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</p:sldMasterIdLst>
  <p:notesMasterIdLst>
    <p:notesMasterId r:id="rId8"/>
  </p:notesMasterIdLst>
  <p:sldIdLst>
    <p:sldId id="294" r:id="rId7"/>
    <p:sldId id="295" r:id="rId9"/>
    <p:sldId id="296" r:id="rId10"/>
    <p:sldId id="303" r:id="rId11"/>
    <p:sldId id="297" r:id="rId12"/>
    <p:sldId id="298" r:id="rId13"/>
    <p:sldId id="299" r:id="rId14"/>
    <p:sldId id="300" r:id="rId15"/>
    <p:sldId id="280" r:id="rId16"/>
    <p:sldId id="289" r:id="rId17"/>
    <p:sldId id="287" r:id="rId18"/>
    <p:sldId id="290" r:id="rId19"/>
    <p:sldId id="291" r:id="rId20"/>
    <p:sldId id="286" r:id="rId21"/>
    <p:sldId id="304" r:id="rId2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491"/>
  </p:normalViewPr>
  <p:slideViewPr>
    <p:cSldViewPr showGuides="1">
      <p:cViewPr varScale="1">
        <p:scale>
          <a:sx n="71" d="100"/>
          <a:sy n="71" d="100"/>
        </p:scale>
        <p:origin x="-1356" y="-102"/>
      </p:cViewPr>
      <p:guideLst>
        <p:guide orient="horz" pos="2152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4.png"/><Relationship Id="rId7" Type="http://schemas.microsoft.com/office/2007/relationships/media" Target="../media/audio2.wav"/><Relationship Id="rId6" Type="http://schemas.openxmlformats.org/officeDocument/2006/relationships/audio" Target="../media/audio2.wav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3.png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9" Type="http://schemas.openxmlformats.org/officeDocument/2006/relationships/slideLayout" Target="../slideLayouts/slideLayout35.xml"/><Relationship Id="rId18" Type="http://schemas.microsoft.com/office/2007/relationships/media" Target="../media/media5.mp3"/><Relationship Id="rId17" Type="http://schemas.openxmlformats.org/officeDocument/2006/relationships/audio" Target="../media/media5.mp3"/><Relationship Id="rId16" Type="http://schemas.microsoft.com/office/2007/relationships/media" Target="../media/media4.mp3"/><Relationship Id="rId15" Type="http://schemas.openxmlformats.org/officeDocument/2006/relationships/audio" Target="../media/media4.mp3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14.png"/><Relationship Id="rId1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21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5" Type="http://schemas.openxmlformats.org/officeDocument/2006/relationships/slideLayout" Target="../slideLayouts/slideLayout36.xml"/><Relationship Id="rId14" Type="http://schemas.openxmlformats.org/officeDocument/2006/relationships/audio" Target="../media/audio6.wav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image" Target="../media/image24.GIF"/><Relationship Id="rId1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21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4" Type="http://schemas.openxmlformats.org/officeDocument/2006/relationships/slideLayout" Target="../slideLayouts/slideLayout36.xml"/><Relationship Id="rId13" Type="http://schemas.openxmlformats.org/officeDocument/2006/relationships/audio" Target="../media/audio6.wav"/><Relationship Id="rId12" Type="http://schemas.openxmlformats.org/officeDocument/2006/relationships/audio" Target="../media/audio5.wav"/><Relationship Id="rId11" Type="http://schemas.openxmlformats.org/officeDocument/2006/relationships/audio" Target="../media/audio3.wav"/><Relationship Id="rId10" Type="http://schemas.openxmlformats.org/officeDocument/2006/relationships/image" Target="../media/image25.GIF"/><Relationship Id="rId1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9.GIF"/><Relationship Id="rId3" Type="http://schemas.openxmlformats.org/officeDocument/2006/relationships/image" Target="../media/image10.GIF"/><Relationship Id="rId2" Type="http://schemas.openxmlformats.org/officeDocument/2006/relationships/image" Target="../media/image21.GIF"/><Relationship Id="rId14" Type="http://schemas.openxmlformats.org/officeDocument/2006/relationships/slideLayout" Target="../slideLayouts/slideLayout36.xml"/><Relationship Id="rId13" Type="http://schemas.openxmlformats.org/officeDocument/2006/relationships/audio" Target="../media/audio6.wav"/><Relationship Id="rId12" Type="http://schemas.openxmlformats.org/officeDocument/2006/relationships/audio" Target="../media/audio5.wav"/><Relationship Id="rId11" Type="http://schemas.openxmlformats.org/officeDocument/2006/relationships/audio" Target="../media/audio3.wav"/><Relationship Id="rId10" Type="http://schemas.openxmlformats.org/officeDocument/2006/relationships/image" Target="../media/image26.GIF"/><Relationship Id="rId1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7" descr="C:\Users\Admin\Downloads\Screenshot_2020-08-15 CloudBook(2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1143000"/>
            <a:ext cx="7681913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38400" y="3200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200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124200"/>
            <a:ext cx="6858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9" descr="C:\Users\Admin\Downloads\Screenshot_2020-08-15 CloudBook(5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0" y="1981200"/>
            <a:ext cx="2362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8" descr="C:\Users\Admin\Downloads\Screenshot_2020-08-15 CloudBook(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981200"/>
            <a:ext cx="2362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7" descr="C:\Users\Admin\Downloads\Screenshot_2020-08-15 CloudBook(3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1200"/>
            <a:ext cx="2393950" cy="189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TextBox 5"/>
          <p:cNvSpPr txBox="1"/>
          <p:nvPr/>
        </p:nvSpPr>
        <p:spPr>
          <a:xfrm>
            <a:off x="685800" y="838200"/>
            <a:ext cx="7696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Chọn số thích hợp: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09800" y="26670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29200" y="2590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01000" y="32004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6" descr="C:\Users\Admin\Downloads\Screenshot_2020-08-15 CloudBook(6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066800"/>
            <a:ext cx="8669338" cy="3124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8"/>
          <p:cNvGrpSpPr/>
          <p:nvPr/>
        </p:nvGrpSpPr>
        <p:grpSpPr>
          <a:xfrm>
            <a:off x="4038600" y="2514600"/>
            <a:ext cx="1447800" cy="762000"/>
            <a:chOff x="3048000" y="4572000"/>
            <a:chExt cx="1447800" cy="762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0" y="4572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657600" y="4572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048000" y="5105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52800" y="5105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352800" y="4572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940175" y="4572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267200" y="4572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962400" y="5105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657600" y="5105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6858000" y="2514600"/>
            <a:ext cx="1447800" cy="762000"/>
            <a:chOff x="6400800" y="2667000"/>
            <a:chExt cx="1447800" cy="762000"/>
          </a:xfrm>
        </p:grpSpPr>
        <p:grpSp>
          <p:nvGrpSpPr>
            <p:cNvPr id="7173" name="Group 19"/>
            <p:cNvGrpSpPr/>
            <p:nvPr/>
          </p:nvGrpSpPr>
          <p:grpSpPr>
            <a:xfrm>
              <a:off x="6400800" y="2667000"/>
              <a:ext cx="1447800" cy="762000"/>
              <a:chOff x="3048000" y="4572000"/>
              <a:chExt cx="1447800" cy="762000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30480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6576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3048000" y="5105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352800" y="5105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33528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3940175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42672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962400" y="5105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657600" y="5105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 bwMode="auto">
            <a:xfrm>
              <a:off x="7620000" y="3200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6" descr="C:\Users\Admin\Downloads\Screenshot_2020-08-15 CloudBook(7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066800"/>
            <a:ext cx="84772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43000" y="21336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2159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159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22098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22098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2098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3048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0400" y="3073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3048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3048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3048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30480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extBox 5"/>
          <p:cNvSpPr txBox="1"/>
          <p:nvPr/>
        </p:nvSpPr>
        <p:spPr>
          <a:xfrm>
            <a:off x="533400" y="533400"/>
            <a:ext cx="7467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Đếm v</a:t>
            </a:r>
            <a:r>
              <a:rPr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chỉ ra 10 bông hoa mỗi loại: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9" name="Picture 4" descr="C:\Users\Admin\Downloads\Screenshot_2020-08-15 CloudBook(8).png"/>
          <p:cNvPicPr>
            <a:picLocks noChangeAspect="1"/>
          </p:cNvPicPr>
          <p:nvPr/>
        </p:nvPicPr>
        <p:blipFill>
          <a:blip r:embed="rId1"/>
          <a:srcRect b="13014"/>
          <a:stretch>
            <a:fillRect/>
          </a:stretch>
        </p:blipFill>
        <p:spPr>
          <a:xfrm>
            <a:off x="304800" y="1676400"/>
            <a:ext cx="2362200" cy="184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5" descr="C:\Users\Admin\Downloads\Screenshot_2020-08-15 CloudBook(9).png"/>
          <p:cNvPicPr>
            <a:picLocks noChangeAspect="1"/>
          </p:cNvPicPr>
          <p:nvPr/>
        </p:nvPicPr>
        <p:blipFill>
          <a:blip r:embed="rId2"/>
          <a:srcRect b="5225"/>
          <a:stretch>
            <a:fillRect/>
          </a:stretch>
        </p:blipFill>
        <p:spPr>
          <a:xfrm>
            <a:off x="3352800" y="1676400"/>
            <a:ext cx="2438400" cy="186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6" descr="C:\Users\Admin\Downloads\Screenshot_2020-08-15 CloudBook(10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2509838" cy="1957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4490" y="2060085"/>
            <a:ext cx="176466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10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  <a:endParaRPr lang="en-US" sz="66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chọn đáp án nào bạn hãy bấm vào củ cà rốt theo đáp án đó.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sẽ tự đi đến nhổ cà rốt và sẽ biết được đáp án đúng, sai.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bấm vào bác nông dân sẽ ra đáp án đúng.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 vào màn hình qua slide chứa câu hỏi tiếp theo.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2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3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4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chó có mấy chân?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4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2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có mấy chân?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4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2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3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1" grpId="0" build="allAtOnce"/>
      <p:bldP spid="3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228600"/>
            <a:ext cx="6832600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4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876800"/>
            <a:ext cx="6781800" cy="1266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WPS Presentation</Application>
  <PresentationFormat>On-screen Show (4:3)</PresentationFormat>
  <Paragraphs>105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Segoe UI</vt:lpstr>
      <vt:lpstr>Times New Roman</vt:lpstr>
      <vt:lpstr>Calibri Light</vt:lpstr>
      <vt:lpstr>1_Default Design</vt:lpstr>
      <vt:lpstr>1_Office Theme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114</cp:revision>
  <dcterms:created xsi:type="dcterms:W3CDTF">2002-01-01T10:07:35Z</dcterms:created>
  <dcterms:modified xsi:type="dcterms:W3CDTF">2020-09-28T14:25:08Z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