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23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7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7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4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29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0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6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9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8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2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305C0-7EC1-4B90-BA8D-A7188ABB7B1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C1C1C-08F3-47EC-94F7-39D74C837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9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4377" y="270457"/>
            <a:ext cx="7204626" cy="15969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24: CƯỜNG ĐỘ DÒNG ĐIỆN VÀ HIỆU ĐIỆN THẾ</a:t>
            </a:r>
          </a:p>
        </p:txBody>
      </p:sp>
      <p:cxnSp>
        <p:nvCxnSpPr>
          <p:cNvPr id="6" name="Straight Arrow Connector 5"/>
          <p:cNvCxnSpPr>
            <a:stCxn id="4" idx="4"/>
          </p:cNvCxnSpPr>
          <p:nvPr/>
        </p:nvCxnSpPr>
        <p:spPr>
          <a:xfrm flipH="1">
            <a:off x="2975020" y="1867437"/>
            <a:ext cx="2991670" cy="64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4"/>
          </p:cNvCxnSpPr>
          <p:nvPr/>
        </p:nvCxnSpPr>
        <p:spPr>
          <a:xfrm>
            <a:off x="5966690" y="1867437"/>
            <a:ext cx="3698903" cy="515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47353" y="2562896"/>
            <a:ext cx="4468968" cy="1120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CƯỜNG ĐỘ DÒNG ĐIỆN</a:t>
            </a:r>
          </a:p>
        </p:txBody>
      </p:sp>
      <p:sp>
        <p:nvSpPr>
          <p:cNvPr id="10" name="Oval 9"/>
          <p:cNvSpPr/>
          <p:nvPr/>
        </p:nvSpPr>
        <p:spPr>
          <a:xfrm>
            <a:off x="6812924" y="2446985"/>
            <a:ext cx="4675032" cy="1120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HIỆU ĐIỆN THẾ</a:t>
            </a:r>
          </a:p>
        </p:txBody>
      </p:sp>
      <p:cxnSp>
        <p:nvCxnSpPr>
          <p:cNvPr id="14" name="Straight Arrow Connector 13"/>
          <p:cNvCxnSpPr>
            <a:stCxn id="9" idx="4"/>
          </p:cNvCxnSpPr>
          <p:nvPr/>
        </p:nvCxnSpPr>
        <p:spPr>
          <a:xfrm flipH="1">
            <a:off x="1313645" y="3683358"/>
            <a:ext cx="1468192" cy="1184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4"/>
          </p:cNvCxnSpPr>
          <p:nvPr/>
        </p:nvCxnSpPr>
        <p:spPr>
          <a:xfrm flipH="1">
            <a:off x="2562898" y="3683358"/>
            <a:ext cx="218939" cy="1156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4"/>
          </p:cNvCxnSpPr>
          <p:nvPr/>
        </p:nvCxnSpPr>
        <p:spPr>
          <a:xfrm>
            <a:off x="2781837" y="3683358"/>
            <a:ext cx="775951" cy="1200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4"/>
            <a:endCxn id="34" idx="0"/>
          </p:cNvCxnSpPr>
          <p:nvPr/>
        </p:nvCxnSpPr>
        <p:spPr>
          <a:xfrm flipH="1">
            <a:off x="7324861" y="3567447"/>
            <a:ext cx="1825579" cy="1099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4"/>
            <a:endCxn id="37" idx="0"/>
          </p:cNvCxnSpPr>
          <p:nvPr/>
        </p:nvCxnSpPr>
        <p:spPr>
          <a:xfrm flipH="1">
            <a:off x="8728657" y="3567447"/>
            <a:ext cx="421783" cy="1081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4"/>
            <a:endCxn id="38" idx="0"/>
          </p:cNvCxnSpPr>
          <p:nvPr/>
        </p:nvCxnSpPr>
        <p:spPr>
          <a:xfrm>
            <a:off x="9150440" y="3567447"/>
            <a:ext cx="972354" cy="1081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46975" y="4868214"/>
            <a:ext cx="1107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Khái niệm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71069" y="4666759"/>
            <a:ext cx="1107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Khái niệm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47741" y="4883397"/>
            <a:ext cx="1107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Dụng cụ đo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348507" y="4891668"/>
            <a:ext cx="1107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Đơn vị đo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174865" y="4649273"/>
            <a:ext cx="1107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Dụng cụ đo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569002" y="4649273"/>
            <a:ext cx="1107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Đơn vị đo</a:t>
            </a:r>
          </a:p>
        </p:txBody>
      </p:sp>
      <p:cxnSp>
        <p:nvCxnSpPr>
          <p:cNvPr id="42" name="Straight Arrow Connector 41"/>
          <p:cNvCxnSpPr>
            <a:stCxn id="9" idx="4"/>
          </p:cNvCxnSpPr>
          <p:nvPr/>
        </p:nvCxnSpPr>
        <p:spPr>
          <a:xfrm>
            <a:off x="2781837" y="3683358"/>
            <a:ext cx="2234484" cy="1208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430332" y="4883397"/>
            <a:ext cx="1107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Cách đo</a:t>
            </a:r>
          </a:p>
        </p:txBody>
      </p:sp>
      <p:cxnSp>
        <p:nvCxnSpPr>
          <p:cNvPr id="48" name="Straight Arrow Connector 47"/>
          <p:cNvCxnSpPr>
            <a:stCxn id="10" idx="4"/>
          </p:cNvCxnSpPr>
          <p:nvPr/>
        </p:nvCxnSpPr>
        <p:spPr>
          <a:xfrm>
            <a:off x="9150440" y="3567447"/>
            <a:ext cx="2067058" cy="1097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0795716" y="4664455"/>
            <a:ext cx="1107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Cách đo</a:t>
            </a:r>
          </a:p>
        </p:txBody>
      </p:sp>
    </p:spTree>
    <p:extLst>
      <p:ext uri="{BB962C8B-B14F-4D97-AF65-F5344CB8AC3E}">
        <p14:creationId xmlns:p14="http://schemas.microsoft.com/office/powerpoint/2010/main" val="155009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3" grpId="0"/>
      <p:bldP spid="34" grpId="0"/>
      <p:bldP spid="35" grpId="0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38</Words>
  <PresentationFormat>Màn hình rộng</PresentationFormat>
  <Paragraphs>11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2023-07-15T08:34:30Z</dcterms:created>
  <dcterms:modified xsi:type="dcterms:W3CDTF">2023-07-21T03:27:13Z</dcterms:modified>
</cp:coreProperties>
</file>