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23"/>
  </p:notesMasterIdLst>
  <p:sldIdLst>
    <p:sldId id="584" r:id="rId2"/>
    <p:sldId id="585" r:id="rId3"/>
    <p:sldId id="586" r:id="rId4"/>
    <p:sldId id="589" r:id="rId5"/>
    <p:sldId id="588" r:id="rId6"/>
    <p:sldId id="548" r:id="rId7"/>
    <p:sldId id="549" r:id="rId8"/>
    <p:sldId id="592" r:id="rId9"/>
    <p:sldId id="591" r:id="rId10"/>
    <p:sldId id="590" r:id="rId11"/>
    <p:sldId id="593" r:id="rId12"/>
    <p:sldId id="594" r:id="rId13"/>
    <p:sldId id="598" r:id="rId14"/>
    <p:sldId id="597" r:id="rId15"/>
    <p:sldId id="596" r:id="rId16"/>
    <p:sldId id="599" r:id="rId17"/>
    <p:sldId id="603" r:id="rId18"/>
    <p:sldId id="602" r:id="rId19"/>
    <p:sldId id="601" r:id="rId20"/>
    <p:sldId id="600" r:id="rId21"/>
    <p:sldId id="59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otype Corsiva" panose="03010101010201010101" pitchFamily="66" charset="0"/>
      <p:italic r:id="rId28"/>
    </p:embeddedFont>
    <p:embeddedFont>
      <p:font typeface="Arial Black" panose="020B0A04020102020204" pitchFamily="34" charset="0"/>
      <p:bold r:id="rId29"/>
    </p:embeddedFont>
    <p:embeddedFont>
      <p:font typeface="Bahianita" panose="020B0604020202020204" charset="0"/>
      <p:regular r:id="rId30"/>
    </p:embeddedFont>
    <p:embeddedFont>
      <p:font typeface="SimSun" panose="02010600030101010101" pitchFamily="2" charset="-122"/>
      <p:regular r:id="rId31"/>
    </p:embeddedFont>
    <p:embeddedFont>
      <p:font typeface="Bebas Neue" panose="020B0604020202020204" charset="0"/>
      <p:regular r:id="rId32"/>
    </p:embeddedFont>
    <p:embeddedFont>
      <p:font typeface=".VnTime" panose="020B7200000000000000" pitchFamily="34" charset="0"/>
      <p:regular r:id="rId33"/>
      <p:bold r:id="rId34"/>
      <p:italic r:id="rId35"/>
      <p:boldItalic r:id="rId36"/>
    </p:embeddedFont>
    <p:embeddedFont>
      <p:font typeface="Segoe UI Semibold" panose="020B0702040204020203" pitchFamily="34"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CCCC"/>
    <a:srgbClr val="FF9933"/>
    <a:srgbClr val="0099CC"/>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E1C4B-8E83-4837-A6C8-5CF44D40ED22}" v="207" dt="2022-07-30T04:12:02.712"/>
  </p1510:revLst>
</p1510:revInfo>
</file>

<file path=ppt/tableStyles.xml><?xml version="1.0" encoding="utf-8"?>
<a:tblStyleLst xmlns:a="http://schemas.openxmlformats.org/drawingml/2006/main" def="{94A77349-3C72-4370-9980-B132419C4A6D}">
  <a:tblStyle styleId="{94A77349-3C72-4370-9980-B132419C4A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3" autoAdjust="0"/>
    <p:restoredTop sz="84727" autoAdjust="0"/>
  </p:normalViewPr>
  <p:slideViewPr>
    <p:cSldViewPr snapToGrid="0">
      <p:cViewPr varScale="1">
        <p:scale>
          <a:sx n="82" d="100"/>
          <a:sy n="82" d="100"/>
        </p:scale>
        <p:origin x="11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19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189"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thu thuy" userId="61ba43ae003805c1" providerId="LiveId" clId="{021E1C4B-8E83-4837-A6C8-5CF44D40ED22}"/>
    <pc:docChg chg="undo redo custSel addSld delSld modSld sldOrd">
      <pc:chgData name="mai thu thuy" userId="61ba43ae003805c1" providerId="LiveId" clId="{021E1C4B-8E83-4837-A6C8-5CF44D40ED22}" dt="2022-07-30T04:12:05.100" v="5208" actId="1076"/>
      <pc:docMkLst>
        <pc:docMk/>
      </pc:docMkLst>
      <pc:sldChg chg="del">
        <pc:chgData name="mai thu thuy" userId="61ba43ae003805c1" providerId="LiveId" clId="{021E1C4B-8E83-4837-A6C8-5CF44D40ED22}" dt="2022-07-30T01:06:24.647" v="1" actId="2696"/>
        <pc:sldMkLst>
          <pc:docMk/>
          <pc:sldMk cId="1262132009" sldId="256"/>
        </pc:sldMkLst>
      </pc:sldChg>
      <pc:sldChg chg="modSp add mod modAnim">
        <pc:chgData name="mai thu thuy" userId="61ba43ae003805c1" providerId="LiveId" clId="{021E1C4B-8E83-4837-A6C8-5CF44D40ED22}" dt="2022-07-30T01:12:35.322" v="119" actId="20577"/>
        <pc:sldMkLst>
          <pc:docMk/>
          <pc:sldMk cId="1262132009" sldId="256"/>
        </pc:sldMkLst>
        <pc:spChg chg="mod">
          <ac:chgData name="mai thu thuy" userId="61ba43ae003805c1" providerId="LiveId" clId="{021E1C4B-8E83-4837-A6C8-5CF44D40ED22}" dt="2022-07-30T01:12:35.322" v="119" actId="20577"/>
          <ac:spMkLst>
            <pc:docMk/>
            <pc:sldMk cId="1262132009" sldId="256"/>
            <ac:spMk id="12" creationId="{31DFECB2-ED48-4408-B832-73FA845466C9}"/>
          </ac:spMkLst>
        </pc:spChg>
        <pc:spChg chg="mod">
          <ac:chgData name="mai thu thuy" userId="61ba43ae003805c1" providerId="LiveId" clId="{021E1C4B-8E83-4837-A6C8-5CF44D40ED22}" dt="2022-07-30T01:12:27.252" v="103" actId="1076"/>
          <ac:spMkLst>
            <pc:docMk/>
            <pc:sldMk cId="1262132009" sldId="256"/>
            <ac:spMk id="14" creationId="{28E79253-C1B2-9E5C-43E5-579033ACF590}"/>
          </ac:spMkLst>
        </pc:spChg>
        <pc:grpChg chg="mod">
          <ac:chgData name="mai thu thuy" userId="61ba43ae003805c1" providerId="LiveId" clId="{021E1C4B-8E83-4837-A6C8-5CF44D40ED22}" dt="2022-07-30T01:12:22.084" v="102" actId="1076"/>
          <ac:grpSpMkLst>
            <pc:docMk/>
            <pc:sldMk cId="1262132009" sldId="256"/>
            <ac:grpSpMk id="8" creationId="{8A74D5E2-3B6F-E780-27D1-86C367FC603E}"/>
          </ac:grpSpMkLst>
        </pc:grpChg>
      </pc:sldChg>
      <pc:sldChg chg="modSp mod">
        <pc:chgData name="mai thu thuy" userId="61ba43ae003805c1" providerId="LiveId" clId="{021E1C4B-8E83-4837-A6C8-5CF44D40ED22}" dt="2022-07-30T04:01:17.871" v="5109" actId="1076"/>
        <pc:sldMkLst>
          <pc:docMk/>
          <pc:sldMk cId="0" sldId="257"/>
        </pc:sldMkLst>
        <pc:grpChg chg="mod">
          <ac:chgData name="mai thu thuy" userId="61ba43ae003805c1" providerId="LiveId" clId="{021E1C4B-8E83-4837-A6C8-5CF44D40ED22}" dt="2022-07-30T04:01:17.871" v="5109" actId="1076"/>
          <ac:grpSpMkLst>
            <pc:docMk/>
            <pc:sldMk cId="0" sldId="257"/>
            <ac:grpSpMk id="12" creationId="{19ACCB8F-3A95-ACAF-7081-96A4B97A3A21}"/>
          </ac:grpSpMkLst>
        </pc:grpChg>
      </pc:sldChg>
      <pc:sldChg chg="modSp add del mod modTransition">
        <pc:chgData name="mai thu thuy" userId="61ba43ae003805c1" providerId="LiveId" clId="{021E1C4B-8E83-4837-A6C8-5CF44D40ED22}" dt="2022-07-30T02:13:20.630" v="500"/>
        <pc:sldMkLst>
          <pc:docMk/>
          <pc:sldMk cId="1346037963" sldId="265"/>
        </pc:sldMkLst>
        <pc:spChg chg="mod">
          <ac:chgData name="mai thu thuy" userId="61ba43ae003805c1" providerId="LiveId" clId="{021E1C4B-8E83-4837-A6C8-5CF44D40ED22}" dt="2022-07-30T02:07:47.229" v="495" actId="14100"/>
          <ac:spMkLst>
            <pc:docMk/>
            <pc:sldMk cId="1346037963" sldId="265"/>
            <ac:spMk id="5" creationId="{00000000-0000-0000-0000-000000000000}"/>
          </ac:spMkLst>
        </pc:spChg>
        <pc:spChg chg="mod">
          <ac:chgData name="mai thu thuy" userId="61ba43ae003805c1" providerId="LiveId" clId="{021E1C4B-8E83-4837-A6C8-5CF44D40ED22}" dt="2022-07-30T02:06:29.563" v="486" actId="207"/>
          <ac:spMkLst>
            <pc:docMk/>
            <pc:sldMk cId="1346037963" sldId="265"/>
            <ac:spMk id="6" creationId="{F2C02E49-665E-0CC0-04B4-1BA857F1D751}"/>
          </ac:spMkLst>
        </pc:spChg>
      </pc:sldChg>
      <pc:sldChg chg="modSp add del mod">
        <pc:chgData name="mai thu thuy" userId="61ba43ae003805c1" providerId="LiveId" clId="{021E1C4B-8E83-4837-A6C8-5CF44D40ED22}" dt="2022-07-30T02:20:15.756" v="513" actId="1076"/>
        <pc:sldMkLst>
          <pc:docMk/>
          <pc:sldMk cId="1746312643" sldId="290"/>
        </pc:sldMkLst>
        <pc:spChg chg="mod">
          <ac:chgData name="mai thu thuy" userId="61ba43ae003805c1" providerId="LiveId" clId="{021E1C4B-8E83-4837-A6C8-5CF44D40ED22}" dt="2022-07-30T02:20:15.756" v="513" actId="1076"/>
          <ac:spMkLst>
            <pc:docMk/>
            <pc:sldMk cId="1746312643" sldId="290"/>
            <ac:spMk id="20" creationId="{3FBE30A2-8CAB-6A81-BC2A-6DBEFF656085}"/>
          </ac:spMkLst>
        </pc:spChg>
      </pc:sldChg>
      <pc:sldChg chg="modSp add del mod">
        <pc:chgData name="mai thu thuy" userId="61ba43ae003805c1" providerId="LiveId" clId="{021E1C4B-8E83-4837-A6C8-5CF44D40ED22}" dt="2022-07-30T02:26:50.485" v="573" actId="1076"/>
        <pc:sldMkLst>
          <pc:docMk/>
          <pc:sldMk cId="4259019724" sldId="297"/>
        </pc:sldMkLst>
        <pc:spChg chg="mod">
          <ac:chgData name="mai thu thuy" userId="61ba43ae003805c1" providerId="LiveId" clId="{021E1C4B-8E83-4837-A6C8-5CF44D40ED22}" dt="2022-07-30T01:34:41.640" v="262" actId="14100"/>
          <ac:spMkLst>
            <pc:docMk/>
            <pc:sldMk cId="4259019724" sldId="297"/>
            <ac:spMk id="2" creationId="{673073D7-1896-458C-8279-ACB23A71E589}"/>
          </ac:spMkLst>
        </pc:spChg>
        <pc:spChg chg="mod">
          <ac:chgData name="mai thu thuy" userId="61ba43ae003805c1" providerId="LiveId" clId="{021E1C4B-8E83-4837-A6C8-5CF44D40ED22}" dt="2022-07-30T01:34:20.856" v="257" actId="1076"/>
          <ac:spMkLst>
            <pc:docMk/>
            <pc:sldMk cId="4259019724" sldId="297"/>
            <ac:spMk id="18" creationId="{77EC2BA7-462B-6C41-1F23-F70465C2E095}"/>
          </ac:spMkLst>
        </pc:spChg>
        <pc:spChg chg="mod">
          <ac:chgData name="mai thu thuy" userId="61ba43ae003805c1" providerId="LiveId" clId="{021E1C4B-8E83-4837-A6C8-5CF44D40ED22}" dt="2022-07-30T02:26:50.485" v="573" actId="1076"/>
          <ac:spMkLst>
            <pc:docMk/>
            <pc:sldMk cId="4259019724" sldId="297"/>
            <ac:spMk id="19" creationId="{5B61BE7F-F6DF-C903-D320-4642502727C6}"/>
          </ac:spMkLst>
        </pc:spChg>
        <pc:grpChg chg="mod">
          <ac:chgData name="mai thu thuy" userId="61ba43ae003805c1" providerId="LiveId" clId="{021E1C4B-8E83-4837-A6C8-5CF44D40ED22}" dt="2022-07-30T01:34:54.538" v="265" actId="14100"/>
          <ac:grpSpMkLst>
            <pc:docMk/>
            <pc:sldMk cId="4259019724" sldId="297"/>
            <ac:grpSpMk id="3" creationId="{3783ECBA-F23E-4F49-8034-6B4C8238B15C}"/>
          </ac:grpSpMkLst>
        </pc:grpChg>
        <pc:grpChg chg="mod">
          <ac:chgData name="mai thu thuy" userId="61ba43ae003805c1" providerId="LiveId" clId="{021E1C4B-8E83-4837-A6C8-5CF44D40ED22}" dt="2022-07-30T02:26:47.193" v="572" actId="1076"/>
          <ac:grpSpMkLst>
            <pc:docMk/>
            <pc:sldMk cId="4259019724" sldId="297"/>
            <ac:grpSpMk id="15" creationId="{EBA8BE29-1355-7477-1801-29C5A2DB0D34}"/>
          </ac:grpSpMkLst>
        </pc:grpChg>
        <pc:picChg chg="mod">
          <ac:chgData name="mai thu thuy" userId="61ba43ae003805c1" providerId="LiveId" clId="{021E1C4B-8E83-4837-A6C8-5CF44D40ED22}" dt="2022-07-30T01:35:00.936" v="266" actId="1076"/>
          <ac:picMkLst>
            <pc:docMk/>
            <pc:sldMk cId="4259019724" sldId="297"/>
            <ac:picMk id="20" creationId="{00000000-0000-0000-0000-000000000000}"/>
          </ac:picMkLst>
        </pc:picChg>
      </pc:sldChg>
      <pc:sldChg chg="modSp add del mod">
        <pc:chgData name="mai thu thuy" userId="61ba43ae003805c1" providerId="LiveId" clId="{021E1C4B-8E83-4837-A6C8-5CF44D40ED22}" dt="2022-07-30T02:21:57.636" v="524" actId="1076"/>
        <pc:sldMkLst>
          <pc:docMk/>
          <pc:sldMk cId="3731238247" sldId="309"/>
        </pc:sldMkLst>
        <pc:spChg chg="mod">
          <ac:chgData name="mai thu thuy" userId="61ba43ae003805c1" providerId="LiveId" clId="{021E1C4B-8E83-4837-A6C8-5CF44D40ED22}" dt="2022-07-30T02:21:57.636" v="524" actId="1076"/>
          <ac:spMkLst>
            <pc:docMk/>
            <pc:sldMk cId="3731238247" sldId="309"/>
            <ac:spMk id="33" creationId="{996AC408-A37A-1F1A-D389-445F8E41F9A4}"/>
          </ac:spMkLst>
        </pc:spChg>
        <pc:grpChg chg="mod">
          <ac:chgData name="mai thu thuy" userId="61ba43ae003805c1" providerId="LiveId" clId="{021E1C4B-8E83-4837-A6C8-5CF44D40ED22}" dt="2022-07-30T02:21:55.027" v="523" actId="1076"/>
          <ac:grpSpMkLst>
            <pc:docMk/>
            <pc:sldMk cId="3731238247" sldId="309"/>
            <ac:grpSpMk id="29" creationId="{ADCE24E8-0C5A-1C13-4364-597D5B1EC4DB}"/>
          </ac:grpSpMkLst>
        </pc:grpChg>
      </pc:sldChg>
      <pc:sldChg chg="modSp add del mod">
        <pc:chgData name="mai thu thuy" userId="61ba43ae003805c1" providerId="LiveId" clId="{021E1C4B-8E83-4837-A6C8-5CF44D40ED22}" dt="2022-07-30T04:00:49.443" v="5107" actId="2696"/>
        <pc:sldMkLst>
          <pc:docMk/>
          <pc:sldMk cId="3041541933" sldId="321"/>
        </pc:sldMkLst>
        <pc:spChg chg="mod">
          <ac:chgData name="mai thu thuy" userId="61ba43ae003805c1" providerId="LiveId" clId="{021E1C4B-8E83-4837-A6C8-5CF44D40ED22}" dt="2022-07-30T01:06:42.530" v="4" actId="14100"/>
          <ac:spMkLst>
            <pc:docMk/>
            <pc:sldMk cId="3041541933" sldId="321"/>
            <ac:spMk id="18" creationId="{00000000-0000-0000-0000-000000000000}"/>
          </ac:spMkLst>
        </pc:spChg>
      </pc:sldChg>
      <pc:sldChg chg="modSp add del mod">
        <pc:chgData name="mai thu thuy" userId="61ba43ae003805c1" providerId="LiveId" clId="{021E1C4B-8E83-4837-A6C8-5CF44D40ED22}" dt="2022-07-30T02:27:06.509" v="577" actId="1076"/>
        <pc:sldMkLst>
          <pc:docMk/>
          <pc:sldMk cId="846430922" sldId="322"/>
        </pc:sldMkLst>
        <pc:spChg chg="mod">
          <ac:chgData name="mai thu thuy" userId="61ba43ae003805c1" providerId="LiveId" clId="{021E1C4B-8E83-4837-A6C8-5CF44D40ED22}" dt="2022-07-30T02:27:04.108" v="576" actId="1076"/>
          <ac:spMkLst>
            <pc:docMk/>
            <pc:sldMk cId="846430922" sldId="322"/>
            <ac:spMk id="32" creationId="{006B5489-9CD3-B387-A5DE-F83C42D39009}"/>
          </ac:spMkLst>
        </pc:spChg>
        <pc:spChg chg="mod">
          <ac:chgData name="mai thu thuy" userId="61ba43ae003805c1" providerId="LiveId" clId="{021E1C4B-8E83-4837-A6C8-5CF44D40ED22}" dt="2022-07-30T02:27:06.509" v="577" actId="1076"/>
          <ac:spMkLst>
            <pc:docMk/>
            <pc:sldMk cId="846430922" sldId="322"/>
            <ac:spMk id="33" creationId="{996AC408-A37A-1F1A-D389-445F8E41F9A4}"/>
          </ac:spMkLst>
        </pc:spChg>
        <pc:grpChg chg="mod">
          <ac:chgData name="mai thu thuy" userId="61ba43ae003805c1" providerId="LiveId" clId="{021E1C4B-8E83-4837-A6C8-5CF44D40ED22}" dt="2022-07-30T02:27:01.908" v="575" actId="1076"/>
          <ac:grpSpMkLst>
            <pc:docMk/>
            <pc:sldMk cId="846430922" sldId="322"/>
            <ac:grpSpMk id="29" creationId="{ADCE24E8-0C5A-1C13-4364-597D5B1EC4DB}"/>
          </ac:grpSpMkLst>
        </pc:grpChg>
      </pc:sldChg>
      <pc:sldChg chg="modSp add del mod">
        <pc:chgData name="mai thu thuy" userId="61ba43ae003805c1" providerId="LiveId" clId="{021E1C4B-8E83-4837-A6C8-5CF44D40ED22}" dt="2022-07-30T04:11:52.549" v="5203" actId="1076"/>
        <pc:sldMkLst>
          <pc:docMk/>
          <pc:sldMk cId="217725883" sldId="323"/>
        </pc:sldMkLst>
        <pc:spChg chg="mod">
          <ac:chgData name="mai thu thuy" userId="61ba43ae003805c1" providerId="LiveId" clId="{021E1C4B-8E83-4837-A6C8-5CF44D40ED22}" dt="2022-07-30T04:11:51.636" v="5202" actId="14100"/>
          <ac:spMkLst>
            <pc:docMk/>
            <pc:sldMk cId="217725883" sldId="323"/>
            <ac:spMk id="18" creationId="{00000000-0000-0000-0000-000000000000}"/>
          </ac:spMkLst>
        </pc:spChg>
        <pc:picChg chg="mod">
          <ac:chgData name="mai thu thuy" userId="61ba43ae003805c1" providerId="LiveId" clId="{021E1C4B-8E83-4837-A6C8-5CF44D40ED22}" dt="2022-07-30T04:11:52.549" v="5203" actId="1076"/>
          <ac:picMkLst>
            <pc:docMk/>
            <pc:sldMk cId="217725883" sldId="323"/>
            <ac:picMk id="5" creationId="{00000000-0000-0000-0000-000000000000}"/>
          </ac:picMkLst>
        </pc:picChg>
      </pc:sldChg>
      <pc:sldChg chg="modSp add del mod">
        <pc:chgData name="mai thu thuy" userId="61ba43ae003805c1" providerId="LiveId" clId="{021E1C4B-8E83-4837-A6C8-5CF44D40ED22}" dt="2022-07-30T02:16:12.337" v="503" actId="2696"/>
        <pc:sldMkLst>
          <pc:docMk/>
          <pc:sldMk cId="1042005451" sldId="324"/>
        </pc:sldMkLst>
        <pc:spChg chg="mod">
          <ac:chgData name="mai thu thuy" userId="61ba43ae003805c1" providerId="LiveId" clId="{021E1C4B-8E83-4837-A6C8-5CF44D40ED22}" dt="2022-07-30T01:06:47.750" v="5" actId="14100"/>
          <ac:spMkLst>
            <pc:docMk/>
            <pc:sldMk cId="1042005451" sldId="324"/>
            <ac:spMk id="18" creationId="{00000000-0000-0000-0000-000000000000}"/>
          </ac:spMkLst>
        </pc:spChg>
      </pc:sldChg>
      <pc:sldChg chg="modSp add mod">
        <pc:chgData name="mai thu thuy" userId="61ba43ae003805c1" providerId="LiveId" clId="{021E1C4B-8E83-4837-A6C8-5CF44D40ED22}" dt="2022-07-30T02:27:39.661" v="587" actId="1076"/>
        <pc:sldMkLst>
          <pc:docMk/>
          <pc:sldMk cId="1718680451" sldId="324"/>
        </pc:sldMkLst>
        <pc:spChg chg="mod">
          <ac:chgData name="mai thu thuy" userId="61ba43ae003805c1" providerId="LiveId" clId="{021E1C4B-8E83-4837-A6C8-5CF44D40ED22}" dt="2022-07-30T02:27:31.941" v="585" actId="1076"/>
          <ac:spMkLst>
            <pc:docMk/>
            <pc:sldMk cId="1718680451" sldId="324"/>
            <ac:spMk id="41" creationId="{74CA5CDD-211D-C143-32E5-084CD2148AE6}"/>
          </ac:spMkLst>
        </pc:spChg>
        <pc:spChg chg="mod">
          <ac:chgData name="mai thu thuy" userId="61ba43ae003805c1" providerId="LiveId" clId="{021E1C4B-8E83-4837-A6C8-5CF44D40ED22}" dt="2022-07-30T02:27:36.318" v="586" actId="1076"/>
          <ac:spMkLst>
            <pc:docMk/>
            <pc:sldMk cId="1718680451" sldId="324"/>
            <ac:spMk id="42" creationId="{9A11A72F-C85A-5337-1344-77E9241D3AE5}"/>
          </ac:spMkLst>
        </pc:spChg>
        <pc:grpChg chg="mod">
          <ac:chgData name="mai thu thuy" userId="61ba43ae003805c1" providerId="LiveId" clId="{021E1C4B-8E83-4837-A6C8-5CF44D40ED22}" dt="2022-07-30T02:27:24.934" v="582" actId="1076"/>
          <ac:grpSpMkLst>
            <pc:docMk/>
            <pc:sldMk cId="1718680451" sldId="324"/>
            <ac:grpSpMk id="28" creationId="{B7B0F779-1D0B-1608-5010-362FC6C5DAE9}"/>
          </ac:grpSpMkLst>
        </pc:grpChg>
        <pc:picChg chg="mod">
          <ac:chgData name="mai thu thuy" userId="61ba43ae003805c1" providerId="LiveId" clId="{021E1C4B-8E83-4837-A6C8-5CF44D40ED22}" dt="2022-07-30T02:27:39.661" v="587" actId="1076"/>
          <ac:picMkLst>
            <pc:docMk/>
            <pc:sldMk cId="1718680451" sldId="324"/>
            <ac:picMk id="40" creationId="{4DD375E1-81F0-0516-3951-33D36428830A}"/>
          </ac:picMkLst>
        </pc:picChg>
        <pc:picChg chg="mod">
          <ac:chgData name="mai thu thuy" userId="61ba43ae003805c1" providerId="LiveId" clId="{021E1C4B-8E83-4837-A6C8-5CF44D40ED22}" dt="2022-07-30T02:27:27.509" v="583" actId="1076"/>
          <ac:picMkLst>
            <pc:docMk/>
            <pc:sldMk cId="1718680451" sldId="324"/>
            <ac:picMk id="86" creationId="{4C0D4697-9D99-03EF-19B0-9B8583B24233}"/>
          </ac:picMkLst>
        </pc:picChg>
      </pc:sldChg>
      <pc:sldChg chg="modSp add del mod">
        <pc:chgData name="mai thu thuy" userId="61ba43ae003805c1" providerId="LiveId" clId="{021E1C4B-8E83-4837-A6C8-5CF44D40ED22}" dt="2022-07-30T02:27:59.373" v="589" actId="1076"/>
        <pc:sldMkLst>
          <pc:docMk/>
          <pc:sldMk cId="365184585" sldId="325"/>
        </pc:sldMkLst>
        <pc:spChg chg="mod">
          <ac:chgData name="mai thu thuy" userId="61ba43ae003805c1" providerId="LiveId" clId="{021E1C4B-8E83-4837-A6C8-5CF44D40ED22}" dt="2022-07-30T02:27:59.373" v="589" actId="1076"/>
          <ac:spMkLst>
            <pc:docMk/>
            <pc:sldMk cId="365184585" sldId="325"/>
            <ac:spMk id="42" creationId="{9A11A72F-C85A-5337-1344-77E9241D3AE5}"/>
          </ac:spMkLst>
        </pc:spChg>
        <pc:grpChg chg="mod">
          <ac:chgData name="mai thu thuy" userId="61ba43ae003805c1" providerId="LiveId" clId="{021E1C4B-8E83-4837-A6C8-5CF44D40ED22}" dt="2022-07-30T02:27:56.701" v="588" actId="1076"/>
          <ac:grpSpMkLst>
            <pc:docMk/>
            <pc:sldMk cId="365184585" sldId="325"/>
            <ac:grpSpMk id="28" creationId="{B7B0F779-1D0B-1608-5010-362FC6C5DAE9}"/>
          </ac:grpSpMkLst>
        </pc:grpChg>
      </pc:sldChg>
      <pc:sldChg chg="modSp add del mod">
        <pc:chgData name="mai thu thuy" userId="61ba43ae003805c1" providerId="LiveId" clId="{021E1C4B-8E83-4837-A6C8-5CF44D40ED22}" dt="2022-07-30T02:28:07.933" v="591" actId="1076"/>
        <pc:sldMkLst>
          <pc:docMk/>
          <pc:sldMk cId="241377990" sldId="326"/>
        </pc:sldMkLst>
        <pc:spChg chg="mod">
          <ac:chgData name="mai thu thuy" userId="61ba43ae003805c1" providerId="LiveId" clId="{021E1C4B-8E83-4837-A6C8-5CF44D40ED22}" dt="2022-07-30T02:28:07.933" v="591" actId="1076"/>
          <ac:spMkLst>
            <pc:docMk/>
            <pc:sldMk cId="241377990" sldId="326"/>
            <ac:spMk id="42" creationId="{9A11A72F-C85A-5337-1344-77E9241D3AE5}"/>
          </ac:spMkLst>
        </pc:spChg>
        <pc:grpChg chg="mod">
          <ac:chgData name="mai thu thuy" userId="61ba43ae003805c1" providerId="LiveId" clId="{021E1C4B-8E83-4837-A6C8-5CF44D40ED22}" dt="2022-07-30T02:28:05.724" v="590" actId="1076"/>
          <ac:grpSpMkLst>
            <pc:docMk/>
            <pc:sldMk cId="241377990" sldId="326"/>
            <ac:grpSpMk id="28" creationId="{B7B0F779-1D0B-1608-5010-362FC6C5DAE9}"/>
          </ac:grpSpMkLst>
        </pc:grpChg>
      </pc:sldChg>
      <pc:sldChg chg="modSp add del mod">
        <pc:chgData name="mai thu thuy" userId="61ba43ae003805c1" providerId="LiveId" clId="{021E1C4B-8E83-4837-A6C8-5CF44D40ED22}" dt="2022-07-30T02:28:18.141" v="594" actId="1076"/>
        <pc:sldMkLst>
          <pc:docMk/>
          <pc:sldMk cId="4088856202" sldId="327"/>
        </pc:sldMkLst>
        <pc:spChg chg="mod">
          <ac:chgData name="mai thu thuy" userId="61ba43ae003805c1" providerId="LiveId" clId="{021E1C4B-8E83-4837-A6C8-5CF44D40ED22}" dt="2022-07-30T01:40:18.014" v="288" actId="1076"/>
          <ac:spMkLst>
            <pc:docMk/>
            <pc:sldMk cId="4088856202" sldId="327"/>
            <ac:spMk id="13" creationId="{A1F101A8-AA72-8BC4-A721-5838886FF372}"/>
          </ac:spMkLst>
        </pc:spChg>
        <pc:spChg chg="mod">
          <ac:chgData name="mai thu thuy" userId="61ba43ae003805c1" providerId="LiveId" clId="{021E1C4B-8E83-4837-A6C8-5CF44D40ED22}" dt="2022-07-30T02:28:18.141" v="594" actId="1076"/>
          <ac:spMkLst>
            <pc:docMk/>
            <pc:sldMk cId="4088856202" sldId="327"/>
            <ac:spMk id="19" creationId="{5B61BE7F-F6DF-C903-D320-4642502727C6}"/>
          </ac:spMkLst>
        </pc:spChg>
        <pc:grpChg chg="mod">
          <ac:chgData name="mai thu thuy" userId="61ba43ae003805c1" providerId="LiveId" clId="{021E1C4B-8E83-4837-A6C8-5CF44D40ED22}" dt="2022-07-30T01:40:02.913" v="285" actId="1076"/>
          <ac:grpSpMkLst>
            <pc:docMk/>
            <pc:sldMk cId="4088856202" sldId="327"/>
            <ac:grpSpMk id="14" creationId="{D9E0FBB0-7D35-3AF9-2E88-5DFD2F6B8812}"/>
          </ac:grpSpMkLst>
        </pc:grpChg>
        <pc:grpChg chg="mod">
          <ac:chgData name="mai thu thuy" userId="61ba43ae003805c1" providerId="LiveId" clId="{021E1C4B-8E83-4837-A6C8-5CF44D40ED22}" dt="2022-07-30T02:28:15.844" v="593" actId="1076"/>
          <ac:grpSpMkLst>
            <pc:docMk/>
            <pc:sldMk cId="4088856202" sldId="327"/>
            <ac:grpSpMk id="15" creationId="{EBA8BE29-1355-7477-1801-29C5A2DB0D34}"/>
          </ac:grpSpMkLst>
        </pc:grpChg>
        <pc:grpChg chg="mod">
          <ac:chgData name="mai thu thuy" userId="61ba43ae003805c1" providerId="LiveId" clId="{021E1C4B-8E83-4837-A6C8-5CF44D40ED22}" dt="2022-07-30T01:40:25.441" v="290" actId="14100"/>
          <ac:grpSpMkLst>
            <pc:docMk/>
            <pc:sldMk cId="4088856202" sldId="327"/>
            <ac:grpSpMk id="21" creationId="{2CD4528E-72AF-A79F-1915-000B0DFA10C5}"/>
          </ac:grpSpMkLst>
        </pc:grpChg>
        <pc:picChg chg="mod">
          <ac:chgData name="mai thu thuy" userId="61ba43ae003805c1" providerId="LiveId" clId="{021E1C4B-8E83-4837-A6C8-5CF44D40ED22}" dt="2022-07-30T01:39:29.377" v="279" actId="14100"/>
          <ac:picMkLst>
            <pc:docMk/>
            <pc:sldMk cId="4088856202" sldId="327"/>
            <ac:picMk id="8" creationId="{3F694CF4-5C7B-4532-808C-343625E46AE1}"/>
          </ac:picMkLst>
        </pc:picChg>
        <pc:picChg chg="mod">
          <ac:chgData name="mai thu thuy" userId="61ba43ae003805c1" providerId="LiveId" clId="{021E1C4B-8E83-4837-A6C8-5CF44D40ED22}" dt="2022-07-30T01:39:37.688" v="280" actId="14100"/>
          <ac:picMkLst>
            <pc:docMk/>
            <pc:sldMk cId="4088856202" sldId="327"/>
            <ac:picMk id="9" creationId="{D625EF98-927F-44CA-9F59-3324E25E909B}"/>
          </ac:picMkLst>
        </pc:picChg>
        <pc:picChg chg="mod">
          <ac:chgData name="mai thu thuy" userId="61ba43ae003805c1" providerId="LiveId" clId="{021E1C4B-8E83-4837-A6C8-5CF44D40ED22}" dt="2022-07-30T01:39:49.711" v="283" actId="1076"/>
          <ac:picMkLst>
            <pc:docMk/>
            <pc:sldMk cId="4088856202" sldId="327"/>
            <ac:picMk id="22" creationId="{00000000-0000-0000-0000-000000000000}"/>
          </ac:picMkLst>
        </pc:picChg>
      </pc:sldChg>
      <pc:sldChg chg="modSp add del mod">
        <pc:chgData name="mai thu thuy" userId="61ba43ae003805c1" providerId="LiveId" clId="{021E1C4B-8E83-4837-A6C8-5CF44D40ED22}" dt="2022-07-30T02:28:36.996" v="598" actId="1076"/>
        <pc:sldMkLst>
          <pc:docMk/>
          <pc:sldMk cId="660052833" sldId="328"/>
        </pc:sldMkLst>
        <pc:spChg chg="mod">
          <ac:chgData name="mai thu thuy" userId="61ba43ae003805c1" providerId="LiveId" clId="{021E1C4B-8E83-4837-A6C8-5CF44D40ED22}" dt="2022-07-30T02:28:36.996" v="598" actId="1076"/>
          <ac:spMkLst>
            <pc:docMk/>
            <pc:sldMk cId="660052833" sldId="328"/>
            <ac:spMk id="33" creationId="{996AC408-A37A-1F1A-D389-445F8E41F9A4}"/>
          </ac:spMkLst>
        </pc:spChg>
        <pc:grpChg chg="mod">
          <ac:chgData name="mai thu thuy" userId="61ba43ae003805c1" providerId="LiveId" clId="{021E1C4B-8E83-4837-A6C8-5CF44D40ED22}" dt="2022-07-30T02:28:34.901" v="597" actId="1076"/>
          <ac:grpSpMkLst>
            <pc:docMk/>
            <pc:sldMk cId="660052833" sldId="328"/>
            <ac:grpSpMk id="29" creationId="{ADCE24E8-0C5A-1C13-4364-597D5B1EC4DB}"/>
          </ac:grpSpMkLst>
        </pc:grpChg>
      </pc:sldChg>
      <pc:sldChg chg="modSp add del mod">
        <pc:chgData name="mai thu thuy" userId="61ba43ae003805c1" providerId="LiveId" clId="{021E1C4B-8E83-4837-A6C8-5CF44D40ED22}" dt="2022-07-30T04:00:59.312" v="5108" actId="2696"/>
        <pc:sldMkLst>
          <pc:docMk/>
          <pc:sldMk cId="1085553541" sldId="329"/>
        </pc:sldMkLst>
        <pc:spChg chg="mod">
          <ac:chgData name="mai thu thuy" userId="61ba43ae003805c1" providerId="LiveId" clId="{021E1C4B-8E83-4837-A6C8-5CF44D40ED22}" dt="2022-07-30T01:06:52.515" v="6" actId="14100"/>
          <ac:spMkLst>
            <pc:docMk/>
            <pc:sldMk cId="1085553541" sldId="329"/>
            <ac:spMk id="18" creationId="{00000000-0000-0000-0000-000000000000}"/>
          </ac:spMkLst>
        </pc:spChg>
      </pc:sldChg>
      <pc:sldChg chg="modSp add del mod">
        <pc:chgData name="mai thu thuy" userId="61ba43ae003805c1" providerId="LiveId" clId="{021E1C4B-8E83-4837-A6C8-5CF44D40ED22}" dt="2022-07-30T04:12:05.100" v="5208" actId="1076"/>
        <pc:sldMkLst>
          <pc:docMk/>
          <pc:sldMk cId="309206554" sldId="330"/>
        </pc:sldMkLst>
        <pc:spChg chg="mod">
          <ac:chgData name="mai thu thuy" userId="61ba43ae003805c1" providerId="LiveId" clId="{021E1C4B-8E83-4837-A6C8-5CF44D40ED22}" dt="2022-07-30T04:12:02.711" v="5207" actId="1076"/>
          <ac:spMkLst>
            <pc:docMk/>
            <pc:sldMk cId="309206554" sldId="330"/>
            <ac:spMk id="53" creationId="{00000000-0000-0000-0000-000000000000}"/>
          </ac:spMkLst>
        </pc:spChg>
        <pc:spChg chg="mod">
          <ac:chgData name="mai thu thuy" userId="61ba43ae003805c1" providerId="LiveId" clId="{021E1C4B-8E83-4837-A6C8-5CF44D40ED22}" dt="2022-07-30T04:12:05.100" v="5208" actId="1076"/>
          <ac:spMkLst>
            <pc:docMk/>
            <pc:sldMk cId="309206554" sldId="330"/>
            <ac:spMk id="60" creationId="{00000000-0000-0000-0000-000000000000}"/>
          </ac:spMkLst>
        </pc:spChg>
      </pc:sldChg>
      <pc:sldChg chg="modSp add del mod">
        <pc:chgData name="mai thu thuy" userId="61ba43ae003805c1" providerId="LiveId" clId="{021E1C4B-8E83-4837-A6C8-5CF44D40ED22}" dt="2022-07-30T02:29:02.620" v="604" actId="1076"/>
        <pc:sldMkLst>
          <pc:docMk/>
          <pc:sldMk cId="2692986096" sldId="331"/>
        </pc:sldMkLst>
        <pc:spChg chg="mod">
          <ac:chgData name="mai thu thuy" userId="61ba43ae003805c1" providerId="LiveId" clId="{021E1C4B-8E83-4837-A6C8-5CF44D40ED22}" dt="2022-07-30T02:29:02.620" v="604" actId="1076"/>
          <ac:spMkLst>
            <pc:docMk/>
            <pc:sldMk cId="2692986096" sldId="331"/>
            <ac:spMk id="42" creationId="{9A11A72F-C85A-5337-1344-77E9241D3AE5}"/>
          </ac:spMkLst>
        </pc:spChg>
        <pc:grpChg chg="mod">
          <ac:chgData name="mai thu thuy" userId="61ba43ae003805c1" providerId="LiveId" clId="{021E1C4B-8E83-4837-A6C8-5CF44D40ED22}" dt="2022-07-30T02:28:59.732" v="603" actId="1076"/>
          <ac:grpSpMkLst>
            <pc:docMk/>
            <pc:sldMk cId="2692986096" sldId="331"/>
            <ac:grpSpMk id="28" creationId="{B7B0F779-1D0B-1608-5010-362FC6C5DAE9}"/>
          </ac:grpSpMkLst>
        </pc:grpChg>
      </pc:sldChg>
      <pc:sldChg chg="modSp add del mod">
        <pc:chgData name="mai thu thuy" userId="61ba43ae003805c1" providerId="LiveId" clId="{021E1C4B-8E83-4837-A6C8-5CF44D40ED22}" dt="2022-07-30T02:29:14.773" v="608" actId="1076"/>
        <pc:sldMkLst>
          <pc:docMk/>
          <pc:sldMk cId="3914218242" sldId="332"/>
        </pc:sldMkLst>
        <pc:spChg chg="mod">
          <ac:chgData name="mai thu thuy" userId="61ba43ae003805c1" providerId="LiveId" clId="{021E1C4B-8E83-4837-A6C8-5CF44D40ED22}" dt="2022-07-30T02:29:12.173" v="607" actId="1076"/>
          <ac:spMkLst>
            <pc:docMk/>
            <pc:sldMk cId="3914218242" sldId="332"/>
            <ac:spMk id="42" creationId="{9A11A72F-C85A-5337-1344-77E9241D3AE5}"/>
          </ac:spMkLst>
        </pc:spChg>
        <pc:grpChg chg="mod">
          <ac:chgData name="mai thu thuy" userId="61ba43ae003805c1" providerId="LiveId" clId="{021E1C4B-8E83-4837-A6C8-5CF44D40ED22}" dt="2022-07-30T02:29:14.773" v="608" actId="1076"/>
          <ac:grpSpMkLst>
            <pc:docMk/>
            <pc:sldMk cId="3914218242" sldId="332"/>
            <ac:grpSpMk id="28" creationId="{B7B0F779-1D0B-1608-5010-362FC6C5DAE9}"/>
          </ac:grpSpMkLst>
        </pc:grpChg>
      </pc:sldChg>
      <pc:sldChg chg="modSp add del mod">
        <pc:chgData name="mai thu thuy" userId="61ba43ae003805c1" providerId="LiveId" clId="{021E1C4B-8E83-4837-A6C8-5CF44D40ED22}" dt="2022-07-30T02:29:21.981" v="610" actId="1076"/>
        <pc:sldMkLst>
          <pc:docMk/>
          <pc:sldMk cId="3616072593" sldId="333"/>
        </pc:sldMkLst>
        <pc:spChg chg="mod">
          <ac:chgData name="mai thu thuy" userId="61ba43ae003805c1" providerId="LiveId" clId="{021E1C4B-8E83-4837-A6C8-5CF44D40ED22}" dt="2022-07-30T02:29:21.981" v="610" actId="1076"/>
          <ac:spMkLst>
            <pc:docMk/>
            <pc:sldMk cId="3616072593" sldId="333"/>
            <ac:spMk id="42" creationId="{9A11A72F-C85A-5337-1344-77E9241D3AE5}"/>
          </ac:spMkLst>
        </pc:spChg>
        <pc:grpChg chg="mod">
          <ac:chgData name="mai thu thuy" userId="61ba43ae003805c1" providerId="LiveId" clId="{021E1C4B-8E83-4837-A6C8-5CF44D40ED22}" dt="2022-07-30T02:29:19.628" v="609" actId="1076"/>
          <ac:grpSpMkLst>
            <pc:docMk/>
            <pc:sldMk cId="3616072593" sldId="333"/>
            <ac:grpSpMk id="28" creationId="{B7B0F779-1D0B-1608-5010-362FC6C5DAE9}"/>
          </ac:grpSpMkLst>
        </pc:grpChg>
      </pc:sldChg>
      <pc:sldChg chg="modSp add del mod">
        <pc:chgData name="mai thu thuy" userId="61ba43ae003805c1" providerId="LiveId" clId="{021E1C4B-8E83-4837-A6C8-5CF44D40ED22}" dt="2022-07-30T02:29:33.540" v="612" actId="1076"/>
        <pc:sldMkLst>
          <pc:docMk/>
          <pc:sldMk cId="634274665" sldId="334"/>
        </pc:sldMkLst>
        <pc:spChg chg="mod">
          <ac:chgData name="mai thu thuy" userId="61ba43ae003805c1" providerId="LiveId" clId="{021E1C4B-8E83-4837-A6C8-5CF44D40ED22}" dt="2022-07-30T02:29:33.540" v="612" actId="1076"/>
          <ac:spMkLst>
            <pc:docMk/>
            <pc:sldMk cId="634274665" sldId="334"/>
            <ac:spMk id="33" creationId="{996AC408-A37A-1F1A-D389-445F8E41F9A4}"/>
          </ac:spMkLst>
        </pc:spChg>
        <pc:grpChg chg="mod">
          <ac:chgData name="mai thu thuy" userId="61ba43ae003805c1" providerId="LiveId" clId="{021E1C4B-8E83-4837-A6C8-5CF44D40ED22}" dt="2022-07-30T02:29:31.532" v="611" actId="1076"/>
          <ac:grpSpMkLst>
            <pc:docMk/>
            <pc:sldMk cId="634274665" sldId="334"/>
            <ac:grpSpMk id="29" creationId="{ADCE24E8-0C5A-1C13-4364-597D5B1EC4DB}"/>
          </ac:grpSpMkLst>
        </pc:grpChg>
      </pc:sldChg>
      <pc:sldChg chg="modSp add del mod">
        <pc:chgData name="mai thu thuy" userId="61ba43ae003805c1" providerId="LiveId" clId="{021E1C4B-8E83-4837-A6C8-5CF44D40ED22}" dt="2022-07-30T02:29:39.981" v="614" actId="1076"/>
        <pc:sldMkLst>
          <pc:docMk/>
          <pc:sldMk cId="3172681860" sldId="335"/>
        </pc:sldMkLst>
        <pc:spChg chg="mod">
          <ac:chgData name="mai thu thuy" userId="61ba43ae003805c1" providerId="LiveId" clId="{021E1C4B-8E83-4837-A6C8-5CF44D40ED22}" dt="2022-07-30T02:29:39.981" v="614" actId="1076"/>
          <ac:spMkLst>
            <pc:docMk/>
            <pc:sldMk cId="3172681860" sldId="335"/>
            <ac:spMk id="42" creationId="{9A11A72F-C85A-5337-1344-77E9241D3AE5}"/>
          </ac:spMkLst>
        </pc:spChg>
        <pc:grpChg chg="mod">
          <ac:chgData name="mai thu thuy" userId="61ba43ae003805c1" providerId="LiveId" clId="{021E1C4B-8E83-4837-A6C8-5CF44D40ED22}" dt="2022-07-30T02:29:37.605" v="613" actId="1076"/>
          <ac:grpSpMkLst>
            <pc:docMk/>
            <pc:sldMk cId="3172681860" sldId="335"/>
            <ac:grpSpMk id="28" creationId="{B7B0F779-1D0B-1608-5010-362FC6C5DAE9}"/>
          </ac:grpSpMkLst>
        </pc:grpChg>
      </pc:sldChg>
      <pc:sldChg chg="modSp add del mod">
        <pc:chgData name="mai thu thuy" userId="61ba43ae003805c1" providerId="LiveId" clId="{021E1C4B-8E83-4837-A6C8-5CF44D40ED22}" dt="2022-07-30T02:29:58.390" v="619" actId="1076"/>
        <pc:sldMkLst>
          <pc:docMk/>
          <pc:sldMk cId="1526096717" sldId="336"/>
        </pc:sldMkLst>
        <pc:spChg chg="mod">
          <ac:chgData name="mai thu thuy" userId="61ba43ae003805c1" providerId="LiveId" clId="{021E1C4B-8E83-4837-A6C8-5CF44D40ED22}" dt="2022-07-30T02:29:58.390" v="619" actId="1076"/>
          <ac:spMkLst>
            <pc:docMk/>
            <pc:sldMk cId="1526096717" sldId="336"/>
            <ac:spMk id="42" creationId="{9A11A72F-C85A-5337-1344-77E9241D3AE5}"/>
          </ac:spMkLst>
        </pc:spChg>
        <pc:grpChg chg="mod">
          <ac:chgData name="mai thu thuy" userId="61ba43ae003805c1" providerId="LiveId" clId="{021E1C4B-8E83-4837-A6C8-5CF44D40ED22}" dt="2022-07-30T02:29:56.397" v="618" actId="1076"/>
          <ac:grpSpMkLst>
            <pc:docMk/>
            <pc:sldMk cId="1526096717" sldId="336"/>
            <ac:grpSpMk id="28" creationId="{B7B0F779-1D0B-1608-5010-362FC6C5DAE9}"/>
          </ac:grpSpMkLst>
        </pc:grpChg>
      </pc:sldChg>
      <pc:sldChg chg="modSp add del mod">
        <pc:chgData name="mai thu thuy" userId="61ba43ae003805c1" providerId="LiveId" clId="{021E1C4B-8E83-4837-A6C8-5CF44D40ED22}" dt="2022-07-30T02:19:55.112" v="510"/>
        <pc:sldMkLst>
          <pc:docMk/>
          <pc:sldMk cId="807578984" sldId="337"/>
        </pc:sldMkLst>
        <pc:spChg chg="mod">
          <ac:chgData name="mai thu thuy" userId="61ba43ae003805c1" providerId="LiveId" clId="{021E1C4B-8E83-4837-A6C8-5CF44D40ED22}" dt="2022-07-30T01:42:16.168" v="314" actId="1076"/>
          <ac:spMkLst>
            <pc:docMk/>
            <pc:sldMk cId="807578984" sldId="337"/>
            <ac:spMk id="42" creationId="{9A11A72F-C85A-5337-1344-77E9241D3AE5}"/>
          </ac:spMkLst>
        </pc:spChg>
        <pc:grpChg chg="mod">
          <ac:chgData name="mai thu thuy" userId="61ba43ae003805c1" providerId="LiveId" clId="{021E1C4B-8E83-4837-A6C8-5CF44D40ED22}" dt="2022-07-30T01:42:12.967" v="312" actId="1076"/>
          <ac:grpSpMkLst>
            <pc:docMk/>
            <pc:sldMk cId="807578984" sldId="337"/>
            <ac:grpSpMk id="28" creationId="{B7B0F779-1D0B-1608-5010-362FC6C5DAE9}"/>
          </ac:grpSpMkLst>
        </pc:grpChg>
      </pc:sldChg>
      <pc:sldChg chg="modSp add del mod">
        <pc:chgData name="mai thu thuy" userId="61ba43ae003805c1" providerId="LiveId" clId="{021E1C4B-8E83-4837-A6C8-5CF44D40ED22}" dt="2022-07-30T02:29:49.716" v="616" actId="1076"/>
        <pc:sldMkLst>
          <pc:docMk/>
          <pc:sldMk cId="3462675386" sldId="338"/>
        </pc:sldMkLst>
        <pc:spChg chg="mod">
          <ac:chgData name="mai thu thuy" userId="61ba43ae003805c1" providerId="LiveId" clId="{021E1C4B-8E83-4837-A6C8-5CF44D40ED22}" dt="2022-07-30T02:29:49.716" v="616" actId="1076"/>
          <ac:spMkLst>
            <pc:docMk/>
            <pc:sldMk cId="3462675386" sldId="338"/>
            <ac:spMk id="42" creationId="{9A11A72F-C85A-5337-1344-77E9241D3AE5}"/>
          </ac:spMkLst>
        </pc:spChg>
        <pc:grpChg chg="mod">
          <ac:chgData name="mai thu thuy" userId="61ba43ae003805c1" providerId="LiveId" clId="{021E1C4B-8E83-4837-A6C8-5CF44D40ED22}" dt="2022-07-30T02:29:47.412" v="615" actId="1076"/>
          <ac:grpSpMkLst>
            <pc:docMk/>
            <pc:sldMk cId="3462675386" sldId="338"/>
            <ac:grpSpMk id="28" creationId="{B7B0F779-1D0B-1608-5010-362FC6C5DAE9}"/>
          </ac:grpSpMkLst>
        </pc:grpChg>
      </pc:sldChg>
      <pc:sldChg chg="modSp add del mod">
        <pc:chgData name="mai thu thuy" userId="61ba43ae003805c1" providerId="LiveId" clId="{021E1C4B-8E83-4837-A6C8-5CF44D40ED22}" dt="2022-07-30T02:30:07.308" v="621" actId="1076"/>
        <pc:sldMkLst>
          <pc:docMk/>
          <pc:sldMk cId="70949213" sldId="339"/>
        </pc:sldMkLst>
        <pc:spChg chg="mod">
          <ac:chgData name="mai thu thuy" userId="61ba43ae003805c1" providerId="LiveId" clId="{021E1C4B-8E83-4837-A6C8-5CF44D40ED22}" dt="2022-07-30T02:30:07.308" v="621" actId="1076"/>
          <ac:spMkLst>
            <pc:docMk/>
            <pc:sldMk cId="70949213" sldId="339"/>
            <ac:spMk id="42" creationId="{9A11A72F-C85A-5337-1344-77E9241D3AE5}"/>
          </ac:spMkLst>
        </pc:spChg>
        <pc:grpChg chg="mod">
          <ac:chgData name="mai thu thuy" userId="61ba43ae003805c1" providerId="LiveId" clId="{021E1C4B-8E83-4837-A6C8-5CF44D40ED22}" dt="2022-07-30T02:30:05.159" v="620" actId="1076"/>
          <ac:grpSpMkLst>
            <pc:docMk/>
            <pc:sldMk cId="70949213" sldId="339"/>
            <ac:grpSpMk id="28" creationId="{B7B0F779-1D0B-1608-5010-362FC6C5DAE9}"/>
          </ac:grpSpMkLst>
        </pc:grpChg>
        <pc:graphicFrameChg chg="modGraphic">
          <ac:chgData name="mai thu thuy" userId="61ba43ae003805c1" providerId="LiveId" clId="{021E1C4B-8E83-4837-A6C8-5CF44D40ED22}" dt="2022-07-30T01:42:41.554" v="315" actId="12385"/>
          <ac:graphicFrameMkLst>
            <pc:docMk/>
            <pc:sldMk cId="70949213" sldId="339"/>
            <ac:graphicFrameMk id="30" creationId="{9E15AC3D-CDE8-B14E-A654-CD7C054F1D5C}"/>
          </ac:graphicFrameMkLst>
        </pc:graphicFrameChg>
      </pc:sldChg>
      <pc:sldChg chg="modSp add del mod">
        <pc:chgData name="mai thu thuy" userId="61ba43ae003805c1" providerId="LiveId" clId="{021E1C4B-8E83-4837-A6C8-5CF44D40ED22}" dt="2022-07-30T02:20:23.108" v="515" actId="1076"/>
        <pc:sldMkLst>
          <pc:docMk/>
          <pc:sldMk cId="4214185106" sldId="340"/>
        </pc:sldMkLst>
        <pc:spChg chg="mod">
          <ac:chgData name="mai thu thuy" userId="61ba43ae003805c1" providerId="LiveId" clId="{021E1C4B-8E83-4837-A6C8-5CF44D40ED22}" dt="2022-07-30T02:20:23.108" v="515" actId="1076"/>
          <ac:spMkLst>
            <pc:docMk/>
            <pc:sldMk cId="4214185106" sldId="340"/>
            <ac:spMk id="19" creationId="{807691D9-1DC9-77CA-6E96-5A3DD5CF4B5E}"/>
          </ac:spMkLst>
        </pc:spChg>
        <pc:grpChg chg="mod">
          <ac:chgData name="mai thu thuy" userId="61ba43ae003805c1" providerId="LiveId" clId="{021E1C4B-8E83-4837-A6C8-5CF44D40ED22}" dt="2022-07-30T02:20:20.799" v="514" actId="1076"/>
          <ac:grpSpMkLst>
            <pc:docMk/>
            <pc:sldMk cId="4214185106" sldId="340"/>
            <ac:grpSpMk id="15" creationId="{5173ABD1-F267-CD5E-2CB8-9ADB060BAEEC}"/>
          </ac:grpSpMkLst>
        </pc:grpChg>
      </pc:sldChg>
      <pc:sldChg chg="modSp add del mod">
        <pc:chgData name="mai thu thuy" userId="61ba43ae003805c1" providerId="LiveId" clId="{021E1C4B-8E83-4837-A6C8-5CF44D40ED22}" dt="2022-07-30T02:20:35.349" v="517" actId="1076"/>
        <pc:sldMkLst>
          <pc:docMk/>
          <pc:sldMk cId="3159921340" sldId="341"/>
        </pc:sldMkLst>
        <pc:spChg chg="mod">
          <ac:chgData name="mai thu thuy" userId="61ba43ae003805c1" providerId="LiveId" clId="{021E1C4B-8E83-4837-A6C8-5CF44D40ED22}" dt="2022-07-30T02:20:35.349" v="517" actId="1076"/>
          <ac:spMkLst>
            <pc:docMk/>
            <pc:sldMk cId="3159921340" sldId="341"/>
            <ac:spMk id="33" creationId="{996AC408-A37A-1F1A-D389-445F8E41F9A4}"/>
          </ac:spMkLst>
        </pc:spChg>
        <pc:grpChg chg="mod">
          <ac:chgData name="mai thu thuy" userId="61ba43ae003805c1" providerId="LiveId" clId="{021E1C4B-8E83-4837-A6C8-5CF44D40ED22}" dt="2022-07-30T02:20:32.317" v="516" actId="1076"/>
          <ac:grpSpMkLst>
            <pc:docMk/>
            <pc:sldMk cId="3159921340" sldId="341"/>
            <ac:grpSpMk id="29" creationId="{ADCE24E8-0C5A-1C13-4364-597D5B1EC4DB}"/>
          </ac:grpSpMkLst>
        </pc:grpChg>
      </pc:sldChg>
      <pc:sldChg chg="add del">
        <pc:chgData name="mai thu thuy" userId="61ba43ae003805c1" providerId="LiveId" clId="{021E1C4B-8E83-4837-A6C8-5CF44D40ED22}" dt="2022-07-30T02:19:55.112" v="510"/>
        <pc:sldMkLst>
          <pc:docMk/>
          <pc:sldMk cId="1480720754" sldId="342"/>
        </pc:sldMkLst>
      </pc:sldChg>
      <pc:sldChg chg="modSp add del mod">
        <pc:chgData name="mai thu thuy" userId="61ba43ae003805c1" providerId="LiveId" clId="{021E1C4B-8E83-4837-A6C8-5CF44D40ED22}" dt="2022-07-30T02:20:44.053" v="519" actId="1076"/>
        <pc:sldMkLst>
          <pc:docMk/>
          <pc:sldMk cId="4000915697" sldId="343"/>
        </pc:sldMkLst>
        <pc:spChg chg="mod">
          <ac:chgData name="mai thu thuy" userId="61ba43ae003805c1" providerId="LiveId" clId="{021E1C4B-8E83-4837-A6C8-5CF44D40ED22}" dt="2022-07-30T01:13:56.705" v="129" actId="1076"/>
          <ac:spMkLst>
            <pc:docMk/>
            <pc:sldMk cId="4000915697" sldId="343"/>
            <ac:spMk id="14" creationId="{6B990461-026C-7CAD-FEDF-89FE643E1F5D}"/>
          </ac:spMkLst>
        </pc:spChg>
        <pc:spChg chg="mod">
          <ac:chgData name="mai thu thuy" userId="61ba43ae003805c1" providerId="LiveId" clId="{021E1C4B-8E83-4837-A6C8-5CF44D40ED22}" dt="2022-07-30T02:20:44.053" v="519" actId="1076"/>
          <ac:spMkLst>
            <pc:docMk/>
            <pc:sldMk cId="4000915697" sldId="343"/>
            <ac:spMk id="19" creationId="{807691D9-1DC9-77CA-6E96-5A3DD5CF4B5E}"/>
          </ac:spMkLst>
        </pc:spChg>
        <pc:grpChg chg="mod">
          <ac:chgData name="mai thu thuy" userId="61ba43ae003805c1" providerId="LiveId" clId="{021E1C4B-8E83-4837-A6C8-5CF44D40ED22}" dt="2022-07-30T02:20:41.821" v="518" actId="1076"/>
          <ac:grpSpMkLst>
            <pc:docMk/>
            <pc:sldMk cId="4000915697" sldId="343"/>
            <ac:grpSpMk id="15" creationId="{5173ABD1-F267-CD5E-2CB8-9ADB060BAEEC}"/>
          </ac:grpSpMkLst>
        </pc:grpChg>
      </pc:sldChg>
      <pc:sldChg chg="modSp add mod ord">
        <pc:chgData name="mai thu thuy" userId="61ba43ae003805c1" providerId="LiveId" clId="{021E1C4B-8E83-4837-A6C8-5CF44D40ED22}" dt="2022-07-30T02:16:25.914" v="508"/>
        <pc:sldMkLst>
          <pc:docMk/>
          <pc:sldMk cId="1697788000" sldId="344"/>
        </pc:sldMkLst>
        <pc:spChg chg="mod">
          <ac:chgData name="mai thu thuy" userId="61ba43ae003805c1" providerId="LiveId" clId="{021E1C4B-8E83-4837-A6C8-5CF44D40ED22}" dt="2022-07-30T01:19:31.779" v="148" actId="14100"/>
          <ac:spMkLst>
            <pc:docMk/>
            <pc:sldMk cId="1697788000" sldId="344"/>
            <ac:spMk id="3" creationId="{93C4AC01-FB4B-F658-DA11-EDFF1357EFB5}"/>
          </ac:spMkLst>
        </pc:spChg>
        <pc:spChg chg="mod">
          <ac:chgData name="mai thu thuy" userId="61ba43ae003805c1" providerId="LiveId" clId="{021E1C4B-8E83-4837-A6C8-5CF44D40ED22}" dt="2022-07-30T01:07:30.082" v="12" actId="1076"/>
          <ac:spMkLst>
            <pc:docMk/>
            <pc:sldMk cId="1697788000" sldId="344"/>
            <ac:spMk id="22" creationId="{00000000-0000-0000-0000-000000000000}"/>
          </ac:spMkLst>
        </pc:spChg>
        <pc:spChg chg="mod">
          <ac:chgData name="mai thu thuy" userId="61ba43ae003805c1" providerId="LiveId" clId="{021E1C4B-8E83-4837-A6C8-5CF44D40ED22}" dt="2022-07-30T01:07:09.090" v="9" actId="1076"/>
          <ac:spMkLst>
            <pc:docMk/>
            <pc:sldMk cId="1697788000" sldId="344"/>
            <ac:spMk id="60" creationId="{00000000-0000-0000-0000-000000000000}"/>
          </ac:spMkLst>
        </pc:spChg>
      </pc:sldChg>
      <pc:sldChg chg="modSp add mod">
        <pc:chgData name="mai thu thuy" userId="61ba43ae003805c1" providerId="LiveId" clId="{021E1C4B-8E83-4837-A6C8-5CF44D40ED22}" dt="2022-07-30T01:19:45.475" v="151" actId="20577"/>
        <pc:sldMkLst>
          <pc:docMk/>
          <pc:sldMk cId="3319599533" sldId="345"/>
        </pc:sldMkLst>
        <pc:spChg chg="mod">
          <ac:chgData name="mai thu thuy" userId="61ba43ae003805c1" providerId="LiveId" clId="{021E1C4B-8E83-4837-A6C8-5CF44D40ED22}" dt="2022-07-30T01:19:45.475" v="151" actId="20577"/>
          <ac:spMkLst>
            <pc:docMk/>
            <pc:sldMk cId="3319599533" sldId="345"/>
            <ac:spMk id="3" creationId="{93C4AC01-FB4B-F658-DA11-EDFF1357EFB5}"/>
          </ac:spMkLst>
        </pc:spChg>
      </pc:sldChg>
      <pc:sldChg chg="addSp delSp modSp add del mod">
        <pc:chgData name="mai thu thuy" userId="61ba43ae003805c1" providerId="LiveId" clId="{021E1C4B-8E83-4837-A6C8-5CF44D40ED22}" dt="2022-07-30T04:02:23.334" v="5111" actId="14100"/>
        <pc:sldMkLst>
          <pc:docMk/>
          <pc:sldMk cId="2671522608" sldId="346"/>
        </pc:sldMkLst>
        <pc:spChg chg="mod">
          <ac:chgData name="mai thu thuy" userId="61ba43ae003805c1" providerId="LiveId" clId="{021E1C4B-8E83-4837-A6C8-5CF44D40ED22}" dt="2022-07-30T04:02:23.334" v="5111" actId="14100"/>
          <ac:spMkLst>
            <pc:docMk/>
            <pc:sldMk cId="2671522608" sldId="346"/>
            <ac:spMk id="4" creationId="{F6B22B17-A419-DA3E-1AAF-4B7DA493C6A1}"/>
          </ac:spMkLst>
        </pc:spChg>
        <pc:graphicFrameChg chg="del">
          <ac:chgData name="mai thu thuy" userId="61ba43ae003805c1" providerId="LiveId" clId="{021E1C4B-8E83-4837-A6C8-5CF44D40ED22}" dt="2022-07-30T01:15:04.193" v="134" actId="478"/>
          <ac:graphicFrameMkLst>
            <pc:docMk/>
            <pc:sldMk cId="2671522608" sldId="346"/>
            <ac:graphicFrameMk id="5" creationId="{354ABD98-717B-BCFB-16DD-3795635C82EE}"/>
          </ac:graphicFrameMkLst>
        </pc:graphicFrameChg>
        <pc:graphicFrameChg chg="add mod modGraphic">
          <ac:chgData name="mai thu thuy" userId="61ba43ae003805c1" providerId="LiveId" clId="{021E1C4B-8E83-4837-A6C8-5CF44D40ED22}" dt="2022-07-30T01:17:17.986" v="137" actId="12385"/>
          <ac:graphicFrameMkLst>
            <pc:docMk/>
            <pc:sldMk cId="2671522608" sldId="346"/>
            <ac:graphicFrameMk id="6" creationId="{B987393A-FFCC-8DD3-E377-8B2D0C906161}"/>
          </ac:graphicFrameMkLst>
        </pc:graphicFrameChg>
      </pc:sldChg>
      <pc:sldChg chg="add del modTransition">
        <pc:chgData name="mai thu thuy" userId="61ba43ae003805c1" providerId="LiveId" clId="{021E1C4B-8E83-4837-A6C8-5CF44D40ED22}" dt="2022-07-30T02:14:47.893" v="502"/>
        <pc:sldMkLst>
          <pc:docMk/>
          <pc:sldMk cId="2509118965" sldId="347"/>
        </pc:sldMkLst>
      </pc:sldChg>
      <pc:sldChg chg="add del modTransition">
        <pc:chgData name="mai thu thuy" userId="61ba43ae003805c1" providerId="LiveId" clId="{021E1C4B-8E83-4837-A6C8-5CF44D40ED22}" dt="2022-07-30T02:14:47.893" v="502"/>
        <pc:sldMkLst>
          <pc:docMk/>
          <pc:sldMk cId="3796359344" sldId="348"/>
        </pc:sldMkLst>
      </pc:sldChg>
      <pc:sldChg chg="modSp add mod">
        <pc:chgData name="mai thu thuy" userId="61ba43ae003805c1" providerId="LiveId" clId="{021E1C4B-8E83-4837-A6C8-5CF44D40ED22}" dt="2022-07-30T02:30:41.021" v="630" actId="1076"/>
        <pc:sldMkLst>
          <pc:docMk/>
          <pc:sldMk cId="1534300085" sldId="349"/>
        </pc:sldMkLst>
        <pc:spChg chg="mod">
          <ac:chgData name="mai thu thuy" userId="61ba43ae003805c1" providerId="LiveId" clId="{021E1C4B-8E83-4837-A6C8-5CF44D40ED22}" dt="2022-07-30T02:30:41.021" v="630" actId="1076"/>
          <ac:spMkLst>
            <pc:docMk/>
            <pc:sldMk cId="1534300085" sldId="349"/>
            <ac:spMk id="42" creationId="{9A11A72F-C85A-5337-1344-77E9241D3AE5}"/>
          </ac:spMkLst>
        </pc:spChg>
        <pc:grpChg chg="mod">
          <ac:chgData name="mai thu thuy" userId="61ba43ae003805c1" providerId="LiveId" clId="{021E1C4B-8E83-4837-A6C8-5CF44D40ED22}" dt="2022-07-30T02:30:38.764" v="629" actId="1076"/>
          <ac:grpSpMkLst>
            <pc:docMk/>
            <pc:sldMk cId="1534300085" sldId="349"/>
            <ac:grpSpMk id="28" creationId="{B7B0F779-1D0B-1608-5010-362FC6C5DAE9}"/>
          </ac:grpSpMkLst>
        </pc:grpChg>
      </pc:sldChg>
      <pc:sldChg chg="modSp add del mod modTransition">
        <pc:chgData name="mai thu thuy" userId="61ba43ae003805c1" providerId="LiveId" clId="{021E1C4B-8E83-4837-A6C8-5CF44D40ED22}" dt="2022-07-30T02:14:07.337" v="501" actId="2696"/>
        <pc:sldMkLst>
          <pc:docMk/>
          <pc:sldMk cId="1528071993" sldId="350"/>
        </pc:sldMkLst>
        <pc:graphicFrameChg chg="modGraphic">
          <ac:chgData name="mai thu thuy" userId="61ba43ae003805c1" providerId="LiveId" clId="{021E1C4B-8E83-4837-A6C8-5CF44D40ED22}" dt="2022-07-30T01:54:43.207" v="400" actId="12385"/>
          <ac:graphicFrameMkLst>
            <pc:docMk/>
            <pc:sldMk cId="1528071993" sldId="350"/>
            <ac:graphicFrameMk id="5" creationId="{354ABD98-717B-BCFB-16DD-3795635C82EE}"/>
          </ac:graphicFrameMkLst>
        </pc:graphicFrameChg>
      </pc:sldChg>
      <pc:sldChg chg="modSp add mod">
        <pc:chgData name="mai thu thuy" userId="61ba43ae003805c1" providerId="LiveId" clId="{021E1C4B-8E83-4837-A6C8-5CF44D40ED22}" dt="2022-07-30T04:04:49.810" v="5122" actId="20577"/>
        <pc:sldMkLst>
          <pc:docMk/>
          <pc:sldMk cId="2787242834" sldId="350"/>
        </pc:sldMkLst>
        <pc:spChg chg="mod">
          <ac:chgData name="mai thu thuy" userId="61ba43ae003805c1" providerId="LiveId" clId="{021E1C4B-8E83-4837-A6C8-5CF44D40ED22}" dt="2022-07-30T04:04:49.810" v="5122" actId="20577"/>
          <ac:spMkLst>
            <pc:docMk/>
            <pc:sldMk cId="2787242834" sldId="350"/>
            <ac:spMk id="4" creationId="{F6B22B17-A419-DA3E-1AAF-4B7DA493C6A1}"/>
          </ac:spMkLst>
        </pc:spChg>
      </pc:sldChg>
      <pc:sldChg chg="add del">
        <pc:chgData name="mai thu thuy" userId="61ba43ae003805c1" providerId="LiveId" clId="{021E1C4B-8E83-4837-A6C8-5CF44D40ED22}" dt="2022-07-30T02:14:47.893" v="502"/>
        <pc:sldMkLst>
          <pc:docMk/>
          <pc:sldMk cId="1870977679" sldId="351"/>
        </pc:sldMkLst>
      </pc:sldChg>
      <pc:sldChg chg="add">
        <pc:chgData name="mai thu thuy" userId="61ba43ae003805c1" providerId="LiveId" clId="{021E1C4B-8E83-4837-A6C8-5CF44D40ED22}" dt="2022-07-30T02:19:55.112" v="510"/>
        <pc:sldMkLst>
          <pc:docMk/>
          <pc:sldMk cId="942144748" sldId="352"/>
        </pc:sldMkLst>
      </pc:sldChg>
      <pc:sldChg chg="delSp modSp add del mod modNotes">
        <pc:chgData name="mai thu thuy" userId="61ba43ae003805c1" providerId="LiveId" clId="{021E1C4B-8E83-4837-A6C8-5CF44D40ED22}" dt="2022-07-30T04:06:14.523" v="5130" actId="255"/>
        <pc:sldMkLst>
          <pc:docMk/>
          <pc:sldMk cId="2554912651" sldId="353"/>
        </pc:sldMkLst>
        <pc:spChg chg="del">
          <ac:chgData name="mai thu thuy" userId="61ba43ae003805c1" providerId="LiveId" clId="{021E1C4B-8E83-4837-A6C8-5CF44D40ED22}" dt="2022-07-30T01:58:42.475" v="452" actId="478"/>
          <ac:spMkLst>
            <pc:docMk/>
            <pc:sldMk cId="2554912651" sldId="353"/>
            <ac:spMk id="25" creationId="{C5BC50ED-0244-5553-AB27-52D798C58269}"/>
          </ac:spMkLst>
        </pc:spChg>
        <pc:grpChg chg="mod">
          <ac:chgData name="mai thu thuy" userId="61ba43ae003805c1" providerId="LiveId" clId="{021E1C4B-8E83-4837-A6C8-5CF44D40ED22}" dt="2022-07-30T04:05:06.465" v="5123" actId="1076"/>
          <ac:grpSpMkLst>
            <pc:docMk/>
            <pc:sldMk cId="2554912651" sldId="353"/>
            <ac:grpSpMk id="2" creationId="{9B9D3AD6-EE69-3F86-1847-10023EDC1E9D}"/>
          </ac:grpSpMkLst>
        </pc:grpChg>
        <pc:graphicFrameChg chg="mod">
          <ac:chgData name="mai thu thuy" userId="61ba43ae003805c1" providerId="LiveId" clId="{021E1C4B-8E83-4837-A6C8-5CF44D40ED22}" dt="2022-07-30T04:06:14.523" v="5130" actId="255"/>
          <ac:graphicFrameMkLst>
            <pc:docMk/>
            <pc:sldMk cId="2554912651" sldId="353"/>
            <ac:graphicFrameMk id="3" creationId="{DAE236A3-F065-CB56-9659-0D38968E133D}"/>
          </ac:graphicFrameMkLst>
        </pc:graphicFrameChg>
      </pc:sldChg>
      <pc:sldChg chg="add del">
        <pc:chgData name="mai thu thuy" userId="61ba43ae003805c1" providerId="LiveId" clId="{021E1C4B-8E83-4837-A6C8-5CF44D40ED22}" dt="2022-07-30T02:19:55.112" v="510"/>
        <pc:sldMkLst>
          <pc:docMk/>
          <pc:sldMk cId="2051822" sldId="354"/>
        </pc:sldMkLst>
      </pc:sldChg>
      <pc:sldChg chg="modSp add del mod">
        <pc:chgData name="mai thu thuy" userId="61ba43ae003805c1" providerId="LiveId" clId="{021E1C4B-8E83-4837-A6C8-5CF44D40ED22}" dt="2022-07-30T02:19:04.648" v="509" actId="2696"/>
        <pc:sldMkLst>
          <pc:docMk/>
          <pc:sldMk cId="1651824510" sldId="355"/>
        </pc:sldMkLst>
        <pc:spChg chg="mod">
          <ac:chgData name="mai thu thuy" userId="61ba43ae003805c1" providerId="LiveId" clId="{021E1C4B-8E83-4837-A6C8-5CF44D40ED22}" dt="2022-07-30T01:14:07.713" v="131" actId="1076"/>
          <ac:spMkLst>
            <pc:docMk/>
            <pc:sldMk cId="1651824510" sldId="355"/>
            <ac:spMk id="13" creationId="{A1F101A8-AA72-8BC4-A721-5838886FF372}"/>
          </ac:spMkLst>
        </pc:spChg>
        <pc:spChg chg="mod">
          <ac:chgData name="mai thu thuy" userId="61ba43ae003805c1" providerId="LiveId" clId="{021E1C4B-8E83-4837-A6C8-5CF44D40ED22}" dt="2022-07-30T01:14:15.498" v="133" actId="1076"/>
          <ac:spMkLst>
            <pc:docMk/>
            <pc:sldMk cId="1651824510" sldId="355"/>
            <ac:spMk id="19" creationId="{5B61BE7F-F6DF-C903-D320-4642502727C6}"/>
          </ac:spMkLst>
        </pc:spChg>
        <pc:grpChg chg="mod">
          <ac:chgData name="mai thu thuy" userId="61ba43ae003805c1" providerId="LiveId" clId="{021E1C4B-8E83-4837-A6C8-5CF44D40ED22}" dt="2022-07-30T01:14:11.834" v="132" actId="1076"/>
          <ac:grpSpMkLst>
            <pc:docMk/>
            <pc:sldMk cId="1651824510" sldId="355"/>
            <ac:grpSpMk id="15" creationId="{EBA8BE29-1355-7477-1801-29C5A2DB0D34}"/>
          </ac:grpSpMkLst>
        </pc:grpChg>
      </pc:sldChg>
      <pc:sldChg chg="modSp add del mod">
        <pc:chgData name="mai thu thuy" userId="61ba43ae003805c1" providerId="LiveId" clId="{021E1C4B-8E83-4837-A6C8-5CF44D40ED22}" dt="2022-07-30T02:19:04.648" v="509" actId="2696"/>
        <pc:sldMkLst>
          <pc:docMk/>
          <pc:sldMk cId="2759880204" sldId="356"/>
        </pc:sldMkLst>
        <pc:spChg chg="mod">
          <ac:chgData name="mai thu thuy" userId="61ba43ae003805c1" providerId="LiveId" clId="{021E1C4B-8E83-4837-A6C8-5CF44D40ED22}" dt="2022-07-30T01:17:49.146" v="140" actId="1076"/>
          <ac:spMkLst>
            <pc:docMk/>
            <pc:sldMk cId="2759880204" sldId="356"/>
            <ac:spMk id="42" creationId="{9A11A72F-C85A-5337-1344-77E9241D3AE5}"/>
          </ac:spMkLst>
        </pc:spChg>
        <pc:spChg chg="mod">
          <ac:chgData name="mai thu thuy" userId="61ba43ae003805c1" providerId="LiveId" clId="{021E1C4B-8E83-4837-A6C8-5CF44D40ED22}" dt="2022-07-30T01:18:43.266" v="144" actId="14100"/>
          <ac:spMkLst>
            <pc:docMk/>
            <pc:sldMk cId="2759880204" sldId="356"/>
            <ac:spMk id="58" creationId="{C5F776E3-99EE-BFF4-DA3D-41FFB0D2FB44}"/>
          </ac:spMkLst>
        </pc:spChg>
        <pc:grpChg chg="mod">
          <ac:chgData name="mai thu thuy" userId="61ba43ae003805c1" providerId="LiveId" clId="{021E1C4B-8E83-4837-A6C8-5CF44D40ED22}" dt="2022-07-30T01:17:54.321" v="141" actId="1076"/>
          <ac:grpSpMkLst>
            <pc:docMk/>
            <pc:sldMk cId="2759880204" sldId="356"/>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1414316982" sldId="357"/>
        </pc:sldMkLst>
        <pc:spChg chg="mod">
          <ac:chgData name="mai thu thuy" userId="61ba43ae003805c1" providerId="LiveId" clId="{021E1C4B-8E83-4837-A6C8-5CF44D40ED22}" dt="2022-07-30T01:18:37.300" v="143" actId="14100"/>
          <ac:spMkLst>
            <pc:docMk/>
            <pc:sldMk cId="1414316982" sldId="357"/>
            <ac:spMk id="58" creationId="{C5F776E3-99EE-BFF4-DA3D-41FFB0D2FB44}"/>
          </ac:spMkLst>
        </pc:spChg>
        <pc:grpChg chg="mod">
          <ac:chgData name="mai thu thuy" userId="61ba43ae003805c1" providerId="LiveId" clId="{021E1C4B-8E83-4837-A6C8-5CF44D40ED22}" dt="2022-07-30T01:18:33.985" v="142" actId="1076"/>
          <ac:grpSpMkLst>
            <pc:docMk/>
            <pc:sldMk cId="1414316982" sldId="357"/>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487534517" sldId="358"/>
        </pc:sldMkLst>
        <pc:spChg chg="mod">
          <ac:chgData name="mai thu thuy" userId="61ba43ae003805c1" providerId="LiveId" clId="{021E1C4B-8E83-4837-A6C8-5CF44D40ED22}" dt="2022-07-30T01:32:47.488" v="251" actId="1076"/>
          <ac:spMkLst>
            <pc:docMk/>
            <pc:sldMk cId="487534517" sldId="358"/>
            <ac:spMk id="44" creationId="{290B6515-08E4-B49C-5069-11AB3F0B6958}"/>
          </ac:spMkLst>
        </pc:spChg>
        <pc:spChg chg="mod">
          <ac:chgData name="mai thu thuy" userId="61ba43ae003805c1" providerId="LiveId" clId="{021E1C4B-8E83-4837-A6C8-5CF44D40ED22}" dt="2022-07-30T01:18:52.468" v="145" actId="14100"/>
          <ac:spMkLst>
            <pc:docMk/>
            <pc:sldMk cId="487534517" sldId="358"/>
            <ac:spMk id="58" creationId="{C5F776E3-99EE-BFF4-DA3D-41FFB0D2FB44}"/>
          </ac:spMkLst>
        </pc:spChg>
        <pc:grpChg chg="mod">
          <ac:chgData name="mai thu thuy" userId="61ba43ae003805c1" providerId="LiveId" clId="{021E1C4B-8E83-4837-A6C8-5CF44D40ED22}" dt="2022-07-30T01:32:42.440" v="250" actId="1076"/>
          <ac:grpSpMkLst>
            <pc:docMk/>
            <pc:sldMk cId="487534517" sldId="358"/>
            <ac:grpSpMk id="51" creationId="{795B8F5E-71CF-11B9-4ABB-4135A75F1FFC}"/>
          </ac:grpSpMkLst>
        </pc:grpChg>
        <pc:grpChg chg="mod">
          <ac:chgData name="mai thu thuy" userId="61ba43ae003805c1" providerId="LiveId" clId="{021E1C4B-8E83-4837-A6C8-5CF44D40ED22}" dt="2022-07-30T01:32:50.232" v="252" actId="1076"/>
          <ac:grpSpMkLst>
            <pc:docMk/>
            <pc:sldMk cId="487534517" sldId="358"/>
            <ac:grpSpMk id="56" creationId="{5B01D206-6CB8-E7A8-2138-C0F96C4971B9}"/>
          </ac:grpSpMkLst>
        </pc:grpChg>
      </pc:sldChg>
      <pc:sldChg chg="addSp delSp modSp add del mod delAnim modAnim modNotes">
        <pc:chgData name="mai thu thuy" userId="61ba43ae003805c1" providerId="LiveId" clId="{021E1C4B-8E83-4837-A6C8-5CF44D40ED22}" dt="2022-07-30T01:27:01.508" v="194" actId="2696"/>
        <pc:sldMkLst>
          <pc:docMk/>
          <pc:sldMk cId="647277630" sldId="359"/>
        </pc:sldMkLst>
        <pc:spChg chg="mod">
          <ac:chgData name="mai thu thuy" userId="61ba43ae003805c1" providerId="LiveId" clId="{021E1C4B-8E83-4837-A6C8-5CF44D40ED22}" dt="2022-07-30T01:26:12.031" v="188"/>
          <ac:spMkLst>
            <pc:docMk/>
            <pc:sldMk cId="647277630" sldId="359"/>
            <ac:spMk id="33" creationId="{7CA89D8C-9B8F-36AE-A1E1-8A1C443C4ABC}"/>
          </ac:spMkLst>
        </pc:spChg>
        <pc:spChg chg="mod">
          <ac:chgData name="mai thu thuy" userId="61ba43ae003805c1" providerId="LiveId" clId="{021E1C4B-8E83-4837-A6C8-5CF44D40ED22}" dt="2022-07-30T01:26:12.031" v="188"/>
          <ac:spMkLst>
            <pc:docMk/>
            <pc:sldMk cId="647277630" sldId="359"/>
            <ac:spMk id="36" creationId="{7724D514-540F-BD87-7B8E-E8BBBF9D0B5C}"/>
          </ac:spMkLst>
        </pc:spChg>
        <pc:spChg chg="mod">
          <ac:chgData name="mai thu thuy" userId="61ba43ae003805c1" providerId="LiveId" clId="{021E1C4B-8E83-4837-A6C8-5CF44D40ED22}" dt="2022-07-30T01:22:21.321" v="168" actId="1076"/>
          <ac:spMkLst>
            <pc:docMk/>
            <pc:sldMk cId="647277630" sldId="359"/>
            <ac:spMk id="42" creationId="{9A11A72F-C85A-5337-1344-77E9241D3AE5}"/>
          </ac:spMkLst>
        </pc:spChg>
        <pc:spChg chg="del mod">
          <ac:chgData name="mai thu thuy" userId="61ba43ae003805c1" providerId="LiveId" clId="{021E1C4B-8E83-4837-A6C8-5CF44D40ED22}" dt="2022-07-30T01:26:01.054" v="182" actId="478"/>
          <ac:spMkLst>
            <pc:docMk/>
            <pc:sldMk cId="647277630" sldId="359"/>
            <ac:spMk id="44" creationId="{290B6515-08E4-B49C-5069-11AB3F0B6958}"/>
          </ac:spMkLst>
        </pc:spChg>
        <pc:spChg chg="mod">
          <ac:chgData name="mai thu thuy" userId="61ba43ae003805c1" providerId="LiveId" clId="{021E1C4B-8E83-4837-A6C8-5CF44D40ED22}" dt="2022-07-30T01:26:12.031" v="188"/>
          <ac:spMkLst>
            <pc:docMk/>
            <pc:sldMk cId="647277630" sldId="359"/>
            <ac:spMk id="45" creationId="{D942A28B-6037-652F-E9D7-ED0C4724C4A1}"/>
          </ac:spMkLst>
        </pc:spChg>
        <pc:spChg chg="mod">
          <ac:chgData name="mai thu thuy" userId="61ba43ae003805c1" providerId="LiveId" clId="{021E1C4B-8E83-4837-A6C8-5CF44D40ED22}" dt="2022-07-30T01:26:12.031" v="188"/>
          <ac:spMkLst>
            <pc:docMk/>
            <pc:sldMk cId="647277630" sldId="359"/>
            <ac:spMk id="47" creationId="{19D9E42A-50E8-9732-29E3-254FC07CD62F}"/>
          </ac:spMkLst>
        </pc:spChg>
        <pc:spChg chg="del mod">
          <ac:chgData name="mai thu thuy" userId="61ba43ae003805c1" providerId="LiveId" clId="{021E1C4B-8E83-4837-A6C8-5CF44D40ED22}" dt="2022-07-30T01:26:05.036" v="184" actId="478"/>
          <ac:spMkLst>
            <pc:docMk/>
            <pc:sldMk cId="647277630" sldId="359"/>
            <ac:spMk id="48" creationId="{A0BBAC50-ABE5-33D8-89A5-EFCF682CE99C}"/>
          </ac:spMkLst>
        </pc:spChg>
        <pc:spChg chg="mod">
          <ac:chgData name="mai thu thuy" userId="61ba43ae003805c1" providerId="LiveId" clId="{021E1C4B-8E83-4837-A6C8-5CF44D40ED22}" dt="2022-07-30T01:26:12.031" v="188"/>
          <ac:spMkLst>
            <pc:docMk/>
            <pc:sldMk cId="647277630" sldId="359"/>
            <ac:spMk id="49" creationId="{502AD9A3-44D3-7D86-28C6-BF919D10EAFD}"/>
          </ac:spMkLst>
        </pc:spChg>
        <pc:spChg chg="mod">
          <ac:chgData name="mai thu thuy" userId="61ba43ae003805c1" providerId="LiveId" clId="{021E1C4B-8E83-4837-A6C8-5CF44D40ED22}" dt="2022-07-30T01:26:12.031" v="188"/>
          <ac:spMkLst>
            <pc:docMk/>
            <pc:sldMk cId="647277630" sldId="359"/>
            <ac:spMk id="50" creationId="{487C5852-87CD-3F9C-F078-43735F212908}"/>
          </ac:spMkLst>
        </pc:spChg>
        <pc:spChg chg="mod">
          <ac:chgData name="mai thu thuy" userId="61ba43ae003805c1" providerId="LiveId" clId="{021E1C4B-8E83-4837-A6C8-5CF44D40ED22}" dt="2022-07-30T01:26:47.837" v="192" actId="14100"/>
          <ac:spMkLst>
            <pc:docMk/>
            <pc:sldMk cId="647277630" sldId="359"/>
            <ac:spMk id="51" creationId="{CF6C8506-77ED-6317-1835-28E0FC396BC5}"/>
          </ac:spMkLst>
        </pc:spChg>
        <pc:spChg chg="mod">
          <ac:chgData name="mai thu thuy" userId="61ba43ae003805c1" providerId="LiveId" clId="{021E1C4B-8E83-4837-A6C8-5CF44D40ED22}" dt="2022-07-30T01:26:12.031" v="188"/>
          <ac:spMkLst>
            <pc:docMk/>
            <pc:sldMk cId="647277630" sldId="359"/>
            <ac:spMk id="53" creationId="{2D16D7BB-D232-AA7E-47B6-3FED666BF9A4}"/>
          </ac:spMkLst>
        </pc:spChg>
        <pc:spChg chg="mod">
          <ac:chgData name="mai thu thuy" userId="61ba43ae003805c1" providerId="LiveId" clId="{021E1C4B-8E83-4837-A6C8-5CF44D40ED22}" dt="2022-07-30T01:26:12.031" v="188"/>
          <ac:spMkLst>
            <pc:docMk/>
            <pc:sldMk cId="647277630" sldId="359"/>
            <ac:spMk id="54" creationId="{3166CD72-78B4-E0F5-78CB-D6CEBBB96588}"/>
          </ac:spMkLst>
        </pc:spChg>
        <pc:spChg chg="mod">
          <ac:chgData name="mai thu thuy" userId="61ba43ae003805c1" providerId="LiveId" clId="{021E1C4B-8E83-4837-A6C8-5CF44D40ED22}" dt="2022-07-30T01:26:12.031" v="188"/>
          <ac:spMkLst>
            <pc:docMk/>
            <pc:sldMk cId="647277630" sldId="359"/>
            <ac:spMk id="55" creationId="{DD1CC65B-9C84-EB04-4096-F5FD5269B6D3}"/>
          </ac:spMkLst>
        </pc:spChg>
        <pc:spChg chg="mod">
          <ac:chgData name="mai thu thuy" userId="61ba43ae003805c1" providerId="LiveId" clId="{021E1C4B-8E83-4837-A6C8-5CF44D40ED22}" dt="2022-07-30T01:26:12.031" v="188"/>
          <ac:spMkLst>
            <pc:docMk/>
            <pc:sldMk cId="647277630" sldId="359"/>
            <ac:spMk id="56" creationId="{7C0AF95D-5B65-1769-F648-06EC554E3B4E}"/>
          </ac:spMkLst>
        </pc:spChg>
        <pc:spChg chg="mod">
          <ac:chgData name="mai thu thuy" userId="61ba43ae003805c1" providerId="LiveId" clId="{021E1C4B-8E83-4837-A6C8-5CF44D40ED22}" dt="2022-07-30T01:26:12.031" v="188"/>
          <ac:spMkLst>
            <pc:docMk/>
            <pc:sldMk cId="647277630" sldId="359"/>
            <ac:spMk id="57" creationId="{F66DEBD9-A303-8511-067B-CA6F5BDCFC03}"/>
          </ac:spMkLst>
        </pc:spChg>
        <pc:spChg chg="mod">
          <ac:chgData name="mai thu thuy" userId="61ba43ae003805c1" providerId="LiveId" clId="{021E1C4B-8E83-4837-A6C8-5CF44D40ED22}" dt="2022-07-30T01:20:48.971" v="156" actId="14100"/>
          <ac:spMkLst>
            <pc:docMk/>
            <pc:sldMk cId="647277630" sldId="359"/>
            <ac:spMk id="58" creationId="{C5F776E3-99EE-BFF4-DA3D-41FFB0D2FB44}"/>
          </ac:spMkLst>
        </pc:spChg>
        <pc:spChg chg="mod">
          <ac:chgData name="mai thu thuy" userId="61ba43ae003805c1" providerId="LiveId" clId="{021E1C4B-8E83-4837-A6C8-5CF44D40ED22}" dt="2022-07-30T01:26:12.031" v="188"/>
          <ac:spMkLst>
            <pc:docMk/>
            <pc:sldMk cId="647277630" sldId="359"/>
            <ac:spMk id="69" creationId="{5810A44B-6B6D-F181-61BF-855D5065B207}"/>
          </ac:spMkLst>
        </pc:spChg>
        <pc:spChg chg="mod">
          <ac:chgData name="mai thu thuy" userId="61ba43ae003805c1" providerId="LiveId" clId="{021E1C4B-8E83-4837-A6C8-5CF44D40ED22}" dt="2022-07-30T01:26:12.031" v="188"/>
          <ac:spMkLst>
            <pc:docMk/>
            <pc:sldMk cId="647277630" sldId="359"/>
            <ac:spMk id="70" creationId="{01AB3EE3-AFDF-538F-927E-4973D13D7A5C}"/>
          </ac:spMkLst>
        </pc:spChg>
        <pc:spChg chg="mod">
          <ac:chgData name="mai thu thuy" userId="61ba43ae003805c1" providerId="LiveId" clId="{021E1C4B-8E83-4837-A6C8-5CF44D40ED22}" dt="2022-07-30T01:26:12.031" v="188"/>
          <ac:spMkLst>
            <pc:docMk/>
            <pc:sldMk cId="647277630" sldId="359"/>
            <ac:spMk id="71" creationId="{98C0BA1E-14D9-71DD-BCBD-DD7E447D62F9}"/>
          </ac:spMkLst>
        </pc:spChg>
        <pc:spChg chg="mod">
          <ac:chgData name="mai thu thuy" userId="61ba43ae003805c1" providerId="LiveId" clId="{021E1C4B-8E83-4837-A6C8-5CF44D40ED22}" dt="2022-07-30T01:26:12.031" v="188"/>
          <ac:spMkLst>
            <pc:docMk/>
            <pc:sldMk cId="647277630" sldId="359"/>
            <ac:spMk id="75" creationId="{3BC34AE4-DD56-D3A6-0809-688C04D6B761}"/>
          </ac:spMkLst>
        </pc:spChg>
        <pc:grpChg chg="del">
          <ac:chgData name="mai thu thuy" userId="61ba43ae003805c1" providerId="LiveId" clId="{021E1C4B-8E83-4837-A6C8-5CF44D40ED22}" dt="2022-07-30T01:26:02.709" v="183" actId="478"/>
          <ac:grpSpMkLst>
            <pc:docMk/>
            <pc:sldMk cId="647277630" sldId="359"/>
            <ac:grpSpMk id="4" creationId="{63B3B296-1581-0FC6-6658-7D64CEA65D13}"/>
          </ac:grpSpMkLst>
        </pc:grpChg>
        <pc:grpChg chg="mod">
          <ac:chgData name="mai thu thuy" userId="61ba43ae003805c1" providerId="LiveId" clId="{021E1C4B-8E83-4837-A6C8-5CF44D40ED22}" dt="2022-07-30T01:22:18.937" v="167" actId="1076"/>
          <ac:grpSpMkLst>
            <pc:docMk/>
            <pc:sldMk cId="647277630" sldId="359"/>
            <ac:grpSpMk id="28" creationId="{B7B0F779-1D0B-1608-5010-362FC6C5DAE9}"/>
          </ac:grpSpMkLst>
        </pc:grpChg>
        <pc:grpChg chg="add del mod">
          <ac:chgData name="mai thu thuy" userId="61ba43ae003805c1" providerId="LiveId" clId="{021E1C4B-8E83-4837-A6C8-5CF44D40ED22}" dt="2022-07-30T01:26:55.375" v="193" actId="478"/>
          <ac:grpSpMkLst>
            <pc:docMk/>
            <pc:sldMk cId="647277630" sldId="359"/>
            <ac:grpSpMk id="32" creationId="{D5173370-A13A-5DEF-1A02-AEAF6F095378}"/>
          </ac:grpSpMkLst>
        </pc:grpChg>
        <pc:grpChg chg="mod">
          <ac:chgData name="mai thu thuy" userId="61ba43ae003805c1" providerId="LiveId" clId="{021E1C4B-8E83-4837-A6C8-5CF44D40ED22}" dt="2022-07-30T01:26:12.031" v="188"/>
          <ac:grpSpMkLst>
            <pc:docMk/>
            <pc:sldMk cId="647277630" sldId="359"/>
            <ac:grpSpMk id="34" creationId="{8CEBB8CF-A7FB-7DB8-AC01-705CAC54E22D}"/>
          </ac:grpSpMkLst>
        </pc:grpChg>
        <pc:grpChg chg="mod">
          <ac:chgData name="mai thu thuy" userId="61ba43ae003805c1" providerId="LiveId" clId="{021E1C4B-8E83-4837-A6C8-5CF44D40ED22}" dt="2022-07-30T01:26:12.031" v="188"/>
          <ac:grpSpMkLst>
            <pc:docMk/>
            <pc:sldMk cId="647277630" sldId="359"/>
            <ac:grpSpMk id="35" creationId="{6DBD0FBE-ED6B-2D03-6933-95BC3A445AA4}"/>
          </ac:grpSpMkLst>
        </pc:grpChg>
        <pc:grpChg chg="mod">
          <ac:chgData name="mai thu thuy" userId="61ba43ae003805c1" providerId="LiveId" clId="{021E1C4B-8E83-4837-A6C8-5CF44D40ED22}" dt="2022-07-30T01:26:12.031" v="188"/>
          <ac:grpSpMkLst>
            <pc:docMk/>
            <pc:sldMk cId="647277630" sldId="359"/>
            <ac:grpSpMk id="52" creationId="{6093044B-FE8A-6327-9C10-6A2983FC7CB8}"/>
          </ac:grpSpMkLst>
        </pc:grpChg>
        <pc:grpChg chg="del mod">
          <ac:chgData name="mai thu thuy" userId="61ba43ae003805c1" providerId="LiveId" clId="{021E1C4B-8E83-4837-A6C8-5CF44D40ED22}" dt="2022-07-30T01:26:06.799" v="185" actId="478"/>
          <ac:grpSpMkLst>
            <pc:docMk/>
            <pc:sldMk cId="647277630" sldId="359"/>
            <ac:grpSpMk id="72" creationId="{3ECE19A5-F4E0-0677-40E4-9713D1448C47}"/>
          </ac:grpSpMkLst>
        </pc:grpChg>
        <pc:graphicFrameChg chg="del mod">
          <ac:chgData name="mai thu thuy" userId="61ba43ae003805c1" providerId="LiveId" clId="{021E1C4B-8E83-4837-A6C8-5CF44D40ED22}" dt="2022-07-30T01:21:43.419" v="161" actId="478"/>
          <ac:graphicFrameMkLst>
            <pc:docMk/>
            <pc:sldMk cId="647277630" sldId="359"/>
            <ac:graphicFrameMk id="3" creationId="{DAE236A3-F065-CB56-9659-0D38968E133D}"/>
          </ac:graphicFrameMkLst>
        </pc:graphicFrameChg>
        <pc:graphicFrameChg chg="add del mod">
          <ac:chgData name="mai thu thuy" userId="61ba43ae003805c1" providerId="LiveId" clId="{021E1C4B-8E83-4837-A6C8-5CF44D40ED22}" dt="2022-07-30T01:21:50.412" v="163"/>
          <ac:graphicFrameMkLst>
            <pc:docMk/>
            <pc:sldMk cId="647277630" sldId="359"/>
            <ac:graphicFrameMk id="30" creationId="{AD97A81B-5B18-1DAC-9BF2-B9164DA7A996}"/>
          </ac:graphicFrameMkLst>
        </pc:graphicFrameChg>
        <pc:graphicFrameChg chg="add del mod">
          <ac:chgData name="mai thu thuy" userId="61ba43ae003805c1" providerId="LiveId" clId="{021E1C4B-8E83-4837-A6C8-5CF44D40ED22}" dt="2022-07-30T01:26:09.307" v="187" actId="478"/>
          <ac:graphicFrameMkLst>
            <pc:docMk/>
            <pc:sldMk cId="647277630" sldId="359"/>
            <ac:graphicFrameMk id="31" creationId="{5C43717C-BBD8-C890-B781-63E195CD7ACE}"/>
          </ac:graphicFrameMkLst>
        </pc:graphicFrameChg>
        <pc:graphicFrameChg chg="mod">
          <ac:chgData name="mai thu thuy" userId="61ba43ae003805c1" providerId="LiveId" clId="{021E1C4B-8E83-4837-A6C8-5CF44D40ED22}" dt="2022-07-30T01:26:12.031" v="188"/>
          <ac:graphicFrameMkLst>
            <pc:docMk/>
            <pc:sldMk cId="647277630" sldId="359"/>
            <ac:graphicFrameMk id="37" creationId="{562F1294-1B0F-5124-6FA0-1FC5FD4A8675}"/>
          </ac:graphicFrameMkLst>
        </pc:graphicFrameChg>
        <pc:picChg chg="mod">
          <ac:chgData name="mai thu thuy" userId="61ba43ae003805c1" providerId="LiveId" clId="{021E1C4B-8E83-4837-A6C8-5CF44D40ED22}" dt="2022-07-30T01:26:12.031" v="188"/>
          <ac:picMkLst>
            <pc:docMk/>
            <pc:sldMk cId="647277630" sldId="359"/>
            <ac:picMk id="46" creationId="{55850A63-39C0-77AA-CD9C-B7624BC5CD86}"/>
          </ac:picMkLst>
        </pc:picChg>
        <pc:picChg chg="mod">
          <ac:chgData name="mai thu thuy" userId="61ba43ae003805c1" providerId="LiveId" clId="{021E1C4B-8E83-4837-A6C8-5CF44D40ED22}" dt="2022-07-30T01:22:14.945" v="166" actId="1076"/>
          <ac:picMkLst>
            <pc:docMk/>
            <pc:sldMk cId="647277630" sldId="359"/>
            <ac:picMk id="86" creationId="{4C0D4697-9D99-03EF-19B0-9B8583B24233}"/>
          </ac:picMkLst>
        </pc:picChg>
      </pc:sldChg>
      <pc:sldChg chg="modSp add del mod">
        <pc:chgData name="mai thu thuy" userId="61ba43ae003805c1" providerId="LiveId" clId="{021E1C4B-8E83-4837-A6C8-5CF44D40ED22}" dt="2022-07-30T02:19:04.648" v="509" actId="2696"/>
        <pc:sldMkLst>
          <pc:docMk/>
          <pc:sldMk cId="2960089262" sldId="360"/>
        </pc:sldMkLst>
        <pc:spChg chg="mod">
          <ac:chgData name="mai thu thuy" userId="61ba43ae003805c1" providerId="LiveId" clId="{021E1C4B-8E83-4837-A6C8-5CF44D40ED22}" dt="2022-07-30T01:32:16.848" v="249" actId="1076"/>
          <ac:spMkLst>
            <pc:docMk/>
            <pc:sldMk cId="2960089262" sldId="360"/>
            <ac:spMk id="42" creationId="{9A11A72F-C85A-5337-1344-77E9241D3AE5}"/>
          </ac:spMkLst>
        </pc:spChg>
        <pc:spChg chg="mod">
          <ac:chgData name="mai thu thuy" userId="61ba43ae003805c1" providerId="LiveId" clId="{021E1C4B-8E83-4837-A6C8-5CF44D40ED22}" dt="2022-07-30T01:31:24.204" v="242" actId="14100"/>
          <ac:spMkLst>
            <pc:docMk/>
            <pc:sldMk cId="2960089262" sldId="360"/>
            <ac:spMk id="52" creationId="{3C86AAD4-D14E-F431-715B-0DB7FBFC8257}"/>
          </ac:spMkLst>
        </pc:spChg>
        <pc:spChg chg="mod">
          <ac:chgData name="mai thu thuy" userId="61ba43ae003805c1" providerId="LiveId" clId="{021E1C4B-8E83-4837-A6C8-5CF44D40ED22}" dt="2022-07-30T01:31:26.401" v="243" actId="14100"/>
          <ac:spMkLst>
            <pc:docMk/>
            <pc:sldMk cId="2960089262" sldId="360"/>
            <ac:spMk id="53" creationId="{8A58ADBB-C296-13F9-BF95-0B710DB7029E}"/>
          </ac:spMkLst>
        </pc:spChg>
        <pc:spChg chg="mod">
          <ac:chgData name="mai thu thuy" userId="61ba43ae003805c1" providerId="LiveId" clId="{021E1C4B-8E83-4837-A6C8-5CF44D40ED22}" dt="2022-07-30T01:31:28.938" v="244" actId="14100"/>
          <ac:spMkLst>
            <pc:docMk/>
            <pc:sldMk cId="2960089262" sldId="360"/>
            <ac:spMk id="54" creationId="{23399446-4CA2-AE6D-EC62-1893DA4EE595}"/>
          </ac:spMkLst>
        </pc:spChg>
        <pc:spChg chg="mod">
          <ac:chgData name="mai thu thuy" userId="61ba43ae003805c1" providerId="LiveId" clId="{021E1C4B-8E83-4837-A6C8-5CF44D40ED22}" dt="2022-07-30T01:31:31.227" v="245" actId="14100"/>
          <ac:spMkLst>
            <pc:docMk/>
            <pc:sldMk cId="2960089262" sldId="360"/>
            <ac:spMk id="55" creationId="{0E75E330-5D45-1672-9852-0F5A9C13ECCC}"/>
          </ac:spMkLst>
        </pc:spChg>
        <pc:grpChg chg="mod">
          <ac:chgData name="mai thu thuy" userId="61ba43ae003805c1" providerId="LiveId" clId="{021E1C4B-8E83-4837-A6C8-5CF44D40ED22}" dt="2022-07-30T01:32:04.018" v="246" actId="14100"/>
          <ac:grpSpMkLst>
            <pc:docMk/>
            <pc:sldMk cId="2960089262" sldId="360"/>
            <ac:grpSpMk id="3" creationId="{A27F8811-BEC8-39AC-4A12-E490D4ACE029}"/>
          </ac:grpSpMkLst>
        </pc:grpChg>
        <pc:grpChg chg="mod">
          <ac:chgData name="mai thu thuy" userId="61ba43ae003805c1" providerId="LiveId" clId="{021E1C4B-8E83-4837-A6C8-5CF44D40ED22}" dt="2022-07-30T01:32:14.616" v="248" actId="1076"/>
          <ac:grpSpMkLst>
            <pc:docMk/>
            <pc:sldMk cId="2960089262" sldId="360"/>
            <ac:grpSpMk id="28" creationId="{B7B0F779-1D0B-1608-5010-362FC6C5DAE9}"/>
          </ac:grpSpMkLst>
        </pc:grpChg>
        <pc:picChg chg="mod">
          <ac:chgData name="mai thu thuy" userId="61ba43ae003805c1" providerId="LiveId" clId="{021E1C4B-8E83-4837-A6C8-5CF44D40ED22}" dt="2022-07-30T01:32:10.721" v="247" actId="1076"/>
          <ac:picMkLst>
            <pc:docMk/>
            <pc:sldMk cId="2960089262" sldId="360"/>
            <ac:picMk id="86" creationId="{4C0D4697-9D99-03EF-19B0-9B8583B24233}"/>
          </ac:picMkLst>
        </pc:picChg>
      </pc:sldChg>
      <pc:sldChg chg="modSp add del mod">
        <pc:chgData name="mai thu thuy" userId="61ba43ae003805c1" providerId="LiveId" clId="{021E1C4B-8E83-4837-A6C8-5CF44D40ED22}" dt="2022-07-30T02:19:04.648" v="509" actId="2696"/>
        <pc:sldMkLst>
          <pc:docMk/>
          <pc:sldMk cId="962314183" sldId="361"/>
        </pc:sldMkLst>
        <pc:spChg chg="mod">
          <ac:chgData name="mai thu thuy" userId="61ba43ae003805c1" providerId="LiveId" clId="{021E1C4B-8E83-4837-A6C8-5CF44D40ED22}" dt="2022-07-30T01:35:19.456" v="269" actId="1076"/>
          <ac:spMkLst>
            <pc:docMk/>
            <pc:sldMk cId="962314183" sldId="361"/>
            <ac:spMk id="42" creationId="{9A11A72F-C85A-5337-1344-77E9241D3AE5}"/>
          </ac:spMkLst>
        </pc:spChg>
        <pc:grpChg chg="mod">
          <ac:chgData name="mai thu thuy" userId="61ba43ae003805c1" providerId="LiveId" clId="{021E1C4B-8E83-4837-A6C8-5CF44D40ED22}" dt="2022-07-30T01:35:16.824" v="268" actId="1076"/>
          <ac:grpSpMkLst>
            <pc:docMk/>
            <pc:sldMk cId="962314183" sldId="361"/>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1718680451" sldId="362"/>
        </pc:sldMkLst>
        <pc:spChg chg="mod">
          <ac:chgData name="mai thu thuy" userId="61ba43ae003805c1" providerId="LiveId" clId="{021E1C4B-8E83-4837-A6C8-5CF44D40ED22}" dt="2022-07-30T01:37:51.872" v="271" actId="1076"/>
          <ac:spMkLst>
            <pc:docMk/>
            <pc:sldMk cId="1718680451" sldId="362"/>
            <ac:spMk id="42" creationId="{9A11A72F-C85A-5337-1344-77E9241D3AE5}"/>
          </ac:spMkLst>
        </pc:spChg>
        <pc:grpChg chg="mod">
          <ac:chgData name="mai thu thuy" userId="61ba43ae003805c1" providerId="LiveId" clId="{021E1C4B-8E83-4837-A6C8-5CF44D40ED22}" dt="2022-07-30T01:37:49.305" v="270" actId="1076"/>
          <ac:grpSpMkLst>
            <pc:docMk/>
            <pc:sldMk cId="1718680451" sldId="362"/>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447737156" sldId="363"/>
        </pc:sldMkLst>
        <pc:spChg chg="mod">
          <ac:chgData name="mai thu thuy" userId="61ba43ae003805c1" providerId="LiveId" clId="{021E1C4B-8E83-4837-A6C8-5CF44D40ED22}" dt="2022-07-30T01:40:38.097" v="292" actId="1076"/>
          <ac:spMkLst>
            <pc:docMk/>
            <pc:sldMk cId="447737156" sldId="363"/>
            <ac:spMk id="19" creationId="{807691D9-1DC9-77CA-6E96-5A3DD5CF4B5E}"/>
          </ac:spMkLst>
        </pc:spChg>
        <pc:grpChg chg="mod">
          <ac:chgData name="mai thu thuy" userId="61ba43ae003805c1" providerId="LiveId" clId="{021E1C4B-8E83-4837-A6C8-5CF44D40ED22}" dt="2022-07-30T01:40:39.718" v="293" actId="1076"/>
          <ac:grpSpMkLst>
            <pc:docMk/>
            <pc:sldMk cId="447737156" sldId="363"/>
            <ac:grpSpMk id="15" creationId="{5173ABD1-F267-CD5E-2CB8-9ADB060BAEEC}"/>
          </ac:grpSpMkLst>
        </pc:grpChg>
      </pc:sldChg>
      <pc:sldChg chg="modSp add del mod">
        <pc:chgData name="mai thu thuy" userId="61ba43ae003805c1" providerId="LiveId" clId="{021E1C4B-8E83-4837-A6C8-5CF44D40ED22}" dt="2022-07-30T02:19:04.648" v="509" actId="2696"/>
        <pc:sldMkLst>
          <pc:docMk/>
          <pc:sldMk cId="3362954669" sldId="364"/>
        </pc:sldMkLst>
        <pc:spChg chg="mod">
          <ac:chgData name="mai thu thuy" userId="61ba43ae003805c1" providerId="LiveId" clId="{021E1C4B-8E83-4837-A6C8-5CF44D40ED22}" dt="2022-07-30T01:40:58.407" v="297" actId="1076"/>
          <ac:spMkLst>
            <pc:docMk/>
            <pc:sldMk cId="3362954669" sldId="364"/>
            <ac:spMk id="42" creationId="{9A11A72F-C85A-5337-1344-77E9241D3AE5}"/>
          </ac:spMkLst>
        </pc:spChg>
        <pc:grpChg chg="mod">
          <ac:chgData name="mai thu thuy" userId="61ba43ae003805c1" providerId="LiveId" clId="{021E1C4B-8E83-4837-A6C8-5CF44D40ED22}" dt="2022-07-30T01:40:54.912" v="296" actId="1076"/>
          <ac:grpSpMkLst>
            <pc:docMk/>
            <pc:sldMk cId="3362954669" sldId="364"/>
            <ac:grpSpMk id="28" creationId="{B7B0F779-1D0B-1608-5010-362FC6C5DAE9}"/>
          </ac:grpSpMkLst>
        </pc:grpChg>
      </pc:sldChg>
      <pc:sldChg chg="modSp add del mod">
        <pc:chgData name="mai thu thuy" userId="61ba43ae003805c1" providerId="LiveId" clId="{021E1C4B-8E83-4837-A6C8-5CF44D40ED22}" dt="2022-07-30T02:19:04.648" v="509" actId="2696"/>
        <pc:sldMkLst>
          <pc:docMk/>
          <pc:sldMk cId="2396899871" sldId="365"/>
        </pc:sldMkLst>
        <pc:spChg chg="mod">
          <ac:chgData name="mai thu thuy" userId="61ba43ae003805c1" providerId="LiveId" clId="{021E1C4B-8E83-4837-A6C8-5CF44D40ED22}" dt="2022-07-30T01:41:08.473" v="299" actId="1076"/>
          <ac:spMkLst>
            <pc:docMk/>
            <pc:sldMk cId="2396899871" sldId="365"/>
            <ac:spMk id="42" creationId="{9A11A72F-C85A-5337-1344-77E9241D3AE5}"/>
          </ac:spMkLst>
        </pc:spChg>
        <pc:grpChg chg="mod">
          <ac:chgData name="mai thu thuy" userId="61ba43ae003805c1" providerId="LiveId" clId="{021E1C4B-8E83-4837-A6C8-5CF44D40ED22}" dt="2022-07-30T01:41:05.833" v="298" actId="1076"/>
          <ac:grpSpMkLst>
            <pc:docMk/>
            <pc:sldMk cId="2396899871" sldId="365"/>
            <ac:grpSpMk id="28" creationId="{B7B0F779-1D0B-1608-5010-362FC6C5DAE9}"/>
          </ac:grpSpMkLst>
        </pc:grpChg>
      </pc:sldChg>
      <pc:sldChg chg="add del">
        <pc:chgData name="mai thu thuy" userId="61ba43ae003805c1" providerId="LiveId" clId="{021E1C4B-8E83-4837-A6C8-5CF44D40ED22}" dt="2022-07-30T01:42:50.391" v="316" actId="2696"/>
        <pc:sldMkLst>
          <pc:docMk/>
          <pc:sldMk cId="149386428" sldId="366"/>
        </pc:sldMkLst>
      </pc:sldChg>
      <pc:sldChg chg="addSp delSp modSp add del mod modNotes">
        <pc:chgData name="mai thu thuy" userId="61ba43ae003805c1" providerId="LiveId" clId="{021E1C4B-8E83-4837-A6C8-5CF44D40ED22}" dt="2022-07-30T02:19:04.648" v="509" actId="2696"/>
        <pc:sldMkLst>
          <pc:docMk/>
          <pc:sldMk cId="647277630" sldId="367"/>
        </pc:sldMkLst>
        <pc:spChg chg="mod">
          <ac:chgData name="mai thu thuy" userId="61ba43ae003805c1" providerId="LiveId" clId="{021E1C4B-8E83-4837-A6C8-5CF44D40ED22}" dt="2022-07-30T01:30:47.740" v="237" actId="1076"/>
          <ac:spMkLst>
            <pc:docMk/>
            <pc:sldMk cId="647277630" sldId="367"/>
            <ac:spMk id="32" creationId="{B632D3C3-4278-4AB8-9BFD-91FD2AB8CE1A}"/>
          </ac:spMkLst>
        </pc:spChg>
        <pc:spChg chg="mod">
          <ac:chgData name="mai thu thuy" userId="61ba43ae003805c1" providerId="LiveId" clId="{021E1C4B-8E83-4837-A6C8-5CF44D40ED22}" dt="2022-07-30T01:30:52.130" v="238" actId="1076"/>
          <ac:spMkLst>
            <pc:docMk/>
            <pc:sldMk cId="647277630" sldId="367"/>
            <ac:spMk id="35" creationId="{72A73ACC-D837-D193-A5A3-72CC72E0B7A1}"/>
          </ac:spMkLst>
        </pc:spChg>
        <pc:spChg chg="mod">
          <ac:chgData name="mai thu thuy" userId="61ba43ae003805c1" providerId="LiveId" clId="{021E1C4B-8E83-4837-A6C8-5CF44D40ED22}" dt="2022-07-30T01:29:13.484" v="217" actId="14100"/>
          <ac:spMkLst>
            <pc:docMk/>
            <pc:sldMk cId="647277630" sldId="367"/>
            <ac:spMk id="37" creationId="{361F4B2A-B5AF-31CE-259D-1BF196377153}"/>
          </ac:spMkLst>
        </pc:spChg>
        <pc:spChg chg="mod">
          <ac:chgData name="mai thu thuy" userId="61ba43ae003805c1" providerId="LiveId" clId="{021E1C4B-8E83-4837-A6C8-5CF44D40ED22}" dt="2022-07-30T01:27:41.589" v="199" actId="1076"/>
          <ac:spMkLst>
            <pc:docMk/>
            <pc:sldMk cId="647277630" sldId="367"/>
            <ac:spMk id="42" creationId="{9A11A72F-C85A-5337-1344-77E9241D3AE5}"/>
          </ac:spMkLst>
        </pc:spChg>
        <pc:spChg chg="mod">
          <ac:chgData name="mai thu thuy" userId="61ba43ae003805c1" providerId="LiveId" clId="{021E1C4B-8E83-4837-A6C8-5CF44D40ED22}" dt="2022-07-30T01:27:50.346" v="202" actId="1076"/>
          <ac:spMkLst>
            <pc:docMk/>
            <pc:sldMk cId="647277630" sldId="367"/>
            <ac:spMk id="44" creationId="{290B6515-08E4-B49C-5069-11AB3F0B6958}"/>
          </ac:spMkLst>
        </pc:spChg>
        <pc:spChg chg="mod">
          <ac:chgData name="mai thu thuy" userId="61ba43ae003805c1" providerId="LiveId" clId="{021E1C4B-8E83-4837-A6C8-5CF44D40ED22}" dt="2022-07-30T01:28:32.197" v="210"/>
          <ac:spMkLst>
            <pc:docMk/>
            <pc:sldMk cId="647277630" sldId="367"/>
            <ac:spMk id="46" creationId="{9FFE0FDF-0FA3-4F4B-519C-52CE2DDC8A5D}"/>
          </ac:spMkLst>
        </pc:spChg>
        <pc:spChg chg="mod">
          <ac:chgData name="mai thu thuy" userId="61ba43ae003805c1" providerId="LiveId" clId="{021E1C4B-8E83-4837-A6C8-5CF44D40ED22}" dt="2022-07-30T01:28:32.197" v="210"/>
          <ac:spMkLst>
            <pc:docMk/>
            <pc:sldMk cId="647277630" sldId="367"/>
            <ac:spMk id="47" creationId="{8DBD5DB2-E43C-7048-A58E-76014CE4345A}"/>
          </ac:spMkLst>
        </pc:spChg>
        <pc:spChg chg="mod">
          <ac:chgData name="mai thu thuy" userId="61ba43ae003805c1" providerId="LiveId" clId="{021E1C4B-8E83-4837-A6C8-5CF44D40ED22}" dt="2022-07-30T01:28:32.197" v="210"/>
          <ac:spMkLst>
            <pc:docMk/>
            <pc:sldMk cId="647277630" sldId="367"/>
            <ac:spMk id="49" creationId="{0A38A291-9749-53E6-9839-6278AD6C04B6}"/>
          </ac:spMkLst>
        </pc:spChg>
        <pc:spChg chg="mod">
          <ac:chgData name="mai thu thuy" userId="61ba43ae003805c1" providerId="LiveId" clId="{021E1C4B-8E83-4837-A6C8-5CF44D40ED22}" dt="2022-07-30T01:31:14.659" v="241" actId="14100"/>
          <ac:spMkLst>
            <pc:docMk/>
            <pc:sldMk cId="647277630" sldId="367"/>
            <ac:spMk id="50" creationId="{A8719DDD-8A5A-267F-BF8E-98531FAF14E5}"/>
          </ac:spMkLst>
        </pc:spChg>
        <pc:spChg chg="mod">
          <ac:chgData name="mai thu thuy" userId="61ba43ae003805c1" providerId="LiveId" clId="{021E1C4B-8E83-4837-A6C8-5CF44D40ED22}" dt="2022-07-30T01:28:32.197" v="210"/>
          <ac:spMkLst>
            <pc:docMk/>
            <pc:sldMk cId="647277630" sldId="367"/>
            <ac:spMk id="52" creationId="{2690A029-6A82-78D0-94EA-BCB771DF27F4}"/>
          </ac:spMkLst>
        </pc:spChg>
        <pc:spChg chg="mod">
          <ac:chgData name="mai thu thuy" userId="61ba43ae003805c1" providerId="LiveId" clId="{021E1C4B-8E83-4837-A6C8-5CF44D40ED22}" dt="2022-07-30T01:28:32.197" v="210"/>
          <ac:spMkLst>
            <pc:docMk/>
            <pc:sldMk cId="647277630" sldId="367"/>
            <ac:spMk id="53" creationId="{ED558962-BF53-3277-068E-6FF34374B635}"/>
          </ac:spMkLst>
        </pc:spChg>
        <pc:spChg chg="mod">
          <ac:chgData name="mai thu thuy" userId="61ba43ae003805c1" providerId="LiveId" clId="{021E1C4B-8E83-4837-A6C8-5CF44D40ED22}" dt="2022-07-30T01:28:32.197" v="210"/>
          <ac:spMkLst>
            <pc:docMk/>
            <pc:sldMk cId="647277630" sldId="367"/>
            <ac:spMk id="54" creationId="{A8F585D1-F1DD-848C-879A-57EAE8A44CC4}"/>
          </ac:spMkLst>
        </pc:spChg>
        <pc:spChg chg="mod">
          <ac:chgData name="mai thu thuy" userId="61ba43ae003805c1" providerId="LiveId" clId="{021E1C4B-8E83-4837-A6C8-5CF44D40ED22}" dt="2022-07-30T01:28:32.197" v="210"/>
          <ac:spMkLst>
            <pc:docMk/>
            <pc:sldMk cId="647277630" sldId="367"/>
            <ac:spMk id="55" creationId="{05DA2770-9C62-CD0D-4BC7-ECCB307D2319}"/>
          </ac:spMkLst>
        </pc:spChg>
        <pc:spChg chg="mod">
          <ac:chgData name="mai thu thuy" userId="61ba43ae003805c1" providerId="LiveId" clId="{021E1C4B-8E83-4837-A6C8-5CF44D40ED22}" dt="2022-07-30T01:28:32.197" v="210"/>
          <ac:spMkLst>
            <pc:docMk/>
            <pc:sldMk cId="647277630" sldId="367"/>
            <ac:spMk id="56" creationId="{F25CF64C-2AE5-56CE-CDC5-C2DAC876DEDD}"/>
          </ac:spMkLst>
        </pc:spChg>
        <pc:spChg chg="mod">
          <ac:chgData name="mai thu thuy" userId="61ba43ae003805c1" providerId="LiveId" clId="{021E1C4B-8E83-4837-A6C8-5CF44D40ED22}" dt="2022-07-30T01:28:32.197" v="210"/>
          <ac:spMkLst>
            <pc:docMk/>
            <pc:sldMk cId="647277630" sldId="367"/>
            <ac:spMk id="57" creationId="{B1BA8153-1793-0804-3B83-556A67D5C674}"/>
          </ac:spMkLst>
        </pc:spChg>
        <pc:spChg chg="mod">
          <ac:chgData name="mai thu thuy" userId="61ba43ae003805c1" providerId="LiveId" clId="{021E1C4B-8E83-4837-A6C8-5CF44D40ED22}" dt="2022-07-30T01:27:44.328" v="200" actId="14100"/>
          <ac:spMkLst>
            <pc:docMk/>
            <pc:sldMk cId="647277630" sldId="367"/>
            <ac:spMk id="58" creationId="{C5F776E3-99EE-BFF4-DA3D-41FFB0D2FB44}"/>
          </ac:spMkLst>
        </pc:spChg>
        <pc:spChg chg="mod">
          <ac:chgData name="mai thu thuy" userId="61ba43ae003805c1" providerId="LiveId" clId="{021E1C4B-8E83-4837-A6C8-5CF44D40ED22}" dt="2022-07-30T01:28:32.197" v="210"/>
          <ac:spMkLst>
            <pc:docMk/>
            <pc:sldMk cId="647277630" sldId="367"/>
            <ac:spMk id="69" creationId="{1353FCAB-5C2C-FFDE-B126-5FE2FCBDF324}"/>
          </ac:spMkLst>
        </pc:spChg>
        <pc:spChg chg="mod">
          <ac:chgData name="mai thu thuy" userId="61ba43ae003805c1" providerId="LiveId" clId="{021E1C4B-8E83-4837-A6C8-5CF44D40ED22}" dt="2022-07-30T01:28:32.197" v="210"/>
          <ac:spMkLst>
            <pc:docMk/>
            <pc:sldMk cId="647277630" sldId="367"/>
            <ac:spMk id="70" creationId="{04C6D750-03D2-934F-51D8-4D09826DB11F}"/>
          </ac:spMkLst>
        </pc:spChg>
        <pc:spChg chg="mod">
          <ac:chgData name="mai thu thuy" userId="61ba43ae003805c1" providerId="LiveId" clId="{021E1C4B-8E83-4837-A6C8-5CF44D40ED22}" dt="2022-07-30T01:28:32.197" v="210"/>
          <ac:spMkLst>
            <pc:docMk/>
            <pc:sldMk cId="647277630" sldId="367"/>
            <ac:spMk id="71" creationId="{8233ABFC-6769-4A06-9333-C62C6CC14387}"/>
          </ac:spMkLst>
        </pc:spChg>
        <pc:grpChg chg="del mod">
          <ac:chgData name="mai thu thuy" userId="61ba43ae003805c1" providerId="LiveId" clId="{021E1C4B-8E83-4837-A6C8-5CF44D40ED22}" dt="2022-07-30T01:28:17.924" v="209" actId="478"/>
          <ac:grpSpMkLst>
            <pc:docMk/>
            <pc:sldMk cId="647277630" sldId="367"/>
            <ac:grpSpMk id="5" creationId="{D15D945B-1308-0714-2C1F-E8A0FA61F231}"/>
          </ac:grpSpMkLst>
        </pc:grpChg>
        <pc:grpChg chg="add mod">
          <ac:chgData name="mai thu thuy" userId="61ba43ae003805c1" providerId="LiveId" clId="{021E1C4B-8E83-4837-A6C8-5CF44D40ED22}" dt="2022-07-30T01:28:45.401" v="213" actId="14100"/>
          <ac:grpSpMkLst>
            <pc:docMk/>
            <pc:sldMk cId="647277630" sldId="367"/>
            <ac:grpSpMk id="31" creationId="{9350B2ED-50C5-FE33-1A7D-AA9F4DE97B02}"/>
          </ac:grpSpMkLst>
        </pc:grpChg>
        <pc:grpChg chg="mod">
          <ac:chgData name="mai thu thuy" userId="61ba43ae003805c1" providerId="LiveId" clId="{021E1C4B-8E83-4837-A6C8-5CF44D40ED22}" dt="2022-07-30T01:28:32.197" v="210"/>
          <ac:grpSpMkLst>
            <pc:docMk/>
            <pc:sldMk cId="647277630" sldId="367"/>
            <ac:grpSpMk id="33" creationId="{00F69AF4-6EEC-3E7B-55EE-712E4F3D840B}"/>
          </ac:grpSpMkLst>
        </pc:grpChg>
        <pc:grpChg chg="mod">
          <ac:chgData name="mai thu thuy" userId="61ba43ae003805c1" providerId="LiveId" clId="{021E1C4B-8E83-4837-A6C8-5CF44D40ED22}" dt="2022-07-30T01:28:32.197" v="210"/>
          <ac:grpSpMkLst>
            <pc:docMk/>
            <pc:sldMk cId="647277630" sldId="367"/>
            <ac:grpSpMk id="34" creationId="{53E4A050-6C7D-CCF3-FEB5-42EB3299CF32}"/>
          </ac:grpSpMkLst>
        </pc:grpChg>
        <pc:grpChg chg="mod">
          <ac:chgData name="mai thu thuy" userId="61ba43ae003805c1" providerId="LiveId" clId="{021E1C4B-8E83-4837-A6C8-5CF44D40ED22}" dt="2022-07-30T01:28:32.197" v="210"/>
          <ac:grpSpMkLst>
            <pc:docMk/>
            <pc:sldMk cId="647277630" sldId="367"/>
            <ac:grpSpMk id="51" creationId="{AA9E34D7-1D8E-BF11-5D0F-344EADA2A93F}"/>
          </ac:grpSpMkLst>
        </pc:grpChg>
        <pc:graphicFrameChg chg="mod">
          <ac:chgData name="mai thu thuy" userId="61ba43ae003805c1" providerId="LiveId" clId="{021E1C4B-8E83-4837-A6C8-5CF44D40ED22}" dt="2022-07-30T01:28:14.248" v="208"/>
          <ac:graphicFrameMkLst>
            <pc:docMk/>
            <pc:sldMk cId="647277630" sldId="367"/>
            <ac:graphicFrameMk id="3" creationId="{DAE236A3-F065-CB56-9659-0D38968E133D}"/>
          </ac:graphicFrameMkLst>
        </pc:graphicFrameChg>
        <pc:graphicFrameChg chg="mod">
          <ac:chgData name="mai thu thuy" userId="61ba43ae003805c1" providerId="LiveId" clId="{021E1C4B-8E83-4837-A6C8-5CF44D40ED22}" dt="2022-07-30T01:30:17.333" v="232" actId="1076"/>
          <ac:graphicFrameMkLst>
            <pc:docMk/>
            <pc:sldMk cId="647277630" sldId="367"/>
            <ac:graphicFrameMk id="36" creationId="{1B30E606-BDE1-D40F-CB1E-574C473C29ED}"/>
          </ac:graphicFrameMkLst>
        </pc:graphicFrameChg>
        <pc:picChg chg="mod">
          <ac:chgData name="mai thu thuy" userId="61ba43ae003805c1" providerId="LiveId" clId="{021E1C4B-8E83-4837-A6C8-5CF44D40ED22}" dt="2022-07-30T01:28:32.197" v="210"/>
          <ac:picMkLst>
            <pc:docMk/>
            <pc:sldMk cId="647277630" sldId="367"/>
            <ac:picMk id="45" creationId="{3F8D7B39-CE75-CD9B-FBEF-9E50B62B4662}"/>
          </ac:picMkLst>
        </pc:picChg>
      </pc:sldChg>
      <pc:sldChg chg="modSp add mod setBg modAnim">
        <pc:chgData name="mai thu thuy" userId="61ba43ae003805c1" providerId="LiveId" clId="{021E1C4B-8E83-4837-A6C8-5CF44D40ED22}" dt="2022-07-30T01:47:10.445" v="358" actId="20577"/>
        <pc:sldMkLst>
          <pc:docMk/>
          <pc:sldMk cId="3324230430" sldId="368"/>
        </pc:sldMkLst>
        <pc:spChg chg="mod">
          <ac:chgData name="mai thu thuy" userId="61ba43ae003805c1" providerId="LiveId" clId="{021E1C4B-8E83-4837-A6C8-5CF44D40ED22}" dt="2022-07-30T01:47:10.445" v="358" actId="20577"/>
          <ac:spMkLst>
            <pc:docMk/>
            <pc:sldMk cId="3324230430" sldId="368"/>
            <ac:spMk id="12" creationId="{31DFECB2-ED48-4408-B832-73FA845466C9}"/>
          </ac:spMkLst>
        </pc:spChg>
      </pc:sldChg>
      <pc:sldChg chg="modSp add del mod setBg modNotes">
        <pc:chgData name="mai thu thuy" userId="61ba43ae003805c1" providerId="LiveId" clId="{021E1C4B-8E83-4837-A6C8-5CF44D40ED22}" dt="2022-07-30T02:14:07.337" v="501" actId="2696"/>
        <pc:sldMkLst>
          <pc:docMk/>
          <pc:sldMk cId="819547223" sldId="369"/>
        </pc:sldMkLst>
        <pc:spChg chg="mod">
          <ac:chgData name="mai thu thuy" userId="61ba43ae003805c1" providerId="LiveId" clId="{021E1C4B-8E83-4837-A6C8-5CF44D40ED22}" dt="2022-07-30T01:47:36.873" v="364" actId="14100"/>
          <ac:spMkLst>
            <pc:docMk/>
            <pc:sldMk cId="819547223" sldId="369"/>
            <ac:spMk id="34" creationId="{6E3EB8FA-E2E0-181E-5637-A930F96DB3AC}"/>
          </ac:spMkLst>
        </pc:spChg>
        <pc:grpChg chg="mod">
          <ac:chgData name="mai thu thuy" userId="61ba43ae003805c1" providerId="LiveId" clId="{021E1C4B-8E83-4837-A6C8-5CF44D40ED22}" dt="2022-07-30T01:47:39.719" v="366" actId="14100"/>
          <ac:grpSpMkLst>
            <pc:docMk/>
            <pc:sldMk cId="819547223" sldId="369"/>
            <ac:grpSpMk id="29" creationId="{68F41C50-9BC0-813B-5A0D-44A5C9EEC9CA}"/>
          </ac:grpSpMkLst>
        </pc:grpChg>
      </pc:sldChg>
      <pc:sldChg chg="add del setBg modNotes">
        <pc:chgData name="mai thu thuy" userId="61ba43ae003805c1" providerId="LiveId" clId="{021E1C4B-8E83-4837-A6C8-5CF44D40ED22}" dt="2022-07-30T02:14:07.337" v="501" actId="2696"/>
        <pc:sldMkLst>
          <pc:docMk/>
          <pc:sldMk cId="2294591940" sldId="370"/>
        </pc:sldMkLst>
      </pc:sldChg>
      <pc:sldChg chg="modSp add del mod">
        <pc:chgData name="mai thu thuy" userId="61ba43ae003805c1" providerId="LiveId" clId="{021E1C4B-8E83-4837-A6C8-5CF44D40ED22}" dt="2022-07-30T02:14:07.337" v="501" actId="2696"/>
        <pc:sldMkLst>
          <pc:docMk/>
          <pc:sldMk cId="2376002102" sldId="371"/>
        </pc:sldMkLst>
        <pc:spChg chg="mod">
          <ac:chgData name="mai thu thuy" userId="61ba43ae003805c1" providerId="LiveId" clId="{021E1C4B-8E83-4837-A6C8-5CF44D40ED22}" dt="2022-07-30T01:49:15.991" v="372" actId="14100"/>
          <ac:spMkLst>
            <pc:docMk/>
            <pc:sldMk cId="2376002102" sldId="371"/>
            <ac:spMk id="2" creationId="{AB981785-9148-4D62-8C04-F599C980B41C}"/>
          </ac:spMkLst>
        </pc:spChg>
        <pc:spChg chg="mod">
          <ac:chgData name="mai thu thuy" userId="61ba43ae003805c1" providerId="LiveId" clId="{021E1C4B-8E83-4837-A6C8-5CF44D40ED22}" dt="2022-07-30T01:50:17.783" v="382" actId="14100"/>
          <ac:spMkLst>
            <pc:docMk/>
            <pc:sldMk cId="2376002102" sldId="371"/>
            <ac:spMk id="3" creationId="{F15C24D3-8A97-460F-9D69-4FCD9AB56A1C}"/>
          </ac:spMkLst>
        </pc:spChg>
        <pc:spChg chg="mod">
          <ac:chgData name="mai thu thuy" userId="61ba43ae003805c1" providerId="LiveId" clId="{021E1C4B-8E83-4837-A6C8-5CF44D40ED22}" dt="2022-07-30T01:49:47.160" v="378" actId="14100"/>
          <ac:spMkLst>
            <pc:docMk/>
            <pc:sldMk cId="2376002102" sldId="371"/>
            <ac:spMk id="5" creationId="{E0BAFF13-94CD-21C8-11AA-37C87D525E44}"/>
          </ac:spMkLst>
        </pc:spChg>
        <pc:spChg chg="mod">
          <ac:chgData name="mai thu thuy" userId="61ba43ae003805c1" providerId="LiveId" clId="{021E1C4B-8E83-4837-A6C8-5CF44D40ED22}" dt="2022-07-30T01:50:43.394" v="385" actId="122"/>
          <ac:spMkLst>
            <pc:docMk/>
            <pc:sldMk cId="2376002102" sldId="371"/>
            <ac:spMk id="34" creationId="{089FF8E8-E011-6DA5-035E-60E12CBC7D51}"/>
          </ac:spMkLst>
        </pc:spChg>
        <pc:grpChg chg="mod">
          <ac:chgData name="mai thu thuy" userId="61ba43ae003805c1" providerId="LiveId" clId="{021E1C4B-8E83-4837-A6C8-5CF44D40ED22}" dt="2022-07-30T01:50:45.495" v="386" actId="1076"/>
          <ac:grpSpMkLst>
            <pc:docMk/>
            <pc:sldMk cId="2376002102" sldId="371"/>
            <ac:grpSpMk id="4" creationId="{5E973D27-137A-4317-BB46-BD25F230FEBF}"/>
          </ac:grpSpMkLst>
        </pc:grpChg>
        <pc:grpChg chg="mod">
          <ac:chgData name="mai thu thuy" userId="61ba43ae003805c1" providerId="LiveId" clId="{021E1C4B-8E83-4837-A6C8-5CF44D40ED22}" dt="2022-07-30T01:50:10.288" v="380" actId="14100"/>
          <ac:grpSpMkLst>
            <pc:docMk/>
            <pc:sldMk cId="2376002102" sldId="371"/>
            <ac:grpSpMk id="22" creationId="{7EB2A3D7-7D58-1C66-7E83-FB0439D1B1BA}"/>
          </ac:grpSpMkLst>
        </pc:grpChg>
      </pc:sldChg>
      <pc:sldChg chg="add del modTransition setBg">
        <pc:chgData name="mai thu thuy" userId="61ba43ae003805c1" providerId="LiveId" clId="{021E1C4B-8E83-4837-A6C8-5CF44D40ED22}" dt="2022-07-30T02:14:07.337" v="501" actId="2696"/>
        <pc:sldMkLst>
          <pc:docMk/>
          <pc:sldMk cId="1183748061" sldId="372"/>
        </pc:sldMkLst>
      </pc:sldChg>
      <pc:sldChg chg="add del setBg modNotes">
        <pc:chgData name="mai thu thuy" userId="61ba43ae003805c1" providerId="LiveId" clId="{021E1C4B-8E83-4837-A6C8-5CF44D40ED22}" dt="2022-07-30T02:14:07.337" v="501" actId="2696"/>
        <pc:sldMkLst>
          <pc:docMk/>
          <pc:sldMk cId="2515006615" sldId="373"/>
        </pc:sldMkLst>
      </pc:sldChg>
      <pc:sldChg chg="modSp add del mod">
        <pc:chgData name="mai thu thuy" userId="61ba43ae003805c1" providerId="LiveId" clId="{021E1C4B-8E83-4837-A6C8-5CF44D40ED22}" dt="2022-07-30T02:14:07.337" v="501" actId="2696"/>
        <pc:sldMkLst>
          <pc:docMk/>
          <pc:sldMk cId="3458835314" sldId="374"/>
        </pc:sldMkLst>
        <pc:spChg chg="mod">
          <ac:chgData name="mai thu thuy" userId="61ba43ae003805c1" providerId="LiveId" clId="{021E1C4B-8E83-4837-A6C8-5CF44D40ED22}" dt="2022-07-30T01:52:11.225" v="390" actId="207"/>
          <ac:spMkLst>
            <pc:docMk/>
            <pc:sldMk cId="3458835314" sldId="374"/>
            <ac:spMk id="11" creationId="{33F186DF-9E1F-8055-76A8-48F78E98A754}"/>
          </ac:spMkLst>
        </pc:spChg>
        <pc:spChg chg="mod">
          <ac:chgData name="mai thu thuy" userId="61ba43ae003805c1" providerId="LiveId" clId="{021E1C4B-8E83-4837-A6C8-5CF44D40ED22}" dt="2022-07-30T01:52:11.225" v="390" actId="207"/>
          <ac:spMkLst>
            <pc:docMk/>
            <pc:sldMk cId="3458835314" sldId="374"/>
            <ac:spMk id="12" creationId="{7CB0A807-23E6-F9E7-01C9-2826F1C4BF80}"/>
          </ac:spMkLst>
        </pc:spChg>
        <pc:spChg chg="mod">
          <ac:chgData name="mai thu thuy" userId="61ba43ae003805c1" providerId="LiveId" clId="{021E1C4B-8E83-4837-A6C8-5CF44D40ED22}" dt="2022-07-30T01:52:11.225" v="390" actId="207"/>
          <ac:spMkLst>
            <pc:docMk/>
            <pc:sldMk cId="3458835314" sldId="374"/>
            <ac:spMk id="13" creationId="{A1F101A8-AA72-8BC4-A721-5838886FF372}"/>
          </ac:spMkLst>
        </pc:spChg>
        <pc:grpChg chg="mod">
          <ac:chgData name="mai thu thuy" userId="61ba43ae003805c1" providerId="LiveId" clId="{021E1C4B-8E83-4837-A6C8-5CF44D40ED22}" dt="2022-07-30T01:53:37.015" v="398" actId="1076"/>
          <ac:grpSpMkLst>
            <pc:docMk/>
            <pc:sldMk cId="3458835314" sldId="374"/>
            <ac:grpSpMk id="14" creationId="{D9E0FBB0-7D35-3AF9-2E88-5DFD2F6B8812}"/>
          </ac:grpSpMkLst>
        </pc:grpChg>
        <pc:grpChg chg="mod">
          <ac:chgData name="mai thu thuy" userId="61ba43ae003805c1" providerId="LiveId" clId="{021E1C4B-8E83-4837-A6C8-5CF44D40ED22}" dt="2022-07-30T01:52:11.225" v="390" actId="207"/>
          <ac:grpSpMkLst>
            <pc:docMk/>
            <pc:sldMk cId="3458835314" sldId="374"/>
            <ac:grpSpMk id="20" creationId="{A0B66318-C763-468F-30CF-11C905B38A41}"/>
          </ac:grpSpMkLst>
        </pc:grpChg>
        <pc:grpChg chg="mod">
          <ac:chgData name="mai thu thuy" userId="61ba43ae003805c1" providerId="LiveId" clId="{021E1C4B-8E83-4837-A6C8-5CF44D40ED22}" dt="2022-07-30T01:52:11.225" v="390" actId="207"/>
          <ac:grpSpMkLst>
            <pc:docMk/>
            <pc:sldMk cId="3458835314" sldId="374"/>
            <ac:grpSpMk id="21" creationId="{2CD4528E-72AF-A79F-1915-000B0DFA10C5}"/>
          </ac:grpSpMkLst>
        </pc:grpChg>
        <pc:picChg chg="mod">
          <ac:chgData name="mai thu thuy" userId="61ba43ae003805c1" providerId="LiveId" clId="{021E1C4B-8E83-4837-A6C8-5CF44D40ED22}" dt="2022-07-30T01:53:36.463" v="396" actId="1076"/>
          <ac:picMkLst>
            <pc:docMk/>
            <pc:sldMk cId="3458835314" sldId="374"/>
            <ac:picMk id="7" creationId="{2BAC8888-AE30-4FA0-BE0E-44E8467BA54D}"/>
          </ac:picMkLst>
        </pc:picChg>
        <pc:picChg chg="mod">
          <ac:chgData name="mai thu thuy" userId="61ba43ae003805c1" providerId="LiveId" clId="{021E1C4B-8E83-4837-A6C8-5CF44D40ED22}" dt="2022-07-30T01:53:35.895" v="395" actId="14100"/>
          <ac:picMkLst>
            <pc:docMk/>
            <pc:sldMk cId="3458835314" sldId="374"/>
            <ac:picMk id="9" creationId="{D625EF98-927F-44CA-9F59-3324E25E909B}"/>
          </ac:picMkLst>
        </pc:picChg>
      </pc:sldChg>
      <pc:sldChg chg="delSp modSp add del mod delAnim">
        <pc:chgData name="mai thu thuy" userId="61ba43ae003805c1" providerId="LiveId" clId="{021E1C4B-8E83-4837-A6C8-5CF44D40ED22}" dt="2022-07-30T02:14:07.337" v="501" actId="2696"/>
        <pc:sldMkLst>
          <pc:docMk/>
          <pc:sldMk cId="4238542354" sldId="375"/>
        </pc:sldMkLst>
        <pc:spChg chg="del mod topLvl">
          <ac:chgData name="mai thu thuy" userId="61ba43ae003805c1" providerId="LiveId" clId="{021E1C4B-8E83-4837-A6C8-5CF44D40ED22}" dt="2022-07-30T01:56:39.199" v="406" actId="478"/>
          <ac:spMkLst>
            <pc:docMk/>
            <pc:sldMk cId="4238542354" sldId="375"/>
            <ac:spMk id="2" creationId="{AB981785-9148-4D62-8C04-F599C980B41C}"/>
          </ac:spMkLst>
        </pc:spChg>
        <pc:spChg chg="mod topLvl">
          <ac:chgData name="mai thu thuy" userId="61ba43ae003805c1" providerId="LiveId" clId="{021E1C4B-8E83-4837-A6C8-5CF44D40ED22}" dt="2022-07-30T01:56:44.342" v="407" actId="14100"/>
          <ac:spMkLst>
            <pc:docMk/>
            <pc:sldMk cId="4238542354" sldId="375"/>
            <ac:spMk id="3" creationId="{F15C24D3-8A97-460F-9D69-4FCD9AB56A1C}"/>
          </ac:spMkLst>
        </pc:spChg>
        <pc:spChg chg="del">
          <ac:chgData name="mai thu thuy" userId="61ba43ae003805c1" providerId="LiveId" clId="{021E1C4B-8E83-4837-A6C8-5CF44D40ED22}" dt="2022-07-30T01:55:46.276" v="401" actId="478"/>
          <ac:spMkLst>
            <pc:docMk/>
            <pc:sldMk cId="4238542354" sldId="375"/>
            <ac:spMk id="20" creationId="{1F8F20AB-5706-03EF-1AFE-A6234D1919CF}"/>
          </ac:spMkLst>
        </pc:spChg>
        <pc:spChg chg="mod">
          <ac:chgData name="mai thu thuy" userId="61ba43ae003805c1" providerId="LiveId" clId="{021E1C4B-8E83-4837-A6C8-5CF44D40ED22}" dt="2022-07-30T01:57:21.862" v="447" actId="1076"/>
          <ac:spMkLst>
            <pc:docMk/>
            <pc:sldMk cId="4238542354" sldId="375"/>
            <ac:spMk id="34" creationId="{089FF8E8-E011-6DA5-035E-60E12CBC7D51}"/>
          </ac:spMkLst>
        </pc:spChg>
        <pc:grpChg chg="del mod">
          <ac:chgData name="mai thu thuy" userId="61ba43ae003805c1" providerId="LiveId" clId="{021E1C4B-8E83-4837-A6C8-5CF44D40ED22}" dt="2022-07-30T01:56:39.199" v="406" actId="478"/>
          <ac:grpSpMkLst>
            <pc:docMk/>
            <pc:sldMk cId="4238542354" sldId="375"/>
            <ac:grpSpMk id="4" creationId="{5E973D27-137A-4317-BB46-BD25F230FEBF}"/>
          </ac:grpSpMkLst>
        </pc:grpChg>
        <pc:picChg chg="mod">
          <ac:chgData name="mai thu thuy" userId="61ba43ae003805c1" providerId="LiveId" clId="{021E1C4B-8E83-4837-A6C8-5CF44D40ED22}" dt="2022-07-30T01:57:06.031" v="442" actId="14100"/>
          <ac:picMkLst>
            <pc:docMk/>
            <pc:sldMk cId="4238542354" sldId="375"/>
            <ac:picMk id="35" creationId="{0B0B7914-4C93-241E-5A31-224FE55E6D5E}"/>
          </ac:picMkLst>
        </pc:picChg>
      </pc:sldChg>
      <pc:sldChg chg="modSp add del mod">
        <pc:chgData name="mai thu thuy" userId="61ba43ae003805c1" providerId="LiveId" clId="{021E1C4B-8E83-4837-A6C8-5CF44D40ED22}" dt="2022-07-30T02:14:07.337" v="501" actId="2696"/>
        <pc:sldMkLst>
          <pc:docMk/>
          <pc:sldMk cId="104930005" sldId="376"/>
        </pc:sldMkLst>
        <pc:spChg chg="mod">
          <ac:chgData name="mai thu thuy" userId="61ba43ae003805c1" providerId="LiveId" clId="{021E1C4B-8E83-4837-A6C8-5CF44D40ED22}" dt="2022-07-30T01:57:35.030" v="450" actId="14100"/>
          <ac:spMkLst>
            <pc:docMk/>
            <pc:sldMk cId="104930005" sldId="376"/>
            <ac:spMk id="44" creationId="{290B6515-08E4-B49C-5069-11AB3F0B6958}"/>
          </ac:spMkLst>
        </pc:spChg>
        <pc:grpChg chg="mod">
          <ac:chgData name="mai thu thuy" userId="61ba43ae003805c1" providerId="LiveId" clId="{021E1C4B-8E83-4837-A6C8-5CF44D40ED22}" dt="2022-07-30T01:57:32.409" v="448" actId="14100"/>
          <ac:grpSpMkLst>
            <pc:docMk/>
            <pc:sldMk cId="104930005" sldId="376"/>
            <ac:grpSpMk id="3" creationId="{F9A1A9DA-59D0-2013-088D-D783A82FC18A}"/>
          </ac:grpSpMkLst>
        </pc:grpChg>
      </pc:sldChg>
      <pc:sldChg chg="add del">
        <pc:chgData name="mai thu thuy" userId="61ba43ae003805c1" providerId="LiveId" clId="{021E1C4B-8E83-4837-A6C8-5CF44D40ED22}" dt="2022-07-30T02:14:07.337" v="501" actId="2696"/>
        <pc:sldMkLst>
          <pc:docMk/>
          <pc:sldMk cId="660001635" sldId="377"/>
        </pc:sldMkLst>
      </pc:sldChg>
      <pc:sldChg chg="addSp modSp add del modNotes">
        <pc:chgData name="mai thu thuy" userId="61ba43ae003805c1" providerId="LiveId" clId="{021E1C4B-8E83-4837-A6C8-5CF44D40ED22}" dt="2022-07-30T01:59:27.118" v="457" actId="2696"/>
        <pc:sldMkLst>
          <pc:docMk/>
          <pc:sldMk cId="567786375" sldId="378"/>
        </pc:sldMkLst>
        <pc:spChg chg="add mod">
          <ac:chgData name="mai thu thuy" userId="61ba43ae003805c1" providerId="LiveId" clId="{021E1C4B-8E83-4837-A6C8-5CF44D40ED22}" dt="2022-07-30T01:59:18.106" v="456"/>
          <ac:spMkLst>
            <pc:docMk/>
            <pc:sldMk cId="567786375" sldId="378"/>
            <ac:spMk id="24" creationId="{E8C86818-2925-1EB6-ED9B-724C825328CE}"/>
          </ac:spMkLst>
        </pc:spChg>
      </pc:sldChg>
      <pc:sldChg chg="add">
        <pc:chgData name="mai thu thuy" userId="61ba43ae003805c1" providerId="LiveId" clId="{021E1C4B-8E83-4837-A6C8-5CF44D40ED22}" dt="2022-07-30T01:46:55.659" v="319"/>
        <pc:sldMkLst>
          <pc:docMk/>
          <pc:sldMk cId="1607824996" sldId="379"/>
        </pc:sldMkLst>
      </pc:sldChg>
      <pc:sldChg chg="modSp add del mod modTransition">
        <pc:chgData name="mai thu thuy" userId="61ba43ae003805c1" providerId="LiveId" clId="{021E1C4B-8E83-4837-A6C8-5CF44D40ED22}" dt="2022-07-30T02:12:49.029" v="499" actId="2696"/>
        <pc:sldMkLst>
          <pc:docMk/>
          <pc:sldMk cId="1090173487" sldId="380"/>
        </pc:sldMkLst>
        <pc:spChg chg="mod">
          <ac:chgData name="mai thu thuy" userId="61ba43ae003805c1" providerId="LiveId" clId="{021E1C4B-8E83-4837-A6C8-5CF44D40ED22}" dt="2022-07-30T02:03:46.890" v="475" actId="207"/>
          <ac:spMkLst>
            <pc:docMk/>
            <pc:sldMk cId="1090173487" sldId="380"/>
            <ac:spMk id="34" creationId="{2BE759DF-23D2-4739-AFE7-F0CA8F3F4CCF}"/>
          </ac:spMkLst>
        </pc:spChg>
      </pc:sldChg>
      <pc:sldChg chg="add del">
        <pc:chgData name="mai thu thuy" userId="61ba43ae003805c1" providerId="LiveId" clId="{021E1C4B-8E83-4837-A6C8-5CF44D40ED22}" dt="2022-07-30T02:12:49.029" v="499" actId="2696"/>
        <pc:sldMkLst>
          <pc:docMk/>
          <pc:sldMk cId="1075528572" sldId="381"/>
        </pc:sldMkLst>
      </pc:sldChg>
      <pc:sldChg chg="add del">
        <pc:chgData name="mai thu thuy" userId="61ba43ae003805c1" providerId="LiveId" clId="{021E1C4B-8E83-4837-A6C8-5CF44D40ED22}" dt="2022-07-30T02:12:49.029" v="499" actId="2696"/>
        <pc:sldMkLst>
          <pc:docMk/>
          <pc:sldMk cId="2743070249" sldId="382"/>
        </pc:sldMkLst>
      </pc:sldChg>
      <pc:sldChg chg="add del modTransition setBg modNotes">
        <pc:chgData name="mai thu thuy" userId="61ba43ae003805c1" providerId="LiveId" clId="{021E1C4B-8E83-4837-A6C8-5CF44D40ED22}" dt="2022-07-30T02:12:49.029" v="499" actId="2696"/>
        <pc:sldMkLst>
          <pc:docMk/>
          <pc:sldMk cId="2472749044" sldId="383"/>
        </pc:sldMkLst>
      </pc:sldChg>
      <pc:sldChg chg="modSp add del mod modTransition">
        <pc:chgData name="mai thu thuy" userId="61ba43ae003805c1" providerId="LiveId" clId="{021E1C4B-8E83-4837-A6C8-5CF44D40ED22}" dt="2022-07-30T02:12:49.029" v="499" actId="2696"/>
        <pc:sldMkLst>
          <pc:docMk/>
          <pc:sldMk cId="4251677893" sldId="384"/>
        </pc:sldMkLst>
        <pc:spChg chg="mod">
          <ac:chgData name="mai thu thuy" userId="61ba43ae003805c1" providerId="LiveId" clId="{021E1C4B-8E83-4837-A6C8-5CF44D40ED22}" dt="2022-07-30T02:04:54.496" v="478" actId="207"/>
          <ac:spMkLst>
            <pc:docMk/>
            <pc:sldMk cId="4251677893" sldId="384"/>
            <ac:spMk id="62" creationId="{9B82D93D-CDA3-B148-93B7-1EFA975DAC59}"/>
          </ac:spMkLst>
        </pc:spChg>
      </pc:sldChg>
      <pc:sldChg chg="modSp add del mod modTransition">
        <pc:chgData name="mai thu thuy" userId="61ba43ae003805c1" providerId="LiveId" clId="{021E1C4B-8E83-4837-A6C8-5CF44D40ED22}" dt="2022-07-30T02:12:49.029" v="499" actId="2696"/>
        <pc:sldMkLst>
          <pc:docMk/>
          <pc:sldMk cId="2359321263" sldId="385"/>
        </pc:sldMkLst>
        <pc:spChg chg="mod">
          <ac:chgData name="mai thu thuy" userId="61ba43ae003805c1" providerId="LiveId" clId="{021E1C4B-8E83-4837-A6C8-5CF44D40ED22}" dt="2022-07-30T02:06:43.676" v="487" actId="207"/>
          <ac:spMkLst>
            <pc:docMk/>
            <pc:sldMk cId="2359321263" sldId="385"/>
            <ac:spMk id="5" creationId="{00000000-0000-0000-0000-000000000000}"/>
          </ac:spMkLst>
        </pc:spChg>
        <pc:spChg chg="mod">
          <ac:chgData name="mai thu thuy" userId="61ba43ae003805c1" providerId="LiveId" clId="{021E1C4B-8E83-4837-A6C8-5CF44D40ED22}" dt="2022-07-30T02:05:06.050" v="479" actId="207"/>
          <ac:spMkLst>
            <pc:docMk/>
            <pc:sldMk cId="2359321263" sldId="385"/>
            <ac:spMk id="7" creationId="{AD0A02AD-9537-51DA-79DF-7A76BC1E25FF}"/>
          </ac:spMkLst>
        </pc:spChg>
      </pc:sldChg>
      <pc:sldChg chg="modSp add del mod modTransition">
        <pc:chgData name="mai thu thuy" userId="61ba43ae003805c1" providerId="LiveId" clId="{021E1C4B-8E83-4837-A6C8-5CF44D40ED22}" dt="2022-07-30T02:12:49.029" v="499" actId="2696"/>
        <pc:sldMkLst>
          <pc:docMk/>
          <pc:sldMk cId="4145525494" sldId="386"/>
        </pc:sldMkLst>
        <pc:spChg chg="mod">
          <ac:chgData name="mai thu thuy" userId="61ba43ae003805c1" providerId="LiveId" clId="{021E1C4B-8E83-4837-A6C8-5CF44D40ED22}" dt="2022-07-30T02:07:01.152" v="489" actId="207"/>
          <ac:spMkLst>
            <pc:docMk/>
            <pc:sldMk cId="4145525494" sldId="386"/>
            <ac:spMk id="5" creationId="{00000000-0000-0000-0000-000000000000}"/>
          </ac:spMkLst>
        </pc:spChg>
        <pc:spChg chg="mod">
          <ac:chgData name="mai thu thuy" userId="61ba43ae003805c1" providerId="LiveId" clId="{021E1C4B-8E83-4837-A6C8-5CF44D40ED22}" dt="2022-07-30T02:05:16.734" v="480" actId="207"/>
          <ac:spMkLst>
            <pc:docMk/>
            <pc:sldMk cId="4145525494" sldId="386"/>
            <ac:spMk id="6" creationId="{CF85F086-CF67-8F6F-57A2-77C7157E137A}"/>
          </ac:spMkLst>
        </pc:spChg>
      </pc:sldChg>
      <pc:sldChg chg="modSp add del mod modTransition">
        <pc:chgData name="mai thu thuy" userId="61ba43ae003805c1" providerId="LiveId" clId="{021E1C4B-8E83-4837-A6C8-5CF44D40ED22}" dt="2022-07-30T02:12:49.029" v="499" actId="2696"/>
        <pc:sldMkLst>
          <pc:docMk/>
          <pc:sldMk cId="3948608564" sldId="387"/>
        </pc:sldMkLst>
        <pc:spChg chg="mod">
          <ac:chgData name="mai thu thuy" userId="61ba43ae003805c1" providerId="LiveId" clId="{021E1C4B-8E83-4837-A6C8-5CF44D40ED22}" dt="2022-07-30T02:07:14.783" v="490" actId="207"/>
          <ac:spMkLst>
            <pc:docMk/>
            <pc:sldMk cId="3948608564" sldId="387"/>
            <ac:spMk id="5" creationId="{00000000-0000-0000-0000-000000000000}"/>
          </ac:spMkLst>
        </pc:spChg>
        <pc:spChg chg="mod">
          <ac:chgData name="mai thu thuy" userId="61ba43ae003805c1" providerId="LiveId" clId="{021E1C4B-8E83-4837-A6C8-5CF44D40ED22}" dt="2022-07-30T02:05:42.819" v="482" actId="207"/>
          <ac:spMkLst>
            <pc:docMk/>
            <pc:sldMk cId="3948608564" sldId="387"/>
            <ac:spMk id="6" creationId="{93633FB0-CB03-EEF4-8F28-A23ECDD5E854}"/>
          </ac:spMkLst>
        </pc:spChg>
      </pc:sldChg>
      <pc:sldChg chg="modSp add del mod modTransition">
        <pc:chgData name="mai thu thuy" userId="61ba43ae003805c1" providerId="LiveId" clId="{021E1C4B-8E83-4837-A6C8-5CF44D40ED22}" dt="2022-07-30T02:12:49.029" v="499" actId="2696"/>
        <pc:sldMkLst>
          <pc:docMk/>
          <pc:sldMk cId="3160129214" sldId="388"/>
        </pc:sldMkLst>
        <pc:spChg chg="mod">
          <ac:chgData name="mai thu thuy" userId="61ba43ae003805c1" providerId="LiveId" clId="{021E1C4B-8E83-4837-A6C8-5CF44D40ED22}" dt="2022-07-30T02:07:21.997" v="491" actId="207"/>
          <ac:spMkLst>
            <pc:docMk/>
            <pc:sldMk cId="3160129214" sldId="388"/>
            <ac:spMk id="5" creationId="{00000000-0000-0000-0000-000000000000}"/>
          </ac:spMkLst>
        </pc:spChg>
        <pc:spChg chg="mod">
          <ac:chgData name="mai thu thuy" userId="61ba43ae003805c1" providerId="LiveId" clId="{021E1C4B-8E83-4837-A6C8-5CF44D40ED22}" dt="2022-07-30T02:05:55.357" v="483" actId="207"/>
          <ac:spMkLst>
            <pc:docMk/>
            <pc:sldMk cId="3160129214" sldId="388"/>
            <ac:spMk id="6" creationId="{A7BF876D-2F93-73F0-3D20-17CC7517EE5A}"/>
          </ac:spMkLst>
        </pc:spChg>
      </pc:sldChg>
      <pc:sldChg chg="modSp add del mod modTransition">
        <pc:chgData name="mai thu thuy" userId="61ba43ae003805c1" providerId="LiveId" clId="{021E1C4B-8E83-4837-A6C8-5CF44D40ED22}" dt="2022-07-30T02:12:49.029" v="499" actId="2696"/>
        <pc:sldMkLst>
          <pc:docMk/>
          <pc:sldMk cId="286465111" sldId="389"/>
        </pc:sldMkLst>
        <pc:spChg chg="mod">
          <ac:chgData name="mai thu thuy" userId="61ba43ae003805c1" providerId="LiveId" clId="{021E1C4B-8E83-4837-A6C8-5CF44D40ED22}" dt="2022-07-30T02:07:35.903" v="493" actId="207"/>
          <ac:spMkLst>
            <pc:docMk/>
            <pc:sldMk cId="286465111" sldId="389"/>
            <ac:spMk id="5" creationId="{00000000-0000-0000-0000-000000000000}"/>
          </ac:spMkLst>
        </pc:spChg>
        <pc:spChg chg="mod">
          <ac:chgData name="mai thu thuy" userId="61ba43ae003805c1" providerId="LiveId" clId="{021E1C4B-8E83-4837-A6C8-5CF44D40ED22}" dt="2022-07-30T02:06:09.061" v="484" actId="207"/>
          <ac:spMkLst>
            <pc:docMk/>
            <pc:sldMk cId="286465111" sldId="389"/>
            <ac:spMk id="6" creationId="{25D70915-40EC-3A7F-5B59-4F865DCC8794}"/>
          </ac:spMkLst>
        </pc:spChg>
      </pc:sldChg>
      <pc:sldChg chg="add modTransition setBg modNotes">
        <pc:chgData name="mai thu thuy" userId="61ba43ae003805c1" providerId="LiveId" clId="{021E1C4B-8E83-4837-A6C8-5CF44D40ED22}" dt="2022-07-30T01:46:55.659" v="319"/>
        <pc:sldMkLst>
          <pc:docMk/>
          <pc:sldMk cId="149386428" sldId="390"/>
        </pc:sldMkLst>
      </pc:sldChg>
      <pc:sldChg chg="add">
        <pc:chgData name="mai thu thuy" userId="61ba43ae003805c1" providerId="LiveId" clId="{021E1C4B-8E83-4837-A6C8-5CF44D40ED22}" dt="2022-07-30T01:46:55.659" v="319"/>
        <pc:sldMkLst>
          <pc:docMk/>
          <pc:sldMk cId="1648292395" sldId="391"/>
        </pc:sldMkLst>
      </pc:sldChg>
      <pc:sldChg chg="modSp add mod modTransition">
        <pc:chgData name="mai thu thuy" userId="61ba43ae003805c1" providerId="LiveId" clId="{021E1C4B-8E83-4837-A6C8-5CF44D40ED22}" dt="2022-07-30T02:32:33.465" v="635" actId="12385"/>
        <pc:sldMkLst>
          <pc:docMk/>
          <pc:sldMk cId="1701280186" sldId="392"/>
        </pc:sldMkLst>
        <pc:graphicFrameChg chg="modGraphic">
          <ac:chgData name="mai thu thuy" userId="61ba43ae003805c1" providerId="LiveId" clId="{021E1C4B-8E83-4837-A6C8-5CF44D40ED22}" dt="2022-07-30T02:32:33.465" v="635" actId="12385"/>
          <ac:graphicFrameMkLst>
            <pc:docMk/>
            <pc:sldMk cId="1701280186" sldId="392"/>
            <ac:graphicFrameMk id="8" creationId="{FC5D8270-F363-B75D-9DD5-8475C5917696}"/>
          </ac:graphicFrameMkLst>
        </pc:graphicFrameChg>
      </pc:sldChg>
      <pc:sldChg chg="add modTransition">
        <pc:chgData name="mai thu thuy" userId="61ba43ae003805c1" providerId="LiveId" clId="{021E1C4B-8E83-4837-A6C8-5CF44D40ED22}" dt="2022-07-30T01:46:55.659" v="319"/>
        <pc:sldMkLst>
          <pc:docMk/>
          <pc:sldMk cId="3972464548" sldId="393"/>
        </pc:sldMkLst>
      </pc:sldChg>
      <pc:sldChg chg="add del">
        <pc:chgData name="mai thu thuy" userId="61ba43ae003805c1" providerId="LiveId" clId="{021E1C4B-8E83-4837-A6C8-5CF44D40ED22}" dt="2022-07-30T02:14:07.337" v="501" actId="2696"/>
        <pc:sldMkLst>
          <pc:docMk/>
          <pc:sldMk cId="985037859" sldId="394"/>
        </pc:sldMkLst>
      </pc:sldChg>
      <pc:sldChg chg="addSp delSp modSp new del mod">
        <pc:chgData name="mai thu thuy" userId="61ba43ae003805c1" providerId="LiveId" clId="{021E1C4B-8E83-4837-A6C8-5CF44D40ED22}" dt="2022-07-30T02:03:22.746" v="474" actId="2696"/>
        <pc:sldMkLst>
          <pc:docMk/>
          <pc:sldMk cId="2925950584" sldId="395"/>
        </pc:sldMkLst>
        <pc:spChg chg="del">
          <ac:chgData name="mai thu thuy" userId="61ba43ae003805c1" providerId="LiveId" clId="{021E1C4B-8E83-4837-A6C8-5CF44D40ED22}" dt="2022-07-30T02:01:13.223" v="460" actId="478"/>
          <ac:spMkLst>
            <pc:docMk/>
            <pc:sldMk cId="2925950584" sldId="395"/>
            <ac:spMk id="2" creationId="{C489E1AA-0CA0-04C5-7639-C6B3C7A1962E}"/>
          </ac:spMkLst>
        </pc:spChg>
        <pc:spChg chg="del">
          <ac:chgData name="mai thu thuy" userId="61ba43ae003805c1" providerId="LiveId" clId="{021E1C4B-8E83-4837-A6C8-5CF44D40ED22}" dt="2022-07-30T02:01:16.439" v="461" actId="478"/>
          <ac:spMkLst>
            <pc:docMk/>
            <pc:sldMk cId="2925950584" sldId="395"/>
            <ac:spMk id="3" creationId="{E175296B-702E-3BD9-1B3C-70E6780E9E76}"/>
          </ac:spMkLst>
        </pc:spChg>
        <pc:spChg chg="add del mod">
          <ac:chgData name="mai thu thuy" userId="61ba43ae003805c1" providerId="LiveId" clId="{021E1C4B-8E83-4837-A6C8-5CF44D40ED22}" dt="2022-07-30T02:01:22.957" v="463" actId="478"/>
          <ac:spMkLst>
            <pc:docMk/>
            <pc:sldMk cId="2925950584" sldId="395"/>
            <ac:spMk id="5" creationId="{6D1B272F-9825-240E-6E92-075FB0541F69}"/>
          </ac:spMkLst>
        </pc:spChg>
        <pc:graphicFrameChg chg="add mod">
          <ac:chgData name="mai thu thuy" userId="61ba43ae003805c1" providerId="LiveId" clId="{021E1C4B-8E83-4837-A6C8-5CF44D40ED22}" dt="2022-07-30T02:03:06.286" v="473"/>
          <ac:graphicFrameMkLst>
            <pc:docMk/>
            <pc:sldMk cId="2925950584" sldId="395"/>
            <ac:graphicFrameMk id="6" creationId="{9100B4C3-24DC-02EF-A420-F4B73754F310}"/>
          </ac:graphicFrameMkLst>
        </pc:graphicFrameChg>
      </pc:sldChg>
      <pc:sldChg chg="add">
        <pc:chgData name="mai thu thuy" userId="61ba43ae003805c1" providerId="LiveId" clId="{021E1C4B-8E83-4837-A6C8-5CF44D40ED22}" dt="2022-07-30T02:13:20.630" v="500"/>
        <pc:sldMkLst>
          <pc:docMk/>
          <pc:sldMk cId="3902188277" sldId="395"/>
        </pc:sldMkLst>
      </pc:sldChg>
      <pc:sldChg chg="add">
        <pc:chgData name="mai thu thuy" userId="61ba43ae003805c1" providerId="LiveId" clId="{021E1C4B-8E83-4837-A6C8-5CF44D40ED22}" dt="2022-07-30T02:13:20.630" v="500"/>
        <pc:sldMkLst>
          <pc:docMk/>
          <pc:sldMk cId="2256978235" sldId="396"/>
        </pc:sldMkLst>
      </pc:sldChg>
      <pc:sldChg chg="add">
        <pc:chgData name="mai thu thuy" userId="61ba43ae003805c1" providerId="LiveId" clId="{021E1C4B-8E83-4837-A6C8-5CF44D40ED22}" dt="2022-07-30T02:13:20.630" v="500"/>
        <pc:sldMkLst>
          <pc:docMk/>
          <pc:sldMk cId="2210404415" sldId="397"/>
        </pc:sldMkLst>
      </pc:sldChg>
      <pc:sldChg chg="add">
        <pc:chgData name="mai thu thuy" userId="61ba43ae003805c1" providerId="LiveId" clId="{021E1C4B-8E83-4837-A6C8-5CF44D40ED22}" dt="2022-07-30T02:13:20.630" v="500"/>
        <pc:sldMkLst>
          <pc:docMk/>
          <pc:sldMk cId="2889741630" sldId="398"/>
        </pc:sldMkLst>
      </pc:sldChg>
      <pc:sldChg chg="add">
        <pc:chgData name="mai thu thuy" userId="61ba43ae003805c1" providerId="LiveId" clId="{021E1C4B-8E83-4837-A6C8-5CF44D40ED22}" dt="2022-07-30T02:13:20.630" v="500"/>
        <pc:sldMkLst>
          <pc:docMk/>
          <pc:sldMk cId="4251677893" sldId="399"/>
        </pc:sldMkLst>
      </pc:sldChg>
      <pc:sldChg chg="add">
        <pc:chgData name="mai thu thuy" userId="61ba43ae003805c1" providerId="LiveId" clId="{021E1C4B-8E83-4837-A6C8-5CF44D40ED22}" dt="2022-07-30T02:13:20.630" v="500"/>
        <pc:sldMkLst>
          <pc:docMk/>
          <pc:sldMk cId="2359321263" sldId="400"/>
        </pc:sldMkLst>
      </pc:sldChg>
      <pc:sldChg chg="add">
        <pc:chgData name="mai thu thuy" userId="61ba43ae003805c1" providerId="LiveId" clId="{021E1C4B-8E83-4837-A6C8-5CF44D40ED22}" dt="2022-07-30T02:13:20.630" v="500"/>
        <pc:sldMkLst>
          <pc:docMk/>
          <pc:sldMk cId="4145525494" sldId="401"/>
        </pc:sldMkLst>
      </pc:sldChg>
      <pc:sldChg chg="add">
        <pc:chgData name="mai thu thuy" userId="61ba43ae003805c1" providerId="LiveId" clId="{021E1C4B-8E83-4837-A6C8-5CF44D40ED22}" dt="2022-07-30T02:13:20.630" v="500"/>
        <pc:sldMkLst>
          <pc:docMk/>
          <pc:sldMk cId="3948608564" sldId="402"/>
        </pc:sldMkLst>
      </pc:sldChg>
      <pc:sldChg chg="add">
        <pc:chgData name="mai thu thuy" userId="61ba43ae003805c1" providerId="LiveId" clId="{021E1C4B-8E83-4837-A6C8-5CF44D40ED22}" dt="2022-07-30T02:13:20.630" v="500"/>
        <pc:sldMkLst>
          <pc:docMk/>
          <pc:sldMk cId="3160129214" sldId="403"/>
        </pc:sldMkLst>
      </pc:sldChg>
      <pc:sldChg chg="add">
        <pc:chgData name="mai thu thuy" userId="61ba43ae003805c1" providerId="LiveId" clId="{021E1C4B-8E83-4837-A6C8-5CF44D40ED22}" dt="2022-07-30T02:13:20.630" v="500"/>
        <pc:sldMkLst>
          <pc:docMk/>
          <pc:sldMk cId="286465111" sldId="404"/>
        </pc:sldMkLst>
      </pc:sldChg>
      <pc:sldChg chg="add">
        <pc:chgData name="mai thu thuy" userId="61ba43ae003805c1" providerId="LiveId" clId="{021E1C4B-8E83-4837-A6C8-5CF44D40ED22}" dt="2022-07-30T02:14:47.893" v="502"/>
        <pc:sldMkLst>
          <pc:docMk/>
          <pc:sldMk cId="2001600813" sldId="405"/>
        </pc:sldMkLst>
      </pc:sldChg>
      <pc:sldChg chg="add">
        <pc:chgData name="mai thu thuy" userId="61ba43ae003805c1" providerId="LiveId" clId="{021E1C4B-8E83-4837-A6C8-5CF44D40ED22}" dt="2022-07-30T02:14:47.893" v="502"/>
        <pc:sldMkLst>
          <pc:docMk/>
          <pc:sldMk cId="3264981156" sldId="406"/>
        </pc:sldMkLst>
      </pc:sldChg>
      <pc:sldChg chg="add">
        <pc:chgData name="mai thu thuy" userId="61ba43ae003805c1" providerId="LiveId" clId="{021E1C4B-8E83-4837-A6C8-5CF44D40ED22}" dt="2022-07-30T02:14:47.893" v="502"/>
        <pc:sldMkLst>
          <pc:docMk/>
          <pc:sldMk cId="3764553677" sldId="407"/>
        </pc:sldMkLst>
      </pc:sldChg>
      <pc:sldChg chg="add">
        <pc:chgData name="mai thu thuy" userId="61ba43ae003805c1" providerId="LiveId" clId="{021E1C4B-8E83-4837-A6C8-5CF44D40ED22}" dt="2022-07-30T02:14:47.893" v="502"/>
        <pc:sldMkLst>
          <pc:docMk/>
          <pc:sldMk cId="1183748061" sldId="408"/>
        </pc:sldMkLst>
      </pc:sldChg>
      <pc:sldChg chg="add">
        <pc:chgData name="mai thu thuy" userId="61ba43ae003805c1" providerId="LiveId" clId="{021E1C4B-8E83-4837-A6C8-5CF44D40ED22}" dt="2022-07-30T02:14:47.893" v="502"/>
        <pc:sldMkLst>
          <pc:docMk/>
          <pc:sldMk cId="1069154073" sldId="409"/>
        </pc:sldMkLst>
      </pc:sldChg>
      <pc:sldChg chg="modSp add mod">
        <pc:chgData name="mai thu thuy" userId="61ba43ae003805c1" providerId="LiveId" clId="{021E1C4B-8E83-4837-A6C8-5CF44D40ED22}" dt="2022-07-30T02:59:12.809" v="1068" actId="1076"/>
        <pc:sldMkLst>
          <pc:docMk/>
          <pc:sldMk cId="1850026505" sldId="410"/>
        </pc:sldMkLst>
        <pc:spChg chg="mod">
          <ac:chgData name="mai thu thuy" userId="61ba43ae003805c1" providerId="LiveId" clId="{021E1C4B-8E83-4837-A6C8-5CF44D40ED22}" dt="2022-07-30T02:59:12.809" v="1068" actId="1076"/>
          <ac:spMkLst>
            <pc:docMk/>
            <pc:sldMk cId="1850026505" sldId="410"/>
            <ac:spMk id="13" creationId="{A1F101A8-AA72-8BC4-A721-5838886FF372}"/>
          </ac:spMkLst>
        </pc:spChg>
      </pc:sldChg>
      <pc:sldChg chg="add">
        <pc:chgData name="mai thu thuy" userId="61ba43ae003805c1" providerId="LiveId" clId="{021E1C4B-8E83-4837-A6C8-5CF44D40ED22}" dt="2022-07-30T02:14:47.893" v="502"/>
        <pc:sldMkLst>
          <pc:docMk/>
          <pc:sldMk cId="3518190633" sldId="411"/>
        </pc:sldMkLst>
      </pc:sldChg>
      <pc:sldChg chg="add">
        <pc:chgData name="mai thu thuy" userId="61ba43ae003805c1" providerId="LiveId" clId="{021E1C4B-8E83-4837-A6C8-5CF44D40ED22}" dt="2022-07-30T02:14:47.893" v="502"/>
        <pc:sldMkLst>
          <pc:docMk/>
          <pc:sldMk cId="355914849" sldId="412"/>
        </pc:sldMkLst>
      </pc:sldChg>
      <pc:sldChg chg="add">
        <pc:chgData name="mai thu thuy" userId="61ba43ae003805c1" providerId="LiveId" clId="{021E1C4B-8E83-4837-A6C8-5CF44D40ED22}" dt="2022-07-30T02:14:47.893" v="502"/>
        <pc:sldMkLst>
          <pc:docMk/>
          <pc:sldMk cId="910837685" sldId="413"/>
        </pc:sldMkLst>
      </pc:sldChg>
      <pc:sldChg chg="add">
        <pc:chgData name="mai thu thuy" userId="61ba43ae003805c1" providerId="LiveId" clId="{021E1C4B-8E83-4837-A6C8-5CF44D40ED22}" dt="2022-07-30T02:14:47.893" v="502"/>
        <pc:sldMkLst>
          <pc:docMk/>
          <pc:sldMk cId="1339448444" sldId="414"/>
        </pc:sldMkLst>
      </pc:sldChg>
      <pc:sldChg chg="modSp add del mod">
        <pc:chgData name="mai thu thuy" userId="61ba43ae003805c1" providerId="LiveId" clId="{021E1C4B-8E83-4837-A6C8-5CF44D40ED22}" dt="2022-07-30T04:11:56.332" v="5204" actId="14100"/>
        <pc:sldMkLst>
          <pc:docMk/>
          <pc:sldMk cId="1042005451" sldId="415"/>
        </pc:sldMkLst>
        <pc:spChg chg="mod">
          <ac:chgData name="mai thu thuy" userId="61ba43ae003805c1" providerId="LiveId" clId="{021E1C4B-8E83-4837-A6C8-5CF44D40ED22}" dt="2022-07-30T04:11:56.332" v="5204" actId="14100"/>
          <ac:spMkLst>
            <pc:docMk/>
            <pc:sldMk cId="1042005451" sldId="415"/>
            <ac:spMk id="18" creationId="{00000000-0000-0000-0000-000000000000}"/>
          </ac:spMkLst>
        </pc:spChg>
      </pc:sldChg>
      <pc:sldChg chg="add">
        <pc:chgData name="mai thu thuy" userId="61ba43ae003805c1" providerId="LiveId" clId="{021E1C4B-8E83-4837-A6C8-5CF44D40ED22}" dt="2022-07-30T02:19:55.112" v="510"/>
        <pc:sldMkLst>
          <pc:docMk/>
          <pc:sldMk cId="3577408373" sldId="416"/>
        </pc:sldMkLst>
      </pc:sldChg>
      <pc:sldChg chg="add del">
        <pc:chgData name="mai thu thuy" userId="61ba43ae003805c1" providerId="LiveId" clId="{021E1C4B-8E83-4837-A6C8-5CF44D40ED22}" dt="2022-07-30T02:20:06.436" v="512" actId="2696"/>
        <pc:sldMkLst>
          <pc:docMk/>
          <pc:sldMk cId="3757560132" sldId="417"/>
        </pc:sldMkLst>
      </pc:sldChg>
      <pc:sldChg chg="modSp add mod">
        <pc:chgData name="mai thu thuy" userId="61ba43ae003805c1" providerId="LiveId" clId="{021E1C4B-8E83-4837-A6C8-5CF44D40ED22}" dt="2022-07-30T02:21:47.522" v="522" actId="14100"/>
        <pc:sldMkLst>
          <pc:docMk/>
          <pc:sldMk cId="1651824510" sldId="418"/>
        </pc:sldMkLst>
        <pc:spChg chg="mod">
          <ac:chgData name="mai thu thuy" userId="61ba43ae003805c1" providerId="LiveId" clId="{021E1C4B-8E83-4837-A6C8-5CF44D40ED22}" dt="2022-07-30T02:21:47.522" v="522" actId="14100"/>
          <ac:spMkLst>
            <pc:docMk/>
            <pc:sldMk cId="1651824510" sldId="418"/>
            <ac:spMk id="13" creationId="{A1F101A8-AA72-8BC4-A721-5838886FF372}"/>
          </ac:spMkLst>
        </pc:spChg>
        <pc:spChg chg="mod">
          <ac:chgData name="mai thu thuy" userId="61ba43ae003805c1" providerId="LiveId" clId="{021E1C4B-8E83-4837-A6C8-5CF44D40ED22}" dt="2022-07-30T02:21:44.974" v="521" actId="1076"/>
          <ac:spMkLst>
            <pc:docMk/>
            <pc:sldMk cId="1651824510" sldId="418"/>
            <ac:spMk id="19" creationId="{5B61BE7F-F6DF-C903-D320-4642502727C6}"/>
          </ac:spMkLst>
        </pc:spChg>
        <pc:grpChg chg="mod">
          <ac:chgData name="mai thu thuy" userId="61ba43ae003805c1" providerId="LiveId" clId="{021E1C4B-8E83-4837-A6C8-5CF44D40ED22}" dt="2022-07-30T02:21:41.598" v="520" actId="1076"/>
          <ac:grpSpMkLst>
            <pc:docMk/>
            <pc:sldMk cId="1651824510" sldId="418"/>
            <ac:grpSpMk id="15" creationId="{EBA8BE29-1355-7477-1801-29C5A2DB0D34}"/>
          </ac:grpSpMkLst>
        </pc:grpChg>
      </pc:sldChg>
      <pc:sldChg chg="modSp add mod">
        <pc:chgData name="mai thu thuy" userId="61ba43ae003805c1" providerId="LiveId" clId="{021E1C4B-8E83-4837-A6C8-5CF44D40ED22}" dt="2022-07-30T02:40:57.108" v="779" actId="14100"/>
        <pc:sldMkLst>
          <pc:docMk/>
          <pc:sldMk cId="2759880204" sldId="419"/>
        </pc:sldMkLst>
        <pc:spChg chg="mod">
          <ac:chgData name="mai thu thuy" userId="61ba43ae003805c1" providerId="LiveId" clId="{021E1C4B-8E83-4837-A6C8-5CF44D40ED22}" dt="2022-07-30T02:22:04.285" v="526" actId="1076"/>
          <ac:spMkLst>
            <pc:docMk/>
            <pc:sldMk cId="2759880204" sldId="419"/>
            <ac:spMk id="42" creationId="{9A11A72F-C85A-5337-1344-77E9241D3AE5}"/>
          </ac:spMkLst>
        </pc:spChg>
        <pc:grpChg chg="mod">
          <ac:chgData name="mai thu thuy" userId="61ba43ae003805c1" providerId="LiveId" clId="{021E1C4B-8E83-4837-A6C8-5CF44D40ED22}" dt="2022-07-30T02:40:57.108" v="779" actId="14100"/>
          <ac:grpSpMkLst>
            <pc:docMk/>
            <pc:sldMk cId="2759880204" sldId="419"/>
            <ac:grpSpMk id="3" creationId="{F9A1A9DA-59D0-2013-088D-D783A82FC18A}"/>
          </ac:grpSpMkLst>
        </pc:grpChg>
        <pc:grpChg chg="mod">
          <ac:chgData name="mai thu thuy" userId="61ba43ae003805c1" providerId="LiveId" clId="{021E1C4B-8E83-4837-A6C8-5CF44D40ED22}" dt="2022-07-30T02:22:02.280" v="525" actId="1076"/>
          <ac:grpSpMkLst>
            <pc:docMk/>
            <pc:sldMk cId="2759880204" sldId="419"/>
            <ac:grpSpMk id="28" creationId="{B7B0F779-1D0B-1608-5010-362FC6C5DAE9}"/>
          </ac:grpSpMkLst>
        </pc:grpChg>
      </pc:sldChg>
      <pc:sldChg chg="modSp add mod">
        <pc:chgData name="mai thu thuy" userId="61ba43ae003805c1" providerId="LiveId" clId="{021E1C4B-8E83-4837-A6C8-5CF44D40ED22}" dt="2022-07-30T02:41:02.812" v="780" actId="14100"/>
        <pc:sldMkLst>
          <pc:docMk/>
          <pc:sldMk cId="1414316982" sldId="420"/>
        </pc:sldMkLst>
        <pc:spChg chg="mod">
          <ac:chgData name="mai thu thuy" userId="61ba43ae003805c1" providerId="LiveId" clId="{021E1C4B-8E83-4837-A6C8-5CF44D40ED22}" dt="2022-07-30T02:22:11.958" v="528" actId="1076"/>
          <ac:spMkLst>
            <pc:docMk/>
            <pc:sldMk cId="1414316982" sldId="420"/>
            <ac:spMk id="42" creationId="{9A11A72F-C85A-5337-1344-77E9241D3AE5}"/>
          </ac:spMkLst>
        </pc:spChg>
        <pc:grpChg chg="mod">
          <ac:chgData name="mai thu thuy" userId="61ba43ae003805c1" providerId="LiveId" clId="{021E1C4B-8E83-4837-A6C8-5CF44D40ED22}" dt="2022-07-30T02:41:02.812" v="780" actId="14100"/>
          <ac:grpSpMkLst>
            <pc:docMk/>
            <pc:sldMk cId="1414316982" sldId="420"/>
            <ac:grpSpMk id="3" creationId="{8ABA7D02-E097-E692-4C25-E2940854FA0E}"/>
          </ac:grpSpMkLst>
        </pc:grpChg>
        <pc:grpChg chg="mod">
          <ac:chgData name="mai thu thuy" userId="61ba43ae003805c1" providerId="LiveId" clId="{021E1C4B-8E83-4837-A6C8-5CF44D40ED22}" dt="2022-07-30T02:22:09.593" v="527" actId="1076"/>
          <ac:grpSpMkLst>
            <pc:docMk/>
            <pc:sldMk cId="1414316982" sldId="420"/>
            <ac:grpSpMk id="28" creationId="{B7B0F779-1D0B-1608-5010-362FC6C5DAE9}"/>
          </ac:grpSpMkLst>
        </pc:grpChg>
      </pc:sldChg>
      <pc:sldChg chg="modSp add mod">
        <pc:chgData name="mai thu thuy" userId="61ba43ae003805c1" providerId="LiveId" clId="{021E1C4B-8E83-4837-A6C8-5CF44D40ED22}" dt="2022-07-30T02:41:07.883" v="781" actId="14100"/>
        <pc:sldMkLst>
          <pc:docMk/>
          <pc:sldMk cId="487534517" sldId="421"/>
        </pc:sldMkLst>
        <pc:spChg chg="mod">
          <ac:chgData name="mai thu thuy" userId="61ba43ae003805c1" providerId="LiveId" clId="{021E1C4B-8E83-4837-A6C8-5CF44D40ED22}" dt="2022-07-30T02:22:18.648" v="530" actId="1076"/>
          <ac:spMkLst>
            <pc:docMk/>
            <pc:sldMk cId="487534517" sldId="421"/>
            <ac:spMk id="42" creationId="{9A11A72F-C85A-5337-1344-77E9241D3AE5}"/>
          </ac:spMkLst>
        </pc:spChg>
        <pc:grpChg chg="mod">
          <ac:chgData name="mai thu thuy" userId="61ba43ae003805c1" providerId="LiveId" clId="{021E1C4B-8E83-4837-A6C8-5CF44D40ED22}" dt="2022-07-30T02:41:07.883" v="781" actId="14100"/>
          <ac:grpSpMkLst>
            <pc:docMk/>
            <pc:sldMk cId="487534517" sldId="421"/>
            <ac:grpSpMk id="3" creationId="{3BD30513-56A3-5482-4FDF-BBF82EE5481D}"/>
          </ac:grpSpMkLst>
        </pc:grpChg>
        <pc:grpChg chg="mod">
          <ac:chgData name="mai thu thuy" userId="61ba43ae003805c1" providerId="LiveId" clId="{021E1C4B-8E83-4837-A6C8-5CF44D40ED22}" dt="2022-07-30T02:22:16.052" v="529" actId="1076"/>
          <ac:grpSpMkLst>
            <pc:docMk/>
            <pc:sldMk cId="487534517" sldId="421"/>
            <ac:grpSpMk id="28" creationId="{B7B0F779-1D0B-1608-5010-362FC6C5DAE9}"/>
          </ac:grpSpMkLst>
        </pc:grpChg>
      </pc:sldChg>
      <pc:sldChg chg="modSp add mod modNotes">
        <pc:chgData name="mai thu thuy" userId="61ba43ae003805c1" providerId="LiveId" clId="{021E1C4B-8E83-4837-A6C8-5CF44D40ED22}" dt="2022-07-30T04:03:47.454" v="5121"/>
        <pc:sldMkLst>
          <pc:docMk/>
          <pc:sldMk cId="647277630" sldId="422"/>
        </pc:sldMkLst>
        <pc:spChg chg="mod">
          <ac:chgData name="mai thu thuy" userId="61ba43ae003805c1" providerId="LiveId" clId="{021E1C4B-8E83-4837-A6C8-5CF44D40ED22}" dt="2022-07-30T02:22:31.872" v="531" actId="1076"/>
          <ac:spMkLst>
            <pc:docMk/>
            <pc:sldMk cId="647277630" sldId="422"/>
            <ac:spMk id="42" creationId="{9A11A72F-C85A-5337-1344-77E9241D3AE5}"/>
          </ac:spMkLst>
        </pc:spChg>
        <pc:spChg chg="mod">
          <ac:chgData name="mai thu thuy" userId="61ba43ae003805c1" providerId="LiveId" clId="{021E1C4B-8E83-4837-A6C8-5CF44D40ED22}" dt="2022-07-30T02:25:11.884" v="563" actId="14100"/>
          <ac:spMkLst>
            <pc:docMk/>
            <pc:sldMk cId="647277630" sldId="422"/>
            <ac:spMk id="44" creationId="{290B6515-08E4-B49C-5069-11AB3F0B6958}"/>
          </ac:spMkLst>
        </pc:spChg>
        <pc:grpChg chg="mod">
          <ac:chgData name="mai thu thuy" userId="61ba43ae003805c1" providerId="LiveId" clId="{021E1C4B-8E83-4837-A6C8-5CF44D40ED22}" dt="2022-07-30T02:25:16.495" v="564" actId="14100"/>
          <ac:grpSpMkLst>
            <pc:docMk/>
            <pc:sldMk cId="647277630" sldId="422"/>
            <ac:grpSpMk id="5" creationId="{D15D945B-1308-0714-2C1F-E8A0FA61F231}"/>
          </ac:grpSpMkLst>
        </pc:grpChg>
        <pc:graphicFrameChg chg="mod">
          <ac:chgData name="mai thu thuy" userId="61ba43ae003805c1" providerId="LiveId" clId="{021E1C4B-8E83-4837-A6C8-5CF44D40ED22}" dt="2022-07-30T04:03:47.454" v="5121"/>
          <ac:graphicFrameMkLst>
            <pc:docMk/>
            <pc:sldMk cId="647277630" sldId="422"/>
            <ac:graphicFrameMk id="3" creationId="{DAE236A3-F065-CB56-9659-0D38968E133D}"/>
          </ac:graphicFrameMkLst>
        </pc:graphicFrameChg>
      </pc:sldChg>
      <pc:sldChg chg="modSp add mod">
        <pc:chgData name="mai thu thuy" userId="61ba43ae003805c1" providerId="LiveId" clId="{021E1C4B-8E83-4837-A6C8-5CF44D40ED22}" dt="2022-07-30T02:26:55.402" v="574" actId="1076"/>
        <pc:sldMkLst>
          <pc:docMk/>
          <pc:sldMk cId="2960089262" sldId="423"/>
        </pc:sldMkLst>
        <pc:spChg chg="mod">
          <ac:chgData name="mai thu thuy" userId="61ba43ae003805c1" providerId="LiveId" clId="{021E1C4B-8E83-4837-A6C8-5CF44D40ED22}" dt="2022-07-30T02:26:24.423" v="570" actId="14100"/>
          <ac:spMkLst>
            <pc:docMk/>
            <pc:sldMk cId="2960089262" sldId="423"/>
            <ac:spMk id="58" creationId="{C5F776E3-99EE-BFF4-DA3D-41FFB0D2FB44}"/>
          </ac:spMkLst>
        </pc:spChg>
        <pc:grpChg chg="mod">
          <ac:chgData name="mai thu thuy" userId="61ba43ae003805c1" providerId="LiveId" clId="{021E1C4B-8E83-4837-A6C8-5CF44D40ED22}" dt="2022-07-30T02:26:33.541" v="571" actId="14100"/>
          <ac:grpSpMkLst>
            <pc:docMk/>
            <pc:sldMk cId="2960089262" sldId="423"/>
            <ac:grpSpMk id="8" creationId="{F2C9E46E-F637-10FF-C9B7-E7E119F29746}"/>
          </ac:grpSpMkLst>
        </pc:grpChg>
        <pc:grpChg chg="mod">
          <ac:chgData name="mai thu thuy" userId="61ba43ae003805c1" providerId="LiveId" clId="{021E1C4B-8E83-4837-A6C8-5CF44D40ED22}" dt="2022-07-30T02:26:55.402" v="574" actId="1076"/>
          <ac:grpSpMkLst>
            <pc:docMk/>
            <pc:sldMk cId="2960089262" sldId="423"/>
            <ac:grpSpMk id="28" creationId="{B7B0F779-1D0B-1608-5010-362FC6C5DAE9}"/>
          </ac:grpSpMkLst>
        </pc:grpChg>
      </pc:sldChg>
      <pc:sldChg chg="modSp add mod">
        <pc:chgData name="mai thu thuy" userId="61ba43ae003805c1" providerId="LiveId" clId="{021E1C4B-8E83-4837-A6C8-5CF44D40ED22}" dt="2022-07-30T02:27:16.397" v="581" actId="1076"/>
        <pc:sldMkLst>
          <pc:docMk/>
          <pc:sldMk cId="962314183" sldId="424"/>
        </pc:sldMkLst>
        <pc:spChg chg="mod">
          <ac:chgData name="mai thu thuy" userId="61ba43ae003805c1" providerId="LiveId" clId="{021E1C4B-8E83-4837-A6C8-5CF44D40ED22}" dt="2022-07-30T02:27:16.397" v="581" actId="1076"/>
          <ac:spMkLst>
            <pc:docMk/>
            <pc:sldMk cId="962314183" sldId="424"/>
            <ac:spMk id="42" creationId="{9A11A72F-C85A-5337-1344-77E9241D3AE5}"/>
          </ac:spMkLst>
        </pc:spChg>
        <pc:grpChg chg="mod">
          <ac:chgData name="mai thu thuy" userId="61ba43ae003805c1" providerId="LiveId" clId="{021E1C4B-8E83-4837-A6C8-5CF44D40ED22}" dt="2022-07-30T02:27:14.021" v="580" actId="1076"/>
          <ac:grpSpMkLst>
            <pc:docMk/>
            <pc:sldMk cId="962314183" sldId="424"/>
            <ac:grpSpMk id="28" creationId="{B7B0F779-1D0B-1608-5010-362FC6C5DAE9}"/>
          </ac:grpSpMkLst>
        </pc:grpChg>
      </pc:sldChg>
      <pc:sldChg chg="modSp add mod">
        <pc:chgData name="mai thu thuy" userId="61ba43ae003805c1" providerId="LiveId" clId="{021E1C4B-8E83-4837-A6C8-5CF44D40ED22}" dt="2022-07-30T02:28:29.332" v="596" actId="1076"/>
        <pc:sldMkLst>
          <pc:docMk/>
          <pc:sldMk cId="447737156" sldId="425"/>
        </pc:sldMkLst>
        <pc:spChg chg="mod">
          <ac:chgData name="mai thu thuy" userId="61ba43ae003805c1" providerId="LiveId" clId="{021E1C4B-8E83-4837-A6C8-5CF44D40ED22}" dt="2022-07-30T02:28:29.332" v="596" actId="1076"/>
          <ac:spMkLst>
            <pc:docMk/>
            <pc:sldMk cId="447737156" sldId="425"/>
            <ac:spMk id="19" creationId="{807691D9-1DC9-77CA-6E96-5A3DD5CF4B5E}"/>
          </ac:spMkLst>
        </pc:spChg>
        <pc:grpChg chg="mod">
          <ac:chgData name="mai thu thuy" userId="61ba43ae003805c1" providerId="LiveId" clId="{021E1C4B-8E83-4837-A6C8-5CF44D40ED22}" dt="2022-07-30T02:28:27.014" v="595" actId="1076"/>
          <ac:grpSpMkLst>
            <pc:docMk/>
            <pc:sldMk cId="447737156" sldId="425"/>
            <ac:grpSpMk id="15" creationId="{5173ABD1-F267-CD5E-2CB8-9ADB060BAEEC}"/>
          </ac:grpSpMkLst>
        </pc:grpChg>
      </pc:sldChg>
      <pc:sldChg chg="modSp add mod">
        <pc:chgData name="mai thu thuy" userId="61ba43ae003805c1" providerId="LiveId" clId="{021E1C4B-8E83-4837-A6C8-5CF44D40ED22}" dt="2022-07-30T02:28:43.596" v="600" actId="1076"/>
        <pc:sldMkLst>
          <pc:docMk/>
          <pc:sldMk cId="3362954669" sldId="426"/>
        </pc:sldMkLst>
        <pc:spChg chg="mod">
          <ac:chgData name="mai thu thuy" userId="61ba43ae003805c1" providerId="LiveId" clId="{021E1C4B-8E83-4837-A6C8-5CF44D40ED22}" dt="2022-07-30T02:28:43.596" v="600" actId="1076"/>
          <ac:spMkLst>
            <pc:docMk/>
            <pc:sldMk cId="3362954669" sldId="426"/>
            <ac:spMk id="42" creationId="{9A11A72F-C85A-5337-1344-77E9241D3AE5}"/>
          </ac:spMkLst>
        </pc:spChg>
        <pc:grpChg chg="mod">
          <ac:chgData name="mai thu thuy" userId="61ba43ae003805c1" providerId="LiveId" clId="{021E1C4B-8E83-4837-A6C8-5CF44D40ED22}" dt="2022-07-30T02:28:41.630" v="599" actId="1076"/>
          <ac:grpSpMkLst>
            <pc:docMk/>
            <pc:sldMk cId="3362954669" sldId="426"/>
            <ac:grpSpMk id="28" creationId="{B7B0F779-1D0B-1608-5010-362FC6C5DAE9}"/>
          </ac:grpSpMkLst>
        </pc:grpChg>
      </pc:sldChg>
      <pc:sldChg chg="modSp add mod">
        <pc:chgData name="mai thu thuy" userId="61ba43ae003805c1" providerId="LiveId" clId="{021E1C4B-8E83-4837-A6C8-5CF44D40ED22}" dt="2022-07-30T02:28:52.755" v="602" actId="1076"/>
        <pc:sldMkLst>
          <pc:docMk/>
          <pc:sldMk cId="2396899871" sldId="427"/>
        </pc:sldMkLst>
        <pc:spChg chg="mod">
          <ac:chgData name="mai thu thuy" userId="61ba43ae003805c1" providerId="LiveId" clId="{021E1C4B-8E83-4837-A6C8-5CF44D40ED22}" dt="2022-07-30T02:28:52.755" v="602" actId="1076"/>
          <ac:spMkLst>
            <pc:docMk/>
            <pc:sldMk cId="2396899871" sldId="427"/>
            <ac:spMk id="42" creationId="{9A11A72F-C85A-5337-1344-77E9241D3AE5}"/>
          </ac:spMkLst>
        </pc:spChg>
        <pc:grpChg chg="mod">
          <ac:chgData name="mai thu thuy" userId="61ba43ae003805c1" providerId="LiveId" clId="{021E1C4B-8E83-4837-A6C8-5CF44D40ED22}" dt="2022-07-30T02:28:50.205" v="601" actId="1076"/>
          <ac:grpSpMkLst>
            <pc:docMk/>
            <pc:sldMk cId="2396899871" sldId="427"/>
            <ac:grpSpMk id="28" creationId="{B7B0F779-1D0B-1608-5010-362FC6C5DAE9}"/>
          </ac:grpSpMkLst>
        </pc:grpChg>
      </pc:sldChg>
      <pc:sldChg chg="modSp add mod">
        <pc:chgData name="mai thu thuy" userId="61ba43ae003805c1" providerId="LiveId" clId="{021E1C4B-8E83-4837-A6C8-5CF44D40ED22}" dt="2022-07-30T02:30:15.445" v="623" actId="1076"/>
        <pc:sldMkLst>
          <pc:docMk/>
          <pc:sldMk cId="3448634613" sldId="428"/>
        </pc:sldMkLst>
        <pc:spChg chg="mod">
          <ac:chgData name="mai thu thuy" userId="61ba43ae003805c1" providerId="LiveId" clId="{021E1C4B-8E83-4837-A6C8-5CF44D40ED22}" dt="2022-07-30T02:30:15.445" v="623" actId="1076"/>
          <ac:spMkLst>
            <pc:docMk/>
            <pc:sldMk cId="3448634613" sldId="428"/>
            <ac:spMk id="19" creationId="{807691D9-1DC9-77CA-6E96-5A3DD5CF4B5E}"/>
          </ac:spMkLst>
        </pc:spChg>
        <pc:grpChg chg="mod">
          <ac:chgData name="mai thu thuy" userId="61ba43ae003805c1" providerId="LiveId" clId="{021E1C4B-8E83-4837-A6C8-5CF44D40ED22}" dt="2022-07-30T02:30:12.908" v="622" actId="1076"/>
          <ac:grpSpMkLst>
            <pc:docMk/>
            <pc:sldMk cId="3448634613" sldId="428"/>
            <ac:grpSpMk id="15" creationId="{5173ABD1-F267-CD5E-2CB8-9ADB060BAEEC}"/>
          </ac:grpSpMkLst>
        </pc:grpChg>
      </pc:sldChg>
      <pc:sldChg chg="modSp add mod">
        <pc:chgData name="mai thu thuy" userId="61ba43ae003805c1" providerId="LiveId" clId="{021E1C4B-8E83-4837-A6C8-5CF44D40ED22}" dt="2022-07-30T02:30:22.548" v="625" actId="1076"/>
        <pc:sldMkLst>
          <pc:docMk/>
          <pc:sldMk cId="50560268" sldId="429"/>
        </pc:sldMkLst>
        <pc:spChg chg="mod">
          <ac:chgData name="mai thu thuy" userId="61ba43ae003805c1" providerId="LiveId" clId="{021E1C4B-8E83-4837-A6C8-5CF44D40ED22}" dt="2022-07-30T02:30:22.548" v="625" actId="1076"/>
          <ac:spMkLst>
            <pc:docMk/>
            <pc:sldMk cId="50560268" sldId="429"/>
            <ac:spMk id="42" creationId="{9A11A72F-C85A-5337-1344-77E9241D3AE5}"/>
          </ac:spMkLst>
        </pc:spChg>
        <pc:grpChg chg="mod">
          <ac:chgData name="mai thu thuy" userId="61ba43ae003805c1" providerId="LiveId" clId="{021E1C4B-8E83-4837-A6C8-5CF44D40ED22}" dt="2022-07-30T02:30:20.020" v="624" actId="1076"/>
          <ac:grpSpMkLst>
            <pc:docMk/>
            <pc:sldMk cId="50560268" sldId="429"/>
            <ac:grpSpMk id="28" creationId="{B7B0F779-1D0B-1608-5010-362FC6C5DAE9}"/>
          </ac:grpSpMkLst>
        </pc:grpChg>
      </pc:sldChg>
      <pc:sldChg chg="add">
        <pc:chgData name="mai thu thuy" userId="61ba43ae003805c1" providerId="LiveId" clId="{021E1C4B-8E83-4837-A6C8-5CF44D40ED22}" dt="2022-07-30T02:19:55.112" v="510"/>
        <pc:sldMkLst>
          <pc:docMk/>
          <pc:sldMk cId="2267814003" sldId="430"/>
        </pc:sldMkLst>
      </pc:sldChg>
      <pc:sldChg chg="modSp add mod">
        <pc:chgData name="mai thu thuy" userId="61ba43ae003805c1" providerId="LiveId" clId="{021E1C4B-8E83-4837-A6C8-5CF44D40ED22}" dt="2022-07-30T02:30:33.421" v="628" actId="1076"/>
        <pc:sldMkLst>
          <pc:docMk/>
          <pc:sldMk cId="2413855263" sldId="431"/>
        </pc:sldMkLst>
        <pc:spChg chg="mod">
          <ac:chgData name="mai thu thuy" userId="61ba43ae003805c1" providerId="LiveId" clId="{021E1C4B-8E83-4837-A6C8-5CF44D40ED22}" dt="2022-07-30T02:30:33.421" v="628" actId="1076"/>
          <ac:spMkLst>
            <pc:docMk/>
            <pc:sldMk cId="2413855263" sldId="431"/>
            <ac:spMk id="42" creationId="{9A11A72F-C85A-5337-1344-77E9241D3AE5}"/>
          </ac:spMkLst>
        </pc:spChg>
        <pc:grpChg chg="mod">
          <ac:chgData name="mai thu thuy" userId="61ba43ae003805c1" providerId="LiveId" clId="{021E1C4B-8E83-4837-A6C8-5CF44D40ED22}" dt="2022-07-30T02:30:31.004" v="627" actId="1076"/>
          <ac:grpSpMkLst>
            <pc:docMk/>
            <pc:sldMk cId="2413855263" sldId="431"/>
            <ac:grpSpMk id="28" creationId="{B7B0F779-1D0B-1608-5010-362FC6C5DAE9}"/>
          </ac:grpSpMkLst>
        </pc:grpChg>
      </pc:sldChg>
      <pc:sldChg chg="modSp add mod">
        <pc:chgData name="mai thu thuy" userId="61ba43ae003805c1" providerId="LiveId" clId="{021E1C4B-8E83-4837-A6C8-5CF44D40ED22}" dt="2022-07-30T02:30:48.796" v="633" actId="1076"/>
        <pc:sldMkLst>
          <pc:docMk/>
          <pc:sldMk cId="3261570611" sldId="432"/>
        </pc:sldMkLst>
        <pc:spChg chg="mod">
          <ac:chgData name="mai thu thuy" userId="61ba43ae003805c1" providerId="LiveId" clId="{021E1C4B-8E83-4837-A6C8-5CF44D40ED22}" dt="2022-07-30T02:30:48.796" v="633" actId="1076"/>
          <ac:spMkLst>
            <pc:docMk/>
            <pc:sldMk cId="3261570611" sldId="432"/>
            <ac:spMk id="42" creationId="{9A11A72F-C85A-5337-1344-77E9241D3AE5}"/>
          </ac:spMkLst>
        </pc:spChg>
        <pc:grpChg chg="mod">
          <ac:chgData name="mai thu thuy" userId="61ba43ae003805c1" providerId="LiveId" clId="{021E1C4B-8E83-4837-A6C8-5CF44D40ED22}" dt="2022-07-30T02:30:46.566" v="632" actId="1076"/>
          <ac:grpSpMkLst>
            <pc:docMk/>
            <pc:sldMk cId="3261570611" sldId="432"/>
            <ac:grpSpMk id="28" creationId="{B7B0F779-1D0B-1608-5010-362FC6C5DAE9}"/>
          </ac:grpSpMkLst>
        </pc:grpChg>
      </pc:sldChg>
      <pc:sldChg chg="modSp add mod">
        <pc:chgData name="mai thu thuy" userId="61ba43ae003805c1" providerId="LiveId" clId="{021E1C4B-8E83-4837-A6C8-5CF44D40ED22}" dt="2022-07-30T02:35:03.021" v="646" actId="14100"/>
        <pc:sldMkLst>
          <pc:docMk/>
          <pc:sldMk cId="1975698905" sldId="433"/>
        </pc:sldMkLst>
        <pc:spChg chg="mod">
          <ac:chgData name="mai thu thuy" userId="61ba43ae003805c1" providerId="LiveId" clId="{021E1C4B-8E83-4837-A6C8-5CF44D40ED22}" dt="2022-07-30T02:35:03.021" v="646" actId="14100"/>
          <ac:spMkLst>
            <pc:docMk/>
            <pc:sldMk cId="1975698905" sldId="433"/>
            <ac:spMk id="60" creationId="{00000000-0000-0000-0000-000000000000}"/>
          </ac:spMkLst>
        </pc:spChg>
      </pc:sldChg>
      <pc:sldChg chg="modSp add mod">
        <pc:chgData name="mai thu thuy" userId="61ba43ae003805c1" providerId="LiveId" clId="{021E1C4B-8E83-4837-A6C8-5CF44D40ED22}" dt="2022-07-30T03:59:33.215" v="5106" actId="14100"/>
        <pc:sldMkLst>
          <pc:docMk/>
          <pc:sldMk cId="1773937161" sldId="434"/>
        </pc:sldMkLst>
        <pc:spChg chg="mod">
          <ac:chgData name="mai thu thuy" userId="61ba43ae003805c1" providerId="LiveId" clId="{021E1C4B-8E83-4837-A6C8-5CF44D40ED22}" dt="2022-07-30T03:59:33.215" v="5106" actId="14100"/>
          <ac:spMkLst>
            <pc:docMk/>
            <pc:sldMk cId="1773937161" sldId="434"/>
            <ac:spMk id="3" creationId="{93C4AC01-FB4B-F658-DA11-EDFF1357EFB5}"/>
          </ac:spMkLst>
        </pc:spChg>
        <pc:spChg chg="mod">
          <ac:chgData name="mai thu thuy" userId="61ba43ae003805c1" providerId="LiveId" clId="{021E1C4B-8E83-4837-A6C8-5CF44D40ED22}" dt="2022-07-30T02:35:08.330" v="647" actId="14100"/>
          <ac:spMkLst>
            <pc:docMk/>
            <pc:sldMk cId="1773937161" sldId="434"/>
            <ac:spMk id="60" creationId="{00000000-0000-0000-0000-000000000000}"/>
          </ac:spMkLst>
        </pc:spChg>
      </pc:sldChg>
      <pc:sldChg chg="modSp add mod">
        <pc:chgData name="mai thu thuy" userId="61ba43ae003805c1" providerId="LiveId" clId="{021E1C4B-8E83-4837-A6C8-5CF44D40ED22}" dt="2022-07-30T02:35:12.596" v="648" actId="14100"/>
        <pc:sldMkLst>
          <pc:docMk/>
          <pc:sldMk cId="3114319859" sldId="435"/>
        </pc:sldMkLst>
        <pc:spChg chg="mod">
          <ac:chgData name="mai thu thuy" userId="61ba43ae003805c1" providerId="LiveId" clId="{021E1C4B-8E83-4837-A6C8-5CF44D40ED22}" dt="2022-07-30T02:35:12.596" v="648" actId="14100"/>
          <ac:spMkLst>
            <pc:docMk/>
            <pc:sldMk cId="3114319859" sldId="435"/>
            <ac:spMk id="60" creationId="{00000000-0000-0000-0000-000000000000}"/>
          </ac:spMkLst>
        </pc:spChg>
      </pc:sldChg>
      <pc:sldChg chg="modSp add mod">
        <pc:chgData name="mai thu thuy" userId="61ba43ae003805c1" providerId="LiveId" clId="{021E1C4B-8E83-4837-A6C8-5CF44D40ED22}" dt="2022-07-30T02:35:17.235" v="649" actId="14100"/>
        <pc:sldMkLst>
          <pc:docMk/>
          <pc:sldMk cId="3514686961" sldId="436"/>
        </pc:sldMkLst>
        <pc:spChg chg="mod">
          <ac:chgData name="mai thu thuy" userId="61ba43ae003805c1" providerId="LiveId" clId="{021E1C4B-8E83-4837-A6C8-5CF44D40ED22}" dt="2022-07-30T02:35:17.235" v="649" actId="14100"/>
          <ac:spMkLst>
            <pc:docMk/>
            <pc:sldMk cId="3514686961" sldId="436"/>
            <ac:spMk id="60" creationId="{00000000-0000-0000-0000-000000000000}"/>
          </ac:spMkLst>
        </pc:spChg>
      </pc:sldChg>
      <pc:sldChg chg="modSp add mod">
        <pc:chgData name="mai thu thuy" userId="61ba43ae003805c1" providerId="LiveId" clId="{021E1C4B-8E83-4837-A6C8-5CF44D40ED22}" dt="2022-07-30T02:35:21.301" v="650" actId="14100"/>
        <pc:sldMkLst>
          <pc:docMk/>
          <pc:sldMk cId="3444972677" sldId="437"/>
        </pc:sldMkLst>
        <pc:spChg chg="mod">
          <ac:chgData name="mai thu thuy" userId="61ba43ae003805c1" providerId="LiveId" clId="{021E1C4B-8E83-4837-A6C8-5CF44D40ED22}" dt="2022-07-30T02:35:21.301" v="650" actId="14100"/>
          <ac:spMkLst>
            <pc:docMk/>
            <pc:sldMk cId="3444972677" sldId="437"/>
            <ac:spMk id="60" creationId="{00000000-0000-0000-0000-000000000000}"/>
          </ac:spMkLst>
        </pc:spChg>
      </pc:sldChg>
      <pc:sldChg chg="addSp modSp add mod">
        <pc:chgData name="mai thu thuy" userId="61ba43ae003805c1" providerId="LiveId" clId="{021E1C4B-8E83-4837-A6C8-5CF44D40ED22}" dt="2022-07-30T03:58:43.593" v="5105" actId="20577"/>
        <pc:sldMkLst>
          <pc:docMk/>
          <pc:sldMk cId="18809710" sldId="438"/>
        </pc:sldMkLst>
        <pc:spChg chg="add mod">
          <ac:chgData name="mai thu thuy" userId="61ba43ae003805c1" providerId="LiveId" clId="{021E1C4B-8E83-4837-A6C8-5CF44D40ED22}" dt="2022-07-30T03:58:43.593" v="5105" actId="20577"/>
          <ac:spMkLst>
            <pc:docMk/>
            <pc:sldMk cId="18809710" sldId="438"/>
            <ac:spMk id="3" creationId="{BF1408C1-20AB-B7FC-8341-B3D9E495109D}"/>
          </ac:spMkLst>
        </pc:spChg>
        <pc:spChg chg="mod">
          <ac:chgData name="mai thu thuy" userId="61ba43ae003805c1" providerId="LiveId" clId="{021E1C4B-8E83-4837-A6C8-5CF44D40ED22}" dt="2022-07-30T02:35:33.371" v="651" actId="14100"/>
          <ac:spMkLst>
            <pc:docMk/>
            <pc:sldMk cId="18809710" sldId="438"/>
            <ac:spMk id="18" creationId="{00000000-0000-0000-0000-000000000000}"/>
          </ac:spMkLst>
        </pc:spChg>
        <pc:spChg chg="mod">
          <ac:chgData name="mai thu thuy" userId="61ba43ae003805c1" providerId="LiveId" clId="{021E1C4B-8E83-4837-A6C8-5CF44D40ED22}" dt="2022-07-30T02:34:42.803" v="645" actId="122"/>
          <ac:spMkLst>
            <pc:docMk/>
            <pc:sldMk cId="18809710" sldId="438"/>
            <ac:spMk id="30" creationId="{00000000-0000-0000-0000-000000000000}"/>
          </ac:spMkLst>
        </pc:spChg>
        <pc:grpChg chg="mod">
          <ac:chgData name="mai thu thuy" userId="61ba43ae003805c1" providerId="LiveId" clId="{021E1C4B-8E83-4837-A6C8-5CF44D40ED22}" dt="2022-07-30T02:34:37.988" v="644" actId="1076"/>
          <ac:grpSpMkLst>
            <pc:docMk/>
            <pc:sldMk cId="18809710" sldId="438"/>
            <ac:grpSpMk id="27" creationId="{00000000-0000-0000-0000-000000000000}"/>
          </ac:grpSpMkLst>
        </pc:grpChg>
      </pc:sldChg>
      <pc:sldChg chg="modSp add mod">
        <pc:chgData name="mai thu thuy" userId="61ba43ae003805c1" providerId="LiveId" clId="{021E1C4B-8E83-4837-A6C8-5CF44D40ED22}" dt="2022-07-30T02:38:29.364" v="778" actId="14100"/>
        <pc:sldMkLst>
          <pc:docMk/>
          <pc:sldMk cId="781532099" sldId="439"/>
        </pc:sldMkLst>
        <pc:spChg chg="mod">
          <ac:chgData name="mai thu thuy" userId="61ba43ae003805c1" providerId="LiveId" clId="{021E1C4B-8E83-4837-A6C8-5CF44D40ED22}" dt="2022-07-30T02:38:29.364" v="778" actId="14100"/>
          <ac:spMkLst>
            <pc:docMk/>
            <pc:sldMk cId="781532099" sldId="439"/>
            <ac:spMk id="18" creationId="{00000000-0000-0000-0000-000000000000}"/>
          </ac:spMkLst>
        </pc:spChg>
      </pc:sldChg>
      <pc:sldChg chg="modSp add mod">
        <pc:chgData name="mai thu thuy" userId="61ba43ae003805c1" providerId="LiveId" clId="{021E1C4B-8E83-4837-A6C8-5CF44D40ED22}" dt="2022-07-30T02:36:33.948" v="771" actId="14100"/>
        <pc:sldMkLst>
          <pc:docMk/>
          <pc:sldMk cId="2604141491" sldId="440"/>
        </pc:sldMkLst>
        <pc:spChg chg="mod">
          <ac:chgData name="mai thu thuy" userId="61ba43ae003805c1" providerId="LiveId" clId="{021E1C4B-8E83-4837-A6C8-5CF44D40ED22}" dt="2022-07-30T02:36:33.948" v="771" actId="14100"/>
          <ac:spMkLst>
            <pc:docMk/>
            <pc:sldMk cId="2604141491" sldId="440"/>
            <ac:spMk id="18" creationId="{00000000-0000-0000-0000-000000000000}"/>
          </ac:spMkLst>
        </pc:spChg>
      </pc:sldChg>
      <pc:sldChg chg="modSp add mod">
        <pc:chgData name="mai thu thuy" userId="61ba43ae003805c1" providerId="LiveId" clId="{021E1C4B-8E83-4837-A6C8-5CF44D40ED22}" dt="2022-07-30T02:36:45.330" v="774" actId="14100"/>
        <pc:sldMkLst>
          <pc:docMk/>
          <pc:sldMk cId="88371698" sldId="441"/>
        </pc:sldMkLst>
        <pc:spChg chg="mod">
          <ac:chgData name="mai thu thuy" userId="61ba43ae003805c1" providerId="LiveId" clId="{021E1C4B-8E83-4837-A6C8-5CF44D40ED22}" dt="2022-07-30T02:36:40.516" v="772" actId="14100"/>
          <ac:spMkLst>
            <pc:docMk/>
            <pc:sldMk cId="88371698" sldId="441"/>
            <ac:spMk id="18" creationId="{00000000-0000-0000-0000-000000000000}"/>
          </ac:spMkLst>
        </pc:spChg>
        <pc:grpChg chg="mod">
          <ac:chgData name="mai thu thuy" userId="61ba43ae003805c1" providerId="LiveId" clId="{021E1C4B-8E83-4837-A6C8-5CF44D40ED22}" dt="2022-07-30T02:36:45.330" v="774" actId="14100"/>
          <ac:grpSpMkLst>
            <pc:docMk/>
            <pc:sldMk cId="88371698" sldId="441"/>
            <ac:grpSpMk id="27" creationId="{00000000-0000-0000-0000-000000000000}"/>
          </ac:grpSpMkLst>
        </pc:grpChg>
      </pc:sldChg>
      <pc:sldChg chg="addSp delSp modSp add mod">
        <pc:chgData name="mai thu thuy" userId="61ba43ae003805c1" providerId="LiveId" clId="{021E1C4B-8E83-4837-A6C8-5CF44D40ED22}" dt="2022-07-30T04:07:19.718" v="5133" actId="1076"/>
        <pc:sldMkLst>
          <pc:docMk/>
          <pc:sldMk cId="3566673842" sldId="442"/>
        </pc:sldMkLst>
        <pc:spChg chg="add del mod">
          <ac:chgData name="mai thu thuy" userId="61ba43ae003805c1" providerId="LiveId" clId="{021E1C4B-8E83-4837-A6C8-5CF44D40ED22}" dt="2022-07-30T02:58:08.795" v="1059"/>
          <ac:spMkLst>
            <pc:docMk/>
            <pc:sldMk cId="3566673842" sldId="442"/>
            <ac:spMk id="3" creationId="{40E66F43-7FE0-A23C-3D16-4A3219E65EC0}"/>
          </ac:spMkLst>
        </pc:spChg>
        <pc:spChg chg="mod">
          <ac:chgData name="mai thu thuy" userId="61ba43ae003805c1" providerId="LiveId" clId="{021E1C4B-8E83-4837-A6C8-5CF44D40ED22}" dt="2022-07-30T04:07:19.718" v="5133" actId="1076"/>
          <ac:spMkLst>
            <pc:docMk/>
            <pc:sldMk cId="3566673842" sldId="442"/>
            <ac:spMk id="4" creationId="{3DF4CB21-62F1-BE8D-C05D-FA0B11B00A4C}"/>
          </ac:spMkLst>
        </pc:spChg>
        <pc:spChg chg="add mod">
          <ac:chgData name="mai thu thuy" userId="61ba43ae003805c1" providerId="LiveId" clId="{021E1C4B-8E83-4837-A6C8-5CF44D40ED22}" dt="2022-07-30T03:01:45.259" v="1183" actId="14100"/>
          <ac:spMkLst>
            <pc:docMk/>
            <pc:sldMk cId="3566673842" sldId="442"/>
            <ac:spMk id="5" creationId="{4F967BB8-694A-1891-7483-5E3EC053A879}"/>
          </ac:spMkLst>
        </pc:spChg>
        <pc:spChg chg="add del mod">
          <ac:chgData name="mai thu thuy" userId="61ba43ae003805c1" providerId="LiveId" clId="{021E1C4B-8E83-4837-A6C8-5CF44D40ED22}" dt="2022-07-30T03:00:18.859" v="1070" actId="767"/>
          <ac:spMkLst>
            <pc:docMk/>
            <pc:sldMk cId="3566673842" sldId="442"/>
            <ac:spMk id="7" creationId="{4EB3EE6D-932B-20ED-BAB3-1C5AA5088A42}"/>
          </ac:spMkLst>
        </pc:spChg>
        <pc:spChg chg="add mod">
          <ac:chgData name="mai thu thuy" userId="61ba43ae003805c1" providerId="LiveId" clId="{021E1C4B-8E83-4837-A6C8-5CF44D40ED22}" dt="2022-07-30T03:33:41.353" v="2337" actId="6549"/>
          <ac:spMkLst>
            <pc:docMk/>
            <pc:sldMk cId="3566673842" sldId="442"/>
            <ac:spMk id="8" creationId="{0D238BF1-FD1F-7D91-D5C2-8BA08C00092F}"/>
          </ac:spMkLst>
        </pc:spChg>
        <pc:spChg chg="mod">
          <ac:chgData name="mai thu thuy" userId="61ba43ae003805c1" providerId="LiveId" clId="{021E1C4B-8E83-4837-A6C8-5CF44D40ED22}" dt="2022-07-30T02:35:53.420" v="711" actId="20577"/>
          <ac:spMkLst>
            <pc:docMk/>
            <pc:sldMk cId="3566673842" sldId="442"/>
            <ac:spMk id="30" creationId="{00000000-0000-0000-0000-000000000000}"/>
          </ac:spMkLst>
        </pc:spChg>
      </pc:sldChg>
      <pc:sldChg chg="modSp add mod">
        <pc:chgData name="mai thu thuy" userId="61ba43ae003805c1" providerId="LiveId" clId="{021E1C4B-8E83-4837-A6C8-5CF44D40ED22}" dt="2022-07-30T02:42:50.370" v="831" actId="1076"/>
        <pc:sldMkLst>
          <pc:docMk/>
          <pc:sldMk cId="92588181" sldId="443"/>
        </pc:sldMkLst>
        <pc:spChg chg="mod">
          <ac:chgData name="mai thu thuy" userId="61ba43ae003805c1" providerId="LiveId" clId="{021E1C4B-8E83-4837-A6C8-5CF44D40ED22}" dt="2022-07-30T02:38:22.595" v="777" actId="1076"/>
          <ac:spMkLst>
            <pc:docMk/>
            <pc:sldMk cId="92588181" sldId="443"/>
            <ac:spMk id="18" creationId="{00000000-0000-0000-0000-000000000000}"/>
          </ac:spMkLst>
        </pc:spChg>
        <pc:spChg chg="mod">
          <ac:chgData name="mai thu thuy" userId="61ba43ae003805c1" providerId="LiveId" clId="{021E1C4B-8E83-4837-A6C8-5CF44D40ED22}" dt="2022-07-30T02:42:50.370" v="831" actId="1076"/>
          <ac:spMkLst>
            <pc:docMk/>
            <pc:sldMk cId="92588181" sldId="443"/>
            <ac:spMk id="22" creationId="{8173965B-CB89-E7BE-C9DF-1DB7EBA1BBF1}"/>
          </ac:spMkLst>
        </pc:spChg>
      </pc:sldChg>
      <pc:sldChg chg="modSp add mod">
        <pc:chgData name="mai thu thuy" userId="61ba43ae003805c1" providerId="LiveId" clId="{021E1C4B-8E83-4837-A6C8-5CF44D40ED22}" dt="2022-07-30T02:45:49.378" v="878" actId="14100"/>
        <pc:sldMkLst>
          <pc:docMk/>
          <pc:sldMk cId="1893323706" sldId="444"/>
        </pc:sldMkLst>
        <pc:spChg chg="mod">
          <ac:chgData name="mai thu thuy" userId="61ba43ae003805c1" providerId="LiveId" clId="{021E1C4B-8E83-4837-A6C8-5CF44D40ED22}" dt="2022-07-30T02:45:49.378" v="878" actId="14100"/>
          <ac:spMkLst>
            <pc:docMk/>
            <pc:sldMk cId="1893323706" sldId="444"/>
            <ac:spMk id="18" creationId="{00000000-0000-0000-0000-000000000000}"/>
          </ac:spMkLst>
        </pc:spChg>
        <pc:spChg chg="mod">
          <ac:chgData name="mai thu thuy" userId="61ba43ae003805c1" providerId="LiveId" clId="{021E1C4B-8E83-4837-A6C8-5CF44D40ED22}" dt="2022-07-30T02:44:47.980" v="839" actId="6549"/>
          <ac:spMkLst>
            <pc:docMk/>
            <pc:sldMk cId="1893323706" sldId="444"/>
            <ac:spMk id="23" creationId="{00000000-0000-0000-0000-000000000000}"/>
          </ac:spMkLst>
        </pc:spChg>
      </pc:sldChg>
      <pc:sldChg chg="modSp add mod">
        <pc:chgData name="mai thu thuy" userId="61ba43ae003805c1" providerId="LiveId" clId="{021E1C4B-8E83-4837-A6C8-5CF44D40ED22}" dt="2022-07-30T02:45:40.595" v="875" actId="14100"/>
        <pc:sldMkLst>
          <pc:docMk/>
          <pc:sldMk cId="2253627968" sldId="445"/>
        </pc:sldMkLst>
        <pc:spChg chg="mod">
          <ac:chgData name="mai thu thuy" userId="61ba43ae003805c1" providerId="LiveId" clId="{021E1C4B-8E83-4837-A6C8-5CF44D40ED22}" dt="2022-07-30T02:45:40.595" v="875" actId="14100"/>
          <ac:spMkLst>
            <pc:docMk/>
            <pc:sldMk cId="2253627968" sldId="445"/>
            <ac:spMk id="18" creationId="{00000000-0000-0000-0000-000000000000}"/>
          </ac:spMkLst>
        </pc:spChg>
        <pc:spChg chg="mod">
          <ac:chgData name="mai thu thuy" userId="61ba43ae003805c1" providerId="LiveId" clId="{021E1C4B-8E83-4837-A6C8-5CF44D40ED22}" dt="2022-07-30T02:44:51.793" v="843" actId="6549"/>
          <ac:spMkLst>
            <pc:docMk/>
            <pc:sldMk cId="2253627968" sldId="445"/>
            <ac:spMk id="22" creationId="{EAFED83F-7A25-462C-7020-FEBF4407C977}"/>
          </ac:spMkLst>
        </pc:spChg>
      </pc:sldChg>
      <pc:sldChg chg="modSp add mod">
        <pc:chgData name="mai thu thuy" userId="61ba43ae003805c1" providerId="LiveId" clId="{021E1C4B-8E83-4837-A6C8-5CF44D40ED22}" dt="2022-07-30T02:45:55.611" v="879" actId="14100"/>
        <pc:sldMkLst>
          <pc:docMk/>
          <pc:sldMk cId="4130005036" sldId="446"/>
        </pc:sldMkLst>
        <pc:spChg chg="mod">
          <ac:chgData name="mai thu thuy" userId="61ba43ae003805c1" providerId="LiveId" clId="{021E1C4B-8E83-4837-A6C8-5CF44D40ED22}" dt="2022-07-30T02:45:55.611" v="879" actId="14100"/>
          <ac:spMkLst>
            <pc:docMk/>
            <pc:sldMk cId="4130005036" sldId="446"/>
            <ac:spMk id="18" creationId="{00000000-0000-0000-0000-000000000000}"/>
          </ac:spMkLst>
        </pc:spChg>
        <pc:spChg chg="mod">
          <ac:chgData name="mai thu thuy" userId="61ba43ae003805c1" providerId="LiveId" clId="{021E1C4B-8E83-4837-A6C8-5CF44D40ED22}" dt="2022-07-30T02:44:56.997" v="847" actId="6549"/>
          <ac:spMkLst>
            <pc:docMk/>
            <pc:sldMk cId="4130005036" sldId="446"/>
            <ac:spMk id="22" creationId="{E6475C85-12FA-69D6-8DBE-9AF48833D334}"/>
          </ac:spMkLst>
        </pc:spChg>
      </pc:sldChg>
      <pc:sldChg chg="modSp add mod">
        <pc:chgData name="mai thu thuy" userId="61ba43ae003805c1" providerId="LiveId" clId="{021E1C4B-8E83-4837-A6C8-5CF44D40ED22}" dt="2022-07-30T02:46:02.890" v="881" actId="14100"/>
        <pc:sldMkLst>
          <pc:docMk/>
          <pc:sldMk cId="2979537835" sldId="447"/>
        </pc:sldMkLst>
        <pc:spChg chg="mod">
          <ac:chgData name="mai thu thuy" userId="61ba43ae003805c1" providerId="LiveId" clId="{021E1C4B-8E83-4837-A6C8-5CF44D40ED22}" dt="2022-07-30T02:46:02.890" v="881" actId="14100"/>
          <ac:spMkLst>
            <pc:docMk/>
            <pc:sldMk cId="2979537835" sldId="447"/>
            <ac:spMk id="18" creationId="{00000000-0000-0000-0000-000000000000}"/>
          </ac:spMkLst>
        </pc:spChg>
        <pc:spChg chg="mod">
          <ac:chgData name="mai thu thuy" userId="61ba43ae003805c1" providerId="LiveId" clId="{021E1C4B-8E83-4837-A6C8-5CF44D40ED22}" dt="2022-07-30T02:45:02.228" v="851" actId="6549"/>
          <ac:spMkLst>
            <pc:docMk/>
            <pc:sldMk cId="2979537835" sldId="447"/>
            <ac:spMk id="22" creationId="{E6475C85-12FA-69D6-8DBE-9AF48833D334}"/>
          </ac:spMkLst>
        </pc:spChg>
      </pc:sldChg>
      <pc:sldChg chg="modSp add mod">
        <pc:chgData name="mai thu thuy" userId="61ba43ae003805c1" providerId="LiveId" clId="{021E1C4B-8E83-4837-A6C8-5CF44D40ED22}" dt="2022-07-30T02:46:08.827" v="882" actId="14100"/>
        <pc:sldMkLst>
          <pc:docMk/>
          <pc:sldMk cId="3181342018" sldId="448"/>
        </pc:sldMkLst>
        <pc:spChg chg="mod">
          <ac:chgData name="mai thu thuy" userId="61ba43ae003805c1" providerId="LiveId" clId="{021E1C4B-8E83-4837-A6C8-5CF44D40ED22}" dt="2022-07-30T02:46:08.827" v="882" actId="14100"/>
          <ac:spMkLst>
            <pc:docMk/>
            <pc:sldMk cId="3181342018" sldId="448"/>
            <ac:spMk id="18" creationId="{00000000-0000-0000-0000-000000000000}"/>
          </ac:spMkLst>
        </pc:spChg>
        <pc:spChg chg="mod">
          <ac:chgData name="mai thu thuy" userId="61ba43ae003805c1" providerId="LiveId" clId="{021E1C4B-8E83-4837-A6C8-5CF44D40ED22}" dt="2022-07-30T02:45:06.830" v="855" actId="6549"/>
          <ac:spMkLst>
            <pc:docMk/>
            <pc:sldMk cId="3181342018" sldId="448"/>
            <ac:spMk id="22" creationId="{E6475C85-12FA-69D6-8DBE-9AF48833D334}"/>
          </ac:spMkLst>
        </pc:spChg>
      </pc:sldChg>
      <pc:sldChg chg="modSp add mod">
        <pc:chgData name="mai thu thuy" userId="61ba43ae003805c1" providerId="LiveId" clId="{021E1C4B-8E83-4837-A6C8-5CF44D40ED22}" dt="2022-07-30T02:46:13.875" v="883" actId="14100"/>
        <pc:sldMkLst>
          <pc:docMk/>
          <pc:sldMk cId="1573286803" sldId="449"/>
        </pc:sldMkLst>
        <pc:spChg chg="mod">
          <ac:chgData name="mai thu thuy" userId="61ba43ae003805c1" providerId="LiveId" clId="{021E1C4B-8E83-4837-A6C8-5CF44D40ED22}" dt="2022-07-30T02:46:13.875" v="883" actId="14100"/>
          <ac:spMkLst>
            <pc:docMk/>
            <pc:sldMk cId="1573286803" sldId="449"/>
            <ac:spMk id="18" creationId="{00000000-0000-0000-0000-000000000000}"/>
          </ac:spMkLst>
        </pc:spChg>
        <pc:spChg chg="mod">
          <ac:chgData name="mai thu thuy" userId="61ba43ae003805c1" providerId="LiveId" clId="{021E1C4B-8E83-4837-A6C8-5CF44D40ED22}" dt="2022-07-30T02:45:12.572" v="859" actId="6549"/>
          <ac:spMkLst>
            <pc:docMk/>
            <pc:sldMk cId="1573286803" sldId="449"/>
            <ac:spMk id="22" creationId="{E6475C85-12FA-69D6-8DBE-9AF48833D334}"/>
          </ac:spMkLst>
        </pc:spChg>
      </pc:sldChg>
      <pc:sldChg chg="modSp add mod">
        <pc:chgData name="mai thu thuy" userId="61ba43ae003805c1" providerId="LiveId" clId="{021E1C4B-8E83-4837-A6C8-5CF44D40ED22}" dt="2022-07-30T02:46:17.647" v="884" actId="14100"/>
        <pc:sldMkLst>
          <pc:docMk/>
          <pc:sldMk cId="2820483183" sldId="450"/>
        </pc:sldMkLst>
        <pc:spChg chg="mod">
          <ac:chgData name="mai thu thuy" userId="61ba43ae003805c1" providerId="LiveId" clId="{021E1C4B-8E83-4837-A6C8-5CF44D40ED22}" dt="2022-07-30T02:46:17.647" v="884" actId="14100"/>
          <ac:spMkLst>
            <pc:docMk/>
            <pc:sldMk cId="2820483183" sldId="450"/>
            <ac:spMk id="18" creationId="{00000000-0000-0000-0000-000000000000}"/>
          </ac:spMkLst>
        </pc:spChg>
      </pc:sldChg>
      <pc:sldChg chg="modSp add mod">
        <pc:chgData name="mai thu thuy" userId="61ba43ae003805c1" providerId="LiveId" clId="{021E1C4B-8E83-4837-A6C8-5CF44D40ED22}" dt="2022-07-30T02:46:26.210" v="886" actId="1076"/>
        <pc:sldMkLst>
          <pc:docMk/>
          <pc:sldMk cId="1700679624" sldId="451"/>
        </pc:sldMkLst>
        <pc:spChg chg="mod">
          <ac:chgData name="mai thu thuy" userId="61ba43ae003805c1" providerId="LiveId" clId="{021E1C4B-8E83-4837-A6C8-5CF44D40ED22}" dt="2022-07-30T02:46:26.210" v="886" actId="1076"/>
          <ac:spMkLst>
            <pc:docMk/>
            <pc:sldMk cId="1700679624" sldId="451"/>
            <ac:spMk id="18" creationId="{00000000-0000-0000-0000-000000000000}"/>
          </ac:spMkLst>
        </pc:spChg>
        <pc:spChg chg="mod">
          <ac:chgData name="mai thu thuy" userId="61ba43ae003805c1" providerId="LiveId" clId="{021E1C4B-8E83-4837-A6C8-5CF44D40ED22}" dt="2022-07-30T02:45:18.164" v="864" actId="6549"/>
          <ac:spMkLst>
            <pc:docMk/>
            <pc:sldMk cId="1700679624" sldId="451"/>
            <ac:spMk id="22" creationId="{E6475C85-12FA-69D6-8DBE-9AF48833D334}"/>
          </ac:spMkLst>
        </pc:spChg>
      </pc:sldChg>
      <pc:sldChg chg="modSp add mod">
        <pc:chgData name="mai thu thuy" userId="61ba43ae003805c1" providerId="LiveId" clId="{021E1C4B-8E83-4837-A6C8-5CF44D40ED22}" dt="2022-07-30T02:46:32.251" v="888" actId="1076"/>
        <pc:sldMkLst>
          <pc:docMk/>
          <pc:sldMk cId="1811940721" sldId="452"/>
        </pc:sldMkLst>
        <pc:spChg chg="mod">
          <ac:chgData name="mai thu thuy" userId="61ba43ae003805c1" providerId="LiveId" clId="{021E1C4B-8E83-4837-A6C8-5CF44D40ED22}" dt="2022-07-30T02:46:32.251" v="888" actId="1076"/>
          <ac:spMkLst>
            <pc:docMk/>
            <pc:sldMk cId="1811940721" sldId="452"/>
            <ac:spMk id="18" creationId="{00000000-0000-0000-0000-000000000000}"/>
          </ac:spMkLst>
        </pc:spChg>
        <pc:spChg chg="mod">
          <ac:chgData name="mai thu thuy" userId="61ba43ae003805c1" providerId="LiveId" clId="{021E1C4B-8E83-4837-A6C8-5CF44D40ED22}" dt="2022-07-30T02:45:22.596" v="869" actId="6549"/>
          <ac:spMkLst>
            <pc:docMk/>
            <pc:sldMk cId="1811940721" sldId="452"/>
            <ac:spMk id="22" creationId="{2C34B183-48EF-23BF-29B1-C0D4E18692DA}"/>
          </ac:spMkLst>
        </pc:spChg>
      </pc:sldChg>
      <pc:sldChg chg="modSp add mod">
        <pc:chgData name="mai thu thuy" userId="61ba43ae003805c1" providerId="LiveId" clId="{021E1C4B-8E83-4837-A6C8-5CF44D40ED22}" dt="2022-07-30T02:46:40.051" v="890" actId="14100"/>
        <pc:sldMkLst>
          <pc:docMk/>
          <pc:sldMk cId="3271993600" sldId="453"/>
        </pc:sldMkLst>
        <pc:spChg chg="mod">
          <ac:chgData name="mai thu thuy" userId="61ba43ae003805c1" providerId="LiveId" clId="{021E1C4B-8E83-4837-A6C8-5CF44D40ED22}" dt="2022-07-30T02:46:40.051" v="890" actId="14100"/>
          <ac:spMkLst>
            <pc:docMk/>
            <pc:sldMk cId="3271993600" sldId="453"/>
            <ac:spMk id="18" creationId="{00000000-0000-0000-0000-000000000000}"/>
          </ac:spMkLst>
        </pc:spChg>
        <pc:spChg chg="mod">
          <ac:chgData name="mai thu thuy" userId="61ba43ae003805c1" providerId="LiveId" clId="{021E1C4B-8E83-4837-A6C8-5CF44D40ED22}" dt="2022-07-30T02:45:27.190" v="874" actId="6549"/>
          <ac:spMkLst>
            <pc:docMk/>
            <pc:sldMk cId="3271993600" sldId="453"/>
            <ac:spMk id="22" creationId="{2C34B183-48EF-23BF-29B1-C0D4E18692DA}"/>
          </ac:spMkLst>
        </pc:spChg>
      </pc:sldChg>
      <pc:sldChg chg="modSp add mod">
        <pc:chgData name="mai thu thuy" userId="61ba43ae003805c1" providerId="LiveId" clId="{021E1C4B-8E83-4837-A6C8-5CF44D40ED22}" dt="2022-07-30T02:46:45.492" v="891" actId="14100"/>
        <pc:sldMkLst>
          <pc:docMk/>
          <pc:sldMk cId="590979866" sldId="454"/>
        </pc:sldMkLst>
        <pc:spChg chg="mod">
          <ac:chgData name="mai thu thuy" userId="61ba43ae003805c1" providerId="LiveId" clId="{021E1C4B-8E83-4837-A6C8-5CF44D40ED22}" dt="2022-07-30T02:46:45.492" v="891" actId="14100"/>
          <ac:spMkLst>
            <pc:docMk/>
            <pc:sldMk cId="590979866" sldId="454"/>
            <ac:spMk id="18" creationId="{00000000-0000-0000-0000-000000000000}"/>
          </ac:spMkLst>
        </pc:spChg>
      </pc:sldChg>
      <pc:sldChg chg="modSp add mod">
        <pc:chgData name="mai thu thuy" userId="61ba43ae003805c1" providerId="LiveId" clId="{021E1C4B-8E83-4837-A6C8-5CF44D40ED22}" dt="2022-07-30T02:47:11.851" v="905" actId="6549"/>
        <pc:sldMkLst>
          <pc:docMk/>
          <pc:sldMk cId="2243640196" sldId="455"/>
        </pc:sldMkLst>
        <pc:spChg chg="mod">
          <ac:chgData name="mai thu thuy" userId="61ba43ae003805c1" providerId="LiveId" clId="{021E1C4B-8E83-4837-A6C8-5CF44D40ED22}" dt="2022-07-30T02:46:54.946" v="894" actId="14100"/>
          <ac:spMkLst>
            <pc:docMk/>
            <pc:sldMk cId="2243640196" sldId="455"/>
            <ac:spMk id="18" creationId="{00000000-0000-0000-0000-000000000000}"/>
          </ac:spMkLst>
        </pc:spChg>
        <pc:spChg chg="mod">
          <ac:chgData name="mai thu thuy" userId="61ba43ae003805c1" providerId="LiveId" clId="{021E1C4B-8E83-4837-A6C8-5CF44D40ED22}" dt="2022-07-30T02:47:11.851" v="905" actId="6549"/>
          <ac:spMkLst>
            <pc:docMk/>
            <pc:sldMk cId="2243640196" sldId="455"/>
            <ac:spMk id="22" creationId="{2C34B183-48EF-23BF-29B1-C0D4E18692DA}"/>
          </ac:spMkLst>
        </pc:spChg>
      </pc:sldChg>
      <pc:sldChg chg="modSp add mod">
        <pc:chgData name="mai thu thuy" userId="61ba43ae003805c1" providerId="LiveId" clId="{021E1C4B-8E83-4837-A6C8-5CF44D40ED22}" dt="2022-07-30T02:47:07.211" v="900" actId="6549"/>
        <pc:sldMkLst>
          <pc:docMk/>
          <pc:sldMk cId="2656963545" sldId="456"/>
        </pc:sldMkLst>
        <pc:spChg chg="mod">
          <ac:chgData name="mai thu thuy" userId="61ba43ae003805c1" providerId="LiveId" clId="{021E1C4B-8E83-4837-A6C8-5CF44D40ED22}" dt="2022-07-30T02:47:01.219" v="895" actId="14100"/>
          <ac:spMkLst>
            <pc:docMk/>
            <pc:sldMk cId="2656963545" sldId="456"/>
            <ac:spMk id="18" creationId="{00000000-0000-0000-0000-000000000000}"/>
          </ac:spMkLst>
        </pc:spChg>
        <pc:spChg chg="mod">
          <ac:chgData name="mai thu thuy" userId="61ba43ae003805c1" providerId="LiveId" clId="{021E1C4B-8E83-4837-A6C8-5CF44D40ED22}" dt="2022-07-30T02:47:07.211" v="900" actId="6549"/>
          <ac:spMkLst>
            <pc:docMk/>
            <pc:sldMk cId="2656963545" sldId="456"/>
            <ac:spMk id="22" creationId="{2C34B183-48EF-23BF-29B1-C0D4E18692DA}"/>
          </ac:spMkLst>
        </pc:spChg>
      </pc:sldChg>
      <pc:sldChg chg="modSp add mod">
        <pc:chgData name="mai thu thuy" userId="61ba43ae003805c1" providerId="LiveId" clId="{021E1C4B-8E83-4837-A6C8-5CF44D40ED22}" dt="2022-07-30T02:47:20.748" v="910" actId="6549"/>
        <pc:sldMkLst>
          <pc:docMk/>
          <pc:sldMk cId="2601974232" sldId="457"/>
        </pc:sldMkLst>
        <pc:spChg chg="mod">
          <ac:chgData name="mai thu thuy" userId="61ba43ae003805c1" providerId="LiveId" clId="{021E1C4B-8E83-4837-A6C8-5CF44D40ED22}" dt="2022-07-30T02:47:20.748" v="910" actId="6549"/>
          <ac:spMkLst>
            <pc:docMk/>
            <pc:sldMk cId="2601974232" sldId="457"/>
            <ac:spMk id="22" creationId="{2C34B183-48EF-23BF-29B1-C0D4E18692DA}"/>
          </ac:spMkLst>
        </pc:spChg>
      </pc:sldChg>
      <pc:sldChg chg="modSp add mod">
        <pc:chgData name="mai thu thuy" userId="61ba43ae003805c1" providerId="LiveId" clId="{021E1C4B-8E83-4837-A6C8-5CF44D40ED22}" dt="2022-07-30T02:47:25.991" v="915" actId="6549"/>
        <pc:sldMkLst>
          <pc:docMk/>
          <pc:sldMk cId="953606389" sldId="458"/>
        </pc:sldMkLst>
        <pc:spChg chg="mod">
          <ac:chgData name="mai thu thuy" userId="61ba43ae003805c1" providerId="LiveId" clId="{021E1C4B-8E83-4837-A6C8-5CF44D40ED22}" dt="2022-07-30T02:47:25.991" v="915" actId="6549"/>
          <ac:spMkLst>
            <pc:docMk/>
            <pc:sldMk cId="953606389" sldId="458"/>
            <ac:spMk id="22" creationId="{2C34B183-48EF-23BF-29B1-C0D4E18692DA}"/>
          </ac:spMkLst>
        </pc:spChg>
      </pc:sldChg>
      <pc:sldChg chg="modSp add mod">
        <pc:chgData name="mai thu thuy" userId="61ba43ae003805c1" providerId="LiveId" clId="{021E1C4B-8E83-4837-A6C8-5CF44D40ED22}" dt="2022-07-30T02:47:31.650" v="920" actId="6549"/>
        <pc:sldMkLst>
          <pc:docMk/>
          <pc:sldMk cId="519941825" sldId="459"/>
        </pc:sldMkLst>
        <pc:spChg chg="mod">
          <ac:chgData name="mai thu thuy" userId="61ba43ae003805c1" providerId="LiveId" clId="{021E1C4B-8E83-4837-A6C8-5CF44D40ED22}" dt="2022-07-30T02:47:31.650" v="920" actId="6549"/>
          <ac:spMkLst>
            <pc:docMk/>
            <pc:sldMk cId="519941825" sldId="459"/>
            <ac:spMk id="22" creationId="{2C34B183-48EF-23BF-29B1-C0D4E18692DA}"/>
          </ac:spMkLst>
        </pc:spChg>
      </pc:sldChg>
      <pc:sldChg chg="modSp add mod">
        <pc:chgData name="mai thu thuy" userId="61ba43ae003805c1" providerId="LiveId" clId="{021E1C4B-8E83-4837-A6C8-5CF44D40ED22}" dt="2022-07-30T02:47:35.998" v="925" actId="6549"/>
        <pc:sldMkLst>
          <pc:docMk/>
          <pc:sldMk cId="130368443" sldId="460"/>
        </pc:sldMkLst>
        <pc:spChg chg="mod">
          <ac:chgData name="mai thu thuy" userId="61ba43ae003805c1" providerId="LiveId" clId="{021E1C4B-8E83-4837-A6C8-5CF44D40ED22}" dt="2022-07-30T02:47:35.998" v="925" actId="6549"/>
          <ac:spMkLst>
            <pc:docMk/>
            <pc:sldMk cId="130368443" sldId="460"/>
            <ac:spMk id="22" creationId="{E6475C85-12FA-69D6-8DBE-9AF48833D334}"/>
          </ac:spMkLst>
        </pc:spChg>
      </pc:sldChg>
      <pc:sldChg chg="modSp add mod">
        <pc:chgData name="mai thu thuy" userId="61ba43ae003805c1" providerId="LiveId" clId="{021E1C4B-8E83-4837-A6C8-5CF44D40ED22}" dt="2022-07-30T02:47:40.164" v="930" actId="6549"/>
        <pc:sldMkLst>
          <pc:docMk/>
          <pc:sldMk cId="141043590" sldId="461"/>
        </pc:sldMkLst>
        <pc:spChg chg="mod">
          <ac:chgData name="mai thu thuy" userId="61ba43ae003805c1" providerId="LiveId" clId="{021E1C4B-8E83-4837-A6C8-5CF44D40ED22}" dt="2022-07-30T02:47:40.164" v="930" actId="6549"/>
          <ac:spMkLst>
            <pc:docMk/>
            <pc:sldMk cId="141043590" sldId="461"/>
            <ac:spMk id="22" creationId="{E6475C85-12FA-69D6-8DBE-9AF48833D334}"/>
          </ac:spMkLst>
        </pc:spChg>
      </pc:sldChg>
      <pc:sldChg chg="modSp add mod">
        <pc:chgData name="mai thu thuy" userId="61ba43ae003805c1" providerId="LiveId" clId="{021E1C4B-8E83-4837-A6C8-5CF44D40ED22}" dt="2022-07-30T02:51:14.477" v="1014" actId="14100"/>
        <pc:sldMkLst>
          <pc:docMk/>
          <pc:sldMk cId="1371350402" sldId="462"/>
        </pc:sldMkLst>
        <pc:spChg chg="mod">
          <ac:chgData name="mai thu thuy" userId="61ba43ae003805c1" providerId="LiveId" clId="{021E1C4B-8E83-4837-A6C8-5CF44D40ED22}" dt="2022-07-30T02:51:14.477" v="1014" actId="14100"/>
          <ac:spMkLst>
            <pc:docMk/>
            <pc:sldMk cId="1371350402" sldId="462"/>
            <ac:spMk id="18" creationId="{00000000-0000-0000-0000-000000000000}"/>
          </ac:spMkLst>
        </pc:spChg>
        <pc:spChg chg="mod">
          <ac:chgData name="mai thu thuy" userId="61ba43ae003805c1" providerId="LiveId" clId="{021E1C4B-8E83-4837-A6C8-5CF44D40ED22}" dt="2022-07-30T02:47:45.790" v="935" actId="6549"/>
          <ac:spMkLst>
            <pc:docMk/>
            <pc:sldMk cId="1371350402" sldId="462"/>
            <ac:spMk id="22" creationId="{E6475C85-12FA-69D6-8DBE-9AF48833D334}"/>
          </ac:spMkLst>
        </pc:spChg>
      </pc:sldChg>
      <pc:sldChg chg="add del">
        <pc:chgData name="mai thu thuy" userId="61ba43ae003805c1" providerId="LiveId" clId="{021E1C4B-8E83-4837-A6C8-5CF44D40ED22}" dt="2022-07-30T02:43:29.557" v="834" actId="2696"/>
        <pc:sldMkLst>
          <pc:docMk/>
          <pc:sldMk cId="3972004824" sldId="463"/>
        </pc:sldMkLst>
      </pc:sldChg>
      <pc:sldChg chg="delSp modSp add mod">
        <pc:chgData name="mai thu thuy" userId="61ba43ae003805c1" providerId="LiveId" clId="{021E1C4B-8E83-4837-A6C8-5CF44D40ED22}" dt="2022-07-30T02:43:02.389" v="833" actId="122"/>
        <pc:sldMkLst>
          <pc:docMk/>
          <pc:sldMk cId="3816879227" sldId="464"/>
        </pc:sldMkLst>
        <pc:spChg chg="del">
          <ac:chgData name="mai thu thuy" userId="61ba43ae003805c1" providerId="LiveId" clId="{021E1C4B-8E83-4837-A6C8-5CF44D40ED22}" dt="2022-07-30T02:42:37.152" v="825" actId="478"/>
          <ac:spMkLst>
            <pc:docMk/>
            <pc:sldMk cId="3816879227" sldId="464"/>
            <ac:spMk id="3" creationId="{93C4AC01-FB4B-F658-DA11-EDFF1357EFB5}"/>
          </ac:spMkLst>
        </pc:spChg>
        <pc:spChg chg="del">
          <ac:chgData name="mai thu thuy" userId="61ba43ae003805c1" providerId="LiveId" clId="{021E1C4B-8E83-4837-A6C8-5CF44D40ED22}" dt="2022-07-30T02:42:38.871" v="826" actId="478"/>
          <ac:spMkLst>
            <pc:docMk/>
            <pc:sldMk cId="3816879227" sldId="464"/>
            <ac:spMk id="5" creationId="{E91DC65E-2719-F6C7-5A36-57CFF91D7F75}"/>
          </ac:spMkLst>
        </pc:spChg>
        <pc:spChg chg="mod">
          <ac:chgData name="mai thu thuy" userId="61ba43ae003805c1" providerId="LiveId" clId="{021E1C4B-8E83-4837-A6C8-5CF44D40ED22}" dt="2022-07-30T02:43:02.389" v="833" actId="122"/>
          <ac:spMkLst>
            <pc:docMk/>
            <pc:sldMk cId="3816879227" sldId="464"/>
            <ac:spMk id="22" creationId="{00000000-0000-0000-0000-000000000000}"/>
          </ac:spMkLst>
        </pc:spChg>
      </pc:sldChg>
      <pc:sldChg chg="modSp add mod">
        <pc:chgData name="mai thu thuy" userId="61ba43ae003805c1" providerId="LiveId" clId="{021E1C4B-8E83-4837-A6C8-5CF44D40ED22}" dt="2022-07-30T02:51:22.852" v="1016" actId="14100"/>
        <pc:sldMkLst>
          <pc:docMk/>
          <pc:sldMk cId="1734730634" sldId="465"/>
        </pc:sldMkLst>
        <pc:spChg chg="mod">
          <ac:chgData name="mai thu thuy" userId="61ba43ae003805c1" providerId="LiveId" clId="{021E1C4B-8E83-4837-A6C8-5CF44D40ED22}" dt="2022-07-30T02:51:22.852" v="1016" actId="14100"/>
          <ac:spMkLst>
            <pc:docMk/>
            <pc:sldMk cId="1734730634" sldId="465"/>
            <ac:spMk id="18" creationId="{00000000-0000-0000-0000-000000000000}"/>
          </ac:spMkLst>
        </pc:spChg>
      </pc:sldChg>
      <pc:sldChg chg="modSp add mod">
        <pc:chgData name="mai thu thuy" userId="61ba43ae003805c1" providerId="LiveId" clId="{021E1C4B-8E83-4837-A6C8-5CF44D40ED22}" dt="2022-07-30T02:51:28.811" v="1017" actId="14100"/>
        <pc:sldMkLst>
          <pc:docMk/>
          <pc:sldMk cId="2286827503" sldId="466"/>
        </pc:sldMkLst>
        <pc:spChg chg="mod">
          <ac:chgData name="mai thu thuy" userId="61ba43ae003805c1" providerId="LiveId" clId="{021E1C4B-8E83-4837-A6C8-5CF44D40ED22}" dt="2022-07-30T02:51:28.811" v="1017" actId="14100"/>
          <ac:spMkLst>
            <pc:docMk/>
            <pc:sldMk cId="2286827503" sldId="466"/>
            <ac:spMk id="18" creationId="{00000000-0000-0000-0000-000000000000}"/>
          </ac:spMkLst>
        </pc:spChg>
      </pc:sldChg>
      <pc:sldChg chg="modSp add mod">
        <pc:chgData name="mai thu thuy" userId="61ba43ae003805c1" providerId="LiveId" clId="{021E1C4B-8E83-4837-A6C8-5CF44D40ED22}" dt="2022-07-30T02:51:33.154" v="1018" actId="14100"/>
        <pc:sldMkLst>
          <pc:docMk/>
          <pc:sldMk cId="1185605516" sldId="467"/>
        </pc:sldMkLst>
        <pc:spChg chg="mod">
          <ac:chgData name="mai thu thuy" userId="61ba43ae003805c1" providerId="LiveId" clId="{021E1C4B-8E83-4837-A6C8-5CF44D40ED22}" dt="2022-07-30T02:51:33.154" v="1018" actId="14100"/>
          <ac:spMkLst>
            <pc:docMk/>
            <pc:sldMk cId="1185605516" sldId="467"/>
            <ac:spMk id="18" creationId="{00000000-0000-0000-0000-000000000000}"/>
          </ac:spMkLst>
        </pc:spChg>
      </pc:sldChg>
      <pc:sldChg chg="addSp delSp modSp add mod">
        <pc:chgData name="mai thu thuy" userId="61ba43ae003805c1" providerId="LiveId" clId="{021E1C4B-8E83-4837-A6C8-5CF44D40ED22}" dt="2022-07-30T02:54:03.107" v="1053" actId="1076"/>
        <pc:sldMkLst>
          <pc:docMk/>
          <pc:sldMk cId="3367529425" sldId="468"/>
        </pc:sldMkLst>
        <pc:spChg chg="mod">
          <ac:chgData name="mai thu thuy" userId="61ba43ae003805c1" providerId="LiveId" clId="{021E1C4B-8E83-4837-A6C8-5CF44D40ED22}" dt="2022-07-30T02:51:38.898" v="1019" actId="14100"/>
          <ac:spMkLst>
            <pc:docMk/>
            <pc:sldMk cId="3367529425" sldId="468"/>
            <ac:spMk id="18" creationId="{00000000-0000-0000-0000-000000000000}"/>
          </ac:spMkLst>
        </pc:spChg>
        <pc:spChg chg="mod">
          <ac:chgData name="mai thu thuy" userId="61ba43ae003805c1" providerId="LiveId" clId="{021E1C4B-8E83-4837-A6C8-5CF44D40ED22}" dt="2022-07-30T02:53:59.775" v="1051"/>
          <ac:spMkLst>
            <pc:docMk/>
            <pc:sldMk cId="3367529425" sldId="468"/>
            <ac:spMk id="42" creationId="{E76DBAEF-5E4C-14FA-05D6-8D196784BB5E}"/>
          </ac:spMkLst>
        </pc:spChg>
        <pc:spChg chg="mod">
          <ac:chgData name="mai thu thuy" userId="61ba43ae003805c1" providerId="LiveId" clId="{021E1C4B-8E83-4837-A6C8-5CF44D40ED22}" dt="2022-07-30T02:53:59.775" v="1051"/>
          <ac:spMkLst>
            <pc:docMk/>
            <pc:sldMk cId="3367529425" sldId="468"/>
            <ac:spMk id="44" creationId="{BECCE8AC-E223-D6CA-2478-7EF1B4B6A6E3}"/>
          </ac:spMkLst>
        </pc:spChg>
        <pc:spChg chg="mod">
          <ac:chgData name="mai thu thuy" userId="61ba43ae003805c1" providerId="LiveId" clId="{021E1C4B-8E83-4837-A6C8-5CF44D40ED22}" dt="2022-07-30T02:53:59.775" v="1051"/>
          <ac:spMkLst>
            <pc:docMk/>
            <pc:sldMk cId="3367529425" sldId="468"/>
            <ac:spMk id="45" creationId="{AA6709BE-CE80-85BA-AB29-272B4B3DEB46}"/>
          </ac:spMkLst>
        </pc:spChg>
        <pc:spChg chg="mod">
          <ac:chgData name="mai thu thuy" userId="61ba43ae003805c1" providerId="LiveId" clId="{021E1C4B-8E83-4837-A6C8-5CF44D40ED22}" dt="2022-07-30T02:53:59.775" v="1051"/>
          <ac:spMkLst>
            <pc:docMk/>
            <pc:sldMk cId="3367529425" sldId="468"/>
            <ac:spMk id="46" creationId="{1C8C5483-5F25-4966-6E9A-82A206D76AD8}"/>
          </ac:spMkLst>
        </pc:spChg>
        <pc:spChg chg="mod">
          <ac:chgData name="mai thu thuy" userId="61ba43ae003805c1" providerId="LiveId" clId="{021E1C4B-8E83-4837-A6C8-5CF44D40ED22}" dt="2022-07-30T02:53:59.775" v="1051"/>
          <ac:spMkLst>
            <pc:docMk/>
            <pc:sldMk cId="3367529425" sldId="468"/>
            <ac:spMk id="47" creationId="{9BD86989-D999-7D30-6EB1-EDBD958CE091}"/>
          </ac:spMkLst>
        </pc:spChg>
        <pc:grpChg chg="del">
          <ac:chgData name="mai thu thuy" userId="61ba43ae003805c1" providerId="LiveId" clId="{021E1C4B-8E83-4837-A6C8-5CF44D40ED22}" dt="2022-07-30T02:53:52.556" v="1050" actId="478"/>
          <ac:grpSpMkLst>
            <pc:docMk/>
            <pc:sldMk cId="3367529425" sldId="468"/>
            <ac:grpSpMk id="31" creationId="{00000000-0000-0000-0000-000000000000}"/>
          </ac:grpSpMkLst>
        </pc:grpChg>
        <pc:grpChg chg="add mod">
          <ac:chgData name="mai thu thuy" userId="61ba43ae003805c1" providerId="LiveId" clId="{021E1C4B-8E83-4837-A6C8-5CF44D40ED22}" dt="2022-07-30T02:54:03.107" v="1053" actId="1076"/>
          <ac:grpSpMkLst>
            <pc:docMk/>
            <pc:sldMk cId="3367529425" sldId="468"/>
            <ac:grpSpMk id="41" creationId="{32F19C6F-A3E7-EBA7-3FB0-AB16603FBE66}"/>
          </ac:grpSpMkLst>
        </pc:grpChg>
        <pc:grpChg chg="mod">
          <ac:chgData name="mai thu thuy" userId="61ba43ae003805c1" providerId="LiveId" clId="{021E1C4B-8E83-4837-A6C8-5CF44D40ED22}" dt="2022-07-30T02:53:59.775" v="1051"/>
          <ac:grpSpMkLst>
            <pc:docMk/>
            <pc:sldMk cId="3367529425" sldId="468"/>
            <ac:grpSpMk id="43" creationId="{73ABD7FD-C6CD-9BAF-2DA2-7074F038EB43}"/>
          </ac:grpSpMkLst>
        </pc:grpChg>
      </pc:sldChg>
      <pc:sldChg chg="addSp delSp modSp add mod">
        <pc:chgData name="mai thu thuy" userId="61ba43ae003805c1" providerId="LiveId" clId="{021E1C4B-8E83-4837-A6C8-5CF44D40ED22}" dt="2022-07-30T02:53:37.148" v="1049" actId="1076"/>
        <pc:sldMkLst>
          <pc:docMk/>
          <pc:sldMk cId="3297668142" sldId="469"/>
        </pc:sldMkLst>
        <pc:spChg chg="mod">
          <ac:chgData name="mai thu thuy" userId="61ba43ae003805c1" providerId="LiveId" clId="{021E1C4B-8E83-4837-A6C8-5CF44D40ED22}" dt="2022-07-30T02:51:44.506" v="1020" actId="14100"/>
          <ac:spMkLst>
            <pc:docMk/>
            <pc:sldMk cId="3297668142" sldId="469"/>
            <ac:spMk id="18" creationId="{00000000-0000-0000-0000-000000000000}"/>
          </ac:spMkLst>
        </pc:spChg>
        <pc:spChg chg="mod">
          <ac:chgData name="mai thu thuy" userId="61ba43ae003805c1" providerId="LiveId" clId="{021E1C4B-8E83-4837-A6C8-5CF44D40ED22}" dt="2022-07-30T02:53:33.926" v="1048"/>
          <ac:spMkLst>
            <pc:docMk/>
            <pc:sldMk cId="3297668142" sldId="469"/>
            <ac:spMk id="27" creationId="{6A0754C5-0B7B-9762-4B4B-6B022A3798FF}"/>
          </ac:spMkLst>
        </pc:spChg>
        <pc:spChg chg="mod">
          <ac:chgData name="mai thu thuy" userId="61ba43ae003805c1" providerId="LiveId" clId="{021E1C4B-8E83-4837-A6C8-5CF44D40ED22}" dt="2022-07-30T02:53:33.926" v="1048"/>
          <ac:spMkLst>
            <pc:docMk/>
            <pc:sldMk cId="3297668142" sldId="469"/>
            <ac:spMk id="37" creationId="{D7F0F0C0-9AD3-6711-3DDA-8D175FAA70E1}"/>
          </ac:spMkLst>
        </pc:spChg>
        <pc:spChg chg="mod">
          <ac:chgData name="mai thu thuy" userId="61ba43ae003805c1" providerId="LiveId" clId="{021E1C4B-8E83-4837-A6C8-5CF44D40ED22}" dt="2022-07-30T02:53:33.926" v="1048"/>
          <ac:spMkLst>
            <pc:docMk/>
            <pc:sldMk cId="3297668142" sldId="469"/>
            <ac:spMk id="38" creationId="{D1FCA3C4-BA28-69F4-AE73-63FFF2684CAE}"/>
          </ac:spMkLst>
        </pc:spChg>
        <pc:spChg chg="mod">
          <ac:chgData name="mai thu thuy" userId="61ba43ae003805c1" providerId="LiveId" clId="{021E1C4B-8E83-4837-A6C8-5CF44D40ED22}" dt="2022-07-30T02:53:33.926" v="1048"/>
          <ac:spMkLst>
            <pc:docMk/>
            <pc:sldMk cId="3297668142" sldId="469"/>
            <ac:spMk id="39" creationId="{72DBDA81-9FD0-1421-147C-A1DA3BEDFFB3}"/>
          </ac:spMkLst>
        </pc:spChg>
        <pc:spChg chg="mod">
          <ac:chgData name="mai thu thuy" userId="61ba43ae003805c1" providerId="LiveId" clId="{021E1C4B-8E83-4837-A6C8-5CF44D40ED22}" dt="2022-07-30T02:53:33.926" v="1048"/>
          <ac:spMkLst>
            <pc:docMk/>
            <pc:sldMk cId="3297668142" sldId="469"/>
            <ac:spMk id="40" creationId="{4858EC89-05F7-13A4-D0A6-93CB006C5D14}"/>
          </ac:spMkLst>
        </pc:spChg>
        <pc:grpChg chg="add mod">
          <ac:chgData name="mai thu thuy" userId="61ba43ae003805c1" providerId="LiveId" clId="{021E1C4B-8E83-4837-A6C8-5CF44D40ED22}" dt="2022-07-30T02:53:37.148" v="1049" actId="1076"/>
          <ac:grpSpMkLst>
            <pc:docMk/>
            <pc:sldMk cId="3297668142" sldId="469"/>
            <ac:grpSpMk id="24" creationId="{9E824BF2-F48A-0B47-0DAD-3D62FDABD3CB}"/>
          </ac:grpSpMkLst>
        </pc:grpChg>
        <pc:grpChg chg="mod">
          <ac:chgData name="mai thu thuy" userId="61ba43ae003805c1" providerId="LiveId" clId="{021E1C4B-8E83-4837-A6C8-5CF44D40ED22}" dt="2022-07-30T02:53:33.926" v="1048"/>
          <ac:grpSpMkLst>
            <pc:docMk/>
            <pc:sldMk cId="3297668142" sldId="469"/>
            <ac:grpSpMk id="28" creationId="{CCB85EAE-C2E4-CD3A-7592-C23E76A1DC6C}"/>
          </ac:grpSpMkLst>
        </pc:grpChg>
        <pc:grpChg chg="del">
          <ac:chgData name="mai thu thuy" userId="61ba43ae003805c1" providerId="LiveId" clId="{021E1C4B-8E83-4837-A6C8-5CF44D40ED22}" dt="2022-07-30T02:53:31.632" v="1047" actId="478"/>
          <ac:grpSpMkLst>
            <pc:docMk/>
            <pc:sldMk cId="3297668142" sldId="469"/>
            <ac:grpSpMk id="30" creationId="{00000000-0000-0000-0000-000000000000}"/>
          </ac:grpSpMkLst>
        </pc:grpChg>
      </pc:sldChg>
      <pc:sldChg chg="addSp delSp modSp add mod">
        <pc:chgData name="mai thu thuy" userId="61ba43ae003805c1" providerId="LiveId" clId="{021E1C4B-8E83-4837-A6C8-5CF44D40ED22}" dt="2022-07-30T02:53:26.699" v="1046" actId="1076"/>
        <pc:sldMkLst>
          <pc:docMk/>
          <pc:sldMk cId="3889053322" sldId="470"/>
        </pc:sldMkLst>
        <pc:spChg chg="mod">
          <ac:chgData name="mai thu thuy" userId="61ba43ae003805c1" providerId="LiveId" clId="{021E1C4B-8E83-4837-A6C8-5CF44D40ED22}" dt="2022-07-30T02:51:50.811" v="1021" actId="14100"/>
          <ac:spMkLst>
            <pc:docMk/>
            <pc:sldMk cId="3889053322" sldId="470"/>
            <ac:spMk id="18" creationId="{00000000-0000-0000-0000-000000000000}"/>
          </ac:spMkLst>
        </pc:spChg>
        <pc:spChg chg="mod">
          <ac:chgData name="mai thu thuy" userId="61ba43ae003805c1" providerId="LiveId" clId="{021E1C4B-8E83-4837-A6C8-5CF44D40ED22}" dt="2022-07-30T02:53:23.294" v="1045"/>
          <ac:spMkLst>
            <pc:docMk/>
            <pc:sldMk cId="3889053322" sldId="470"/>
            <ac:spMk id="29" creationId="{F12FD058-8E37-E140-53DF-9D62933A91E6}"/>
          </ac:spMkLst>
        </pc:spChg>
        <pc:spChg chg="mod">
          <ac:chgData name="mai thu thuy" userId="61ba43ae003805c1" providerId="LiveId" clId="{021E1C4B-8E83-4837-A6C8-5CF44D40ED22}" dt="2022-07-30T02:53:23.294" v="1045"/>
          <ac:spMkLst>
            <pc:docMk/>
            <pc:sldMk cId="3889053322" sldId="470"/>
            <ac:spMk id="40" creationId="{EA4010DC-58FC-7626-0C42-5CC85E9569AE}"/>
          </ac:spMkLst>
        </pc:spChg>
        <pc:spChg chg="mod">
          <ac:chgData name="mai thu thuy" userId="61ba43ae003805c1" providerId="LiveId" clId="{021E1C4B-8E83-4837-A6C8-5CF44D40ED22}" dt="2022-07-30T02:53:23.294" v="1045"/>
          <ac:spMkLst>
            <pc:docMk/>
            <pc:sldMk cId="3889053322" sldId="470"/>
            <ac:spMk id="41" creationId="{90CDF507-23A5-397D-06B9-7C853829FBD9}"/>
          </ac:spMkLst>
        </pc:spChg>
        <pc:spChg chg="mod">
          <ac:chgData name="mai thu thuy" userId="61ba43ae003805c1" providerId="LiveId" clId="{021E1C4B-8E83-4837-A6C8-5CF44D40ED22}" dt="2022-07-30T02:53:23.294" v="1045"/>
          <ac:spMkLst>
            <pc:docMk/>
            <pc:sldMk cId="3889053322" sldId="470"/>
            <ac:spMk id="42" creationId="{79DB1B8C-C3FD-10C3-B3AA-7772C0B43556}"/>
          </ac:spMkLst>
        </pc:spChg>
        <pc:spChg chg="mod">
          <ac:chgData name="mai thu thuy" userId="61ba43ae003805c1" providerId="LiveId" clId="{021E1C4B-8E83-4837-A6C8-5CF44D40ED22}" dt="2022-07-30T02:53:23.294" v="1045"/>
          <ac:spMkLst>
            <pc:docMk/>
            <pc:sldMk cId="3889053322" sldId="470"/>
            <ac:spMk id="43" creationId="{1658FD7C-A756-6B03-7788-B055E9E64E32}"/>
          </ac:spMkLst>
        </pc:spChg>
        <pc:grpChg chg="add mod">
          <ac:chgData name="mai thu thuy" userId="61ba43ae003805c1" providerId="LiveId" clId="{021E1C4B-8E83-4837-A6C8-5CF44D40ED22}" dt="2022-07-30T02:53:26.699" v="1046" actId="1076"/>
          <ac:grpSpMkLst>
            <pc:docMk/>
            <pc:sldMk cId="3889053322" sldId="470"/>
            <ac:grpSpMk id="28" creationId="{462FA7B1-268B-C904-5126-6D7BF5A9B8EF}"/>
          </ac:grpSpMkLst>
        </pc:grpChg>
        <pc:grpChg chg="mod">
          <ac:chgData name="mai thu thuy" userId="61ba43ae003805c1" providerId="LiveId" clId="{021E1C4B-8E83-4837-A6C8-5CF44D40ED22}" dt="2022-07-30T02:53:23.294" v="1045"/>
          <ac:grpSpMkLst>
            <pc:docMk/>
            <pc:sldMk cId="3889053322" sldId="470"/>
            <ac:grpSpMk id="30" creationId="{FF091D26-6C5E-04EC-9A97-047742D86EC9}"/>
          </ac:grpSpMkLst>
        </pc:grpChg>
        <pc:grpChg chg="del">
          <ac:chgData name="mai thu thuy" userId="61ba43ae003805c1" providerId="LiveId" clId="{021E1C4B-8E83-4837-A6C8-5CF44D40ED22}" dt="2022-07-30T02:53:20.168" v="1044" actId="478"/>
          <ac:grpSpMkLst>
            <pc:docMk/>
            <pc:sldMk cId="3889053322" sldId="470"/>
            <ac:grpSpMk id="33" creationId="{00000000-0000-0000-0000-000000000000}"/>
          </ac:grpSpMkLst>
        </pc:grpChg>
      </pc:sldChg>
      <pc:sldChg chg="modSp add mod">
        <pc:chgData name="mai thu thuy" userId="61ba43ae003805c1" providerId="LiveId" clId="{021E1C4B-8E83-4837-A6C8-5CF44D40ED22}" dt="2022-07-30T02:52:56.034" v="1043" actId="1076"/>
        <pc:sldMkLst>
          <pc:docMk/>
          <pc:sldMk cId="2821000898" sldId="471"/>
        </pc:sldMkLst>
        <pc:spChg chg="mod">
          <ac:chgData name="mai thu thuy" userId="61ba43ae003805c1" providerId="LiveId" clId="{021E1C4B-8E83-4837-A6C8-5CF44D40ED22}" dt="2022-07-30T02:51:55.404" v="1022" actId="14100"/>
          <ac:spMkLst>
            <pc:docMk/>
            <pc:sldMk cId="2821000898" sldId="471"/>
            <ac:spMk id="18" creationId="{00000000-0000-0000-0000-000000000000}"/>
          </ac:spMkLst>
        </pc:spChg>
        <pc:spChg chg="mod">
          <ac:chgData name="mai thu thuy" userId="61ba43ae003805c1" providerId="LiveId" clId="{021E1C4B-8E83-4837-A6C8-5CF44D40ED22}" dt="2022-07-30T02:52:55.131" v="1042" actId="1076"/>
          <ac:spMkLst>
            <pc:docMk/>
            <pc:sldMk cId="2821000898" sldId="471"/>
            <ac:spMk id="37" creationId="{00000000-0000-0000-0000-000000000000}"/>
          </ac:spMkLst>
        </pc:spChg>
        <pc:spChg chg="mod">
          <ac:chgData name="mai thu thuy" userId="61ba43ae003805c1" providerId="LiveId" clId="{021E1C4B-8E83-4837-A6C8-5CF44D40ED22}" dt="2022-07-30T02:52:48.013" v="1041" actId="14100"/>
          <ac:spMkLst>
            <pc:docMk/>
            <pc:sldMk cId="2821000898" sldId="471"/>
            <ac:spMk id="38" creationId="{00000000-0000-0000-0000-000000000000}"/>
          </ac:spMkLst>
        </pc:spChg>
        <pc:grpChg chg="mod">
          <ac:chgData name="mai thu thuy" userId="61ba43ae003805c1" providerId="LiveId" clId="{021E1C4B-8E83-4837-A6C8-5CF44D40ED22}" dt="2022-07-30T02:52:15.332" v="1025" actId="14100"/>
          <ac:grpSpMkLst>
            <pc:docMk/>
            <pc:sldMk cId="2821000898" sldId="471"/>
            <ac:grpSpMk id="32" creationId="{00000000-0000-0000-0000-000000000000}"/>
          </ac:grpSpMkLst>
        </pc:grpChg>
        <pc:picChg chg="mod">
          <ac:chgData name="mai thu thuy" userId="61ba43ae003805c1" providerId="LiveId" clId="{021E1C4B-8E83-4837-A6C8-5CF44D40ED22}" dt="2022-07-30T02:52:56.034" v="1043" actId="1076"/>
          <ac:picMkLst>
            <pc:docMk/>
            <pc:sldMk cId="2821000898" sldId="471"/>
            <ac:picMk id="27" creationId="{00000000-0000-0000-0000-000000000000}"/>
          </ac:picMkLst>
        </pc:picChg>
      </pc:sldChg>
      <pc:sldChg chg="modSp add mod">
        <pc:chgData name="mai thu thuy" userId="61ba43ae003805c1" providerId="LiveId" clId="{021E1C4B-8E83-4837-A6C8-5CF44D40ED22}" dt="2022-07-30T02:50:58.483" v="1011" actId="14100"/>
        <pc:sldMkLst>
          <pc:docMk/>
          <pc:sldMk cId="1076656021" sldId="472"/>
        </pc:sldMkLst>
        <pc:spChg chg="mod">
          <ac:chgData name="mai thu thuy" userId="61ba43ae003805c1" providerId="LiveId" clId="{021E1C4B-8E83-4837-A6C8-5CF44D40ED22}" dt="2022-07-30T02:50:58.483" v="1011" actId="14100"/>
          <ac:spMkLst>
            <pc:docMk/>
            <pc:sldMk cId="1076656021" sldId="472"/>
            <ac:spMk id="18" creationId="{00000000-0000-0000-0000-000000000000}"/>
          </ac:spMkLst>
        </pc:spChg>
        <pc:spChg chg="mod">
          <ac:chgData name="mai thu thuy" userId="61ba43ae003805c1" providerId="LiveId" clId="{021E1C4B-8E83-4837-A6C8-5CF44D40ED22}" dt="2022-07-30T02:50:15.734" v="1003" actId="1076"/>
          <ac:spMkLst>
            <pc:docMk/>
            <pc:sldMk cId="1076656021" sldId="472"/>
            <ac:spMk id="92" creationId="{00000000-0000-0000-0000-000000000000}"/>
          </ac:spMkLst>
        </pc:spChg>
        <pc:spChg chg="mod">
          <ac:chgData name="mai thu thuy" userId="61ba43ae003805c1" providerId="LiveId" clId="{021E1C4B-8E83-4837-A6C8-5CF44D40ED22}" dt="2022-07-30T02:50:22.422" v="1005" actId="14100"/>
          <ac:spMkLst>
            <pc:docMk/>
            <pc:sldMk cId="1076656021" sldId="472"/>
            <ac:spMk id="94" creationId="{00000000-0000-0000-0000-000000000000}"/>
          </ac:spMkLst>
        </pc:spChg>
        <pc:spChg chg="mod">
          <ac:chgData name="mai thu thuy" userId="61ba43ae003805c1" providerId="LiveId" clId="{021E1C4B-8E83-4837-A6C8-5CF44D40ED22}" dt="2022-07-30T02:50:34.599" v="1007" actId="14100"/>
          <ac:spMkLst>
            <pc:docMk/>
            <pc:sldMk cId="1076656021" sldId="472"/>
            <ac:spMk id="95" creationId="{00000000-0000-0000-0000-000000000000}"/>
          </ac:spMkLst>
        </pc:spChg>
        <pc:grpChg chg="mod">
          <ac:chgData name="mai thu thuy" userId="61ba43ae003805c1" providerId="LiveId" clId="{021E1C4B-8E83-4837-A6C8-5CF44D40ED22}" dt="2022-07-30T02:49:32.644" v="967" actId="14100"/>
          <ac:grpSpMkLst>
            <pc:docMk/>
            <pc:sldMk cId="1076656021" sldId="472"/>
            <ac:grpSpMk id="89" creationId="{00000000-0000-0000-0000-000000000000}"/>
          </ac:grpSpMkLst>
        </pc:grpChg>
        <pc:picChg chg="mod">
          <ac:chgData name="mai thu thuy" userId="61ba43ae003805c1" providerId="LiveId" clId="{021E1C4B-8E83-4837-A6C8-5CF44D40ED22}" dt="2022-07-30T02:50:51.605" v="1008" actId="1076"/>
          <ac:picMkLst>
            <pc:docMk/>
            <pc:sldMk cId="1076656021" sldId="472"/>
            <ac:picMk id="41" creationId="{00000000-0000-0000-0000-000000000000}"/>
          </ac:picMkLst>
        </pc:picChg>
      </pc:sldChg>
      <pc:sldChg chg="modSp add mod ord">
        <pc:chgData name="mai thu thuy" userId="61ba43ae003805c1" providerId="LiveId" clId="{021E1C4B-8E83-4837-A6C8-5CF44D40ED22}" dt="2022-07-30T04:06:34.601" v="5131" actId="20577"/>
        <pc:sldMkLst>
          <pc:docMk/>
          <pc:sldMk cId="100574436" sldId="473"/>
        </pc:sldMkLst>
        <pc:spChg chg="mod">
          <ac:chgData name="mai thu thuy" userId="61ba43ae003805c1" providerId="LiveId" clId="{021E1C4B-8E83-4837-A6C8-5CF44D40ED22}" dt="2022-07-30T04:06:34.601" v="5131" actId="20577"/>
          <ac:spMkLst>
            <pc:docMk/>
            <pc:sldMk cId="100574436" sldId="473"/>
            <ac:spMk id="4" creationId="{F6B22B17-A419-DA3E-1AAF-4B7DA493C6A1}"/>
          </ac:spMkLst>
        </pc:spChg>
      </pc:sldChg>
      <pc:sldChg chg="addSp delSp modSp add mod">
        <pc:chgData name="mai thu thuy" userId="61ba43ae003805c1" providerId="LiveId" clId="{021E1C4B-8E83-4837-A6C8-5CF44D40ED22}" dt="2022-07-30T03:55:59.107" v="4643" actId="20577"/>
        <pc:sldMkLst>
          <pc:docMk/>
          <pc:sldMk cId="1179331056" sldId="474"/>
        </pc:sldMkLst>
        <pc:spChg chg="del mod">
          <ac:chgData name="mai thu thuy" userId="61ba43ae003805c1" providerId="LiveId" clId="{021E1C4B-8E83-4837-A6C8-5CF44D40ED22}" dt="2022-07-30T03:04:02.959" v="1535" actId="478"/>
          <ac:spMkLst>
            <pc:docMk/>
            <pc:sldMk cId="1179331056" sldId="474"/>
            <ac:spMk id="4" creationId="{3DF4CB21-62F1-BE8D-C05D-FA0B11B00A4C}"/>
          </ac:spMkLst>
        </pc:spChg>
        <pc:spChg chg="del">
          <ac:chgData name="mai thu thuy" userId="61ba43ae003805c1" providerId="LiveId" clId="{021E1C4B-8E83-4837-A6C8-5CF44D40ED22}" dt="2022-07-30T03:04:04.740" v="1536" actId="478"/>
          <ac:spMkLst>
            <pc:docMk/>
            <pc:sldMk cId="1179331056" sldId="474"/>
            <ac:spMk id="5" creationId="{4F967BB8-694A-1891-7483-5E3EC053A879}"/>
          </ac:spMkLst>
        </pc:spChg>
        <pc:spChg chg="add mod">
          <ac:chgData name="mai thu thuy" userId="61ba43ae003805c1" providerId="LiveId" clId="{021E1C4B-8E83-4837-A6C8-5CF44D40ED22}" dt="2022-07-30T03:10:49.113" v="1592" actId="1076"/>
          <ac:spMkLst>
            <pc:docMk/>
            <pc:sldMk cId="1179331056" sldId="474"/>
            <ac:spMk id="7" creationId="{798C262B-3DFF-08E3-FE6F-8153ACA73EE4}"/>
          </ac:spMkLst>
        </pc:spChg>
        <pc:spChg chg="del">
          <ac:chgData name="mai thu thuy" userId="61ba43ae003805c1" providerId="LiveId" clId="{021E1C4B-8E83-4837-A6C8-5CF44D40ED22}" dt="2022-07-30T03:04:07.226" v="1537" actId="478"/>
          <ac:spMkLst>
            <pc:docMk/>
            <pc:sldMk cId="1179331056" sldId="474"/>
            <ac:spMk id="8" creationId="{0D238BF1-FD1F-7D91-D5C2-8BA08C00092F}"/>
          </ac:spMkLst>
        </pc:spChg>
        <pc:grpChg chg="del">
          <ac:chgData name="mai thu thuy" userId="61ba43ae003805c1" providerId="LiveId" clId="{021E1C4B-8E83-4837-A6C8-5CF44D40ED22}" dt="2022-07-30T03:03:59.858" v="1533" actId="478"/>
          <ac:grpSpMkLst>
            <pc:docMk/>
            <pc:sldMk cId="1179331056" sldId="474"/>
            <ac:grpSpMk id="27" creationId="{00000000-0000-0000-0000-000000000000}"/>
          </ac:grpSpMkLst>
        </pc:grpChg>
        <pc:graphicFrameChg chg="add del mod modGraphic">
          <ac:chgData name="mai thu thuy" userId="61ba43ae003805c1" providerId="LiveId" clId="{021E1C4B-8E83-4837-A6C8-5CF44D40ED22}" dt="2022-07-30T03:48:20.138" v="3444" actId="478"/>
          <ac:graphicFrameMkLst>
            <pc:docMk/>
            <pc:sldMk cId="1179331056" sldId="474"/>
            <ac:graphicFrameMk id="3" creationId="{B38DAF85-CE66-7BD4-A5A5-7CF985495992}"/>
          </ac:graphicFrameMkLst>
        </pc:graphicFrameChg>
        <pc:graphicFrameChg chg="add mod modGraphic">
          <ac:chgData name="mai thu thuy" userId="61ba43ae003805c1" providerId="LiveId" clId="{021E1C4B-8E83-4837-A6C8-5CF44D40ED22}" dt="2022-07-30T03:55:59.107" v="4643" actId="20577"/>
          <ac:graphicFrameMkLst>
            <pc:docMk/>
            <pc:sldMk cId="1179331056" sldId="474"/>
            <ac:graphicFrameMk id="22" creationId="{C6F27470-16C7-9A8C-DC18-4A952F695D41}"/>
          </ac:graphicFrameMkLst>
        </pc:graphicFrameChg>
      </pc:sldChg>
      <pc:sldChg chg="new del">
        <pc:chgData name="mai thu thuy" userId="61ba43ae003805c1" providerId="LiveId" clId="{021E1C4B-8E83-4837-A6C8-5CF44D40ED22}" dt="2022-07-30T03:03:49.867" v="1531" actId="680"/>
        <pc:sldMkLst>
          <pc:docMk/>
          <pc:sldMk cId="3300976241" sldId="474"/>
        </pc:sldMkLst>
      </pc:sldChg>
      <pc:sldChg chg="addSp delSp modSp add mod">
        <pc:chgData name="mai thu thuy" userId="61ba43ae003805c1" providerId="LiveId" clId="{021E1C4B-8E83-4837-A6C8-5CF44D40ED22}" dt="2022-07-30T03:32:31.792" v="2261" actId="20577"/>
        <pc:sldMkLst>
          <pc:docMk/>
          <pc:sldMk cId="1257038086" sldId="475"/>
        </pc:sldMkLst>
        <pc:spChg chg="mod">
          <ac:chgData name="mai thu thuy" userId="61ba43ae003805c1" providerId="LiveId" clId="{021E1C4B-8E83-4837-A6C8-5CF44D40ED22}" dt="2022-07-30T03:15:30.691" v="1943" actId="20577"/>
          <ac:spMkLst>
            <pc:docMk/>
            <pc:sldMk cId="1257038086" sldId="475"/>
            <ac:spMk id="7" creationId="{798C262B-3DFF-08E3-FE6F-8153ACA73EE4}"/>
          </ac:spMkLst>
        </pc:spChg>
        <pc:graphicFrameChg chg="add del mod modGraphic">
          <ac:chgData name="mai thu thuy" userId="61ba43ae003805c1" providerId="LiveId" clId="{021E1C4B-8E83-4837-A6C8-5CF44D40ED22}" dt="2022-07-30T03:32:31.792" v="2261" actId="20577"/>
          <ac:graphicFrameMkLst>
            <pc:docMk/>
            <pc:sldMk cId="1257038086" sldId="475"/>
            <ac:graphicFrameMk id="3" creationId="{B38DAF85-CE66-7BD4-A5A5-7CF985495992}"/>
          </ac:graphicFrameMkLst>
        </pc:graphicFrameChg>
      </pc:sldChg>
      <pc:sldChg chg="add">
        <pc:chgData name="mai thu thuy" userId="61ba43ae003805c1" providerId="LiveId" clId="{021E1C4B-8E83-4837-A6C8-5CF44D40ED22}" dt="2022-07-30T03:26:44.772" v="1947"/>
        <pc:sldMkLst>
          <pc:docMk/>
          <pc:sldMk cId="1254271750" sldId="476"/>
        </pc:sldMkLst>
      </pc:sldChg>
      <pc:sldChg chg="add">
        <pc:chgData name="mai thu thuy" userId="61ba43ae003805c1" providerId="LiveId" clId="{021E1C4B-8E83-4837-A6C8-5CF44D40ED22}" dt="2022-07-30T03:26:44.772" v="1947"/>
        <pc:sldMkLst>
          <pc:docMk/>
          <pc:sldMk cId="1888620928" sldId="477"/>
        </pc:sldMkLst>
      </pc:sldChg>
      <pc:sldChg chg="add">
        <pc:chgData name="mai thu thuy" userId="61ba43ae003805c1" providerId="LiveId" clId="{021E1C4B-8E83-4837-A6C8-5CF44D40ED22}" dt="2022-07-30T03:26:44.772" v="1947"/>
        <pc:sldMkLst>
          <pc:docMk/>
          <pc:sldMk cId="3438128585" sldId="478"/>
        </pc:sldMkLst>
      </pc:sldChg>
      <pc:sldChg chg="modSp add mod">
        <pc:chgData name="mai thu thuy" userId="61ba43ae003805c1" providerId="LiveId" clId="{021E1C4B-8E83-4837-A6C8-5CF44D40ED22}" dt="2022-07-30T04:06:51.405" v="5132" actId="2711"/>
        <pc:sldMkLst>
          <pc:docMk/>
          <pc:sldMk cId="3594642177" sldId="479"/>
        </pc:sldMkLst>
        <pc:spChg chg="mod">
          <ac:chgData name="mai thu thuy" userId="61ba43ae003805c1" providerId="LiveId" clId="{021E1C4B-8E83-4837-A6C8-5CF44D40ED22}" dt="2022-07-30T03:47:28.502" v="3437" actId="1076"/>
          <ac:spMkLst>
            <pc:docMk/>
            <pc:sldMk cId="3594642177" sldId="479"/>
            <ac:spMk id="7" creationId="{798C262B-3DFF-08E3-FE6F-8153ACA73EE4}"/>
          </ac:spMkLst>
        </pc:spChg>
        <pc:graphicFrameChg chg="mod modGraphic">
          <ac:chgData name="mai thu thuy" userId="61ba43ae003805c1" providerId="LiveId" clId="{021E1C4B-8E83-4837-A6C8-5CF44D40ED22}" dt="2022-07-30T04:06:51.405" v="5132" actId="2711"/>
          <ac:graphicFrameMkLst>
            <pc:docMk/>
            <pc:sldMk cId="3594642177" sldId="479"/>
            <ac:graphicFrameMk id="3" creationId="{B38DAF85-CE66-7BD4-A5A5-7CF985495992}"/>
          </ac:graphicFrameMkLst>
        </pc:graphicFrameChg>
      </pc:sldChg>
      <pc:sldChg chg="modSp add mod">
        <pc:chgData name="mai thu thuy" userId="61ba43ae003805c1" providerId="LiveId" clId="{021E1C4B-8E83-4837-A6C8-5CF44D40ED22}" dt="2022-07-30T04:10:12.527" v="5200" actId="20577"/>
        <pc:sldMkLst>
          <pc:docMk/>
          <pc:sldMk cId="2583537903" sldId="480"/>
        </pc:sldMkLst>
        <pc:spChg chg="mod">
          <ac:chgData name="mai thu thuy" userId="61ba43ae003805c1" providerId="LiveId" clId="{021E1C4B-8E83-4837-A6C8-5CF44D40ED22}" dt="2022-07-30T03:49:10.079" v="3469" actId="1076"/>
          <ac:spMkLst>
            <pc:docMk/>
            <pc:sldMk cId="2583537903" sldId="480"/>
            <ac:spMk id="7" creationId="{798C262B-3DFF-08E3-FE6F-8153ACA73EE4}"/>
          </ac:spMkLst>
        </pc:spChg>
        <pc:graphicFrameChg chg="mod modGraphic">
          <ac:chgData name="mai thu thuy" userId="61ba43ae003805c1" providerId="LiveId" clId="{021E1C4B-8E83-4837-A6C8-5CF44D40ED22}" dt="2022-07-30T04:10:12.527" v="5200" actId="20577"/>
          <ac:graphicFrameMkLst>
            <pc:docMk/>
            <pc:sldMk cId="2583537903" sldId="480"/>
            <ac:graphicFrameMk id="3" creationId="{B38DAF85-CE66-7BD4-A5A5-7CF985495992}"/>
          </ac:graphicFrameMkLst>
        </pc:graphicFrameChg>
      </pc:sldChg>
      <pc:sldMasterChg chg="delSldLayout">
        <pc:chgData name="mai thu thuy" userId="61ba43ae003805c1" providerId="LiveId" clId="{021E1C4B-8E83-4837-A6C8-5CF44D40ED22}" dt="2022-07-30T01:06:24.647" v="1" actId="2696"/>
        <pc:sldMasterMkLst>
          <pc:docMk/>
          <pc:sldMasterMk cId="0" sldId="2147483685"/>
        </pc:sldMasterMkLst>
        <pc:sldLayoutChg chg="del">
          <pc:chgData name="mai thu thuy" userId="61ba43ae003805c1" providerId="LiveId" clId="{021E1C4B-8E83-4837-A6C8-5CF44D40ED22}" dt="2022-07-30T01:06:24.647" v="1" actId="2696"/>
          <pc:sldLayoutMkLst>
            <pc:docMk/>
            <pc:sldMasterMk cId="0" sldId="2147483685"/>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105019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8085b9f7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8085b9f7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94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217770-8774-4B00-BF10-802AA80B75B6}" type="slidenum">
              <a:rPr lang="en-US" smtClean="0">
                <a:solidFill>
                  <a:prstClr val="black"/>
                </a:solidFill>
              </a:rPr>
              <a:t>4</a:t>
            </a:fld>
            <a:endParaRPr lang="en-US">
              <a:solidFill>
                <a:prstClr val="black"/>
              </a:solidFill>
            </a:endParaRPr>
          </a:p>
        </p:txBody>
      </p:sp>
    </p:spTree>
    <p:extLst>
      <p:ext uri="{BB962C8B-B14F-4D97-AF65-F5344CB8AC3E}">
        <p14:creationId xmlns:p14="http://schemas.microsoft.com/office/powerpoint/2010/main" val="178266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217770-8774-4B00-BF10-802AA80B75B6}" type="slidenum">
              <a:rPr lang="en-US" smtClean="0">
                <a:solidFill>
                  <a:prstClr val="black"/>
                </a:solidFill>
              </a:rPr>
              <a:t>5</a:t>
            </a:fld>
            <a:endParaRPr lang="en-US">
              <a:solidFill>
                <a:prstClr val="black"/>
              </a:solidFill>
            </a:endParaRPr>
          </a:p>
        </p:txBody>
      </p:sp>
    </p:spTree>
    <p:extLst>
      <p:ext uri="{BB962C8B-B14F-4D97-AF65-F5344CB8AC3E}">
        <p14:creationId xmlns:p14="http://schemas.microsoft.com/office/powerpoint/2010/main" val="369788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55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24"/>
            <a:ext cx="2133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3124200" y="4683924"/>
            <a:ext cx="2895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6553200" y="4683924"/>
            <a:ext cx="2133600" cy="357188"/>
          </a:xfrm>
          <a:prstGeom prst="rect">
            <a:avLst/>
          </a:prstGeom>
        </p:spPr>
        <p:txBody>
          <a:bodyPr lIns="38346" tIns="19172" rIns="38346" bIns="19172"/>
          <a:lstStyle>
            <a:lvl1pPr defTabSz="684788" fontAlgn="auto">
              <a:spcBef>
                <a:spcPts val="0"/>
              </a:spcBef>
              <a:spcAft>
                <a:spcPts val="0"/>
              </a:spcAft>
              <a:defRPr sz="1425">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200013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2"/>
        <p:cNvGrpSpPr/>
        <p:nvPr/>
      </p:nvGrpSpPr>
      <p:grpSpPr>
        <a:xfrm>
          <a:off x="0" y="0"/>
          <a:ext cx="0" cy="0"/>
          <a:chOff x="0" y="0"/>
          <a:chExt cx="0" cy="0"/>
        </a:xfrm>
      </p:grpSpPr>
      <p:sp>
        <p:nvSpPr>
          <p:cNvPr id="43" name="Google Shape;43;p5"/>
          <p:cNvSpPr txBox="1">
            <a:spLocks noGrp="1"/>
          </p:cNvSpPr>
          <p:nvPr>
            <p:ph type="subTitle" idx="1"/>
          </p:nvPr>
        </p:nvSpPr>
        <p:spPr>
          <a:xfrm>
            <a:off x="1441538" y="2219200"/>
            <a:ext cx="2529300" cy="572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3000">
                <a:solidFill>
                  <a:schemeClr val="dk1"/>
                </a:solidFill>
                <a:latin typeface="Bahianita"/>
                <a:ea typeface="Bahianita"/>
                <a:cs typeface="Bahianita"/>
                <a:sym typeface="Bahianit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4" name="Google Shape;44;p5"/>
          <p:cNvSpPr txBox="1">
            <a:spLocks noGrp="1"/>
          </p:cNvSpPr>
          <p:nvPr>
            <p:ph type="subTitle" idx="2"/>
          </p:nvPr>
        </p:nvSpPr>
        <p:spPr>
          <a:xfrm>
            <a:off x="5173100" y="2219200"/>
            <a:ext cx="2529300" cy="572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3000">
                <a:solidFill>
                  <a:schemeClr val="dk1"/>
                </a:solidFill>
                <a:latin typeface="Bahianita"/>
                <a:ea typeface="Bahianita"/>
                <a:cs typeface="Bahianita"/>
                <a:sym typeface="Bahianit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 name="Google Shape;45;p5"/>
          <p:cNvSpPr txBox="1">
            <a:spLocks noGrp="1"/>
          </p:cNvSpPr>
          <p:nvPr>
            <p:ph type="subTitle" idx="3"/>
          </p:nvPr>
        </p:nvSpPr>
        <p:spPr>
          <a:xfrm>
            <a:off x="1441550" y="2715700"/>
            <a:ext cx="25293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5"/>
          <p:cNvSpPr txBox="1">
            <a:spLocks noGrp="1"/>
          </p:cNvSpPr>
          <p:nvPr>
            <p:ph type="subTitle" idx="4"/>
          </p:nvPr>
        </p:nvSpPr>
        <p:spPr>
          <a:xfrm>
            <a:off x="5173098" y="2715700"/>
            <a:ext cx="25293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5"/>
          <p:cNvSpPr/>
          <p:nvPr/>
        </p:nvSpPr>
        <p:spPr>
          <a:xfrm flipH="1">
            <a:off x="-3" y="4041565"/>
            <a:ext cx="9144053" cy="983396"/>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49" name="Google Shape;49;p5"/>
          <p:cNvPicPr preferRelativeResize="0"/>
          <p:nvPr/>
        </p:nvPicPr>
        <p:blipFill>
          <a:blip r:embed="rId2">
            <a:alphaModFix/>
          </a:blip>
          <a:stretch>
            <a:fillRect/>
          </a:stretch>
        </p:blipFill>
        <p:spPr>
          <a:xfrm>
            <a:off x="8334188" y="1333325"/>
            <a:ext cx="570175" cy="3475323"/>
          </a:xfrm>
          <a:prstGeom prst="rect">
            <a:avLst/>
          </a:prstGeom>
          <a:noFill/>
          <a:ln>
            <a:noFill/>
          </a:ln>
        </p:spPr>
      </p:pic>
      <p:pic>
        <p:nvPicPr>
          <p:cNvPr id="50" name="Google Shape;50;p5"/>
          <p:cNvPicPr preferRelativeResize="0"/>
          <p:nvPr/>
        </p:nvPicPr>
        <p:blipFill>
          <a:blip r:embed="rId2">
            <a:alphaModFix/>
          </a:blip>
          <a:stretch>
            <a:fillRect/>
          </a:stretch>
        </p:blipFill>
        <p:spPr>
          <a:xfrm>
            <a:off x="239663" y="1333325"/>
            <a:ext cx="570175" cy="3475323"/>
          </a:xfrm>
          <a:prstGeom prst="rect">
            <a:avLst/>
          </a:prstGeom>
          <a:noFill/>
          <a:ln>
            <a:noFill/>
          </a:ln>
        </p:spPr>
      </p:pic>
      <p:grpSp>
        <p:nvGrpSpPr>
          <p:cNvPr id="51" name="Google Shape;51;p5"/>
          <p:cNvGrpSpPr/>
          <p:nvPr/>
        </p:nvGrpSpPr>
        <p:grpSpPr>
          <a:xfrm flipH="1">
            <a:off x="-3" y="4005940"/>
            <a:ext cx="9144053" cy="1137549"/>
            <a:chOff x="0" y="4104450"/>
            <a:chExt cx="9144053" cy="1139486"/>
          </a:xfrm>
        </p:grpSpPr>
        <p:grpSp>
          <p:nvGrpSpPr>
            <p:cNvPr id="52" name="Google Shape;52;p5"/>
            <p:cNvGrpSpPr/>
            <p:nvPr/>
          </p:nvGrpSpPr>
          <p:grpSpPr>
            <a:xfrm>
              <a:off x="0" y="4104450"/>
              <a:ext cx="9144053" cy="1139486"/>
              <a:chOff x="0" y="4104450"/>
              <a:chExt cx="9144053" cy="1139486"/>
            </a:xfrm>
          </p:grpSpPr>
          <p:sp>
            <p:nvSpPr>
              <p:cNvPr id="53" name="Google Shape;53;p5"/>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 name="Google Shape;55;p5"/>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52736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8251657-DD09-4131-8F29-B6AB5DE92D1E}" type="datetimeFigureOut">
              <a:rPr lang="en-US" smtClean="0">
                <a:solidFill>
                  <a:prstClr val="black">
                    <a:tint val="75000"/>
                  </a:prstClr>
                </a:solidFill>
              </a:rPr>
              <a:t>18/7/2023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C9AF7-8E29-435E-877E-433872F4967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1409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140" y="4767263"/>
            <a:ext cx="2133918"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BEE31856-7122-464A-9B2E-AEBA2AF92B0D}" type="datetimeFigureOut">
              <a:rPr lang="en-US"/>
              <a:pPr>
                <a:defRPr/>
              </a:pPr>
              <a:t>18/7/2023</a:t>
            </a:fld>
            <a:endParaRPr lang="en-US"/>
          </a:p>
        </p:txBody>
      </p:sp>
      <p:sp>
        <p:nvSpPr>
          <p:cNvPr id="3" name="Footer Placeholder 4"/>
          <p:cNvSpPr>
            <a:spLocks noGrp="1"/>
          </p:cNvSpPr>
          <p:nvPr>
            <p:ph type="ftr" sz="quarter" idx="11"/>
          </p:nvPr>
        </p:nvSpPr>
        <p:spPr>
          <a:xfrm>
            <a:off x="3124389" y="4767263"/>
            <a:ext cx="2895223"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6552943" y="4767263"/>
            <a:ext cx="2133917" cy="273844"/>
          </a:xfrm>
          <a:prstGeom prst="rect">
            <a:avLst/>
          </a:prstGeom>
        </p:spPr>
        <p:txBody>
          <a:bodyPr lIns="45711" tIns="22855" rIns="45711" bIns="22855"/>
          <a:lstStyle>
            <a:lvl1pPr defTabSz="816316"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36299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flipH="1">
            <a:off x="1" y="4628229"/>
            <a:ext cx="9144053" cy="549270"/>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6"/>
          <p:cNvGrpSpPr/>
          <p:nvPr/>
        </p:nvGrpSpPr>
        <p:grpSpPr>
          <a:xfrm flipH="1">
            <a:off x="1" y="4608334"/>
            <a:ext cx="9144053" cy="635377"/>
            <a:chOff x="0" y="4104450"/>
            <a:chExt cx="9144053" cy="1139486"/>
          </a:xfrm>
        </p:grpSpPr>
        <p:grpSp>
          <p:nvGrpSpPr>
            <p:cNvPr id="60" name="Google Shape;60;p6"/>
            <p:cNvGrpSpPr/>
            <p:nvPr/>
          </p:nvGrpSpPr>
          <p:grpSpPr>
            <a:xfrm>
              <a:off x="0" y="4104450"/>
              <a:ext cx="9144053" cy="1139486"/>
              <a:chOff x="0" y="4104450"/>
              <a:chExt cx="9144053" cy="1139486"/>
            </a:xfrm>
          </p:grpSpPr>
          <p:sp>
            <p:nvSpPr>
              <p:cNvPr id="61" name="Google Shape;61;p6"/>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3" name="Google Shape;63;p6"/>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64" name="Google Shape;64;p6"/>
          <p:cNvPicPr preferRelativeResize="0"/>
          <p:nvPr/>
        </p:nvPicPr>
        <p:blipFill>
          <a:blip r:embed="rId2">
            <a:alphaModFix amt="48000"/>
          </a:blip>
          <a:stretch>
            <a:fillRect/>
          </a:stretch>
        </p:blipFill>
        <p:spPr>
          <a:xfrm>
            <a:off x="-420826" y="450014"/>
            <a:ext cx="1551350" cy="706475"/>
          </a:xfrm>
          <a:prstGeom prst="rect">
            <a:avLst/>
          </a:prstGeom>
          <a:noFill/>
          <a:ln>
            <a:noFill/>
          </a:ln>
        </p:spPr>
      </p:pic>
      <p:pic>
        <p:nvPicPr>
          <p:cNvPr id="65" name="Google Shape;65;p6"/>
          <p:cNvPicPr preferRelativeResize="0"/>
          <p:nvPr/>
        </p:nvPicPr>
        <p:blipFill>
          <a:blip r:embed="rId2">
            <a:alphaModFix amt="48000"/>
          </a:blip>
          <a:stretch>
            <a:fillRect/>
          </a:stretch>
        </p:blipFill>
        <p:spPr>
          <a:xfrm>
            <a:off x="1359125" y="260462"/>
            <a:ext cx="1475799" cy="672075"/>
          </a:xfrm>
          <a:prstGeom prst="rect">
            <a:avLst/>
          </a:prstGeom>
          <a:noFill/>
          <a:ln>
            <a:noFill/>
          </a:ln>
        </p:spPr>
      </p:pic>
      <p:pic>
        <p:nvPicPr>
          <p:cNvPr id="66" name="Google Shape;66;p6"/>
          <p:cNvPicPr preferRelativeResize="0"/>
          <p:nvPr/>
        </p:nvPicPr>
        <p:blipFill>
          <a:blip r:embed="rId2">
            <a:alphaModFix amt="48000"/>
          </a:blip>
          <a:stretch>
            <a:fillRect/>
          </a:stretch>
        </p:blipFill>
        <p:spPr>
          <a:xfrm>
            <a:off x="6338599" y="181751"/>
            <a:ext cx="1551350" cy="706475"/>
          </a:xfrm>
          <a:prstGeom prst="rect">
            <a:avLst/>
          </a:prstGeom>
          <a:noFill/>
          <a:ln>
            <a:noFill/>
          </a:ln>
        </p:spPr>
      </p:pic>
      <p:pic>
        <p:nvPicPr>
          <p:cNvPr id="67" name="Google Shape;67;p6"/>
          <p:cNvPicPr preferRelativeResize="0"/>
          <p:nvPr/>
        </p:nvPicPr>
        <p:blipFill>
          <a:blip r:embed="rId2">
            <a:alphaModFix amt="48000"/>
          </a:blip>
          <a:stretch>
            <a:fillRect/>
          </a:stretch>
        </p:blipFill>
        <p:spPr>
          <a:xfrm>
            <a:off x="8189275" y="754814"/>
            <a:ext cx="1551350" cy="706475"/>
          </a:xfrm>
          <a:prstGeom prst="rect">
            <a:avLst/>
          </a:prstGeom>
          <a:noFill/>
          <a:ln>
            <a:noFill/>
          </a:ln>
        </p:spPr>
      </p:pic>
    </p:spTree>
    <p:extLst>
      <p:ext uri="{BB962C8B-B14F-4D97-AF65-F5344CB8AC3E}">
        <p14:creationId xmlns:p14="http://schemas.microsoft.com/office/powerpoint/2010/main" val="218155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9"/>
          <p:cNvSpPr txBox="1">
            <a:spLocks noGrp="1"/>
          </p:cNvSpPr>
          <p:nvPr>
            <p:ph type="title"/>
          </p:nvPr>
        </p:nvSpPr>
        <p:spPr>
          <a:xfrm>
            <a:off x="3635475" y="981875"/>
            <a:ext cx="39876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3635475" y="1823675"/>
            <a:ext cx="3987600" cy="119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 name="Google Shape;82;p9"/>
          <p:cNvSpPr/>
          <p:nvPr/>
        </p:nvSpPr>
        <p:spPr>
          <a:xfrm>
            <a:off x="1" y="3814388"/>
            <a:ext cx="9144053" cy="1388059"/>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3" name="Google Shape;83;p9"/>
          <p:cNvGrpSpPr/>
          <p:nvPr/>
        </p:nvGrpSpPr>
        <p:grpSpPr>
          <a:xfrm>
            <a:off x="1" y="3764269"/>
            <a:ext cx="9144053" cy="1605650"/>
            <a:chOff x="0" y="4104450"/>
            <a:chExt cx="9144053" cy="1139486"/>
          </a:xfrm>
        </p:grpSpPr>
        <p:grpSp>
          <p:nvGrpSpPr>
            <p:cNvPr id="84" name="Google Shape;84;p9"/>
            <p:cNvGrpSpPr/>
            <p:nvPr/>
          </p:nvGrpSpPr>
          <p:grpSpPr>
            <a:xfrm>
              <a:off x="0" y="4104450"/>
              <a:ext cx="9144053" cy="1139486"/>
              <a:chOff x="0" y="4104450"/>
              <a:chExt cx="9144053" cy="1139486"/>
            </a:xfrm>
          </p:grpSpPr>
          <p:sp>
            <p:nvSpPr>
              <p:cNvPr id="85" name="Google Shape;85;p9"/>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9"/>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7" name="Google Shape;87;p9"/>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008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8"/>
        <p:cNvGrpSpPr/>
        <p:nvPr/>
      </p:nvGrpSpPr>
      <p:grpSpPr>
        <a:xfrm>
          <a:off x="0" y="0"/>
          <a:ext cx="0" cy="0"/>
          <a:chOff x="0" y="0"/>
          <a:chExt cx="0" cy="0"/>
        </a:xfrm>
      </p:grpSpPr>
      <p:pic>
        <p:nvPicPr>
          <p:cNvPr id="169" name="Google Shape;169;p20"/>
          <p:cNvPicPr preferRelativeResize="0"/>
          <p:nvPr/>
        </p:nvPicPr>
        <p:blipFill rotWithShape="1">
          <a:blip r:embed="rId2">
            <a:alphaModFix/>
          </a:blip>
          <a:srcRect l="6216" r="438"/>
          <a:stretch/>
        </p:blipFill>
        <p:spPr>
          <a:xfrm>
            <a:off x="1" y="-338010"/>
            <a:ext cx="9144003" cy="5481510"/>
          </a:xfrm>
          <a:prstGeom prst="rect">
            <a:avLst/>
          </a:prstGeom>
          <a:noFill/>
          <a:ln>
            <a:noFill/>
          </a:ln>
        </p:spPr>
      </p:pic>
      <p:sp>
        <p:nvSpPr>
          <p:cNvPr id="170" name="Google Shape;170;p20"/>
          <p:cNvSpPr txBox="1">
            <a:spLocks noGrp="1"/>
          </p:cNvSpPr>
          <p:nvPr>
            <p:ph type="title"/>
          </p:nvPr>
        </p:nvSpPr>
        <p:spPr>
          <a:xfrm>
            <a:off x="2879250" y="1051200"/>
            <a:ext cx="3385500" cy="115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1" name="Google Shape;171;p20"/>
          <p:cNvSpPr txBox="1">
            <a:spLocks noGrp="1"/>
          </p:cNvSpPr>
          <p:nvPr>
            <p:ph type="subTitle" idx="1"/>
          </p:nvPr>
        </p:nvSpPr>
        <p:spPr>
          <a:xfrm>
            <a:off x="2879300" y="2208000"/>
            <a:ext cx="3385500" cy="8025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9266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7"/>
          <p:cNvSpPr txBox="1">
            <a:spLocks noGrp="1"/>
          </p:cNvSpPr>
          <p:nvPr>
            <p:ph type="body" idx="1"/>
          </p:nvPr>
        </p:nvSpPr>
        <p:spPr>
          <a:xfrm>
            <a:off x="1175675" y="1237525"/>
            <a:ext cx="4271700" cy="2539800"/>
          </a:xfrm>
          <a:prstGeom prst="rect">
            <a:avLst/>
          </a:prstGeom>
        </p:spPr>
        <p:txBody>
          <a:bodyPr spcFirstLastPara="1" wrap="square" lIns="91425" tIns="91425" rIns="91425" bIns="91425" anchor="ctr" anchorCtr="0">
            <a:noAutofit/>
          </a:bodyPr>
          <a:lstStyle>
            <a:lvl1pPr marL="457189" lvl="0" indent="-292093" rtl="0">
              <a:spcBef>
                <a:spcPts val="0"/>
              </a:spcBef>
              <a:spcAft>
                <a:spcPts val="0"/>
              </a:spcAft>
              <a:buSzPts val="1000"/>
              <a:buFont typeface="Anaheim"/>
              <a:buChar char="●"/>
              <a:defRPr sz="1600">
                <a:solidFill>
                  <a:srgbClr val="434343"/>
                </a:solidFill>
              </a:defRPr>
            </a:lvl1pPr>
            <a:lvl2pPr marL="914378" lvl="1" indent="-317492" rtl="0">
              <a:lnSpc>
                <a:spcPct val="115000"/>
              </a:lnSpc>
              <a:spcBef>
                <a:spcPts val="0"/>
              </a:spcBef>
              <a:spcAft>
                <a:spcPts val="0"/>
              </a:spcAft>
              <a:buSzPts val="1400"/>
              <a:buFont typeface="Anaheim"/>
              <a:buChar char="○"/>
              <a:defRPr>
                <a:solidFill>
                  <a:srgbClr val="434343"/>
                </a:solidFill>
              </a:defRPr>
            </a:lvl2pPr>
            <a:lvl3pPr marL="1371566" lvl="2" indent="-317492" rtl="0">
              <a:lnSpc>
                <a:spcPct val="115000"/>
              </a:lnSpc>
              <a:spcBef>
                <a:spcPts val="0"/>
              </a:spcBef>
              <a:spcAft>
                <a:spcPts val="0"/>
              </a:spcAft>
              <a:buSzPts val="1400"/>
              <a:buFont typeface="Anaheim"/>
              <a:buChar char="■"/>
              <a:defRPr>
                <a:solidFill>
                  <a:srgbClr val="434343"/>
                </a:solidFill>
              </a:defRPr>
            </a:lvl3pPr>
            <a:lvl4pPr marL="1828754" lvl="3" indent="-317492" rtl="0">
              <a:lnSpc>
                <a:spcPct val="115000"/>
              </a:lnSpc>
              <a:spcBef>
                <a:spcPts val="0"/>
              </a:spcBef>
              <a:spcAft>
                <a:spcPts val="0"/>
              </a:spcAft>
              <a:buSzPts val="1400"/>
              <a:buFont typeface="Anaheim"/>
              <a:buChar char="●"/>
              <a:defRPr>
                <a:solidFill>
                  <a:srgbClr val="434343"/>
                </a:solidFill>
              </a:defRPr>
            </a:lvl4pPr>
            <a:lvl5pPr marL="2285943" lvl="4" indent="-317492" rtl="0">
              <a:lnSpc>
                <a:spcPct val="115000"/>
              </a:lnSpc>
              <a:spcBef>
                <a:spcPts val="0"/>
              </a:spcBef>
              <a:spcAft>
                <a:spcPts val="0"/>
              </a:spcAft>
              <a:buSzPts val="1400"/>
              <a:buFont typeface="Anaheim"/>
              <a:buChar char="○"/>
              <a:defRPr>
                <a:solidFill>
                  <a:srgbClr val="434343"/>
                </a:solidFill>
              </a:defRPr>
            </a:lvl5pPr>
            <a:lvl6pPr marL="2743132" lvl="5" indent="-317492" rtl="0">
              <a:lnSpc>
                <a:spcPct val="115000"/>
              </a:lnSpc>
              <a:spcBef>
                <a:spcPts val="0"/>
              </a:spcBef>
              <a:spcAft>
                <a:spcPts val="0"/>
              </a:spcAft>
              <a:buSzPts val="1400"/>
              <a:buFont typeface="Anaheim"/>
              <a:buChar char="■"/>
              <a:defRPr>
                <a:solidFill>
                  <a:srgbClr val="434343"/>
                </a:solidFill>
              </a:defRPr>
            </a:lvl6pPr>
            <a:lvl7pPr marL="3200320" lvl="6" indent="-317492" rtl="0">
              <a:lnSpc>
                <a:spcPct val="115000"/>
              </a:lnSpc>
              <a:spcBef>
                <a:spcPts val="0"/>
              </a:spcBef>
              <a:spcAft>
                <a:spcPts val="0"/>
              </a:spcAft>
              <a:buSzPts val="1400"/>
              <a:buFont typeface="Anaheim"/>
              <a:buChar char="●"/>
              <a:defRPr>
                <a:solidFill>
                  <a:srgbClr val="434343"/>
                </a:solidFill>
              </a:defRPr>
            </a:lvl7pPr>
            <a:lvl8pPr marL="3657509" lvl="7" indent="-317492" rtl="0">
              <a:lnSpc>
                <a:spcPct val="115000"/>
              </a:lnSpc>
              <a:spcBef>
                <a:spcPts val="0"/>
              </a:spcBef>
              <a:spcAft>
                <a:spcPts val="0"/>
              </a:spcAft>
              <a:buSzPts val="1400"/>
              <a:buFont typeface="Anaheim"/>
              <a:buChar char="○"/>
              <a:defRPr>
                <a:solidFill>
                  <a:srgbClr val="434343"/>
                </a:solidFill>
              </a:defRPr>
            </a:lvl8pPr>
            <a:lvl9pPr marL="4114697" lvl="8" indent="-317492" rtl="0">
              <a:lnSpc>
                <a:spcPct val="115000"/>
              </a:lnSpc>
              <a:spcBef>
                <a:spcPts val="0"/>
              </a:spcBef>
              <a:spcAft>
                <a:spcPts val="0"/>
              </a:spcAft>
              <a:buSzPts val="1400"/>
              <a:buFont typeface="Anaheim"/>
              <a:buChar char="■"/>
              <a:defRPr>
                <a:solidFill>
                  <a:srgbClr val="434343"/>
                </a:solidFill>
              </a:defRPr>
            </a:lvl9pPr>
          </a:lstStyle>
          <a:p>
            <a:endParaRPr/>
          </a:p>
        </p:txBody>
      </p:sp>
      <p:sp>
        <p:nvSpPr>
          <p:cNvPr id="71" name="Google Shape;71;p7"/>
          <p:cNvSpPr/>
          <p:nvPr/>
        </p:nvSpPr>
        <p:spPr>
          <a:xfrm>
            <a:off x="1" y="4076913"/>
            <a:ext cx="9144053" cy="1052474"/>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2" name="Google Shape;72;p7"/>
          <p:cNvGrpSpPr/>
          <p:nvPr/>
        </p:nvGrpSpPr>
        <p:grpSpPr>
          <a:xfrm>
            <a:off x="1" y="4067152"/>
            <a:ext cx="9144053" cy="1217541"/>
            <a:chOff x="0" y="4104450"/>
            <a:chExt cx="9144053" cy="1139486"/>
          </a:xfrm>
        </p:grpSpPr>
        <p:grpSp>
          <p:nvGrpSpPr>
            <p:cNvPr id="73" name="Google Shape;73;p7"/>
            <p:cNvGrpSpPr/>
            <p:nvPr/>
          </p:nvGrpSpPr>
          <p:grpSpPr>
            <a:xfrm>
              <a:off x="0" y="4104450"/>
              <a:ext cx="9144053" cy="1139486"/>
              <a:chOff x="0" y="4104450"/>
              <a:chExt cx="9144053" cy="1139486"/>
            </a:xfrm>
          </p:grpSpPr>
          <p:sp>
            <p:nvSpPr>
              <p:cNvPr id="74" name="Google Shape;74;p7"/>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7"/>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 name="Google Shape;76;p7"/>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665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8"/>
          <p:cNvSpPr txBox="1">
            <a:spLocks noGrp="1"/>
          </p:cNvSpPr>
          <p:nvPr>
            <p:ph type="title"/>
          </p:nvPr>
        </p:nvSpPr>
        <p:spPr>
          <a:xfrm>
            <a:off x="3758750" y="904750"/>
            <a:ext cx="4218900" cy="156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111757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3"/>
        <p:cNvGrpSpPr/>
        <p:nvPr/>
      </p:nvGrpSpPr>
      <p:grpSpPr>
        <a:xfrm>
          <a:off x="0" y="0"/>
          <a:ext cx="0" cy="0"/>
          <a:chOff x="0" y="0"/>
          <a:chExt cx="0" cy="0"/>
        </a:xfrm>
      </p:grpSpPr>
      <p:sp>
        <p:nvSpPr>
          <p:cNvPr id="304" name="Google Shape;304;p31"/>
          <p:cNvSpPr txBox="1">
            <a:spLocks noGrp="1"/>
          </p:cNvSpPr>
          <p:nvPr>
            <p:ph type="title" hasCustomPrompt="1"/>
          </p:nvPr>
        </p:nvSpPr>
        <p:spPr>
          <a:xfrm>
            <a:off x="715100" y="535000"/>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5" name="Google Shape;305;p31"/>
          <p:cNvSpPr txBox="1">
            <a:spLocks noGrp="1"/>
          </p:cNvSpPr>
          <p:nvPr>
            <p:ph type="subTitle" idx="1"/>
          </p:nvPr>
        </p:nvSpPr>
        <p:spPr>
          <a:xfrm>
            <a:off x="715100" y="1287103"/>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6" name="Google Shape;306;p31"/>
          <p:cNvSpPr txBox="1">
            <a:spLocks noGrp="1"/>
          </p:cNvSpPr>
          <p:nvPr>
            <p:ph type="title" idx="2" hasCustomPrompt="1"/>
          </p:nvPr>
        </p:nvSpPr>
        <p:spPr>
          <a:xfrm>
            <a:off x="715100" y="1818192"/>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7" name="Google Shape;307;p31"/>
          <p:cNvSpPr txBox="1">
            <a:spLocks noGrp="1"/>
          </p:cNvSpPr>
          <p:nvPr>
            <p:ph type="subTitle" idx="3"/>
          </p:nvPr>
        </p:nvSpPr>
        <p:spPr>
          <a:xfrm>
            <a:off x="715100" y="2570295"/>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31"/>
          <p:cNvSpPr txBox="1">
            <a:spLocks noGrp="1"/>
          </p:cNvSpPr>
          <p:nvPr>
            <p:ph type="title" idx="4" hasCustomPrompt="1"/>
          </p:nvPr>
        </p:nvSpPr>
        <p:spPr>
          <a:xfrm>
            <a:off x="715100" y="3101397"/>
            <a:ext cx="35724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9" name="Google Shape;309;p31"/>
          <p:cNvSpPr txBox="1">
            <a:spLocks noGrp="1"/>
          </p:cNvSpPr>
          <p:nvPr>
            <p:ph type="subTitle" idx="5"/>
          </p:nvPr>
        </p:nvSpPr>
        <p:spPr>
          <a:xfrm>
            <a:off x="715100" y="3853500"/>
            <a:ext cx="3572400" cy="445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6619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pic>
        <p:nvPicPr>
          <p:cNvPr id="23" name="Google Shape;23;p3"/>
          <p:cNvPicPr preferRelativeResize="0"/>
          <p:nvPr/>
        </p:nvPicPr>
        <p:blipFill rotWithShape="1">
          <a:blip r:embed="rId2">
            <a:alphaModFix amt="60000"/>
          </a:blip>
          <a:srcRect b="26215"/>
          <a:stretch/>
        </p:blipFill>
        <p:spPr>
          <a:xfrm>
            <a:off x="1" y="2224976"/>
            <a:ext cx="9143997" cy="1966825"/>
          </a:xfrm>
          <a:prstGeom prst="rect">
            <a:avLst/>
          </a:prstGeom>
          <a:noFill/>
          <a:ln>
            <a:noFill/>
          </a:ln>
        </p:spPr>
      </p:pic>
      <p:sp>
        <p:nvSpPr>
          <p:cNvPr id="24" name="Google Shape;24;p3"/>
          <p:cNvSpPr txBox="1">
            <a:spLocks noGrp="1"/>
          </p:cNvSpPr>
          <p:nvPr>
            <p:ph type="title"/>
          </p:nvPr>
        </p:nvSpPr>
        <p:spPr>
          <a:xfrm>
            <a:off x="2391888" y="1723888"/>
            <a:ext cx="436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4088688" y="797875"/>
            <a:ext cx="966600" cy="841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6000"/>
              <a:buNone/>
              <a:defRPr sz="5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 name="Google Shape;26;p3"/>
          <p:cNvSpPr txBox="1">
            <a:spLocks noGrp="1"/>
          </p:cNvSpPr>
          <p:nvPr>
            <p:ph type="subTitle" idx="1"/>
          </p:nvPr>
        </p:nvSpPr>
        <p:spPr>
          <a:xfrm>
            <a:off x="2606238" y="2688150"/>
            <a:ext cx="3931500" cy="4257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3"/>
          <p:cNvSpPr/>
          <p:nvPr/>
        </p:nvSpPr>
        <p:spPr>
          <a:xfrm flipH="1">
            <a:off x="-3" y="4090186"/>
            <a:ext cx="9144053" cy="939987"/>
          </a:xfrm>
          <a:custGeom>
            <a:avLst/>
            <a:gdLst/>
            <a:ahLst/>
            <a:cxnLst/>
            <a:rect l="l" t="t" r="r" b="b"/>
            <a:pathLst>
              <a:path w="225029" h="17433" extrusionOk="0">
                <a:moveTo>
                  <a:pt x="56591" y="10265"/>
                </a:moveTo>
                <a:cubicBezTo>
                  <a:pt x="56817" y="10265"/>
                  <a:pt x="56817" y="10599"/>
                  <a:pt x="56591" y="10599"/>
                </a:cubicBezTo>
                <a:cubicBezTo>
                  <a:pt x="56365" y="10599"/>
                  <a:pt x="56365" y="10265"/>
                  <a:pt x="56591" y="10265"/>
                </a:cubicBezTo>
                <a:close/>
                <a:moveTo>
                  <a:pt x="35214" y="1"/>
                </a:moveTo>
                <a:cubicBezTo>
                  <a:pt x="13075" y="1"/>
                  <a:pt x="2142" y="438"/>
                  <a:pt x="1" y="538"/>
                </a:cubicBezTo>
                <a:lnTo>
                  <a:pt x="1" y="17433"/>
                </a:lnTo>
                <a:lnTo>
                  <a:pt x="225029" y="17433"/>
                </a:lnTo>
                <a:lnTo>
                  <a:pt x="225029" y="7944"/>
                </a:lnTo>
                <a:cubicBezTo>
                  <a:pt x="204967" y="6193"/>
                  <a:pt x="163938" y="2919"/>
                  <a:pt x="124897" y="1657"/>
                </a:cubicBezTo>
                <a:cubicBezTo>
                  <a:pt x="84586" y="361"/>
                  <a:pt x="55292" y="1"/>
                  <a:pt x="35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 name="Google Shape;28;p3"/>
          <p:cNvGrpSpPr/>
          <p:nvPr/>
        </p:nvGrpSpPr>
        <p:grpSpPr>
          <a:xfrm flipH="1">
            <a:off x="-3" y="4055936"/>
            <a:ext cx="9144053" cy="1087297"/>
            <a:chOff x="0" y="4104450"/>
            <a:chExt cx="9144053" cy="1139486"/>
          </a:xfrm>
        </p:grpSpPr>
        <p:grpSp>
          <p:nvGrpSpPr>
            <p:cNvPr id="29" name="Google Shape;29;p3"/>
            <p:cNvGrpSpPr/>
            <p:nvPr/>
          </p:nvGrpSpPr>
          <p:grpSpPr>
            <a:xfrm>
              <a:off x="0" y="4104450"/>
              <a:ext cx="9144053" cy="1139486"/>
              <a:chOff x="0" y="4104450"/>
              <a:chExt cx="9144053" cy="1139486"/>
            </a:xfrm>
          </p:grpSpPr>
          <p:sp>
            <p:nvSpPr>
              <p:cNvPr id="30" name="Google Shape;30;p3"/>
              <p:cNvSpPr/>
              <p:nvPr/>
            </p:nvSpPr>
            <p:spPr>
              <a:xfrm>
                <a:off x="0" y="4104450"/>
                <a:ext cx="9144053" cy="1139486"/>
              </a:xfrm>
              <a:custGeom>
                <a:avLst/>
                <a:gdLst/>
                <a:ahLst/>
                <a:cxnLst/>
                <a:rect l="l" t="t" r="r" b="b"/>
                <a:pathLst>
                  <a:path w="225029" h="20167" extrusionOk="0">
                    <a:moveTo>
                      <a:pt x="56591" y="10891"/>
                    </a:moveTo>
                    <a:cubicBezTo>
                      <a:pt x="56817" y="10891"/>
                      <a:pt x="56817" y="11225"/>
                      <a:pt x="56591" y="11225"/>
                    </a:cubicBezTo>
                    <a:cubicBezTo>
                      <a:pt x="56377" y="11225"/>
                      <a:pt x="56377" y="10891"/>
                      <a:pt x="56591" y="10891"/>
                    </a:cubicBezTo>
                    <a:close/>
                    <a:moveTo>
                      <a:pt x="180637" y="1"/>
                    </a:moveTo>
                    <a:cubicBezTo>
                      <a:pt x="126455" y="1"/>
                      <a:pt x="49679" y="3512"/>
                      <a:pt x="1" y="14261"/>
                    </a:cubicBezTo>
                    <a:lnTo>
                      <a:pt x="1" y="18190"/>
                    </a:lnTo>
                    <a:lnTo>
                      <a:pt x="225029" y="20166"/>
                    </a:lnTo>
                    <a:lnTo>
                      <a:pt x="225029" y="1009"/>
                    </a:lnTo>
                    <a:cubicBezTo>
                      <a:pt x="213862" y="381"/>
                      <a:pt x="198474" y="1"/>
                      <a:pt x="180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2285400" y="4713300"/>
                <a:ext cx="27300" cy="38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 name="Google Shape;32;p3"/>
            <p:cNvSpPr/>
            <p:nvPr/>
          </p:nvSpPr>
          <p:spPr>
            <a:xfrm>
              <a:off x="2286400" y="4717050"/>
              <a:ext cx="35700" cy="43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510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60" tIns="14379" rIns="28760" bIns="14379" anchor="ctr"/>
          <a:lstStyle/>
          <a:p>
            <a:pPr algn="ctr" defTabSz="684788">
              <a:defRPr/>
            </a:pPr>
            <a:endParaRPr lang="en-US" sz="1425">
              <a:solidFill>
                <a:prstClr val="white"/>
              </a:solidFill>
            </a:endParaRPr>
          </a:p>
        </p:txBody>
      </p:sp>
    </p:spTree>
    <p:extLst>
      <p:ext uri="{BB962C8B-B14F-4D97-AF65-F5344CB8AC3E}">
        <p14:creationId xmlns:p14="http://schemas.microsoft.com/office/powerpoint/2010/main" val="42792499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10" r:id="rId7"/>
    <p:sldLayoutId id="2147483711" r:id="rId8"/>
    <p:sldLayoutId id="2147483713" r:id="rId9"/>
    <p:sldLayoutId id="2147483714" r:id="rId10"/>
    <p:sldLayoutId id="2147483715" r:id="rId11"/>
  </p:sldLayoutIdLst>
  <p:txStyles>
    <p:titleStyle>
      <a:lvl1pPr algn="ctr" defTabSz="683960" rtl="0" eaLnBrk="0" fontAlgn="base" hangingPunct="0">
        <a:spcBef>
          <a:spcPct val="0"/>
        </a:spcBef>
        <a:spcAft>
          <a:spcPct val="0"/>
        </a:spcAft>
        <a:defRPr sz="3300" kern="1200">
          <a:solidFill>
            <a:schemeClr val="tx1"/>
          </a:solidFill>
          <a:latin typeface="+mj-lt"/>
          <a:ea typeface="+mj-ea"/>
          <a:cs typeface="+mj-cs"/>
        </a:defRPr>
      </a:lvl1pPr>
      <a:lvl2pPr algn="ctr" defTabSz="683960" rtl="0" eaLnBrk="0" fontAlgn="base" hangingPunct="0">
        <a:spcBef>
          <a:spcPct val="0"/>
        </a:spcBef>
        <a:spcAft>
          <a:spcPct val="0"/>
        </a:spcAft>
        <a:defRPr sz="3300">
          <a:solidFill>
            <a:schemeClr val="tx1"/>
          </a:solidFill>
          <a:latin typeface="Calibri" pitchFamily="34" charset="0"/>
        </a:defRPr>
      </a:lvl2pPr>
      <a:lvl3pPr algn="ctr" defTabSz="683960" rtl="0" eaLnBrk="0" fontAlgn="base" hangingPunct="0">
        <a:spcBef>
          <a:spcPct val="0"/>
        </a:spcBef>
        <a:spcAft>
          <a:spcPct val="0"/>
        </a:spcAft>
        <a:defRPr sz="3300">
          <a:solidFill>
            <a:schemeClr val="tx1"/>
          </a:solidFill>
          <a:latin typeface="Calibri" pitchFamily="34" charset="0"/>
        </a:defRPr>
      </a:lvl3pPr>
      <a:lvl4pPr algn="ctr" defTabSz="683960" rtl="0" eaLnBrk="0" fontAlgn="base" hangingPunct="0">
        <a:spcBef>
          <a:spcPct val="0"/>
        </a:spcBef>
        <a:spcAft>
          <a:spcPct val="0"/>
        </a:spcAft>
        <a:defRPr sz="3300">
          <a:solidFill>
            <a:schemeClr val="tx1"/>
          </a:solidFill>
          <a:latin typeface="Calibri" pitchFamily="34" charset="0"/>
        </a:defRPr>
      </a:lvl4pPr>
      <a:lvl5pPr algn="ctr" defTabSz="683960" rtl="0" eaLnBrk="0" fontAlgn="base" hangingPunct="0">
        <a:spcBef>
          <a:spcPct val="0"/>
        </a:spcBef>
        <a:spcAft>
          <a:spcPct val="0"/>
        </a:spcAft>
        <a:defRPr sz="3300">
          <a:solidFill>
            <a:schemeClr val="tx1"/>
          </a:solidFill>
          <a:latin typeface="Calibri" pitchFamily="34" charset="0"/>
        </a:defRPr>
      </a:lvl5pPr>
      <a:lvl6pPr marL="342578" algn="ctr" defTabSz="683960" rtl="0" fontAlgn="base">
        <a:spcBef>
          <a:spcPct val="0"/>
        </a:spcBef>
        <a:spcAft>
          <a:spcPct val="0"/>
        </a:spcAft>
        <a:defRPr sz="3300">
          <a:solidFill>
            <a:schemeClr val="tx1"/>
          </a:solidFill>
          <a:latin typeface="Calibri" pitchFamily="34" charset="0"/>
        </a:defRPr>
      </a:lvl6pPr>
      <a:lvl7pPr marL="685149" algn="ctr" defTabSz="683960" rtl="0" fontAlgn="base">
        <a:spcBef>
          <a:spcPct val="0"/>
        </a:spcBef>
        <a:spcAft>
          <a:spcPct val="0"/>
        </a:spcAft>
        <a:defRPr sz="3300">
          <a:solidFill>
            <a:schemeClr val="tx1"/>
          </a:solidFill>
          <a:latin typeface="Calibri" pitchFamily="34" charset="0"/>
        </a:defRPr>
      </a:lvl7pPr>
      <a:lvl8pPr marL="1027722" algn="ctr" defTabSz="683960" rtl="0" fontAlgn="base">
        <a:spcBef>
          <a:spcPct val="0"/>
        </a:spcBef>
        <a:spcAft>
          <a:spcPct val="0"/>
        </a:spcAft>
        <a:defRPr sz="3300">
          <a:solidFill>
            <a:schemeClr val="tx1"/>
          </a:solidFill>
          <a:latin typeface="Calibri" pitchFamily="34" charset="0"/>
        </a:defRPr>
      </a:lvl8pPr>
      <a:lvl9pPr marL="1370299" algn="ctr" defTabSz="683960" rtl="0" fontAlgn="base">
        <a:spcBef>
          <a:spcPct val="0"/>
        </a:spcBef>
        <a:spcAft>
          <a:spcPct val="0"/>
        </a:spcAft>
        <a:defRPr sz="3300">
          <a:solidFill>
            <a:schemeClr val="tx1"/>
          </a:solidFill>
          <a:latin typeface="Calibri" pitchFamily="34" charset="0"/>
        </a:defRPr>
      </a:lvl9pPr>
    </p:titleStyle>
    <p:bodyStyle>
      <a:lvl1pPr marL="255743" indent="-255743" algn="l" defTabSz="683960"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5494" indent="-212918" algn="l" defTabSz="683960"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5248" indent="-170099" algn="l" defTabSz="683960"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197821" indent="-170099" algn="l" defTabSz="683960"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0397" indent="-170099" algn="l" defTabSz="683960"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3162"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558"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951"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344" indent="-171199" algn="l" defTabSz="68478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788" rtl="0" eaLnBrk="1" latinLnBrk="0" hangingPunct="1">
        <a:defRPr sz="1425" kern="1200">
          <a:solidFill>
            <a:schemeClr val="tx1"/>
          </a:solidFill>
          <a:latin typeface="+mn-lt"/>
          <a:ea typeface="+mn-ea"/>
          <a:cs typeface="+mn-cs"/>
        </a:defRPr>
      </a:lvl1pPr>
      <a:lvl2pPr marL="342395" algn="l" defTabSz="684788" rtl="0" eaLnBrk="1" latinLnBrk="0" hangingPunct="1">
        <a:defRPr sz="1425" kern="1200">
          <a:solidFill>
            <a:schemeClr val="tx1"/>
          </a:solidFill>
          <a:latin typeface="+mn-lt"/>
          <a:ea typeface="+mn-ea"/>
          <a:cs typeface="+mn-cs"/>
        </a:defRPr>
      </a:lvl2pPr>
      <a:lvl3pPr marL="684788" algn="l" defTabSz="684788" rtl="0" eaLnBrk="1" latinLnBrk="0" hangingPunct="1">
        <a:defRPr sz="1425" kern="1200">
          <a:solidFill>
            <a:schemeClr val="tx1"/>
          </a:solidFill>
          <a:latin typeface="+mn-lt"/>
          <a:ea typeface="+mn-ea"/>
          <a:cs typeface="+mn-cs"/>
        </a:defRPr>
      </a:lvl3pPr>
      <a:lvl4pPr marL="1027180" algn="l" defTabSz="684788" rtl="0" eaLnBrk="1" latinLnBrk="0" hangingPunct="1">
        <a:defRPr sz="1425" kern="1200">
          <a:solidFill>
            <a:schemeClr val="tx1"/>
          </a:solidFill>
          <a:latin typeface="+mn-lt"/>
          <a:ea typeface="+mn-ea"/>
          <a:cs typeface="+mn-cs"/>
        </a:defRPr>
      </a:lvl4pPr>
      <a:lvl5pPr marL="1369575" algn="l" defTabSz="684788" rtl="0" eaLnBrk="1" latinLnBrk="0" hangingPunct="1">
        <a:defRPr sz="1425" kern="1200">
          <a:solidFill>
            <a:schemeClr val="tx1"/>
          </a:solidFill>
          <a:latin typeface="+mn-lt"/>
          <a:ea typeface="+mn-ea"/>
          <a:cs typeface="+mn-cs"/>
        </a:defRPr>
      </a:lvl5pPr>
      <a:lvl6pPr marL="1711966" algn="l" defTabSz="684788" rtl="0" eaLnBrk="1" latinLnBrk="0" hangingPunct="1">
        <a:defRPr sz="1425" kern="1200">
          <a:solidFill>
            <a:schemeClr val="tx1"/>
          </a:solidFill>
          <a:latin typeface="+mn-lt"/>
          <a:ea typeface="+mn-ea"/>
          <a:cs typeface="+mn-cs"/>
        </a:defRPr>
      </a:lvl6pPr>
      <a:lvl7pPr marL="2054361" algn="l" defTabSz="684788" rtl="0" eaLnBrk="1" latinLnBrk="0" hangingPunct="1">
        <a:defRPr sz="1425" kern="1200">
          <a:solidFill>
            <a:schemeClr val="tx1"/>
          </a:solidFill>
          <a:latin typeface="+mn-lt"/>
          <a:ea typeface="+mn-ea"/>
          <a:cs typeface="+mn-cs"/>
        </a:defRPr>
      </a:lvl7pPr>
      <a:lvl8pPr marL="2396754" algn="l" defTabSz="684788" rtl="0" eaLnBrk="1" latinLnBrk="0" hangingPunct="1">
        <a:defRPr sz="1425" kern="1200">
          <a:solidFill>
            <a:schemeClr val="tx1"/>
          </a:solidFill>
          <a:latin typeface="+mn-lt"/>
          <a:ea typeface="+mn-ea"/>
          <a:cs typeface="+mn-cs"/>
        </a:defRPr>
      </a:lvl8pPr>
      <a:lvl9pPr marL="2739148" algn="l" defTabSz="684788"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p3"/><Relationship Id="rId11" Type="http://schemas.openxmlformats.org/officeDocument/2006/relationships/image" Target="../media/image9.svg"/><Relationship Id="rId5" Type="http://schemas.microsoft.com/office/2007/relationships/media" Target="../media/media3.mp3"/><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3" Type="http://schemas.microsoft.com/office/2007/relationships/media" Target="../media/media10.mp3"/><Relationship Id="rId18" Type="http://schemas.openxmlformats.org/officeDocument/2006/relationships/audio" Target="../media/media12.mp3"/><Relationship Id="rId26" Type="http://schemas.openxmlformats.org/officeDocument/2006/relationships/audio" Target="../media/media16.mp3"/><Relationship Id="rId3" Type="http://schemas.openxmlformats.org/officeDocument/2006/relationships/audio" Target="NULL" TargetMode="External"/><Relationship Id="rId21" Type="http://schemas.microsoft.com/office/2007/relationships/media" Target="../media/media14.mp3"/><Relationship Id="rId34" Type="http://schemas.openxmlformats.org/officeDocument/2006/relationships/image" Target="../media/image8.png"/><Relationship Id="rId7" Type="http://schemas.microsoft.com/office/2007/relationships/media" Target="../media/media7.mp3"/><Relationship Id="rId12" Type="http://schemas.openxmlformats.org/officeDocument/2006/relationships/audio" Target="../media/media9.mp3"/><Relationship Id="rId17" Type="http://schemas.microsoft.com/office/2007/relationships/media" Target="../media/media12.mp3"/><Relationship Id="rId25" Type="http://schemas.microsoft.com/office/2007/relationships/media" Target="../media/media16.mp3"/><Relationship Id="rId33" Type="http://schemas.openxmlformats.org/officeDocument/2006/relationships/image" Target="../media/image11.png"/><Relationship Id="rId2" Type="http://schemas.openxmlformats.org/officeDocument/2006/relationships/audio" Target="../media/media4.mp3"/><Relationship Id="rId16" Type="http://schemas.openxmlformats.org/officeDocument/2006/relationships/audio" Target="../media/media11.wav"/><Relationship Id="rId20" Type="http://schemas.openxmlformats.org/officeDocument/2006/relationships/audio" Target="../media/media13.mp3"/><Relationship Id="rId29" Type="http://schemas.openxmlformats.org/officeDocument/2006/relationships/slide" Target="slide1.xml"/><Relationship Id="rId1" Type="http://schemas.microsoft.com/office/2007/relationships/media" Target="../media/media4.mp3"/><Relationship Id="rId6" Type="http://schemas.openxmlformats.org/officeDocument/2006/relationships/audio" Target="../media/media6.wav"/><Relationship Id="rId11" Type="http://schemas.microsoft.com/office/2007/relationships/media" Target="../media/media9.mp3"/><Relationship Id="rId24" Type="http://schemas.openxmlformats.org/officeDocument/2006/relationships/audio" Target="../media/media15.mp3"/><Relationship Id="rId32" Type="http://schemas.openxmlformats.org/officeDocument/2006/relationships/image" Target="../media/image10.png"/><Relationship Id="rId5" Type="http://schemas.microsoft.com/office/2007/relationships/media" Target="../media/media6.wav"/><Relationship Id="rId15" Type="http://schemas.microsoft.com/office/2007/relationships/media" Target="../media/media11.wav"/><Relationship Id="rId23" Type="http://schemas.microsoft.com/office/2007/relationships/media" Target="../media/media15.mp3"/><Relationship Id="rId28" Type="http://schemas.openxmlformats.org/officeDocument/2006/relationships/notesSlide" Target="../notesSlides/notesSlide2.xml"/><Relationship Id="rId10" Type="http://schemas.openxmlformats.org/officeDocument/2006/relationships/audio" Target="../media/media8.mp3"/><Relationship Id="rId19" Type="http://schemas.microsoft.com/office/2007/relationships/media" Target="../media/media13.mp3"/><Relationship Id="rId31" Type="http://schemas.openxmlformats.org/officeDocument/2006/relationships/image" Target="../media/image7.png"/><Relationship Id="rId4" Type="http://schemas.microsoft.com/office/2007/relationships/media" Target="../media/media5.mp3"/><Relationship Id="rId9" Type="http://schemas.microsoft.com/office/2007/relationships/media" Target="../media/media8.mp3"/><Relationship Id="rId14" Type="http://schemas.openxmlformats.org/officeDocument/2006/relationships/audio" Target="../media/media10.mp3"/><Relationship Id="rId22" Type="http://schemas.openxmlformats.org/officeDocument/2006/relationships/audio" Target="../media/media14.mp3"/><Relationship Id="rId27" Type="http://schemas.openxmlformats.org/officeDocument/2006/relationships/slideLayout" Target="../slideLayouts/slideLayout11.xml"/><Relationship Id="rId30" Type="http://schemas.openxmlformats.org/officeDocument/2006/relationships/slide" Target="slide4.xml"/><Relationship Id="rId8" Type="http://schemas.openxmlformats.org/officeDocument/2006/relationships/audio" Target="../media/media7.mp3"/></Relationships>
</file>

<file path=ppt/slides/_rels/slide5.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image" Target="../media/image12.png"/><Relationship Id="rId18" Type="http://schemas.openxmlformats.org/officeDocument/2006/relationships/slide" Target="slide3.xml"/><Relationship Id="rId3" Type="http://schemas.microsoft.com/office/2007/relationships/media" Target="../media/media4.mp3"/><Relationship Id="rId7" Type="http://schemas.microsoft.com/office/2007/relationships/media" Target="../media/media18.mp3"/><Relationship Id="rId12" Type="http://schemas.openxmlformats.org/officeDocument/2006/relationships/notesSlide" Target="../notesSlides/notesSlide3.xml"/><Relationship Id="rId17" Type="http://schemas.openxmlformats.org/officeDocument/2006/relationships/image" Target="../media/image8.png"/><Relationship Id="rId2" Type="http://schemas.openxmlformats.org/officeDocument/2006/relationships/audio" Target="../media/media8.mp3"/><Relationship Id="rId16" Type="http://schemas.openxmlformats.org/officeDocument/2006/relationships/image" Target="../media/image14.png"/><Relationship Id="rId1" Type="http://schemas.microsoft.com/office/2007/relationships/media" Target="../media/media8.mp3"/><Relationship Id="rId6" Type="http://schemas.openxmlformats.org/officeDocument/2006/relationships/audio" Target="../media/media17.mp3"/><Relationship Id="rId11" Type="http://schemas.openxmlformats.org/officeDocument/2006/relationships/slideLayout" Target="../slideLayouts/slideLayout11.xml"/><Relationship Id="rId5" Type="http://schemas.microsoft.com/office/2007/relationships/media" Target="../media/media17.mp3"/><Relationship Id="rId15" Type="http://schemas.microsoft.com/office/2007/relationships/hdphoto" Target="../media/hdphoto2.wdp"/><Relationship Id="rId10" Type="http://schemas.microsoft.com/office/2007/relationships/media" Target="../media/media5.mp3"/><Relationship Id="rId19" Type="http://schemas.openxmlformats.org/officeDocument/2006/relationships/image" Target="../media/image7.png"/><Relationship Id="rId4" Type="http://schemas.openxmlformats.org/officeDocument/2006/relationships/audio" Target="../media/media4.mp3"/><Relationship Id="rId9" Type="http://schemas.openxmlformats.org/officeDocument/2006/relationships/audio" Target="NULL" TargetMode="Externa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6" Type="http://schemas.openxmlformats.org/officeDocument/2006/relationships/image" Target="../media/image37.png"/><Relationship Id="rId21" Type="http://schemas.openxmlformats.org/officeDocument/2006/relationships/image" Target="../media/image32.png"/><Relationship Id="rId42" Type="http://schemas.openxmlformats.org/officeDocument/2006/relationships/image" Target="../media/image53.png"/><Relationship Id="rId47" Type="http://schemas.openxmlformats.org/officeDocument/2006/relationships/image" Target="../media/image58.png"/><Relationship Id="rId63" Type="http://schemas.openxmlformats.org/officeDocument/2006/relationships/image" Target="../media/image74.png"/><Relationship Id="rId68" Type="http://schemas.openxmlformats.org/officeDocument/2006/relationships/image" Target="../media/image79.png"/><Relationship Id="rId16" Type="http://schemas.openxmlformats.org/officeDocument/2006/relationships/image" Target="../media/image2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45" Type="http://schemas.openxmlformats.org/officeDocument/2006/relationships/image" Target="../media/image56.png"/><Relationship Id="rId53" Type="http://schemas.openxmlformats.org/officeDocument/2006/relationships/image" Target="../media/image64.png"/><Relationship Id="rId58" Type="http://schemas.openxmlformats.org/officeDocument/2006/relationships/image" Target="../media/image69.png"/><Relationship Id="rId66" Type="http://schemas.openxmlformats.org/officeDocument/2006/relationships/image" Target="../media/image77.png"/><Relationship Id="rId74" Type="http://schemas.openxmlformats.org/officeDocument/2006/relationships/image" Target="../media/image85.png"/><Relationship Id="rId5" Type="http://schemas.openxmlformats.org/officeDocument/2006/relationships/image" Target="../media/image16.png"/><Relationship Id="rId61" Type="http://schemas.openxmlformats.org/officeDocument/2006/relationships/image" Target="../media/image72.png"/><Relationship Id="rId19" Type="http://schemas.openxmlformats.org/officeDocument/2006/relationships/image" Target="../media/image3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43" Type="http://schemas.openxmlformats.org/officeDocument/2006/relationships/image" Target="../media/image54.png"/><Relationship Id="rId48" Type="http://schemas.openxmlformats.org/officeDocument/2006/relationships/image" Target="../media/image59.png"/><Relationship Id="rId56" Type="http://schemas.openxmlformats.org/officeDocument/2006/relationships/image" Target="../media/image67.png"/><Relationship Id="rId64" Type="http://schemas.openxmlformats.org/officeDocument/2006/relationships/image" Target="../media/image75.png"/><Relationship Id="rId69" Type="http://schemas.openxmlformats.org/officeDocument/2006/relationships/image" Target="../media/image80.png"/><Relationship Id="rId77" Type="http://schemas.openxmlformats.org/officeDocument/2006/relationships/image" Target="../media/image88.png"/><Relationship Id="rId8" Type="http://schemas.openxmlformats.org/officeDocument/2006/relationships/image" Target="../media/image19.png"/><Relationship Id="rId51" Type="http://schemas.openxmlformats.org/officeDocument/2006/relationships/image" Target="../media/image62.png"/><Relationship Id="rId72" Type="http://schemas.openxmlformats.org/officeDocument/2006/relationships/image" Target="../media/image83.png"/><Relationship Id="rId3" Type="http://schemas.microsoft.com/office/2007/relationships/hdphoto" Target="../media/hdphoto1.wdp"/><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46" Type="http://schemas.openxmlformats.org/officeDocument/2006/relationships/image" Target="../media/image57.png"/><Relationship Id="rId59" Type="http://schemas.openxmlformats.org/officeDocument/2006/relationships/image" Target="../media/image70.png"/><Relationship Id="rId67" Type="http://schemas.openxmlformats.org/officeDocument/2006/relationships/image" Target="../media/image78.png"/><Relationship Id="rId20" Type="http://schemas.openxmlformats.org/officeDocument/2006/relationships/image" Target="../media/image31.png"/><Relationship Id="rId41" Type="http://schemas.openxmlformats.org/officeDocument/2006/relationships/image" Target="../media/image52.png"/><Relationship Id="rId54" Type="http://schemas.openxmlformats.org/officeDocument/2006/relationships/image" Target="../media/image65.png"/><Relationship Id="rId62" Type="http://schemas.openxmlformats.org/officeDocument/2006/relationships/image" Target="../media/image73.png"/><Relationship Id="rId70" Type="http://schemas.openxmlformats.org/officeDocument/2006/relationships/image" Target="../media/image81.png"/><Relationship Id="rId75"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49" Type="http://schemas.openxmlformats.org/officeDocument/2006/relationships/image" Target="../media/image60.png"/><Relationship Id="rId57" Type="http://schemas.openxmlformats.org/officeDocument/2006/relationships/image" Target="../media/image68.png"/><Relationship Id="rId10" Type="http://schemas.openxmlformats.org/officeDocument/2006/relationships/image" Target="../media/image21.png"/><Relationship Id="rId31" Type="http://schemas.openxmlformats.org/officeDocument/2006/relationships/image" Target="../media/image42.png"/><Relationship Id="rId44" Type="http://schemas.openxmlformats.org/officeDocument/2006/relationships/image" Target="../media/image55.png"/><Relationship Id="rId52" Type="http://schemas.openxmlformats.org/officeDocument/2006/relationships/image" Target="../media/image63.png"/><Relationship Id="rId60" Type="http://schemas.openxmlformats.org/officeDocument/2006/relationships/image" Target="../media/image71.png"/><Relationship Id="rId65" Type="http://schemas.openxmlformats.org/officeDocument/2006/relationships/image" Target="../media/image76.png"/><Relationship Id="rId73" Type="http://schemas.openxmlformats.org/officeDocument/2006/relationships/image" Target="../media/image84.png"/><Relationship Id="rId78" Type="http://schemas.openxmlformats.org/officeDocument/2006/relationships/image" Target="../media/image89.emf"/><Relationship Id="rId4" Type="http://schemas.openxmlformats.org/officeDocument/2006/relationships/image" Target="../media/image15.png"/><Relationship Id="rId9"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9" Type="http://schemas.openxmlformats.org/officeDocument/2006/relationships/image" Target="../media/image50.png"/><Relationship Id="rId34" Type="http://schemas.openxmlformats.org/officeDocument/2006/relationships/image" Target="../media/image45.png"/><Relationship Id="rId50" Type="http://schemas.openxmlformats.org/officeDocument/2006/relationships/image" Target="../media/image61.png"/><Relationship Id="rId55" Type="http://schemas.openxmlformats.org/officeDocument/2006/relationships/image" Target="../media/image66.png"/><Relationship Id="rId76" Type="http://schemas.openxmlformats.org/officeDocument/2006/relationships/image" Target="../media/image87.png"/><Relationship Id="rId7" Type="http://schemas.openxmlformats.org/officeDocument/2006/relationships/image" Target="../media/image18.png"/><Relationship Id="rId71" Type="http://schemas.openxmlformats.org/officeDocument/2006/relationships/image" Target="../media/image82.png"/><Relationship Id="rId2" Type="http://schemas.openxmlformats.org/officeDocument/2006/relationships/image" Target="../media/image5.png"/><Relationship Id="rId29" Type="http://schemas.openxmlformats.org/officeDocument/2006/relationships/image" Target="../media/image40.png"/></Relationships>
</file>

<file path=ppt/slides/_rels/slide8.xml.rels><?xml version="1.0" encoding="UTF-8" standalone="yes"?>
<Relationships xmlns="http://schemas.openxmlformats.org/package/2006/relationships"><Relationship Id="rId26" Type="http://schemas.openxmlformats.org/officeDocument/2006/relationships/image" Target="../media/image38.png"/><Relationship Id="rId21" Type="http://schemas.openxmlformats.org/officeDocument/2006/relationships/image" Target="../media/image33.png"/><Relationship Id="rId42" Type="http://schemas.openxmlformats.org/officeDocument/2006/relationships/image" Target="../media/image54.png"/><Relationship Id="rId47" Type="http://schemas.openxmlformats.org/officeDocument/2006/relationships/image" Target="../media/image59.png"/><Relationship Id="rId63" Type="http://schemas.openxmlformats.org/officeDocument/2006/relationships/image" Target="../media/image75.png"/><Relationship Id="rId68" Type="http://schemas.openxmlformats.org/officeDocument/2006/relationships/image" Target="../media/image80.png"/><Relationship Id="rId16" Type="http://schemas.openxmlformats.org/officeDocument/2006/relationships/image" Target="../media/image2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5.png"/><Relationship Id="rId58" Type="http://schemas.openxmlformats.org/officeDocument/2006/relationships/image" Target="../media/image70.png"/><Relationship Id="rId66" Type="http://schemas.openxmlformats.org/officeDocument/2006/relationships/image" Target="../media/image78.png"/><Relationship Id="rId74" Type="http://schemas.openxmlformats.org/officeDocument/2006/relationships/image" Target="../media/image86.png"/><Relationship Id="rId79" Type="http://schemas.microsoft.com/office/2007/relationships/hdphoto" Target="../media/hdphoto1.wdp"/><Relationship Id="rId5" Type="http://schemas.openxmlformats.org/officeDocument/2006/relationships/image" Target="../media/image17.png"/><Relationship Id="rId61" Type="http://schemas.openxmlformats.org/officeDocument/2006/relationships/image" Target="../media/image73.png"/><Relationship Id="rId19" Type="http://schemas.openxmlformats.org/officeDocument/2006/relationships/image" Target="../media/image3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png"/><Relationship Id="rId48" Type="http://schemas.openxmlformats.org/officeDocument/2006/relationships/image" Target="../media/image60.png"/><Relationship Id="rId56" Type="http://schemas.openxmlformats.org/officeDocument/2006/relationships/image" Target="../media/image68.png"/><Relationship Id="rId64" Type="http://schemas.openxmlformats.org/officeDocument/2006/relationships/image" Target="../media/image76.png"/><Relationship Id="rId69" Type="http://schemas.openxmlformats.org/officeDocument/2006/relationships/image" Target="../media/image81.png"/><Relationship Id="rId77" Type="http://schemas.openxmlformats.org/officeDocument/2006/relationships/image" Target="../media/image90.emf"/><Relationship Id="rId8" Type="http://schemas.openxmlformats.org/officeDocument/2006/relationships/image" Target="../media/image20.png"/><Relationship Id="rId51" Type="http://schemas.openxmlformats.org/officeDocument/2006/relationships/image" Target="../media/image63.png"/><Relationship Id="rId72" Type="http://schemas.openxmlformats.org/officeDocument/2006/relationships/image" Target="../media/image84.png"/><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1.png"/><Relationship Id="rId67" Type="http://schemas.openxmlformats.org/officeDocument/2006/relationships/image" Target="../media/image79.pn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png"/><Relationship Id="rId62" Type="http://schemas.openxmlformats.org/officeDocument/2006/relationships/image" Target="../media/image74.png"/><Relationship Id="rId70" Type="http://schemas.openxmlformats.org/officeDocument/2006/relationships/image" Target="../media/image82.png"/><Relationship Id="rId75"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2.png"/><Relationship Id="rId31" Type="http://schemas.openxmlformats.org/officeDocument/2006/relationships/image" Target="../media/image43.png"/><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image" Target="../media/image72.png"/><Relationship Id="rId65" Type="http://schemas.openxmlformats.org/officeDocument/2006/relationships/image" Target="../media/image77.png"/><Relationship Id="rId73" Type="http://schemas.openxmlformats.org/officeDocument/2006/relationships/image" Target="../media/image85.png"/><Relationship Id="rId78"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9" Type="http://schemas.openxmlformats.org/officeDocument/2006/relationships/image" Target="../media/image51.png"/><Relationship Id="rId34" Type="http://schemas.openxmlformats.org/officeDocument/2006/relationships/image" Target="../media/image46.png"/><Relationship Id="rId50" Type="http://schemas.openxmlformats.org/officeDocument/2006/relationships/image" Target="../media/image62.png"/><Relationship Id="rId55" Type="http://schemas.openxmlformats.org/officeDocument/2006/relationships/image" Target="../media/image67.png"/><Relationship Id="rId76" Type="http://schemas.openxmlformats.org/officeDocument/2006/relationships/image" Target="../media/image88.png"/><Relationship Id="rId7" Type="http://schemas.openxmlformats.org/officeDocument/2006/relationships/image" Target="../media/image19.png"/><Relationship Id="rId71" Type="http://schemas.openxmlformats.org/officeDocument/2006/relationships/image" Target="../media/image83.png"/><Relationship Id="rId2" Type="http://schemas.openxmlformats.org/officeDocument/2006/relationships/notesSlide" Target="../notesSlides/notesSlide5.xml"/><Relationship Id="rId29" Type="http://schemas.openxmlformats.org/officeDocument/2006/relationships/image" Target="../media/image41.png"/></Relationships>
</file>

<file path=ppt/slides/_rels/slide9.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4.png"/><Relationship Id="rId42" Type="http://schemas.openxmlformats.org/officeDocument/2006/relationships/image" Target="../media/image55.png"/><Relationship Id="rId47" Type="http://schemas.openxmlformats.org/officeDocument/2006/relationships/image" Target="../media/image60.png"/><Relationship Id="rId63" Type="http://schemas.openxmlformats.org/officeDocument/2006/relationships/image" Target="../media/image76.png"/><Relationship Id="rId68" Type="http://schemas.openxmlformats.org/officeDocument/2006/relationships/image" Target="../media/image81.png"/><Relationship Id="rId16" Type="http://schemas.openxmlformats.org/officeDocument/2006/relationships/image" Target="../media/image2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png"/><Relationship Id="rId45" Type="http://schemas.openxmlformats.org/officeDocument/2006/relationships/image" Target="../media/image58.png"/><Relationship Id="rId53" Type="http://schemas.openxmlformats.org/officeDocument/2006/relationships/image" Target="../media/image66.png"/><Relationship Id="rId58" Type="http://schemas.openxmlformats.org/officeDocument/2006/relationships/image" Target="../media/image71.png"/><Relationship Id="rId66" Type="http://schemas.openxmlformats.org/officeDocument/2006/relationships/image" Target="../media/image79.png"/><Relationship Id="rId74" Type="http://schemas.openxmlformats.org/officeDocument/2006/relationships/image" Target="../media/image87.png"/><Relationship Id="rId79" Type="http://schemas.openxmlformats.org/officeDocument/2006/relationships/image" Target="../media/image92.emf"/><Relationship Id="rId5" Type="http://schemas.openxmlformats.org/officeDocument/2006/relationships/image" Target="../media/image18.png"/><Relationship Id="rId61" Type="http://schemas.openxmlformats.org/officeDocument/2006/relationships/image" Target="../media/image74.png"/><Relationship Id="rId19" Type="http://schemas.openxmlformats.org/officeDocument/2006/relationships/image" Target="../media/image3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6.png"/><Relationship Id="rId48" Type="http://schemas.openxmlformats.org/officeDocument/2006/relationships/image" Target="../media/image61.png"/><Relationship Id="rId56" Type="http://schemas.openxmlformats.org/officeDocument/2006/relationships/image" Target="../media/image69.png"/><Relationship Id="rId64" Type="http://schemas.openxmlformats.org/officeDocument/2006/relationships/image" Target="../media/image77.png"/><Relationship Id="rId69" Type="http://schemas.openxmlformats.org/officeDocument/2006/relationships/image" Target="../media/image82.png"/><Relationship Id="rId77" Type="http://schemas.microsoft.com/office/2007/relationships/hdphoto" Target="../media/hdphoto1.wdp"/><Relationship Id="rId8" Type="http://schemas.openxmlformats.org/officeDocument/2006/relationships/image" Target="../media/image21.png"/><Relationship Id="rId51" Type="http://schemas.openxmlformats.org/officeDocument/2006/relationships/image" Target="../media/image64.png"/><Relationship Id="rId72" Type="http://schemas.openxmlformats.org/officeDocument/2006/relationships/image" Target="../media/image85.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59" Type="http://schemas.openxmlformats.org/officeDocument/2006/relationships/image" Target="../media/image72.png"/><Relationship Id="rId67" Type="http://schemas.openxmlformats.org/officeDocument/2006/relationships/image" Target="../media/image80.png"/><Relationship Id="rId20" Type="http://schemas.openxmlformats.org/officeDocument/2006/relationships/image" Target="../media/image33.png"/><Relationship Id="rId41" Type="http://schemas.openxmlformats.org/officeDocument/2006/relationships/image" Target="../media/image54.png"/><Relationship Id="rId54" Type="http://schemas.openxmlformats.org/officeDocument/2006/relationships/image" Target="../media/image67.png"/><Relationship Id="rId62" Type="http://schemas.openxmlformats.org/officeDocument/2006/relationships/image" Target="../media/image75.png"/><Relationship Id="rId70" Type="http://schemas.openxmlformats.org/officeDocument/2006/relationships/image" Target="../media/image83.png"/><Relationship Id="rId75"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49" Type="http://schemas.openxmlformats.org/officeDocument/2006/relationships/image" Target="../media/image62.png"/><Relationship Id="rId57" Type="http://schemas.openxmlformats.org/officeDocument/2006/relationships/image" Target="../media/image70.png"/><Relationship Id="rId10" Type="http://schemas.openxmlformats.org/officeDocument/2006/relationships/image" Target="../media/image23.png"/><Relationship Id="rId31" Type="http://schemas.openxmlformats.org/officeDocument/2006/relationships/image" Target="../media/image44.png"/><Relationship Id="rId44" Type="http://schemas.openxmlformats.org/officeDocument/2006/relationships/image" Target="../media/image57.png"/><Relationship Id="rId52" Type="http://schemas.openxmlformats.org/officeDocument/2006/relationships/image" Target="../media/image65.png"/><Relationship Id="rId60" Type="http://schemas.openxmlformats.org/officeDocument/2006/relationships/image" Target="../media/image73.png"/><Relationship Id="rId65" Type="http://schemas.openxmlformats.org/officeDocument/2006/relationships/image" Target="../media/image78.png"/><Relationship Id="rId73" Type="http://schemas.openxmlformats.org/officeDocument/2006/relationships/image" Target="../media/image86.png"/><Relationship Id="rId78" Type="http://schemas.openxmlformats.org/officeDocument/2006/relationships/image" Target="../media/image91.emf"/><Relationship Id="rId4" Type="http://schemas.openxmlformats.org/officeDocument/2006/relationships/image" Target="../media/image17.png"/><Relationship Id="rId9"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39" Type="http://schemas.openxmlformats.org/officeDocument/2006/relationships/image" Target="../media/image52.png"/><Relationship Id="rId34" Type="http://schemas.openxmlformats.org/officeDocument/2006/relationships/image" Target="../media/image47.png"/><Relationship Id="rId50" Type="http://schemas.openxmlformats.org/officeDocument/2006/relationships/image" Target="../media/image63.png"/><Relationship Id="rId55" Type="http://schemas.openxmlformats.org/officeDocument/2006/relationships/image" Target="../media/image68.png"/><Relationship Id="rId76" Type="http://schemas.openxmlformats.org/officeDocument/2006/relationships/image" Target="../media/image5.png"/><Relationship Id="rId7" Type="http://schemas.openxmlformats.org/officeDocument/2006/relationships/image" Target="../media/image20.png"/><Relationship Id="rId71" Type="http://schemas.openxmlformats.org/officeDocument/2006/relationships/image" Target="../media/image84.png"/><Relationship Id="rId2" Type="http://schemas.openxmlformats.org/officeDocument/2006/relationships/image" Target="../media/image15.png"/><Relationship Id="rId2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1662" y="69315"/>
            <a:ext cx="8452337" cy="662081"/>
            <a:chOff x="140240" y="53758"/>
            <a:chExt cx="1529694" cy="513482"/>
          </a:xfrm>
        </p:grpSpPr>
        <p:sp>
          <p:nvSpPr>
            <p:cNvPr id="7" name="Freeform 6"/>
            <p:cNvSpPr>
              <a:spLocks/>
            </p:cNvSpPr>
            <p:nvPr/>
          </p:nvSpPr>
          <p:spPr bwMode="auto">
            <a:xfrm>
              <a:off x="140240" y="53758"/>
              <a:ext cx="1529694"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2200" kern="1200" dirty="0">
                <a:solidFill>
                  <a:prstClr val="black"/>
                </a:solidFill>
                <a:latin typeface="Calibri"/>
                <a:ea typeface="+mn-ea"/>
                <a:cs typeface="+mn-cs"/>
              </a:endParaRPr>
            </a:p>
          </p:txBody>
        </p:sp>
        <p:sp>
          <p:nvSpPr>
            <p:cNvPr id="9" name="Rounded Rectangle 8"/>
            <p:cNvSpPr/>
            <p:nvPr/>
          </p:nvSpPr>
          <p:spPr>
            <a:xfrm>
              <a:off x="153610" y="150492"/>
              <a:ext cx="360014" cy="34956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2200" b="1" kern="12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 VAN</a:t>
              </a:r>
              <a:endParaRPr lang="en-US" sz="22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2061" y="-3671"/>
            <a:ext cx="835373" cy="679486"/>
          </a:xfrm>
          <a:prstGeom prst="rect">
            <a:avLst/>
          </a:prstGeom>
        </p:spPr>
      </p:pic>
      <p:sp>
        <p:nvSpPr>
          <p:cNvPr id="24" name="Rectangle 23"/>
          <p:cNvSpPr/>
          <p:nvPr/>
        </p:nvSpPr>
        <p:spPr>
          <a:xfrm>
            <a:off x="-227693" y="1182150"/>
            <a:ext cx="8536320" cy="1623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endPar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5" name="Google Shape;4394;p44">
            <a:extLst>
              <a:ext uri="{FF2B5EF4-FFF2-40B4-BE49-F238E27FC236}">
                <a16:creationId xmlns:a16="http://schemas.microsoft.com/office/drawing/2014/main" id="{81ECAA2F-5F71-D993-BB58-E0E76FC3C3B1}"/>
              </a:ext>
            </a:extLst>
          </p:cNvPr>
          <p:cNvGrpSpPr/>
          <p:nvPr/>
        </p:nvGrpSpPr>
        <p:grpSpPr>
          <a:xfrm>
            <a:off x="5486531" y="2960313"/>
            <a:ext cx="2822096" cy="2183187"/>
            <a:chOff x="598400" y="238125"/>
            <a:chExt cx="6364150" cy="5161825"/>
          </a:xfrm>
        </p:grpSpPr>
        <p:sp>
          <p:nvSpPr>
            <p:cNvPr id="26" name="Google Shape;4395;p44">
              <a:extLst>
                <a:ext uri="{FF2B5EF4-FFF2-40B4-BE49-F238E27FC236}">
                  <a16:creationId xmlns:a16="http://schemas.microsoft.com/office/drawing/2014/main" id="{67144758-DAAD-A058-760B-8E261A6398BD}"/>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396;p44">
              <a:extLst>
                <a:ext uri="{FF2B5EF4-FFF2-40B4-BE49-F238E27FC236}">
                  <a16:creationId xmlns:a16="http://schemas.microsoft.com/office/drawing/2014/main" id="{37EC41D6-6660-9CCB-5E5D-D93560A93293}"/>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397;p44">
              <a:extLst>
                <a:ext uri="{FF2B5EF4-FFF2-40B4-BE49-F238E27FC236}">
                  <a16:creationId xmlns:a16="http://schemas.microsoft.com/office/drawing/2014/main" id="{3C55D176-4F7A-6ECF-C509-E5BCE51AAB8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398;p44">
              <a:extLst>
                <a:ext uri="{FF2B5EF4-FFF2-40B4-BE49-F238E27FC236}">
                  <a16:creationId xmlns:a16="http://schemas.microsoft.com/office/drawing/2014/main" id="{3E063DB3-D392-0D82-09F0-DBD2355467A8}"/>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399;p44">
              <a:extLst>
                <a:ext uri="{FF2B5EF4-FFF2-40B4-BE49-F238E27FC236}">
                  <a16:creationId xmlns:a16="http://schemas.microsoft.com/office/drawing/2014/main" id="{B1AC4F2E-C792-8522-B999-C3AB67BDD73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00;p44">
              <a:extLst>
                <a:ext uri="{FF2B5EF4-FFF2-40B4-BE49-F238E27FC236}">
                  <a16:creationId xmlns:a16="http://schemas.microsoft.com/office/drawing/2014/main" id="{AAA1D55A-F41D-4100-27AF-918D9316A56F}"/>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01;p44">
              <a:extLst>
                <a:ext uri="{FF2B5EF4-FFF2-40B4-BE49-F238E27FC236}">
                  <a16:creationId xmlns:a16="http://schemas.microsoft.com/office/drawing/2014/main" id="{B5481C81-6E6A-9416-4681-EE5C584E1657}"/>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02;p44">
              <a:extLst>
                <a:ext uri="{FF2B5EF4-FFF2-40B4-BE49-F238E27FC236}">
                  <a16:creationId xmlns:a16="http://schemas.microsoft.com/office/drawing/2014/main" id="{4224410F-AE51-3851-8B50-40DE1182C005}"/>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03;p44">
              <a:extLst>
                <a:ext uri="{FF2B5EF4-FFF2-40B4-BE49-F238E27FC236}">
                  <a16:creationId xmlns:a16="http://schemas.microsoft.com/office/drawing/2014/main" id="{7E84DDFD-4BB6-F916-50E8-2CAD1348533A}"/>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04;p44">
              <a:extLst>
                <a:ext uri="{FF2B5EF4-FFF2-40B4-BE49-F238E27FC236}">
                  <a16:creationId xmlns:a16="http://schemas.microsoft.com/office/drawing/2014/main" id="{3B57F122-B0E3-25EB-5A84-AA627E25E9E1}"/>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05;p44">
              <a:extLst>
                <a:ext uri="{FF2B5EF4-FFF2-40B4-BE49-F238E27FC236}">
                  <a16:creationId xmlns:a16="http://schemas.microsoft.com/office/drawing/2014/main" id="{77661620-FA0B-7FD4-9A47-6C8BE39605D5}"/>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06;p44">
              <a:extLst>
                <a:ext uri="{FF2B5EF4-FFF2-40B4-BE49-F238E27FC236}">
                  <a16:creationId xmlns:a16="http://schemas.microsoft.com/office/drawing/2014/main" id="{01553B0A-D3E5-B708-2D1D-40DD46CA73F3}"/>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07;p44">
              <a:extLst>
                <a:ext uri="{FF2B5EF4-FFF2-40B4-BE49-F238E27FC236}">
                  <a16:creationId xmlns:a16="http://schemas.microsoft.com/office/drawing/2014/main" id="{AE05130C-F504-D787-6092-5CF5CFFF54D2}"/>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08;p44">
              <a:extLst>
                <a:ext uri="{FF2B5EF4-FFF2-40B4-BE49-F238E27FC236}">
                  <a16:creationId xmlns:a16="http://schemas.microsoft.com/office/drawing/2014/main" id="{7C43DACA-5EBA-C11B-74F7-1F24C0BDA0C0}"/>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09;p44">
              <a:extLst>
                <a:ext uri="{FF2B5EF4-FFF2-40B4-BE49-F238E27FC236}">
                  <a16:creationId xmlns:a16="http://schemas.microsoft.com/office/drawing/2014/main" id="{47D96D9C-C29A-DABE-2F8A-CE34C7E134DF}"/>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410;p44">
              <a:extLst>
                <a:ext uri="{FF2B5EF4-FFF2-40B4-BE49-F238E27FC236}">
                  <a16:creationId xmlns:a16="http://schemas.microsoft.com/office/drawing/2014/main" id="{ED76C481-FD65-75C7-9C42-77933CB65C72}"/>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411;p44">
              <a:extLst>
                <a:ext uri="{FF2B5EF4-FFF2-40B4-BE49-F238E27FC236}">
                  <a16:creationId xmlns:a16="http://schemas.microsoft.com/office/drawing/2014/main" id="{CFE8F20F-A858-7E28-DA29-09F582F657C6}"/>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412;p44">
              <a:extLst>
                <a:ext uri="{FF2B5EF4-FFF2-40B4-BE49-F238E27FC236}">
                  <a16:creationId xmlns:a16="http://schemas.microsoft.com/office/drawing/2014/main" id="{5FD71CC5-C5BB-BFF0-6715-674280A52F58}"/>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413;p44">
              <a:extLst>
                <a:ext uri="{FF2B5EF4-FFF2-40B4-BE49-F238E27FC236}">
                  <a16:creationId xmlns:a16="http://schemas.microsoft.com/office/drawing/2014/main" id="{4D168BF4-D557-598F-D187-B3C246A8A711}"/>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414;p44">
              <a:extLst>
                <a:ext uri="{FF2B5EF4-FFF2-40B4-BE49-F238E27FC236}">
                  <a16:creationId xmlns:a16="http://schemas.microsoft.com/office/drawing/2014/main" id="{7406C138-0E17-03DD-12AD-628DEDC1D1B7}"/>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415;p44">
              <a:extLst>
                <a:ext uri="{FF2B5EF4-FFF2-40B4-BE49-F238E27FC236}">
                  <a16:creationId xmlns:a16="http://schemas.microsoft.com/office/drawing/2014/main" id="{D990EC06-BBBA-D259-B120-45856F4DE66E}"/>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416;p44">
              <a:extLst>
                <a:ext uri="{FF2B5EF4-FFF2-40B4-BE49-F238E27FC236}">
                  <a16:creationId xmlns:a16="http://schemas.microsoft.com/office/drawing/2014/main" id="{478F6AF7-EC78-A39B-0208-23B20B0D63C1}"/>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417;p44">
              <a:extLst>
                <a:ext uri="{FF2B5EF4-FFF2-40B4-BE49-F238E27FC236}">
                  <a16:creationId xmlns:a16="http://schemas.microsoft.com/office/drawing/2014/main" id="{2F8F8751-68B7-D609-2ACF-8277F8EEEE1B}"/>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18;p44">
              <a:extLst>
                <a:ext uri="{FF2B5EF4-FFF2-40B4-BE49-F238E27FC236}">
                  <a16:creationId xmlns:a16="http://schemas.microsoft.com/office/drawing/2014/main" id="{D03449F1-AE67-2218-18E8-16A9BAD120D6}"/>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419;p44">
              <a:extLst>
                <a:ext uri="{FF2B5EF4-FFF2-40B4-BE49-F238E27FC236}">
                  <a16:creationId xmlns:a16="http://schemas.microsoft.com/office/drawing/2014/main" id="{3081690D-C2D8-0F6A-6009-3A9C65E02A0A}"/>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420;p44">
              <a:extLst>
                <a:ext uri="{FF2B5EF4-FFF2-40B4-BE49-F238E27FC236}">
                  <a16:creationId xmlns:a16="http://schemas.microsoft.com/office/drawing/2014/main" id="{5E15C5E1-44FF-4C18-C71E-3B608B6DBB7B}"/>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421;p44">
              <a:extLst>
                <a:ext uri="{FF2B5EF4-FFF2-40B4-BE49-F238E27FC236}">
                  <a16:creationId xmlns:a16="http://schemas.microsoft.com/office/drawing/2014/main" id="{6F9B9523-7F25-A448-A349-69E41103F49F}"/>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22;p44">
              <a:extLst>
                <a:ext uri="{FF2B5EF4-FFF2-40B4-BE49-F238E27FC236}">
                  <a16:creationId xmlns:a16="http://schemas.microsoft.com/office/drawing/2014/main" id="{E6E2D8F1-DE1C-506B-4630-50BF4FD37DED}"/>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 name="Rectangle 2"/>
          <p:cNvSpPr/>
          <p:nvPr/>
        </p:nvSpPr>
        <p:spPr>
          <a:xfrm>
            <a:off x="2872154" y="194043"/>
            <a:ext cx="6142892" cy="43088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defTabSz="685800">
              <a:buClrTx/>
            </a:pPr>
            <a:r>
              <a:rPr lang="en-US" sz="2200" b="1" kern="12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TRUONG THPT VO VAN KIET – BAC LIÊU</a:t>
            </a:r>
            <a:endParaRPr lang="en-US" sz="22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7" name="Picture 56">
            <a:extLst>
              <a:ext uri="{FF2B5EF4-FFF2-40B4-BE49-F238E27FC236}">
                <a16:creationId xmlns:a16="http://schemas.microsoft.com/office/drawing/2014/main" id="{F8098F8D-6698-3DDC-D592-2123D8187E10}"/>
              </a:ext>
            </a:extLst>
          </p:cNvPr>
          <p:cNvPicPr>
            <a:picLocks noChangeAspect="1"/>
          </p:cNvPicPr>
          <p:nvPr/>
        </p:nvPicPr>
        <p:blipFill>
          <a:blip r:embed="rId4"/>
          <a:stretch>
            <a:fillRect/>
          </a:stretch>
        </p:blipFill>
        <p:spPr>
          <a:xfrm>
            <a:off x="8804030" y="0"/>
            <a:ext cx="339969" cy="584495"/>
          </a:xfrm>
          <a:prstGeom prst="rect">
            <a:avLst/>
          </a:prstGeom>
        </p:spPr>
      </p:pic>
    </p:spTree>
    <p:extLst>
      <p:ext uri="{BB962C8B-B14F-4D97-AF65-F5344CB8AC3E}">
        <p14:creationId xmlns:p14="http://schemas.microsoft.com/office/powerpoint/2010/main" val="2409356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3704791" y="755295"/>
            <a:ext cx="2118773" cy="461665"/>
          </a:xfrm>
          <a:prstGeom prst="rect">
            <a:avLst/>
          </a:prstGeom>
        </p:spPr>
        <p:txBody>
          <a:bodyPr wrap="square">
            <a:spAutoFit/>
          </a:bodyPr>
          <a:lstStyle/>
          <a:p>
            <a:r>
              <a:rPr lang="en-US" sz="2400" b="1" kern="100" dirty="0">
                <a:solidFill>
                  <a:srgbClr val="FF0000"/>
                </a:solidFill>
                <a:latin typeface="Times New Roman" panose="02020603050405020304" pitchFamily="18" charset="0"/>
                <a:ea typeface="SimSun" panose="02010600030101010101" pitchFamily="2" charset="-122"/>
              </a:rPr>
              <a:t>LUYỆN TẬP</a:t>
            </a:r>
            <a:endParaRPr lang="en-US" sz="2400" dirty="0">
              <a:solidFill>
                <a:srgbClr val="FF0000"/>
              </a:solidFill>
            </a:endParaRPr>
          </a:p>
        </p:txBody>
      </p:sp>
      <p:sp>
        <p:nvSpPr>
          <p:cNvPr id="3" name="Rectangle 2"/>
          <p:cNvSpPr/>
          <p:nvPr/>
        </p:nvSpPr>
        <p:spPr>
          <a:xfrm>
            <a:off x="663168" y="1322582"/>
            <a:ext cx="8469870" cy="580159"/>
          </a:xfrm>
          <a:prstGeom prst="rect">
            <a:avLst/>
          </a:prstGeom>
        </p:spPr>
        <p:txBody>
          <a:bodyPr wrap="square">
            <a:spAutoFit/>
          </a:bodyPr>
          <a:lstStyle/>
          <a:p>
            <a:pPr algn="just">
              <a:lnSpc>
                <a:spcPct val="150000"/>
              </a:lnSpc>
              <a:tabLst>
                <a:tab pos="90170" algn="l"/>
                <a:tab pos="180340" algn="l"/>
              </a:tabLs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778422" y="2114804"/>
            <a:ext cx="441819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751214" y="3126307"/>
            <a:ext cx="296587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903288" y="2188607"/>
            <a:ext cx="2961067"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5938457" y="3072987"/>
            <a:ext cx="2533066" cy="646331"/>
          </a:xfrm>
          <a:prstGeom prst="rect">
            <a:avLst/>
          </a:prstGeom>
        </p:spPr>
        <p:txBody>
          <a:bodyPr wrap="none">
            <a:spAutoFit/>
          </a:bodyPr>
          <a:lstStyle/>
          <a:p>
            <a:pPr algn="just">
              <a:lnSpc>
                <a:spcPct val="150000"/>
              </a:lnSpc>
              <a:tabLst>
                <a:tab pos="90170" algn="l"/>
                <a:tab pos="18034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xúc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2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3" nodeType="clickEffect">
                                  <p:stCondLst>
                                    <p:cond delay="0"/>
                                  </p:stCondLst>
                                  <p:childTnLst>
                                    <p:animScale>
                                      <p:cBhvr>
                                        <p:cTn id="3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3"/>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814893" y="975341"/>
            <a:ext cx="7753175"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2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đỗ</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Tam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tú</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tài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năm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357511" y="2840970"/>
            <a:ext cx="2018944" cy="646331"/>
          </a:xfrm>
          <a:prstGeom prst="rect">
            <a:avLst/>
          </a:prstGeom>
        </p:spPr>
        <p:txBody>
          <a:bodyPr wrap="square">
            <a:spAutoFit/>
          </a:bodyPr>
          <a:lstStyle/>
          <a:p>
            <a:pPr algn="just">
              <a:lnSpc>
                <a:spcPct val="150000"/>
              </a:lnSpc>
              <a:tabLst>
                <a:tab pos="90170" algn="l"/>
                <a:tab pos="180340" algn="l"/>
              </a:tabLst>
            </a:pPr>
            <a:r>
              <a:rPr lang="en-US" sz="2400" kern="100" dirty="0" smtClean="0">
                <a:latin typeface="Times New Roman" panose="02020603050405020304" pitchFamily="18" charset="0"/>
                <a:ea typeface="SimSun" panose="02010600030101010101" pitchFamily="2" charset="-122"/>
                <a:cs typeface="Times New Roman" panose="02020603050405020304" pitchFamily="18" charset="0"/>
              </a:rPr>
              <a:t>D</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1789</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435901" y="1872158"/>
            <a:ext cx="1426783" cy="580159"/>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1781</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43148" y="1879455"/>
            <a:ext cx="1159292" cy="646331"/>
          </a:xfrm>
          <a:prstGeom prst="rect">
            <a:avLst/>
          </a:prstGeom>
        </p:spPr>
        <p:txBody>
          <a:bodyPr wrap="none">
            <a:spAutoFit/>
          </a:bodyPr>
          <a:lstStyle/>
          <a:p>
            <a:pPr lvl="0"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1783</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407592" y="2863383"/>
            <a:ext cx="1159292" cy="646331"/>
          </a:xfrm>
          <a:prstGeom prst="rect">
            <a:avLst/>
          </a:prstGeom>
        </p:spPr>
        <p:txBody>
          <a:bodyPr wrap="none">
            <a:spAutoFit/>
          </a:bodyPr>
          <a:lstStyle/>
          <a:p>
            <a:pPr lvl="0"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1785</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5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4" name="Rectangle 3"/>
          <p:cNvSpPr/>
          <p:nvPr/>
        </p:nvSpPr>
        <p:spPr>
          <a:xfrm>
            <a:off x="5471005" y="3053134"/>
            <a:ext cx="2383457" cy="461665"/>
          </a:xfrm>
          <a:prstGeom prst="rect">
            <a:avLst/>
          </a:prstGeom>
        </p:spPr>
        <p:txBody>
          <a:bodyPr wrap="square">
            <a:spAutoFit/>
          </a:bodyPr>
          <a:lstStyle/>
          <a:p>
            <a:r>
              <a:rPr lang="vi-VN" sz="2400" dirty="0" smtClean="0"/>
              <a:t>D</a:t>
            </a:r>
            <a:r>
              <a:rPr lang="vi-VN" sz="2400" dirty="0"/>
              <a:t>. Ức Trai</a:t>
            </a:r>
          </a:p>
        </p:txBody>
      </p:sp>
      <p:sp>
        <p:nvSpPr>
          <p:cNvPr id="5" name="Rectangle 4"/>
          <p:cNvSpPr/>
          <p:nvPr/>
        </p:nvSpPr>
        <p:spPr>
          <a:xfrm>
            <a:off x="1206398" y="999262"/>
            <a:ext cx="7562464" cy="461665"/>
          </a:xfrm>
          <a:prstGeom prst="rect">
            <a:avLst/>
          </a:prstGeom>
        </p:spPr>
        <p:txBody>
          <a:bodyPr wrap="square">
            <a:spAutoFit/>
          </a:bodyPr>
          <a:lstStyle/>
          <a:p>
            <a:pPr lvl="0"/>
            <a:r>
              <a:rPr lang="vi-VN" sz="2400" dirty="0">
                <a:solidFill>
                  <a:srgbClr val="FF0000"/>
                </a:solidFill>
              </a:rPr>
              <a:t>Câu 3 : Tên nào sau đây là tên chữ của Nguyễn </a:t>
            </a:r>
            <a:r>
              <a:rPr lang="vi-VN" sz="2400" dirty="0" smtClean="0">
                <a:solidFill>
                  <a:srgbClr val="FF0000"/>
                </a:solidFill>
              </a:rPr>
              <a:t>Du</a:t>
            </a:r>
            <a:r>
              <a:rPr lang="en-US" sz="2400" dirty="0" smtClean="0">
                <a:solidFill>
                  <a:srgbClr val="FF0000"/>
                </a:solidFill>
              </a:rPr>
              <a:t> </a:t>
            </a:r>
            <a:r>
              <a:rPr lang="vi-VN" sz="2400" dirty="0" smtClean="0">
                <a:solidFill>
                  <a:srgbClr val="FF0000"/>
                </a:solidFill>
              </a:rPr>
              <a:t>?</a:t>
            </a:r>
            <a:endParaRPr lang="vi-VN" sz="2400" dirty="0">
              <a:solidFill>
                <a:srgbClr val="FF0000"/>
              </a:solidFill>
            </a:endParaRPr>
          </a:p>
        </p:txBody>
      </p:sp>
      <p:sp>
        <p:nvSpPr>
          <p:cNvPr id="6" name="Rectangle 5"/>
          <p:cNvSpPr/>
          <p:nvPr/>
        </p:nvSpPr>
        <p:spPr>
          <a:xfrm>
            <a:off x="882727" y="1880286"/>
            <a:ext cx="2404239" cy="461665"/>
          </a:xfrm>
          <a:prstGeom prst="rect">
            <a:avLst/>
          </a:prstGeom>
        </p:spPr>
        <p:txBody>
          <a:bodyPr wrap="square">
            <a:spAutoFit/>
          </a:bodyPr>
          <a:lstStyle/>
          <a:p>
            <a:pPr lvl="0"/>
            <a:r>
              <a:rPr lang="vi-VN" sz="2400" dirty="0"/>
              <a:t>A. Thanh Hiên</a:t>
            </a:r>
          </a:p>
        </p:txBody>
      </p:sp>
      <p:sp>
        <p:nvSpPr>
          <p:cNvPr id="7" name="Rectangle 6"/>
          <p:cNvSpPr/>
          <p:nvPr/>
        </p:nvSpPr>
        <p:spPr>
          <a:xfrm>
            <a:off x="5471005" y="1842646"/>
            <a:ext cx="2273224" cy="461665"/>
          </a:xfrm>
          <a:prstGeom prst="rect">
            <a:avLst/>
          </a:prstGeom>
        </p:spPr>
        <p:txBody>
          <a:bodyPr wrap="square">
            <a:spAutoFit/>
          </a:bodyPr>
          <a:lstStyle/>
          <a:p>
            <a:pPr lvl="0"/>
            <a:r>
              <a:rPr lang="vi-VN" sz="2400" dirty="0"/>
              <a:t>B. Tố Như</a:t>
            </a:r>
          </a:p>
        </p:txBody>
      </p:sp>
      <p:sp>
        <p:nvSpPr>
          <p:cNvPr id="8" name="Rectangle 7"/>
          <p:cNvSpPr/>
          <p:nvPr/>
        </p:nvSpPr>
        <p:spPr>
          <a:xfrm>
            <a:off x="910721" y="3053135"/>
            <a:ext cx="1912703" cy="461665"/>
          </a:xfrm>
          <a:prstGeom prst="rect">
            <a:avLst/>
          </a:prstGeom>
        </p:spPr>
        <p:txBody>
          <a:bodyPr wrap="none">
            <a:spAutoFit/>
          </a:bodyPr>
          <a:lstStyle/>
          <a:p>
            <a:pPr lvl="0"/>
            <a:r>
              <a:rPr lang="vi-VN" sz="2400" dirty="0"/>
              <a:t>C. Bạch Vân</a:t>
            </a:r>
          </a:p>
        </p:txBody>
      </p:sp>
    </p:spTree>
    <p:extLst>
      <p:ext uri="{BB962C8B-B14F-4D97-AF65-F5344CB8AC3E}">
        <p14:creationId xmlns:p14="http://schemas.microsoft.com/office/powerpoint/2010/main" val="38715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7"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632286" y="947504"/>
            <a:ext cx="8077959"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4 : Cha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từng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tể</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tướng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triều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đại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502219" y="1777607"/>
            <a:ext cx="171515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Trần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861817" y="1847751"/>
            <a:ext cx="217162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Tây</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Sơn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09865" y="2814037"/>
            <a:ext cx="2431691"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Lê</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Trịnh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875057" y="2813185"/>
            <a:ext cx="2125903"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Nguyễn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775982" y="873053"/>
            <a:ext cx="7887371"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5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phải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450730" y="1768663"/>
            <a:ext cx="227498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Ức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trai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tập</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5181278" y="1830612"/>
            <a:ext cx="3165867"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Nam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tạp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ngâm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286386" y="3101688"/>
            <a:ext cx="2851293"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Thanh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Hiên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tập</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400406" y="3196339"/>
            <a:ext cx="210788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Kiều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2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858773" y="781744"/>
            <a:ext cx="7124642"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6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thuộc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tác</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2724150" y="1289941"/>
            <a:ext cx="4572000" cy="1200329"/>
          </a:xfrm>
          <a:prstGeom prst="rect">
            <a:avLst/>
          </a:prstGeom>
        </p:spPr>
        <p:txBody>
          <a:bodyPr>
            <a:spAutoFit/>
          </a:bodyPr>
          <a:lstStyle/>
          <a:p>
            <a:pPr algn="just">
              <a:lnSpc>
                <a:spcPct val="150000"/>
              </a:lnSpc>
              <a:tabLst>
                <a:tab pos="90170" algn="l"/>
                <a:tab pos="180340" algn="l"/>
              </a:tabLst>
            </a:pPr>
            <a:r>
              <a:rPr lang="en-US" sz="24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latin typeface="Times New Roman" panose="02020603050405020304" pitchFamily="18" charset="0"/>
                <a:ea typeface="SimSun" panose="02010600030101010101" pitchFamily="2" charset="-122"/>
                <a:cs typeface="Times New Roman" panose="02020603050405020304" pitchFamily="18" charset="0"/>
              </a:rPr>
              <a:t>Đau</a:t>
            </a:r>
            <a:r>
              <a:rPr lang="en-US" sz="2400" i="1" kern="1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đớn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thay</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phận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đàn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bà</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Kiếp</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sinh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ra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biết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tại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đâu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703597" y="2712378"/>
            <a:ext cx="334258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Đoạn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trường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thanh</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559310" y="2660015"/>
            <a:ext cx="2600392"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Bắc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hành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tạp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lục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701113" y="3524345"/>
            <a:ext cx="2331920"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chiêu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hồn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4587734" y="3481094"/>
            <a:ext cx="352615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Thăng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long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ca</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666835" y="822327"/>
            <a:ext cx="8008241" cy="1134157"/>
          </a:xfrm>
          <a:prstGeom prst="rect">
            <a:avLst/>
          </a:prstGeom>
        </p:spPr>
        <p:txBody>
          <a:bodyPr wrap="square">
            <a:spAutoFit/>
          </a:bodyPr>
          <a:lstStyle/>
          <a:p>
            <a:pPr algn="just">
              <a:lnSpc>
                <a:spcPct val="150000"/>
              </a:lnSpc>
              <a:tabLst>
                <a:tab pos="90170" algn="l"/>
                <a:tab pos="180340" algn="l"/>
              </a:tabLst>
            </a:pP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7 :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Việt</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Nam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giai</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cuối</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XVIII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nửa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XIX,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đánh</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giá</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77408" y="2295869"/>
            <a:ext cx="3595856"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Ông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hoàng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Nôm</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763648" y="2266781"/>
            <a:ext cx="273183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94451" y="3166872"/>
            <a:ext cx="408637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luận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kiệt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xuất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4778721" y="3144687"/>
            <a:ext cx="3648756"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trữ</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tình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trị</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3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757078" y="892210"/>
            <a:ext cx="7580614" cy="1015663"/>
          </a:xfrm>
          <a:prstGeom prst="rect">
            <a:avLst/>
          </a:prstGeom>
        </p:spPr>
        <p:txBody>
          <a:bodyPr wrap="square">
            <a:spAutoFit/>
          </a:bodyPr>
          <a:lstStyle/>
          <a:p>
            <a:pPr algn="just">
              <a:lnSpc>
                <a:spcPct val="150000"/>
              </a:lnSpc>
              <a:tabLst>
                <a:tab pos="90170" algn="l"/>
                <a:tab pos="180340" algn="l"/>
              </a:tabLst>
            </a:pPr>
            <a:r>
              <a:rPr lang="en-US" sz="20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kern="100"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8 :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Dòng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nào</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sắp</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xếp</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đúng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tự</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diễn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biến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sự</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việc</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0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206398" y="1856219"/>
            <a:ext cx="617508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206398" y="2453124"/>
            <a:ext cx="615745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188765" y="3070382"/>
            <a:ext cx="6157455"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36905" y="3763494"/>
            <a:ext cx="6175088" cy="646331"/>
          </a:xfrm>
          <a:prstGeom prst="rect">
            <a:avLst/>
          </a:prstGeom>
        </p:spPr>
        <p:txBody>
          <a:bodyPr wrap="non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Đoàn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tụ</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Gia</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biến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lưu</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lạc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Gặp</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gỡ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đính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5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5" grpId="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1324447" y="940172"/>
            <a:ext cx="7013245" cy="580159"/>
          </a:xfrm>
          <a:prstGeom prst="rect">
            <a:avLst/>
          </a:prstGeom>
        </p:spPr>
        <p:txBody>
          <a:bodyPr wrap="square">
            <a:spAutoFit/>
          </a:bodyPr>
          <a:lstStyle/>
          <a:p>
            <a:pPr algn="just">
              <a:lnSpc>
                <a:spcPct val="150000"/>
              </a:lnSpc>
              <a:tabLst>
                <a:tab pos="90170" algn="l"/>
                <a:tab pos="180340" algn="l"/>
              </a:tabLst>
            </a:pP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9 :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Nguyễn</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Du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đưa</a:t>
            </a:r>
            <a:r>
              <a:rPr lang="en-US" sz="2400"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29533" y="1666790"/>
            <a:ext cx="8866867"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Thể</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lục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bát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ngôn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ngữ</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văn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71859" y="2284409"/>
            <a:ext cx="8425956"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xây</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dựng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vật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đã</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71859" y="2877916"/>
            <a:ext cx="8074264"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dẫn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528096" y="3511741"/>
            <a:ext cx="8369719"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D.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Truyện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thơ</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đạt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tới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đỉnh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nghệ</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thuật</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35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1206398" y="791179"/>
            <a:ext cx="6050187" cy="580159"/>
          </a:xfrm>
          <a:prstGeom prst="rect">
            <a:avLst/>
          </a:prstGeom>
        </p:spPr>
        <p:txBody>
          <a:bodyPr wrap="square">
            <a:spAutoFit/>
          </a:bodyPr>
          <a:lstStyle/>
          <a:p>
            <a:pPr algn="just">
              <a:lnSpc>
                <a:spcPct val="150000"/>
              </a:lnSpc>
              <a:tabLst>
                <a:tab pos="90170" algn="l"/>
                <a:tab pos="180340" algn="l"/>
              </a:tabLst>
            </a:pP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10 :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Giá</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trị</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đạo</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Truyện</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Kiều</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29533" y="1461272"/>
            <a:ext cx="8086886" cy="646331"/>
          </a:xfrm>
          <a:prstGeom prst="rect">
            <a:avLst/>
          </a:prstGeom>
        </p:spPr>
        <p:txBody>
          <a:bodyPr wrap="square">
            <a:spAutoFit/>
          </a:bodyPr>
          <a:lstStyle/>
          <a:p>
            <a:pPr algn="just">
              <a:lnSpc>
                <a:spcPct val="150000"/>
              </a:lnSpc>
              <a:tabLst>
                <a:tab pos="90170" algn="l"/>
                <a:tab pos="180340" algn="l"/>
              </a:tabLst>
            </a:pPr>
            <a:r>
              <a:rPr lang="en-US" sz="2400" kern="100" dirty="0">
                <a:latin typeface="Times New Roman" panose="02020603050405020304" pitchFamily="18" charset="0"/>
                <a:ea typeface="SimSun" panose="02010600030101010101" pitchFamily="2" charset="-122"/>
                <a:cs typeface="Times New Roman" panose="02020603050405020304" pitchFamily="18" charset="0"/>
              </a:rPr>
              <a:t>A.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tiếng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nói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thương</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cảm</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trước</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phận</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bi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kịch</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 con </a:t>
            </a:r>
            <a:r>
              <a:rPr lang="en-US" sz="2400" kern="100"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2400"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29533" y="1999426"/>
            <a:ext cx="8352600" cy="1200329"/>
          </a:xfrm>
          <a:prstGeom prst="rect">
            <a:avLst/>
          </a:prstGeom>
        </p:spPr>
        <p:txBody>
          <a:bodyPr wrap="square">
            <a:spAutoFit/>
          </a:bodyPr>
          <a:lstStyle/>
          <a:p>
            <a:pPr algn="just">
              <a:lnSpc>
                <a:spcPct val="150000"/>
              </a:lnSpc>
              <a:tabLst>
                <a:tab pos="90170" algn="l"/>
                <a:tab pos="180340" algn="l"/>
              </a:tabLst>
            </a:pP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B.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lời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tố</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cáo</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những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thế</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lực</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xấu</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xa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sống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vì</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đồng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tiền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trở</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429533" y="3071809"/>
            <a:ext cx="8352600" cy="1200329"/>
          </a:xfrm>
          <a:prstGeom prst="rect">
            <a:avLst/>
          </a:prstGeom>
        </p:spPr>
        <p:txBody>
          <a:bodyPr wrap="square">
            <a:spAutoFit/>
          </a:bodyPr>
          <a:lstStyle/>
          <a:p>
            <a:pPr algn="just">
              <a:lnSpc>
                <a:spcPct val="150000"/>
              </a:lnSpc>
              <a:tabLst>
                <a:tab pos="90170" algn="l"/>
                <a:tab pos="180340" algn="l"/>
              </a:tabLst>
            </a:pP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C.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Đề</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cao</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tài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năng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phẩm</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và</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khát</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vọng</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chân</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chính</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của</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 con </a:t>
            </a:r>
            <a:r>
              <a:rPr lang="en-US" sz="2400" i="1" kern="100" dirty="0" err="1">
                <a:latin typeface="Times New Roman" panose="02020603050405020304" pitchFamily="18" charset="0"/>
                <a:ea typeface="SimSun" panose="02010600030101010101" pitchFamily="2" charset="-122"/>
                <a:cs typeface="Times New Roman" panose="02020603050405020304" pitchFamily="18" charset="0"/>
              </a:rPr>
              <a:t>người</a:t>
            </a:r>
            <a:r>
              <a:rPr lang="en-US" sz="2400" i="1" kern="100" dirty="0">
                <a:latin typeface="Times New Roman" panose="02020603050405020304" pitchFamily="18" charset="0"/>
                <a:ea typeface="SimSun" panose="02010600030101010101" pitchFamily="2" charset="-122"/>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732553" y="4115465"/>
            <a:ext cx="2704587" cy="461665"/>
          </a:xfrm>
          <a:prstGeom prst="rect">
            <a:avLst/>
          </a:prstGeom>
        </p:spPr>
        <p:txBody>
          <a:bodyPr wrap="none">
            <a:spAutoFit/>
          </a:bodyPr>
          <a:lstStyle/>
          <a:p>
            <a:r>
              <a:rPr lang="en-US" sz="2400" i="1" kern="100" dirty="0">
                <a:latin typeface="Times New Roman" panose="02020603050405020304" pitchFamily="18" charset="0"/>
                <a:ea typeface="SimSun" panose="02010600030101010101" pitchFamily="2" charset="-122"/>
              </a:rPr>
              <a:t>D. </a:t>
            </a:r>
            <a:r>
              <a:rPr lang="en-US" sz="2400" i="1" kern="100" dirty="0" err="1">
                <a:latin typeface="Times New Roman" panose="02020603050405020304" pitchFamily="18" charset="0"/>
                <a:ea typeface="SimSun" panose="02010600030101010101" pitchFamily="2" charset="-122"/>
              </a:rPr>
              <a:t>Tất</a:t>
            </a:r>
            <a:r>
              <a:rPr lang="en-US" sz="2400" i="1" kern="100" dirty="0">
                <a:latin typeface="Times New Roman" panose="02020603050405020304" pitchFamily="18" charset="0"/>
                <a:ea typeface="SimSun" panose="02010600030101010101" pitchFamily="2" charset="-122"/>
              </a:rPr>
              <a:t> </a:t>
            </a:r>
            <a:r>
              <a:rPr lang="en-US" sz="2400" i="1" kern="100" dirty="0" err="1">
                <a:latin typeface="Times New Roman" panose="02020603050405020304" pitchFamily="18" charset="0"/>
                <a:ea typeface="SimSun" panose="02010600030101010101" pitchFamily="2" charset="-122"/>
              </a:rPr>
              <a:t>cả</a:t>
            </a:r>
            <a:r>
              <a:rPr lang="en-US" sz="2400" i="1" kern="100" dirty="0">
                <a:latin typeface="Times New Roman" panose="02020603050405020304" pitchFamily="18" charset="0"/>
                <a:ea typeface="SimSun" panose="02010600030101010101" pitchFamily="2" charset="-122"/>
              </a:rPr>
              <a:t> </a:t>
            </a:r>
            <a:r>
              <a:rPr lang="en-US" sz="2400" i="1" kern="100" dirty="0" err="1">
                <a:latin typeface="Times New Roman" panose="02020603050405020304" pitchFamily="18" charset="0"/>
                <a:ea typeface="SimSun" panose="02010600030101010101" pitchFamily="2" charset="-122"/>
              </a:rPr>
              <a:t>các</a:t>
            </a:r>
            <a:r>
              <a:rPr lang="en-US" sz="2400" i="1" kern="100" dirty="0">
                <a:latin typeface="Times New Roman" panose="02020603050405020304" pitchFamily="18" charset="0"/>
                <a:ea typeface="SimSun" panose="02010600030101010101" pitchFamily="2" charset="-122"/>
              </a:rPr>
              <a:t> ý </a:t>
            </a:r>
            <a:r>
              <a:rPr lang="en-US" sz="2400" i="1" kern="100" dirty="0" err="1">
                <a:latin typeface="Times New Roman" panose="02020603050405020304" pitchFamily="18" charset="0"/>
                <a:ea typeface="SimSun" panose="02010600030101010101" pitchFamily="2" charset="-122"/>
              </a:rPr>
              <a:t>trên</a:t>
            </a:r>
            <a:r>
              <a:rPr lang="en-US" sz="2400" i="1" kern="100" dirty="0">
                <a:latin typeface="Times New Roman" panose="02020603050405020304" pitchFamily="18" charset="0"/>
                <a:ea typeface="SimSun" panose="02010600030101010101" pitchFamily="2" charset="-122"/>
              </a:rPr>
              <a:t>.</a:t>
            </a:r>
            <a:endParaRPr lang="en-US" sz="2400" dirty="0"/>
          </a:p>
        </p:txBody>
      </p:sp>
    </p:spTree>
    <p:extLst>
      <p:ext uri="{BB962C8B-B14F-4D97-AF65-F5344CB8AC3E}">
        <p14:creationId xmlns:p14="http://schemas.microsoft.com/office/powerpoint/2010/main" val="655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grpId="1" nodeType="clickEffect">
                                  <p:stCondLst>
                                    <p:cond delay="0"/>
                                  </p:stCondLst>
                                  <p:childTnLst>
                                    <p:animScale>
                                      <p:cBhvr>
                                        <p:cTn id="3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36"/>
          <p:cNvSpPr txBox="1">
            <a:spLocks noGrp="1"/>
          </p:cNvSpPr>
          <p:nvPr>
            <p:ph type="title"/>
          </p:nvPr>
        </p:nvSpPr>
        <p:spPr>
          <a:xfrm>
            <a:off x="1833976" y="464794"/>
            <a:ext cx="4952070" cy="1800200"/>
          </a:xfrm>
          <a:prstGeom prst="rect">
            <a:avLst/>
          </a:prstGeom>
        </p:spPr>
        <p:txBody>
          <a:bodyPr spcFirstLastPara="1" wrap="square" lIns="91425" tIns="91425" rIns="91425" bIns="91425" anchor="b" anchorCtr="0">
            <a:noAutofit/>
          </a:bodyPr>
          <a:lstStyle/>
          <a:p>
            <a:r>
              <a:rPr lang="en-US" sz="6600" dirty="0" err="1">
                <a:solidFill>
                  <a:srgbClr val="FF0000"/>
                </a:solidFill>
                <a:latin typeface="Monotype Corsiva" panose="03010101010201010101" pitchFamily="66" charset="0"/>
              </a:rPr>
              <a:t>Khởi</a:t>
            </a:r>
            <a:r>
              <a:rPr lang="en-US" sz="6600" dirty="0">
                <a:solidFill>
                  <a:srgbClr val="FF0000"/>
                </a:solidFill>
                <a:latin typeface="Monotype Corsiva" panose="03010101010201010101" pitchFamily="66" charset="0"/>
              </a:rPr>
              <a:t> </a:t>
            </a:r>
            <a:r>
              <a:rPr lang="en-US" sz="6600" dirty="0" err="1">
                <a:solidFill>
                  <a:srgbClr val="FF0000"/>
                </a:solidFill>
                <a:latin typeface="Monotype Corsiva" panose="03010101010201010101" pitchFamily="66" charset="0"/>
              </a:rPr>
              <a:t>động</a:t>
            </a:r>
            <a:endParaRPr sz="6600" dirty="0">
              <a:solidFill>
                <a:srgbClr val="FF0000"/>
              </a:solidFill>
              <a:latin typeface="Monotype Corsiva" panose="03010101010201010101" pitchFamily="66" charset="0"/>
            </a:endParaRPr>
          </a:p>
        </p:txBody>
      </p:sp>
      <p:grpSp>
        <p:nvGrpSpPr>
          <p:cNvPr id="7" name="Google Shape;15399;p73"/>
          <p:cNvGrpSpPr/>
          <p:nvPr/>
        </p:nvGrpSpPr>
        <p:grpSpPr>
          <a:xfrm>
            <a:off x="3951149" y="2574956"/>
            <a:ext cx="869903" cy="653196"/>
            <a:chOff x="4017435" y="1499912"/>
            <a:chExt cx="315092" cy="359397"/>
          </a:xfrm>
          <a:solidFill>
            <a:schemeClr val="tx1"/>
          </a:solidFill>
        </p:grpSpPr>
        <p:sp>
          <p:nvSpPr>
            <p:cNvPr id="8" name="Google Shape;15400;p73"/>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grpFill/>
            <a:ln>
              <a:noFill/>
            </a:ln>
          </p:spPr>
          <p:txBody>
            <a:bodyPr spcFirstLastPara="1" wrap="square" lIns="91425" tIns="91425" rIns="91425" bIns="91425" anchor="ctr" anchorCtr="0">
              <a:noAutofit/>
            </a:bodyPr>
            <a:lstStyle/>
            <a:p>
              <a:endParaRPr sz="1999" b="1">
                <a:solidFill>
                  <a:srgbClr val="002060"/>
                </a:solidFill>
              </a:endParaRPr>
            </a:p>
          </p:txBody>
        </p:sp>
        <p:sp>
          <p:nvSpPr>
            <p:cNvPr id="9" name="Google Shape;15401;p73"/>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grpFill/>
            <a:ln>
              <a:noFill/>
            </a:ln>
          </p:spPr>
          <p:txBody>
            <a:bodyPr spcFirstLastPara="1" wrap="square" lIns="91425" tIns="91425" rIns="91425" bIns="91425" anchor="ctr" anchorCtr="0">
              <a:noAutofit/>
            </a:bodyPr>
            <a:lstStyle/>
            <a:p>
              <a:endParaRPr sz="1999" b="1"/>
            </a:p>
          </p:txBody>
        </p:sp>
      </p:grpSp>
      <p:grpSp>
        <p:nvGrpSpPr>
          <p:cNvPr id="10" name="Group 9"/>
          <p:cNvGrpSpPr/>
          <p:nvPr/>
        </p:nvGrpSpPr>
        <p:grpSpPr>
          <a:xfrm>
            <a:off x="0" y="-80010"/>
            <a:ext cx="9157095" cy="845820"/>
            <a:chOff x="0" y="0"/>
            <a:chExt cx="9157095" cy="655982"/>
          </a:xfrm>
        </p:grpSpPr>
        <p:sp>
          <p:nvSpPr>
            <p:cNvPr id="11"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2"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3"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14" name="Group 13"/>
            <p:cNvGrpSpPr/>
            <p:nvPr/>
          </p:nvGrpSpPr>
          <p:grpSpPr>
            <a:xfrm>
              <a:off x="1206398" y="39923"/>
              <a:ext cx="404209" cy="616059"/>
              <a:chOff x="908603" y="80216"/>
              <a:chExt cx="538945" cy="676514"/>
            </a:xfrm>
          </p:grpSpPr>
          <p:sp>
            <p:nvSpPr>
              <p:cNvPr id="19"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0"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15" name="Freeform 14"/>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6" name="Rectangle 15"/>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067935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circle(in)">
                                      <p:cBhvr>
                                        <p:cTn id="7" dur="2000"/>
                                        <p:tgtEl>
                                          <p:spTgt spid="290"/>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
        <p:nvSpPr>
          <p:cNvPr id="2" name="Rectangle 1"/>
          <p:cNvSpPr/>
          <p:nvPr/>
        </p:nvSpPr>
        <p:spPr>
          <a:xfrm>
            <a:off x="3154515" y="861622"/>
            <a:ext cx="3049861" cy="461665"/>
          </a:xfrm>
          <a:prstGeom prst="rect">
            <a:avLst/>
          </a:prstGeom>
        </p:spPr>
        <p:txBody>
          <a:bodyPr wrap="square">
            <a:spAutoFit/>
          </a:bodyPr>
          <a:lstStyle/>
          <a:p>
            <a:r>
              <a:rPr lang="en-US" sz="2400" b="1" kern="100" dirty="0" smtClean="0">
                <a:solidFill>
                  <a:srgbClr val="FF0000"/>
                </a:solidFill>
                <a:latin typeface="Times New Roman" panose="02020603050405020304" pitchFamily="18" charset="0"/>
                <a:ea typeface="SimSun" panose="02010600030101010101" pitchFamily="2" charset="-122"/>
              </a:rPr>
              <a:t>BÀI TẬP VỀ NHÀ</a:t>
            </a:r>
            <a:endParaRPr lang="en-US" sz="2400" dirty="0">
              <a:solidFill>
                <a:srgbClr val="FF0000"/>
              </a:solidFill>
            </a:endParaRPr>
          </a:p>
        </p:txBody>
      </p:sp>
      <p:sp>
        <p:nvSpPr>
          <p:cNvPr id="4" name="Cloud Callout 3"/>
          <p:cNvSpPr/>
          <p:nvPr/>
        </p:nvSpPr>
        <p:spPr>
          <a:xfrm>
            <a:off x="1625632" y="1557805"/>
            <a:ext cx="5959200" cy="3284375"/>
          </a:xfrm>
          <a:prstGeom prst="cloudCallout">
            <a:avLst>
              <a:gd name="adj1" fmla="val -61794"/>
              <a:gd name="adj2" fmla="val 6099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8" name="Rectangle 97"/>
          <p:cNvSpPr/>
          <p:nvPr/>
        </p:nvSpPr>
        <p:spPr>
          <a:xfrm>
            <a:off x="2800170" y="1808973"/>
            <a:ext cx="3975768" cy="2862322"/>
          </a:xfrm>
          <a:prstGeom prst="rect">
            <a:avLst/>
          </a:prstGeom>
        </p:spPr>
        <p:txBody>
          <a:bodyPr wrap="square">
            <a:spAutoFit/>
          </a:bodyPr>
          <a:lstStyle/>
          <a:p>
            <a:pPr algn="just">
              <a:lnSpc>
                <a:spcPct val="150000"/>
              </a:lnSpc>
              <a:tabLst>
                <a:tab pos="90170" algn="l"/>
                <a:tab pos="180340" algn="l"/>
              </a:tabLst>
            </a:pPr>
            <a:r>
              <a:rPr lang="en-US" sz="2400" i="1" kern="100" dirty="0" smtClean="0">
                <a:latin typeface="Times New Roman" panose="02020603050405020304" pitchFamily="18" charset="0"/>
                <a:ea typeface="MS Mincho"/>
                <a:cs typeface="Times New Roman" panose="02020603050405020304" pitchFamily="18" charset="0"/>
              </a:rPr>
              <a:t>     </a:t>
            </a:r>
            <a:r>
              <a:rPr lang="en-US" sz="2400" i="1" kern="100" dirty="0" err="1" smtClean="0">
                <a:latin typeface="Times New Roman" panose="02020603050405020304" pitchFamily="18" charset="0"/>
                <a:ea typeface="MS Mincho"/>
                <a:cs typeface="Times New Roman" panose="02020603050405020304" pitchFamily="18" charset="0"/>
              </a:rPr>
              <a:t>Sưu</a:t>
            </a:r>
            <a:r>
              <a:rPr lang="en-US" sz="2400" i="1" kern="100" dirty="0" smtClean="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tầm</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một</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bài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thơ</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Hán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hoặc</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Nôm</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của</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Nguyễn</a:t>
            </a:r>
            <a:r>
              <a:rPr lang="en-US" sz="2400" i="1" kern="100" dirty="0">
                <a:latin typeface="Times New Roman" panose="02020603050405020304" pitchFamily="18" charset="0"/>
                <a:ea typeface="MS Mincho"/>
                <a:cs typeface="Times New Roman" panose="02020603050405020304" pitchFamily="18" charset="0"/>
              </a:rPr>
              <a:t> Du </a:t>
            </a:r>
            <a:r>
              <a:rPr lang="en-US" sz="2400" i="1" kern="100" dirty="0" err="1">
                <a:latin typeface="Times New Roman" panose="02020603050405020304" pitchFamily="18" charset="0"/>
                <a:ea typeface="MS Mincho"/>
                <a:cs typeface="Times New Roman" panose="02020603050405020304" pitchFamily="18" charset="0"/>
              </a:rPr>
              <a:t>và</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viết</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đoạn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văn</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khoảng</a:t>
            </a:r>
            <a:r>
              <a:rPr lang="en-US" sz="2400" i="1" kern="100" dirty="0">
                <a:latin typeface="Times New Roman" panose="02020603050405020304" pitchFamily="18" charset="0"/>
                <a:ea typeface="MS Mincho"/>
                <a:cs typeface="Times New Roman" panose="02020603050405020304" pitchFamily="18" charset="0"/>
              </a:rPr>
              <a:t> 200 </a:t>
            </a:r>
            <a:r>
              <a:rPr lang="en-US" sz="2400" i="1" kern="100" dirty="0" err="1">
                <a:latin typeface="Times New Roman" panose="02020603050405020304" pitchFamily="18" charset="0"/>
                <a:ea typeface="MS Mincho"/>
                <a:cs typeface="Times New Roman" panose="02020603050405020304" pitchFamily="18" charset="0"/>
              </a:rPr>
              <a:t>chữ</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giới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thiệu</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bài</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thơ</a:t>
            </a:r>
            <a:r>
              <a:rPr lang="en-US" sz="2400" i="1" kern="100" dirty="0">
                <a:latin typeface="Times New Roman" panose="02020603050405020304" pitchFamily="18" charset="0"/>
                <a:ea typeface="MS Mincho"/>
                <a:cs typeface="Times New Roman" panose="02020603050405020304" pitchFamily="18" charset="0"/>
              </a:rPr>
              <a:t> </a:t>
            </a:r>
            <a:r>
              <a:rPr lang="en-US" sz="2400" i="1" kern="100" dirty="0" err="1">
                <a:latin typeface="Times New Roman" panose="02020603050405020304" pitchFamily="18" charset="0"/>
                <a:ea typeface="MS Mincho"/>
                <a:cs typeface="Times New Roman" panose="02020603050405020304" pitchFamily="18" charset="0"/>
              </a:rPr>
              <a:t>đó</a:t>
            </a:r>
            <a:r>
              <a:rPr lang="en-US" sz="2400" i="1" kern="100" dirty="0">
                <a:latin typeface="Times New Roman" panose="02020603050405020304" pitchFamily="18" charset="0"/>
                <a:ea typeface="MS Mincho"/>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circle(in)">
                                      <p:cBhvr>
                                        <p:cTn id="15"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37692" y="-28533"/>
            <a:ext cx="835373" cy="679486"/>
          </a:xfrm>
          <a:prstGeom prst="rect">
            <a:avLst/>
          </a:prstGeom>
        </p:spPr>
      </p:pic>
    </p:spTree>
    <p:extLst>
      <p:ext uri="{BB962C8B-B14F-4D97-AF65-F5344CB8AC3E}">
        <p14:creationId xmlns:p14="http://schemas.microsoft.com/office/powerpoint/2010/main" val="2751944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1260896" y="711931"/>
            <a:ext cx="6979796" cy="2527615"/>
          </a:xfrm>
          <a:prstGeom prst="rect">
            <a:avLst/>
          </a:prstGeom>
          <a:noFill/>
        </p:spPr>
        <p:txBody>
          <a:bodyPr wrap="none" rtlCol="0" anchor="ctr">
            <a:spAutoFit/>
          </a:bodyPr>
          <a:lstStyle/>
          <a:p>
            <a:pPr algn="ctr"/>
            <a:r>
              <a:rPr lang="en-US" sz="720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VƯỢT</a:t>
            </a:r>
            <a:r>
              <a:rPr lang="en-US" sz="8625"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 </a:t>
            </a:r>
            <a:r>
              <a:rPr lang="en-US" sz="675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CHƯỚNG</a:t>
            </a:r>
          </a:p>
          <a:p>
            <a:pPr algn="ctr"/>
            <a:r>
              <a:rPr lang="en-US" sz="7200" dirty="0">
                <a:ln w="19050">
                  <a:noFill/>
                </a:ln>
                <a:solidFill>
                  <a:srgbClr val="FF0000"/>
                </a:solidFill>
                <a:effectLst>
                  <a:outerShdw blurRad="50800" dist="38100" dir="2700000" algn="tl" rotWithShape="0">
                    <a:prstClr val="black">
                      <a:alpha val="40000"/>
                    </a:prstClr>
                  </a:outerShdw>
                </a:effectLst>
                <a:latin typeface="Segoe UI Semibold" panose="020B0702040204020203" pitchFamily="34" charset="0"/>
                <a:cs typeface="Segoe UI Semibold" panose="020B0702040204020203" pitchFamily="34" charset="0"/>
              </a:rPr>
              <a:t> NGẠI VẬT</a:t>
            </a:r>
          </a:p>
        </p:txBody>
      </p:sp>
      <p:pic>
        <p:nvPicPr>
          <p:cNvPr id="103" name="2 mo d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82832" y="1576879"/>
            <a:ext cx="398860" cy="398860"/>
          </a:xfrm>
          <a:prstGeom prst="rect">
            <a:avLst/>
          </a:prstGeom>
        </p:spPr>
      </p:pic>
      <p:sp>
        <p:nvSpPr>
          <p:cNvPr id="104" name="Oval 103"/>
          <p:cNvSpPr/>
          <p:nvPr/>
        </p:nvSpPr>
        <p:spPr>
          <a:xfrm>
            <a:off x="1038610"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05" name="Oval 104"/>
          <p:cNvSpPr/>
          <p:nvPr/>
        </p:nvSpPr>
        <p:spPr>
          <a:xfrm>
            <a:off x="1260896"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Ó</a:t>
            </a:r>
          </a:p>
        </p:txBody>
      </p:sp>
      <p:sp>
        <p:nvSpPr>
          <p:cNvPr id="106" name="Oval 105"/>
          <p:cNvSpPr/>
          <p:nvPr/>
        </p:nvSpPr>
        <p:spPr>
          <a:xfrm>
            <a:off x="1483181" y="4327028"/>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1</a:t>
            </a:r>
          </a:p>
        </p:txBody>
      </p:sp>
      <p:sp>
        <p:nvSpPr>
          <p:cNvPr id="107" name="Oval 106"/>
          <p:cNvSpPr/>
          <p:nvPr/>
        </p:nvSpPr>
        <p:spPr>
          <a:xfrm>
            <a:off x="1705467" y="4327028"/>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chemeClr val="tx1"/>
                </a:solidFill>
                <a:effectLst>
                  <a:outerShdw blurRad="50800" dist="38100" dir="2700000" algn="tl" rotWithShape="0">
                    <a:prstClr val="black">
                      <a:alpha val="40000"/>
                    </a:prstClr>
                  </a:outerShdw>
                </a:effectLst>
                <a:latin typeface="SVN-Helvetica Neue" panose="02040603050506020204" pitchFamily="18" charset="0"/>
              </a:rPr>
              <a:t>8</a:t>
            </a:r>
          </a:p>
        </p:txBody>
      </p:sp>
      <p:sp>
        <p:nvSpPr>
          <p:cNvPr id="108" name="Oval 107"/>
          <p:cNvSpPr/>
          <p:nvPr/>
        </p:nvSpPr>
        <p:spPr>
          <a:xfrm>
            <a:off x="1927753"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09" name="Oval 108"/>
          <p:cNvSpPr/>
          <p:nvPr/>
        </p:nvSpPr>
        <p:spPr>
          <a:xfrm>
            <a:off x="2150039"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H</a:t>
            </a:r>
          </a:p>
        </p:txBody>
      </p:sp>
      <p:sp>
        <p:nvSpPr>
          <p:cNvPr id="110" name="Oval 109"/>
          <p:cNvSpPr/>
          <p:nvPr/>
        </p:nvSpPr>
        <p:spPr>
          <a:xfrm>
            <a:off x="2372324" y="4323456"/>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Ữ</a:t>
            </a:r>
          </a:p>
        </p:txBody>
      </p:sp>
      <p:sp>
        <p:nvSpPr>
          <p:cNvPr id="111" name="Oval 110"/>
          <p:cNvSpPr/>
          <p:nvPr/>
        </p:nvSpPr>
        <p:spPr>
          <a:xfrm>
            <a:off x="2594610"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C</a:t>
            </a:r>
          </a:p>
        </p:txBody>
      </p:sp>
      <p:sp>
        <p:nvSpPr>
          <p:cNvPr id="112" name="Oval 111"/>
          <p:cNvSpPr/>
          <p:nvPr/>
        </p:nvSpPr>
        <p:spPr>
          <a:xfrm>
            <a:off x="2816896" y="4323070"/>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Á</a:t>
            </a:r>
          </a:p>
        </p:txBody>
      </p:sp>
      <p:sp>
        <p:nvSpPr>
          <p:cNvPr id="113" name="Oval 112"/>
          <p:cNvSpPr/>
          <p:nvPr/>
        </p:nvSpPr>
        <p:spPr>
          <a:xfrm>
            <a:off x="3039182" y="4323456"/>
            <a:ext cx="205740" cy="205740"/>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a:bevelT w="158750" h="247650"/>
          </a:sp3d>
        </p:spPr>
        <p:style>
          <a:lnRef idx="2">
            <a:schemeClr val="accent1">
              <a:shade val="50000"/>
            </a:schemeClr>
          </a:lnRef>
          <a:fillRef idx="1">
            <a:schemeClr val="accent1"/>
          </a:fillRef>
          <a:effectRef idx="0">
            <a:schemeClr val="accent1"/>
          </a:effectRef>
          <a:fontRef idx="minor">
            <a:schemeClr val="lt1"/>
          </a:fontRef>
        </p:style>
        <p:txBody>
          <a:bodyPr tIns="0" bIns="20574" rtlCol="0" anchor="ctr"/>
          <a:lstStyle/>
          <a:p>
            <a:pPr algn="ctr"/>
            <a:r>
              <a:rPr lang="en-US" sz="1200" b="1" dirty="0">
                <a:ln w="3175">
                  <a:noFill/>
                </a:ln>
                <a:solidFill>
                  <a:srgbClr val="C00000"/>
                </a:solidFill>
                <a:effectLst>
                  <a:outerShdw blurRad="50800" dist="38100" dir="2700000" algn="tl" rotWithShape="0">
                    <a:prstClr val="black">
                      <a:alpha val="40000"/>
                    </a:prstClr>
                  </a:outerShdw>
                </a:effectLst>
                <a:latin typeface="SVN-Helvetica Neue" panose="02040603050506020204" pitchFamily="18" charset="0"/>
              </a:rPr>
              <a:t>I</a:t>
            </a:r>
          </a:p>
        </p:txBody>
      </p:sp>
      <p:pic>
        <p:nvPicPr>
          <p:cNvPr id="114" name="VCNV_ẩn_số_20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3406" y="1426369"/>
            <a:ext cx="457200" cy="457200"/>
          </a:xfrm>
          <a:prstGeom prst="rect">
            <a:avLst/>
          </a:prstGeom>
        </p:spPr>
      </p:pic>
      <p:pic>
        <p:nvPicPr>
          <p:cNvPr id="115" name="VCNV_bắt_đầu_2015.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683419" y="2074069"/>
            <a:ext cx="457200" cy="457200"/>
          </a:xfrm>
          <a:prstGeom prst="rect">
            <a:avLst/>
          </a:prstGeom>
        </p:spPr>
      </p:pic>
      <p:sp>
        <p:nvSpPr>
          <p:cNvPr id="16" name="Freeform 8">
            <a:extLst>
              <a:ext uri="{FF2B5EF4-FFF2-40B4-BE49-F238E27FC236}">
                <a16:creationId xmlns:a16="http://schemas.microsoft.com/office/drawing/2014/main" id="{DBC6D189-11A6-C57D-B733-59DC7D25501D}"/>
              </a:ext>
            </a:extLst>
          </p:cNvPr>
          <p:cNvSpPr/>
          <p:nvPr/>
        </p:nvSpPr>
        <p:spPr>
          <a:xfrm>
            <a:off x="6507955" y="3122315"/>
            <a:ext cx="2303807" cy="1684146"/>
          </a:xfrm>
          <a:custGeom>
            <a:avLst/>
            <a:gdLst/>
            <a:ahLst/>
            <a:cxnLst/>
            <a:rect l="l" t="t" r="r" b="b"/>
            <a:pathLst>
              <a:path w="2638066" h="2134435">
                <a:moveTo>
                  <a:pt x="0" y="0"/>
                </a:moveTo>
                <a:lnTo>
                  <a:pt x="2638066" y="0"/>
                </a:lnTo>
                <a:lnTo>
                  <a:pt x="2638066" y="2134435"/>
                </a:lnTo>
                <a:lnTo>
                  <a:pt x="0" y="21344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7" name="Group 16"/>
          <p:cNvGrpSpPr/>
          <p:nvPr/>
        </p:nvGrpSpPr>
        <p:grpSpPr>
          <a:xfrm>
            <a:off x="0" y="-138625"/>
            <a:ext cx="9157095" cy="845820"/>
            <a:chOff x="0" y="0"/>
            <a:chExt cx="9157095" cy="655982"/>
          </a:xfrm>
        </p:grpSpPr>
        <p:sp>
          <p:nvSpPr>
            <p:cNvPr id="18"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9"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0"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21" name="Group 20"/>
            <p:cNvGrpSpPr/>
            <p:nvPr/>
          </p:nvGrpSpPr>
          <p:grpSpPr>
            <a:xfrm>
              <a:off x="1206398" y="39923"/>
              <a:ext cx="404209" cy="616059"/>
              <a:chOff x="908603" y="80216"/>
              <a:chExt cx="538945" cy="676514"/>
            </a:xfrm>
          </p:grpSpPr>
          <p:sp>
            <p:nvSpPr>
              <p:cNvPr id="26"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7"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22" name="Freeform 21"/>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3" name="Rectangle 22"/>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Rectangle 24"/>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7710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2679" fill="hold"/>
                                        <p:tgtEl>
                                          <p:spTgt spid="115"/>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26" fill="hold"/>
                                        <p:tgtEl>
                                          <p:spTgt spid="114"/>
                                        </p:tgtEl>
                                      </p:cBhvr>
                                    </p:cmd>
                                  </p:childTnLst>
                                </p:cTn>
                              </p:par>
                              <p:par>
                                <p:cTn id="13" presetID="18" presetClass="entr" presetSubtype="3" fill="hold" grpId="0" nodeType="with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strips(upRight)">
                                      <p:cBhvr>
                                        <p:cTn id="15" dur="200"/>
                                        <p:tgtEl>
                                          <p:spTgt spid="104"/>
                                        </p:tgtEl>
                                      </p:cBhvr>
                                    </p:animEffect>
                                  </p:childTnLst>
                                </p:cTn>
                              </p:par>
                              <p:par>
                                <p:cTn id="16" presetID="18" presetClass="entr" presetSubtype="3" fill="hold" grpId="0" nodeType="withEffect">
                                  <p:stCondLst>
                                    <p:cond delay="50"/>
                                  </p:stCondLst>
                                  <p:childTnLst>
                                    <p:set>
                                      <p:cBhvr>
                                        <p:cTn id="17" dur="1" fill="hold">
                                          <p:stCondLst>
                                            <p:cond delay="0"/>
                                          </p:stCondLst>
                                        </p:cTn>
                                        <p:tgtEl>
                                          <p:spTgt spid="105"/>
                                        </p:tgtEl>
                                        <p:attrNameLst>
                                          <p:attrName>style.visibility</p:attrName>
                                        </p:attrNameLst>
                                      </p:cBhvr>
                                      <p:to>
                                        <p:strVal val="visible"/>
                                      </p:to>
                                    </p:set>
                                    <p:animEffect transition="in" filter="strips(upRight)">
                                      <p:cBhvr>
                                        <p:cTn id="18" dur="200"/>
                                        <p:tgtEl>
                                          <p:spTgt spid="105"/>
                                        </p:tgtEl>
                                      </p:cBhvr>
                                    </p:animEffect>
                                  </p:childTnLst>
                                </p:cTn>
                              </p:par>
                              <p:par>
                                <p:cTn id="19" presetID="18" presetClass="entr" presetSubtype="3" fill="hold" grpId="0" nodeType="withEffect">
                                  <p:stCondLst>
                                    <p:cond delay="100"/>
                                  </p:stCondLst>
                                  <p:childTnLst>
                                    <p:set>
                                      <p:cBhvr>
                                        <p:cTn id="20" dur="1" fill="hold">
                                          <p:stCondLst>
                                            <p:cond delay="0"/>
                                          </p:stCondLst>
                                        </p:cTn>
                                        <p:tgtEl>
                                          <p:spTgt spid="106"/>
                                        </p:tgtEl>
                                        <p:attrNameLst>
                                          <p:attrName>style.visibility</p:attrName>
                                        </p:attrNameLst>
                                      </p:cBhvr>
                                      <p:to>
                                        <p:strVal val="visible"/>
                                      </p:to>
                                    </p:set>
                                    <p:animEffect transition="in" filter="strips(upRight)">
                                      <p:cBhvr>
                                        <p:cTn id="21" dur="200"/>
                                        <p:tgtEl>
                                          <p:spTgt spid="106"/>
                                        </p:tgtEl>
                                      </p:cBhvr>
                                    </p:animEffect>
                                  </p:childTnLst>
                                </p:cTn>
                              </p:par>
                              <p:par>
                                <p:cTn id="22" presetID="18" presetClass="entr" presetSubtype="3" fill="hold" grpId="0" nodeType="withEffect">
                                  <p:stCondLst>
                                    <p:cond delay="150"/>
                                  </p:stCondLst>
                                  <p:childTnLst>
                                    <p:set>
                                      <p:cBhvr>
                                        <p:cTn id="23" dur="1" fill="hold">
                                          <p:stCondLst>
                                            <p:cond delay="0"/>
                                          </p:stCondLst>
                                        </p:cTn>
                                        <p:tgtEl>
                                          <p:spTgt spid="107"/>
                                        </p:tgtEl>
                                        <p:attrNameLst>
                                          <p:attrName>style.visibility</p:attrName>
                                        </p:attrNameLst>
                                      </p:cBhvr>
                                      <p:to>
                                        <p:strVal val="visible"/>
                                      </p:to>
                                    </p:set>
                                    <p:animEffect transition="in" filter="strips(upRight)">
                                      <p:cBhvr>
                                        <p:cTn id="24" dur="200"/>
                                        <p:tgtEl>
                                          <p:spTgt spid="107"/>
                                        </p:tgtEl>
                                      </p:cBhvr>
                                    </p:animEffect>
                                  </p:childTnLst>
                                </p:cTn>
                              </p:par>
                              <p:par>
                                <p:cTn id="25" presetID="18" presetClass="entr" presetSubtype="3" fill="hold" grpId="0" nodeType="withEffect">
                                  <p:stCondLst>
                                    <p:cond delay="200"/>
                                  </p:stCondLst>
                                  <p:childTnLst>
                                    <p:set>
                                      <p:cBhvr>
                                        <p:cTn id="26" dur="1" fill="hold">
                                          <p:stCondLst>
                                            <p:cond delay="0"/>
                                          </p:stCondLst>
                                        </p:cTn>
                                        <p:tgtEl>
                                          <p:spTgt spid="108"/>
                                        </p:tgtEl>
                                        <p:attrNameLst>
                                          <p:attrName>style.visibility</p:attrName>
                                        </p:attrNameLst>
                                      </p:cBhvr>
                                      <p:to>
                                        <p:strVal val="visible"/>
                                      </p:to>
                                    </p:set>
                                    <p:animEffect transition="in" filter="strips(upRight)">
                                      <p:cBhvr>
                                        <p:cTn id="27" dur="200"/>
                                        <p:tgtEl>
                                          <p:spTgt spid="108"/>
                                        </p:tgtEl>
                                      </p:cBhvr>
                                    </p:animEffect>
                                  </p:childTnLst>
                                </p:cTn>
                              </p:par>
                              <p:par>
                                <p:cTn id="28" presetID="18" presetClass="entr" presetSubtype="3" fill="hold" grpId="0" nodeType="withEffect">
                                  <p:stCondLst>
                                    <p:cond delay="250"/>
                                  </p:stCondLst>
                                  <p:childTnLst>
                                    <p:set>
                                      <p:cBhvr>
                                        <p:cTn id="29" dur="1" fill="hold">
                                          <p:stCondLst>
                                            <p:cond delay="0"/>
                                          </p:stCondLst>
                                        </p:cTn>
                                        <p:tgtEl>
                                          <p:spTgt spid="109"/>
                                        </p:tgtEl>
                                        <p:attrNameLst>
                                          <p:attrName>style.visibility</p:attrName>
                                        </p:attrNameLst>
                                      </p:cBhvr>
                                      <p:to>
                                        <p:strVal val="visible"/>
                                      </p:to>
                                    </p:set>
                                    <p:animEffect transition="in" filter="strips(upRight)">
                                      <p:cBhvr>
                                        <p:cTn id="30" dur="200"/>
                                        <p:tgtEl>
                                          <p:spTgt spid="109"/>
                                        </p:tgtEl>
                                      </p:cBhvr>
                                    </p:animEffect>
                                  </p:childTnLst>
                                </p:cTn>
                              </p:par>
                              <p:par>
                                <p:cTn id="31" presetID="18" presetClass="entr" presetSubtype="3" fill="hold" grpId="0" nodeType="withEffect">
                                  <p:stCondLst>
                                    <p:cond delay="300"/>
                                  </p:stCondLst>
                                  <p:childTnLst>
                                    <p:set>
                                      <p:cBhvr>
                                        <p:cTn id="32" dur="1" fill="hold">
                                          <p:stCondLst>
                                            <p:cond delay="0"/>
                                          </p:stCondLst>
                                        </p:cTn>
                                        <p:tgtEl>
                                          <p:spTgt spid="110"/>
                                        </p:tgtEl>
                                        <p:attrNameLst>
                                          <p:attrName>style.visibility</p:attrName>
                                        </p:attrNameLst>
                                      </p:cBhvr>
                                      <p:to>
                                        <p:strVal val="visible"/>
                                      </p:to>
                                    </p:set>
                                    <p:animEffect transition="in" filter="strips(upRight)">
                                      <p:cBhvr>
                                        <p:cTn id="33" dur="200"/>
                                        <p:tgtEl>
                                          <p:spTgt spid="110"/>
                                        </p:tgtEl>
                                      </p:cBhvr>
                                    </p:animEffect>
                                  </p:childTnLst>
                                </p:cTn>
                              </p:par>
                              <p:par>
                                <p:cTn id="34" presetID="18" presetClass="entr" presetSubtype="3" fill="hold" grpId="0" nodeType="withEffect">
                                  <p:stCondLst>
                                    <p:cond delay="350"/>
                                  </p:stCondLst>
                                  <p:childTnLst>
                                    <p:set>
                                      <p:cBhvr>
                                        <p:cTn id="35" dur="1" fill="hold">
                                          <p:stCondLst>
                                            <p:cond delay="0"/>
                                          </p:stCondLst>
                                        </p:cTn>
                                        <p:tgtEl>
                                          <p:spTgt spid="111"/>
                                        </p:tgtEl>
                                        <p:attrNameLst>
                                          <p:attrName>style.visibility</p:attrName>
                                        </p:attrNameLst>
                                      </p:cBhvr>
                                      <p:to>
                                        <p:strVal val="visible"/>
                                      </p:to>
                                    </p:set>
                                    <p:animEffect transition="in" filter="strips(upRight)">
                                      <p:cBhvr>
                                        <p:cTn id="36" dur="200"/>
                                        <p:tgtEl>
                                          <p:spTgt spid="111"/>
                                        </p:tgtEl>
                                      </p:cBhvr>
                                    </p:animEffect>
                                  </p:childTnLst>
                                </p:cTn>
                              </p:par>
                              <p:par>
                                <p:cTn id="37" presetID="18" presetClass="entr" presetSubtype="3" fill="hold" grpId="0" nodeType="withEffect">
                                  <p:stCondLst>
                                    <p:cond delay="400"/>
                                  </p:stCondLst>
                                  <p:childTnLst>
                                    <p:set>
                                      <p:cBhvr>
                                        <p:cTn id="38" dur="1" fill="hold">
                                          <p:stCondLst>
                                            <p:cond delay="0"/>
                                          </p:stCondLst>
                                        </p:cTn>
                                        <p:tgtEl>
                                          <p:spTgt spid="112"/>
                                        </p:tgtEl>
                                        <p:attrNameLst>
                                          <p:attrName>style.visibility</p:attrName>
                                        </p:attrNameLst>
                                      </p:cBhvr>
                                      <p:to>
                                        <p:strVal val="visible"/>
                                      </p:to>
                                    </p:set>
                                    <p:animEffect transition="in" filter="strips(upRight)">
                                      <p:cBhvr>
                                        <p:cTn id="39" dur="200"/>
                                        <p:tgtEl>
                                          <p:spTgt spid="112"/>
                                        </p:tgtEl>
                                      </p:cBhvr>
                                    </p:animEffect>
                                  </p:childTnLst>
                                </p:cTn>
                              </p:par>
                              <p:par>
                                <p:cTn id="40" presetID="18" presetClass="entr" presetSubtype="3" fill="hold" grpId="0" nodeType="withEffect">
                                  <p:stCondLst>
                                    <p:cond delay="450"/>
                                  </p:stCondLst>
                                  <p:childTnLst>
                                    <p:set>
                                      <p:cBhvr>
                                        <p:cTn id="41" dur="1" fill="hold">
                                          <p:stCondLst>
                                            <p:cond delay="0"/>
                                          </p:stCondLst>
                                        </p:cTn>
                                        <p:tgtEl>
                                          <p:spTgt spid="113"/>
                                        </p:tgtEl>
                                        <p:attrNameLst>
                                          <p:attrName>style.visibility</p:attrName>
                                        </p:attrNameLst>
                                      </p:cBhvr>
                                      <p:to>
                                        <p:strVal val="visible"/>
                                      </p:to>
                                    </p:set>
                                    <p:animEffect transition="in" filter="strips(upRight)">
                                      <p:cBhvr>
                                        <p:cTn id="42" dur="200"/>
                                        <p:tgtEl>
                                          <p:spTgt spid="113"/>
                                        </p:tgtEl>
                                      </p:cBhvr>
                                    </p:animEffect>
                                  </p:childTnLst>
                                </p:cTn>
                              </p:par>
                              <p:par>
                                <p:cTn id="43" presetID="10" presetClass="entr" presetSubtype="0" fill="hold" nodeType="withEffect">
                                  <p:stCondLst>
                                    <p:cond delay="300"/>
                                  </p:stCondLst>
                                  <p:childTnLst>
                                    <p:set>
                                      <p:cBhvr>
                                        <p:cTn id="44" dur="1" fill="hold">
                                          <p:stCondLst>
                                            <p:cond delay="0"/>
                                          </p:stCondLst>
                                        </p:cTn>
                                        <p:tgtEl>
                                          <p:spTgt spid="104">
                                            <p:txEl>
                                              <p:pRg st="0" end="0"/>
                                            </p:txEl>
                                          </p:spTgt>
                                        </p:tgtEl>
                                        <p:attrNameLst>
                                          <p:attrName>style.visibility</p:attrName>
                                        </p:attrNameLst>
                                      </p:cBhvr>
                                      <p:to>
                                        <p:strVal val="visible"/>
                                      </p:to>
                                    </p:set>
                                    <p:animEffect transition="in" filter="fade">
                                      <p:cBhvr>
                                        <p:cTn id="45" dur="250"/>
                                        <p:tgtEl>
                                          <p:spTgt spid="104">
                                            <p:txEl>
                                              <p:pRg st="0" end="0"/>
                                            </p:txEl>
                                          </p:spTgt>
                                        </p:tgtEl>
                                      </p:cBhvr>
                                    </p:animEffect>
                                  </p:childTnLst>
                                </p:cTn>
                              </p:par>
                              <p:par>
                                <p:cTn id="46" presetID="10" presetClass="entr" presetSubtype="0" fill="hold" nodeType="withEffect">
                                  <p:stCondLst>
                                    <p:cond delay="400"/>
                                  </p:stCondLst>
                                  <p:childTnLst>
                                    <p:set>
                                      <p:cBhvr>
                                        <p:cTn id="47" dur="1" fill="hold">
                                          <p:stCondLst>
                                            <p:cond delay="0"/>
                                          </p:stCondLst>
                                        </p:cTn>
                                        <p:tgtEl>
                                          <p:spTgt spid="105">
                                            <p:txEl>
                                              <p:pRg st="0" end="0"/>
                                            </p:txEl>
                                          </p:spTgt>
                                        </p:tgtEl>
                                        <p:attrNameLst>
                                          <p:attrName>style.visibility</p:attrName>
                                        </p:attrNameLst>
                                      </p:cBhvr>
                                      <p:to>
                                        <p:strVal val="visible"/>
                                      </p:to>
                                    </p:set>
                                    <p:animEffect transition="in" filter="fade">
                                      <p:cBhvr>
                                        <p:cTn id="48" dur="250"/>
                                        <p:tgtEl>
                                          <p:spTgt spid="105">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06">
                                            <p:txEl>
                                              <p:pRg st="0" end="0"/>
                                            </p:txEl>
                                          </p:spTgt>
                                        </p:tgtEl>
                                        <p:attrNameLst>
                                          <p:attrName>style.visibility</p:attrName>
                                        </p:attrNameLst>
                                      </p:cBhvr>
                                      <p:to>
                                        <p:strVal val="visible"/>
                                      </p:to>
                                    </p:set>
                                    <p:animEffect transition="in" filter="fade">
                                      <p:cBhvr>
                                        <p:cTn id="51" dur="250"/>
                                        <p:tgtEl>
                                          <p:spTgt spid="106">
                                            <p:txEl>
                                              <p:pRg st="0" end="0"/>
                                            </p:txEl>
                                          </p:spTgt>
                                        </p:tgtEl>
                                      </p:cBhvr>
                                    </p:animEffect>
                                  </p:childTnLst>
                                </p:cTn>
                              </p:par>
                              <p:par>
                                <p:cTn id="52" presetID="10" presetClass="entr" presetSubtype="0" fill="hold" nodeType="withEffect">
                                  <p:stCondLst>
                                    <p:cond delay="600"/>
                                  </p:stCondLst>
                                  <p:childTnLst>
                                    <p:set>
                                      <p:cBhvr>
                                        <p:cTn id="53" dur="1" fill="hold">
                                          <p:stCondLst>
                                            <p:cond delay="0"/>
                                          </p:stCondLst>
                                        </p:cTn>
                                        <p:tgtEl>
                                          <p:spTgt spid="107">
                                            <p:txEl>
                                              <p:pRg st="0" end="0"/>
                                            </p:txEl>
                                          </p:spTgt>
                                        </p:tgtEl>
                                        <p:attrNameLst>
                                          <p:attrName>style.visibility</p:attrName>
                                        </p:attrNameLst>
                                      </p:cBhvr>
                                      <p:to>
                                        <p:strVal val="visible"/>
                                      </p:to>
                                    </p:set>
                                    <p:animEffect transition="in" filter="fade">
                                      <p:cBhvr>
                                        <p:cTn id="54" dur="250"/>
                                        <p:tgtEl>
                                          <p:spTgt spid="107">
                                            <p:txEl>
                                              <p:pRg st="0" end="0"/>
                                            </p:txEl>
                                          </p:spTgt>
                                        </p:tgtEl>
                                      </p:cBhvr>
                                    </p:animEffect>
                                  </p:childTnLst>
                                </p:cTn>
                              </p:par>
                              <p:par>
                                <p:cTn id="55" presetID="10" presetClass="entr" presetSubtype="0" fill="hold" nodeType="withEffect">
                                  <p:stCondLst>
                                    <p:cond delay="700"/>
                                  </p:stCondLst>
                                  <p:childTnLst>
                                    <p:set>
                                      <p:cBhvr>
                                        <p:cTn id="56" dur="1" fill="hold">
                                          <p:stCondLst>
                                            <p:cond delay="0"/>
                                          </p:stCondLst>
                                        </p:cTn>
                                        <p:tgtEl>
                                          <p:spTgt spid="108">
                                            <p:txEl>
                                              <p:pRg st="0" end="0"/>
                                            </p:txEl>
                                          </p:spTgt>
                                        </p:tgtEl>
                                        <p:attrNameLst>
                                          <p:attrName>style.visibility</p:attrName>
                                        </p:attrNameLst>
                                      </p:cBhvr>
                                      <p:to>
                                        <p:strVal val="visible"/>
                                      </p:to>
                                    </p:set>
                                    <p:animEffect transition="in" filter="fade">
                                      <p:cBhvr>
                                        <p:cTn id="57" dur="250"/>
                                        <p:tgtEl>
                                          <p:spTgt spid="108">
                                            <p:txEl>
                                              <p:pRg st="0" end="0"/>
                                            </p:txEl>
                                          </p:spTgt>
                                        </p:tgtEl>
                                      </p:cBhvr>
                                    </p:animEffect>
                                  </p:childTnLst>
                                </p:cTn>
                              </p:par>
                              <p:par>
                                <p:cTn id="58" presetID="10" presetClass="entr" presetSubtype="0" fill="hold" nodeType="withEffect">
                                  <p:stCondLst>
                                    <p:cond delay="800"/>
                                  </p:stCondLst>
                                  <p:childTnLst>
                                    <p:set>
                                      <p:cBhvr>
                                        <p:cTn id="59" dur="1" fill="hold">
                                          <p:stCondLst>
                                            <p:cond delay="0"/>
                                          </p:stCondLst>
                                        </p:cTn>
                                        <p:tgtEl>
                                          <p:spTgt spid="109">
                                            <p:txEl>
                                              <p:pRg st="0" end="0"/>
                                            </p:txEl>
                                          </p:spTgt>
                                        </p:tgtEl>
                                        <p:attrNameLst>
                                          <p:attrName>style.visibility</p:attrName>
                                        </p:attrNameLst>
                                      </p:cBhvr>
                                      <p:to>
                                        <p:strVal val="visible"/>
                                      </p:to>
                                    </p:set>
                                    <p:animEffect transition="in" filter="fade">
                                      <p:cBhvr>
                                        <p:cTn id="60" dur="250"/>
                                        <p:tgtEl>
                                          <p:spTgt spid="109">
                                            <p:txEl>
                                              <p:pRg st="0" end="0"/>
                                            </p:txEl>
                                          </p:spTgt>
                                        </p:tgtEl>
                                      </p:cBhvr>
                                    </p:animEffect>
                                  </p:childTnLst>
                                </p:cTn>
                              </p:par>
                              <p:par>
                                <p:cTn id="61" presetID="10" presetClass="entr" presetSubtype="0" fill="hold" nodeType="withEffect">
                                  <p:stCondLst>
                                    <p:cond delay="900"/>
                                  </p:stCondLst>
                                  <p:childTnLst>
                                    <p:set>
                                      <p:cBhvr>
                                        <p:cTn id="62" dur="1" fill="hold">
                                          <p:stCondLst>
                                            <p:cond delay="0"/>
                                          </p:stCondLst>
                                        </p:cTn>
                                        <p:tgtEl>
                                          <p:spTgt spid="110">
                                            <p:txEl>
                                              <p:pRg st="0" end="0"/>
                                            </p:txEl>
                                          </p:spTgt>
                                        </p:tgtEl>
                                        <p:attrNameLst>
                                          <p:attrName>style.visibility</p:attrName>
                                        </p:attrNameLst>
                                      </p:cBhvr>
                                      <p:to>
                                        <p:strVal val="visible"/>
                                      </p:to>
                                    </p:set>
                                    <p:animEffect transition="in" filter="fade">
                                      <p:cBhvr>
                                        <p:cTn id="63" dur="250"/>
                                        <p:tgtEl>
                                          <p:spTgt spid="110">
                                            <p:txEl>
                                              <p:pRg st="0" end="0"/>
                                            </p:txEl>
                                          </p:spTgt>
                                        </p:tgtEl>
                                      </p:cBhvr>
                                    </p:animEffect>
                                  </p:childTnLst>
                                </p:cTn>
                              </p:par>
                              <p:par>
                                <p:cTn id="64" presetID="10" presetClass="entr" presetSubtype="0" fill="hold" nodeType="withEffect">
                                  <p:stCondLst>
                                    <p:cond delay="1000"/>
                                  </p:stCondLst>
                                  <p:childTnLst>
                                    <p:set>
                                      <p:cBhvr>
                                        <p:cTn id="65" dur="1" fill="hold">
                                          <p:stCondLst>
                                            <p:cond delay="0"/>
                                          </p:stCondLst>
                                        </p:cTn>
                                        <p:tgtEl>
                                          <p:spTgt spid="111">
                                            <p:txEl>
                                              <p:pRg st="0" end="0"/>
                                            </p:txEl>
                                          </p:spTgt>
                                        </p:tgtEl>
                                        <p:attrNameLst>
                                          <p:attrName>style.visibility</p:attrName>
                                        </p:attrNameLst>
                                      </p:cBhvr>
                                      <p:to>
                                        <p:strVal val="visible"/>
                                      </p:to>
                                    </p:set>
                                    <p:animEffect transition="in" filter="fade">
                                      <p:cBhvr>
                                        <p:cTn id="66" dur="250"/>
                                        <p:tgtEl>
                                          <p:spTgt spid="111">
                                            <p:txEl>
                                              <p:pRg st="0" end="0"/>
                                            </p:txEl>
                                          </p:spTgt>
                                        </p:tgtEl>
                                      </p:cBhvr>
                                    </p:animEffect>
                                  </p:childTnLst>
                                </p:cTn>
                              </p:par>
                              <p:par>
                                <p:cTn id="67" presetID="10" presetClass="entr" presetSubtype="0" fill="hold" nodeType="withEffect">
                                  <p:stCondLst>
                                    <p:cond delay="1100"/>
                                  </p:stCondLst>
                                  <p:childTnLst>
                                    <p:set>
                                      <p:cBhvr>
                                        <p:cTn id="68" dur="1" fill="hold">
                                          <p:stCondLst>
                                            <p:cond delay="0"/>
                                          </p:stCondLst>
                                        </p:cTn>
                                        <p:tgtEl>
                                          <p:spTgt spid="112">
                                            <p:txEl>
                                              <p:pRg st="0" end="0"/>
                                            </p:txEl>
                                          </p:spTgt>
                                        </p:tgtEl>
                                        <p:attrNameLst>
                                          <p:attrName>style.visibility</p:attrName>
                                        </p:attrNameLst>
                                      </p:cBhvr>
                                      <p:to>
                                        <p:strVal val="visible"/>
                                      </p:to>
                                    </p:set>
                                    <p:animEffect transition="in" filter="fade">
                                      <p:cBhvr>
                                        <p:cTn id="69" dur="250"/>
                                        <p:tgtEl>
                                          <p:spTgt spid="112">
                                            <p:txEl>
                                              <p:pRg st="0" end="0"/>
                                            </p:txEl>
                                          </p:spTgt>
                                        </p:tgtEl>
                                      </p:cBhvr>
                                    </p:animEffect>
                                  </p:childTnLst>
                                </p:cTn>
                              </p:par>
                              <p:par>
                                <p:cTn id="70" presetID="10" presetClass="entr" presetSubtype="0" fill="hold" nodeType="withEffect">
                                  <p:stCondLst>
                                    <p:cond delay="1200"/>
                                  </p:stCondLst>
                                  <p:childTnLst>
                                    <p:set>
                                      <p:cBhvr>
                                        <p:cTn id="71" dur="1" fill="hold">
                                          <p:stCondLst>
                                            <p:cond delay="0"/>
                                          </p:stCondLst>
                                        </p:cTn>
                                        <p:tgtEl>
                                          <p:spTgt spid="113">
                                            <p:txEl>
                                              <p:pRg st="0" end="0"/>
                                            </p:txEl>
                                          </p:spTgt>
                                        </p:tgtEl>
                                        <p:attrNameLst>
                                          <p:attrName>style.visibility</p:attrName>
                                        </p:attrNameLst>
                                      </p:cBhvr>
                                      <p:to>
                                        <p:strVal val="visible"/>
                                      </p:to>
                                    </p:set>
                                    <p:animEffect transition="in" filter="fade">
                                      <p:cBhvr>
                                        <p:cTn id="72" dur="250"/>
                                        <p:tgtEl>
                                          <p:spTgt spid="113">
                                            <p:txEl>
                                              <p:pRg st="0" end="0"/>
                                            </p:txEl>
                                          </p:spTgt>
                                        </p:tgtEl>
                                      </p:cBhvr>
                                    </p:animEffect>
                                  </p:childTnLst>
                                </p:cTn>
                              </p:par>
                              <p:par>
                                <p:cTn id="73" presetID="2" presetClass="entr" presetSubtype="4" fill="hold" nodeType="withEffect">
                                  <p:stCondLst>
                                    <p:cond delay="120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300" numSld="2">
                <p:cTn id="77" fill="hold" display="0">
                  <p:stCondLst>
                    <p:cond delay="indefinite"/>
                  </p:stCondLst>
                  <p:endCondLst>
                    <p:cond evt="onStopAudio" delay="0">
                      <p:tgtEl>
                        <p:sldTgt/>
                      </p:tgtEl>
                    </p:cond>
                  </p:endCondLst>
                </p:cTn>
                <p:tgtEl>
                  <p:spTgt spid="103"/>
                </p:tgtEl>
              </p:cMediaNode>
            </p:audio>
            <p:audio>
              <p:cMediaNode vol="100000">
                <p:cTn id="78" fill="hold" display="0">
                  <p:stCondLst>
                    <p:cond delay="indefinite"/>
                  </p:stCondLst>
                  <p:endCondLst>
                    <p:cond evt="onStopAudio" delay="0">
                      <p:tgtEl>
                        <p:sldTgt/>
                      </p:tgtEl>
                    </p:cond>
                  </p:endCondLst>
                </p:cTn>
                <p:tgtEl>
                  <p:spTgt spid="114"/>
                </p:tgtEl>
              </p:cMediaNode>
            </p:audio>
            <p:audio>
              <p:cMediaNode vol="80000">
                <p:cTn id="79" fill="hold" display="0">
                  <p:stCondLst>
                    <p:cond delay="indefinite"/>
                  </p:stCondLst>
                  <p:endCondLst>
                    <p:cond evt="onStopAudio" delay="0">
                      <p:tgtEl>
                        <p:sldTgt/>
                      </p:tgtEl>
                    </p:cond>
                  </p:endCondLst>
                </p:cTn>
                <p:tgtEl>
                  <p:spTgt spid="115"/>
                </p:tgtEl>
              </p:cMediaNode>
            </p:audio>
          </p:childTnLst>
        </p:cTn>
      </p:par>
    </p:tnLst>
    <p:bldLst>
      <p:bldP spid="102" grpId="0"/>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angle 393"/>
          <p:cNvSpPr/>
          <p:nvPr/>
        </p:nvSpPr>
        <p:spPr>
          <a:xfrm>
            <a:off x="8849353" y="4989459"/>
            <a:ext cx="29091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a:t>
            </a:r>
          </a:p>
        </p:txBody>
      </p:sp>
      <p:sp>
        <p:nvSpPr>
          <p:cNvPr id="395" name="Rectangle 394">
            <a:hlinkClick r:id="rId29" action="ppaction://hlinksldjump"/>
          </p:cNvPr>
          <p:cNvSpPr/>
          <p:nvPr/>
        </p:nvSpPr>
        <p:spPr>
          <a:xfrm>
            <a:off x="7289639" y="4989459"/>
            <a:ext cx="362396"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Điểm</a:t>
            </a:r>
            <a:endPar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endParaRPr>
          </a:p>
        </p:txBody>
      </p:sp>
      <p:sp>
        <p:nvSpPr>
          <p:cNvPr id="396" name="Rectangle 395"/>
          <p:cNvSpPr/>
          <p:nvPr/>
        </p:nvSpPr>
        <p:spPr>
          <a:xfrm>
            <a:off x="7653931" y="4989459"/>
            <a:ext cx="547143"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Sai CNV</a:t>
            </a:r>
          </a:p>
        </p:txBody>
      </p:sp>
      <p:sp>
        <p:nvSpPr>
          <p:cNvPr id="398" name="Rectangle 397">
            <a:hlinkClick r:id="rId30" action="ppaction://hlinksldjump"/>
          </p:cNvPr>
          <p:cNvSpPr/>
          <p:nvPr/>
        </p:nvSpPr>
        <p:spPr>
          <a:xfrm>
            <a:off x="6923450" y="4989459"/>
            <a:ext cx="36429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CNV</a:t>
            </a:r>
          </a:p>
        </p:txBody>
      </p:sp>
      <p:sp>
        <p:nvSpPr>
          <p:cNvPr id="399" name="Rectangle 398"/>
          <p:cNvSpPr/>
          <p:nvPr/>
        </p:nvSpPr>
        <p:spPr>
          <a:xfrm>
            <a:off x="8202970" y="4989459"/>
            <a:ext cx="644488"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Đúng</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CNV</a:t>
            </a:r>
          </a:p>
        </p:txBody>
      </p:sp>
      <p:sp>
        <p:nvSpPr>
          <p:cNvPr id="826" name="Rectangle 825"/>
          <p:cNvSpPr/>
          <p:nvPr/>
        </p:nvSpPr>
        <p:spPr>
          <a:xfrm>
            <a:off x="6498431" y="4989459"/>
            <a:ext cx="42312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Gợi</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ý</a:t>
            </a:r>
          </a:p>
        </p:txBody>
      </p:sp>
      <p:sp>
        <p:nvSpPr>
          <p:cNvPr id="849" name="Rectangle 848"/>
          <p:cNvSpPr/>
          <p:nvPr/>
        </p:nvSpPr>
        <p:spPr>
          <a:xfrm>
            <a:off x="5975669" y="4989459"/>
            <a:ext cx="52086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 </a:t>
            </a: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cuối</a:t>
            </a:r>
            <a:endPar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endParaRPr>
          </a:p>
        </p:txBody>
      </p:sp>
      <p:sp>
        <p:nvSpPr>
          <p:cNvPr id="850" name="Rectangle 849"/>
          <p:cNvSpPr/>
          <p:nvPr/>
        </p:nvSpPr>
        <p:spPr>
          <a:xfrm>
            <a:off x="5822389" y="4989459"/>
            <a:ext cx="151174"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t>
            </a:r>
          </a:p>
        </p:txBody>
      </p:sp>
      <p:sp>
        <p:nvSpPr>
          <p:cNvPr id="851" name="Rectangle 850"/>
          <p:cNvSpPr/>
          <p:nvPr/>
        </p:nvSpPr>
        <p:spPr>
          <a:xfrm>
            <a:off x="5669109" y="4989459"/>
            <a:ext cx="151174"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Đ</a:t>
            </a:r>
          </a:p>
        </p:txBody>
      </p:sp>
      <p:sp>
        <p:nvSpPr>
          <p:cNvPr id="206" name="1 choose"/>
          <p:cNvSpPr/>
          <p:nvPr/>
        </p:nvSpPr>
        <p:spPr>
          <a:xfrm>
            <a:off x="7489270" y="665903"/>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1</a:t>
            </a:r>
          </a:p>
        </p:txBody>
      </p:sp>
      <p:sp>
        <p:nvSpPr>
          <p:cNvPr id="207" name="1 unchoose"/>
          <p:cNvSpPr/>
          <p:nvPr/>
        </p:nvSpPr>
        <p:spPr>
          <a:xfrm>
            <a:off x="7489270" y="665903"/>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1</a:t>
            </a:r>
          </a:p>
        </p:txBody>
      </p:sp>
      <p:sp>
        <p:nvSpPr>
          <p:cNvPr id="10" name="1 ready"/>
          <p:cNvSpPr/>
          <p:nvPr/>
        </p:nvSpPr>
        <p:spPr>
          <a:xfrm>
            <a:off x="7506415" y="683048"/>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1</a:t>
            </a:r>
          </a:p>
        </p:txBody>
      </p:sp>
      <p:grpSp>
        <p:nvGrpSpPr>
          <p:cNvPr id="15" name="Group 14"/>
          <p:cNvGrpSpPr/>
          <p:nvPr/>
        </p:nvGrpSpPr>
        <p:grpSpPr>
          <a:xfrm>
            <a:off x="1215818" y="716161"/>
            <a:ext cx="6074975" cy="377190"/>
            <a:chOff x="1621092" y="954881"/>
            <a:chExt cx="8099966" cy="502920"/>
          </a:xfrm>
        </p:grpSpPr>
        <p:sp>
          <p:nvSpPr>
            <p:cNvPr id="198" name="Oval 197"/>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0" name="Oval 209"/>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3" name="Oval 212"/>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6" name="Oval 215"/>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19" name="Oval 218"/>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2" name="Oval 221"/>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5" name="Oval 224"/>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28" name="Oval 227"/>
            <p:cNvSpPr/>
            <p:nvPr/>
          </p:nvSpPr>
          <p:spPr>
            <a:xfrm>
              <a:off x="543561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1" name="Oval 230"/>
            <p:cNvSpPr/>
            <p:nvPr/>
          </p:nvSpPr>
          <p:spPr>
            <a:xfrm>
              <a:off x="598054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232" name="Group 231"/>
            <p:cNvGrpSpPr/>
            <p:nvPr/>
          </p:nvGrpSpPr>
          <p:grpSpPr>
            <a:xfrm>
              <a:off x="6493476" y="954881"/>
              <a:ext cx="502920" cy="502920"/>
              <a:chOff x="5911850" y="1501775"/>
              <a:chExt cx="502920" cy="502920"/>
            </a:xfrm>
          </p:grpSpPr>
          <p:sp>
            <p:nvSpPr>
              <p:cNvPr id="233" name="Oval 23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4" name="Oval 23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35" name="Group 234"/>
            <p:cNvGrpSpPr/>
            <p:nvPr/>
          </p:nvGrpSpPr>
          <p:grpSpPr>
            <a:xfrm>
              <a:off x="7038408" y="954881"/>
              <a:ext cx="502920" cy="502920"/>
              <a:chOff x="5911850" y="1501775"/>
              <a:chExt cx="502920" cy="502920"/>
            </a:xfrm>
          </p:grpSpPr>
          <p:sp>
            <p:nvSpPr>
              <p:cNvPr id="236" name="Oval 235"/>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37" name="Oval 236"/>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38" name="Group 237"/>
            <p:cNvGrpSpPr/>
            <p:nvPr/>
          </p:nvGrpSpPr>
          <p:grpSpPr>
            <a:xfrm>
              <a:off x="7583340" y="954881"/>
              <a:ext cx="502920" cy="502920"/>
              <a:chOff x="5911850" y="1501775"/>
              <a:chExt cx="502920" cy="502920"/>
            </a:xfrm>
          </p:grpSpPr>
          <p:sp>
            <p:nvSpPr>
              <p:cNvPr id="239" name="Oval 23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0" name="Oval 23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1" name="Group 240"/>
            <p:cNvGrpSpPr/>
            <p:nvPr/>
          </p:nvGrpSpPr>
          <p:grpSpPr>
            <a:xfrm>
              <a:off x="8128272" y="954881"/>
              <a:ext cx="502920" cy="502920"/>
              <a:chOff x="5911850" y="1501775"/>
              <a:chExt cx="502920" cy="502920"/>
            </a:xfrm>
          </p:grpSpPr>
          <p:sp>
            <p:nvSpPr>
              <p:cNvPr id="242" name="Oval 24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3" name="Oval 24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4" name="Group 243"/>
            <p:cNvGrpSpPr/>
            <p:nvPr/>
          </p:nvGrpSpPr>
          <p:grpSpPr>
            <a:xfrm>
              <a:off x="8673204" y="954881"/>
              <a:ext cx="502920" cy="502920"/>
              <a:chOff x="5911850" y="1501775"/>
              <a:chExt cx="502920" cy="502920"/>
            </a:xfrm>
          </p:grpSpPr>
          <p:sp>
            <p:nvSpPr>
              <p:cNvPr id="245" name="Oval 24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6" name="Oval 24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247" name="Group 246"/>
            <p:cNvGrpSpPr/>
            <p:nvPr/>
          </p:nvGrpSpPr>
          <p:grpSpPr>
            <a:xfrm>
              <a:off x="9218138" y="954881"/>
              <a:ext cx="502920" cy="502920"/>
              <a:chOff x="5911850" y="1501775"/>
              <a:chExt cx="502920" cy="502920"/>
            </a:xfrm>
          </p:grpSpPr>
          <p:sp>
            <p:nvSpPr>
              <p:cNvPr id="248" name="Oval 247"/>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49" name="Oval 248"/>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13" name="Group 12"/>
          <p:cNvGrpSpPr/>
          <p:nvPr/>
        </p:nvGrpSpPr>
        <p:grpSpPr>
          <a:xfrm>
            <a:off x="1215818" y="716161"/>
            <a:ext cx="6074975" cy="377190"/>
            <a:chOff x="1621092" y="1818481"/>
            <a:chExt cx="8099966" cy="502920"/>
          </a:xfrm>
        </p:grpSpPr>
        <p:sp>
          <p:nvSpPr>
            <p:cNvPr id="255" name="Oval 254"/>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58" name="Oval 257"/>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1" name="Oval 260"/>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4" name="Oval 263"/>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67" name="Oval 266"/>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0" name="Oval 269"/>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3" name="Oval 272"/>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76" name="Oval 275"/>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79" name="Oval 278"/>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1" name="Oval 280"/>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2" name="Oval 281"/>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4" name="Oval 283"/>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5" name="Oval 284"/>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7" name="Oval 286"/>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88" name="Oval 287"/>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0" name="Oval 289"/>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1" name="Oval 290"/>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3" name="Oval 292"/>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4" name="Oval 293"/>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296" name="Oval 295"/>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solidFill>
                  <a:prstClr val="white"/>
                </a:solidFill>
                <a:latin typeface="Arial" panose="020B0604020202020204" pitchFamily="34" charset="0"/>
                <a:cs typeface="Arial" panose="020B0604020202020204" pitchFamily="34" charset="0"/>
              </a:endParaRPr>
            </a:p>
          </p:txBody>
        </p:sp>
        <p:sp>
          <p:nvSpPr>
            <p:cNvPr id="297" name="Oval 296"/>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14" name="Group 13"/>
          <p:cNvGrpSpPr/>
          <p:nvPr/>
        </p:nvGrpSpPr>
        <p:grpSpPr>
          <a:xfrm>
            <a:off x="1215818" y="716161"/>
            <a:ext cx="6050972" cy="377190"/>
            <a:chOff x="1653096" y="2555081"/>
            <a:chExt cx="8067962" cy="502920"/>
          </a:xfrm>
        </p:grpSpPr>
        <p:sp>
          <p:nvSpPr>
            <p:cNvPr id="316" name="Oval 315"/>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18" name="Oval 317"/>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0" name="Oval 319"/>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2" name="Oval 321"/>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4" name="Oval 323"/>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26" name="Oval 325"/>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0" name="Oval 329"/>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2" name="Oval 331"/>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3" name="Oval 332"/>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4" name="Oval 333"/>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5" name="Oval 334"/>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6" name="Oval 335"/>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7" name="Oval 336"/>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38" name="Oval 337"/>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0" name="Oval 339"/>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2" name="Oval 341"/>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344" name="Oval 343"/>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16" name="Group 15"/>
          <p:cNvGrpSpPr/>
          <p:nvPr/>
        </p:nvGrpSpPr>
        <p:grpSpPr>
          <a:xfrm>
            <a:off x="4870107" y="704452"/>
            <a:ext cx="2430460" cy="391922"/>
            <a:chOff x="7257863" y="3150434"/>
            <a:chExt cx="3240613" cy="522562"/>
          </a:xfrm>
        </p:grpSpPr>
        <p:sp>
          <p:nvSpPr>
            <p:cNvPr id="371" name="Oval 370"/>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L</a:t>
              </a:r>
            </a:p>
          </p:txBody>
        </p:sp>
        <p:sp>
          <p:nvSpPr>
            <p:cNvPr id="369" name="Oval 368"/>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Ụ</a:t>
              </a:r>
            </a:p>
          </p:txBody>
        </p:sp>
        <p:sp>
          <p:nvSpPr>
            <p:cNvPr id="367" name="Oval 366"/>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C</a:t>
              </a:r>
            </a:p>
          </p:txBody>
        </p:sp>
        <p:sp>
          <p:nvSpPr>
            <p:cNvPr id="365" name="Oval 364"/>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363" name="Oval 362"/>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361" name="Oval 360"/>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b="1" dirty="0">
                <a:solidFill>
                  <a:prstClr val="white"/>
                </a:solidFill>
                <a:latin typeface="Arial" panose="020B0604020202020204" pitchFamily="34" charset="0"/>
                <a:cs typeface="Arial" panose="020B0604020202020204" pitchFamily="34" charset="0"/>
              </a:endParaRPr>
            </a:p>
          </p:txBody>
        </p:sp>
        <p:sp>
          <p:nvSpPr>
            <p:cNvPr id="433" name="Oval 432"/>
            <p:cNvSpPr/>
            <p:nvPr/>
          </p:nvSpPr>
          <p:spPr>
            <a:xfrm>
              <a:off x="8879399" y="317007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B</a:t>
              </a:r>
            </a:p>
          </p:txBody>
        </p:sp>
        <p:sp>
          <p:nvSpPr>
            <p:cNvPr id="435" name="Oval 434"/>
            <p:cNvSpPr/>
            <p:nvPr/>
          </p:nvSpPr>
          <p:spPr>
            <a:xfrm>
              <a:off x="9432005" y="3167930"/>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Á</a:t>
              </a:r>
            </a:p>
          </p:txBody>
        </p:sp>
        <p:sp>
          <p:nvSpPr>
            <p:cNvPr id="437" name="Oval 436"/>
            <p:cNvSpPr/>
            <p:nvPr/>
          </p:nvSpPr>
          <p:spPr>
            <a:xfrm>
              <a:off x="9995556" y="3150434"/>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T</a:t>
              </a:r>
            </a:p>
          </p:txBody>
        </p:sp>
      </p:grpSp>
      <p:sp>
        <p:nvSpPr>
          <p:cNvPr id="392" name="Rectangle: Rounded Corners 391"/>
          <p:cNvSpPr/>
          <p:nvPr/>
        </p:nvSpPr>
        <p:spPr>
          <a:xfrm>
            <a:off x="7986474" y="682263"/>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393" name="Rectangle: Rounded Corners 392"/>
          <p:cNvSpPr/>
          <p:nvPr/>
        </p:nvSpPr>
        <p:spPr>
          <a:xfrm>
            <a:off x="7986474" y="923078"/>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382" name="2 choose"/>
          <p:cNvSpPr/>
          <p:nvPr/>
        </p:nvSpPr>
        <p:spPr>
          <a:xfrm>
            <a:off x="7489270" y="1356880"/>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2</a:t>
            </a:r>
          </a:p>
        </p:txBody>
      </p:sp>
      <p:sp>
        <p:nvSpPr>
          <p:cNvPr id="384" name="2 unchoose"/>
          <p:cNvSpPr/>
          <p:nvPr/>
        </p:nvSpPr>
        <p:spPr>
          <a:xfrm>
            <a:off x="7489270" y="1356880"/>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2</a:t>
            </a:r>
          </a:p>
        </p:txBody>
      </p:sp>
      <p:sp>
        <p:nvSpPr>
          <p:cNvPr id="386" name="2 ready"/>
          <p:cNvSpPr/>
          <p:nvPr/>
        </p:nvSpPr>
        <p:spPr>
          <a:xfrm>
            <a:off x="7506415" y="1374025"/>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2</a:t>
            </a:r>
          </a:p>
        </p:txBody>
      </p:sp>
      <p:grpSp>
        <p:nvGrpSpPr>
          <p:cNvPr id="388" name="Group 387"/>
          <p:cNvGrpSpPr/>
          <p:nvPr/>
        </p:nvGrpSpPr>
        <p:grpSpPr>
          <a:xfrm>
            <a:off x="1215818" y="1407137"/>
            <a:ext cx="6074975" cy="377190"/>
            <a:chOff x="1621092" y="954881"/>
            <a:chExt cx="8099966" cy="502920"/>
          </a:xfrm>
        </p:grpSpPr>
        <p:sp>
          <p:nvSpPr>
            <p:cNvPr id="442" name="Oval 441"/>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0" name="Oval 439"/>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8" name="Oval 437"/>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6" name="Oval 435"/>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4" name="Oval 433"/>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2" name="Oval 431"/>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30" name="Oval 429"/>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405" name="Group 404"/>
            <p:cNvGrpSpPr/>
            <p:nvPr/>
          </p:nvGrpSpPr>
          <p:grpSpPr>
            <a:xfrm>
              <a:off x="5403612" y="954881"/>
              <a:ext cx="502920" cy="502920"/>
              <a:chOff x="5911850" y="1501775"/>
              <a:chExt cx="502920" cy="502920"/>
            </a:xfrm>
          </p:grpSpPr>
          <p:sp>
            <p:nvSpPr>
              <p:cNvPr id="427" name="Oval 42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8" name="Oval 42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6" name="Group 405"/>
            <p:cNvGrpSpPr/>
            <p:nvPr/>
          </p:nvGrpSpPr>
          <p:grpSpPr>
            <a:xfrm>
              <a:off x="5948544" y="954881"/>
              <a:ext cx="502920" cy="502920"/>
              <a:chOff x="5911850" y="1501775"/>
              <a:chExt cx="502920" cy="502920"/>
            </a:xfrm>
          </p:grpSpPr>
          <p:sp>
            <p:nvSpPr>
              <p:cNvPr id="425" name="Oval 42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6" name="Oval 42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7" name="Group 406"/>
            <p:cNvGrpSpPr/>
            <p:nvPr/>
          </p:nvGrpSpPr>
          <p:grpSpPr>
            <a:xfrm>
              <a:off x="6493476" y="954881"/>
              <a:ext cx="502920" cy="502920"/>
              <a:chOff x="5911850" y="1501775"/>
              <a:chExt cx="502920" cy="502920"/>
            </a:xfrm>
          </p:grpSpPr>
          <p:sp>
            <p:nvSpPr>
              <p:cNvPr id="423" name="Oval 42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4" name="Oval 42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8" name="Group 407"/>
            <p:cNvGrpSpPr/>
            <p:nvPr/>
          </p:nvGrpSpPr>
          <p:grpSpPr>
            <a:xfrm>
              <a:off x="7038408" y="954881"/>
              <a:ext cx="502920" cy="502920"/>
              <a:chOff x="5911850" y="1501775"/>
              <a:chExt cx="502920" cy="502920"/>
            </a:xfrm>
          </p:grpSpPr>
          <p:sp>
            <p:nvSpPr>
              <p:cNvPr id="421" name="Oval 42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2" name="Oval 42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09" name="Group 408"/>
            <p:cNvGrpSpPr/>
            <p:nvPr/>
          </p:nvGrpSpPr>
          <p:grpSpPr>
            <a:xfrm>
              <a:off x="7583340" y="954881"/>
              <a:ext cx="502920" cy="502920"/>
              <a:chOff x="5911850" y="1501775"/>
              <a:chExt cx="502920" cy="502920"/>
            </a:xfrm>
          </p:grpSpPr>
          <p:sp>
            <p:nvSpPr>
              <p:cNvPr id="419" name="Oval 41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20" name="Oval 41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0" name="Group 409"/>
            <p:cNvGrpSpPr/>
            <p:nvPr/>
          </p:nvGrpSpPr>
          <p:grpSpPr>
            <a:xfrm>
              <a:off x="8128272" y="954881"/>
              <a:ext cx="502920" cy="502920"/>
              <a:chOff x="5911850" y="1501775"/>
              <a:chExt cx="502920" cy="502920"/>
            </a:xfrm>
          </p:grpSpPr>
          <p:sp>
            <p:nvSpPr>
              <p:cNvPr id="417" name="Oval 41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8" name="Oval 41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1" name="Group 410"/>
            <p:cNvGrpSpPr/>
            <p:nvPr/>
          </p:nvGrpSpPr>
          <p:grpSpPr>
            <a:xfrm>
              <a:off x="8673204" y="954881"/>
              <a:ext cx="502920" cy="502920"/>
              <a:chOff x="5911850" y="1501775"/>
              <a:chExt cx="502920" cy="502920"/>
            </a:xfrm>
          </p:grpSpPr>
          <p:sp>
            <p:nvSpPr>
              <p:cNvPr id="415" name="Oval 41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6" name="Oval 41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12" name="Group 411"/>
            <p:cNvGrpSpPr/>
            <p:nvPr/>
          </p:nvGrpSpPr>
          <p:grpSpPr>
            <a:xfrm>
              <a:off x="9218138" y="954881"/>
              <a:ext cx="502920" cy="502920"/>
              <a:chOff x="5911850" y="1501775"/>
              <a:chExt cx="502920" cy="502920"/>
            </a:xfrm>
          </p:grpSpPr>
          <p:sp>
            <p:nvSpPr>
              <p:cNvPr id="413" name="Oval 41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14" name="Oval 41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443" name="Group 442"/>
          <p:cNvGrpSpPr/>
          <p:nvPr/>
        </p:nvGrpSpPr>
        <p:grpSpPr>
          <a:xfrm>
            <a:off x="1215818" y="1407137"/>
            <a:ext cx="6074975" cy="377190"/>
            <a:chOff x="1621092" y="1818481"/>
            <a:chExt cx="8099966" cy="502920"/>
          </a:xfrm>
        </p:grpSpPr>
        <p:sp>
          <p:nvSpPr>
            <p:cNvPr id="445" name="Oval 444"/>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7" name="Oval 446"/>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49" name="Oval 448"/>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1" name="Oval 450"/>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3" name="Oval 452"/>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5" name="Oval 454"/>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7" name="Oval 456"/>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8" name="Oval 457"/>
            <p:cNvSpPr/>
            <p:nvPr/>
          </p:nvSpPr>
          <p:spPr>
            <a:xfrm>
              <a:off x="540361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59" name="Oval 458"/>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0" name="Oval 459"/>
            <p:cNvSpPr/>
            <p:nvPr/>
          </p:nvSpPr>
          <p:spPr>
            <a:xfrm>
              <a:off x="594854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1" name="Oval 460"/>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2" name="Oval 461"/>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3" name="Oval 462"/>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4" name="Oval 463"/>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5" name="Oval 464"/>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6" name="Oval 465"/>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7" name="Oval 466"/>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8" name="Oval 467"/>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69" name="Oval 468"/>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0" name="Oval 469"/>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1" name="Oval 470"/>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2" name="Oval 471"/>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3" name="Oval 472"/>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474" name="Group 473"/>
          <p:cNvGrpSpPr/>
          <p:nvPr/>
        </p:nvGrpSpPr>
        <p:grpSpPr>
          <a:xfrm>
            <a:off x="1215818" y="1407137"/>
            <a:ext cx="6074975" cy="377190"/>
            <a:chOff x="1653096" y="2555081"/>
            <a:chExt cx="8099966" cy="502920"/>
          </a:xfrm>
        </p:grpSpPr>
        <p:sp>
          <p:nvSpPr>
            <p:cNvPr id="476" name="Oval 475"/>
            <p:cNvSpPr/>
            <p:nvPr/>
          </p:nvSpPr>
          <p:spPr>
            <a:xfrm>
              <a:off x="1653096"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78" name="Oval 477"/>
            <p:cNvSpPr/>
            <p:nvPr/>
          </p:nvSpPr>
          <p:spPr>
            <a:xfrm>
              <a:off x="2198028"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0" name="Oval 479"/>
            <p:cNvSpPr/>
            <p:nvPr/>
          </p:nvSpPr>
          <p:spPr>
            <a:xfrm>
              <a:off x="2742960"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2" name="Oval 481"/>
            <p:cNvSpPr/>
            <p:nvPr/>
          </p:nvSpPr>
          <p:spPr>
            <a:xfrm>
              <a:off x="3287892"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4" name="Oval 483"/>
            <p:cNvSpPr/>
            <p:nvPr/>
          </p:nvSpPr>
          <p:spPr>
            <a:xfrm>
              <a:off x="3832824"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6" name="Oval 485"/>
            <p:cNvSpPr/>
            <p:nvPr/>
          </p:nvSpPr>
          <p:spPr>
            <a:xfrm>
              <a:off x="4377756"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8" name="Oval 487"/>
            <p:cNvSpPr/>
            <p:nvPr/>
          </p:nvSpPr>
          <p:spPr>
            <a:xfrm>
              <a:off x="4922688" y="2587085"/>
              <a:ext cx="438912" cy="438912"/>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89" name="Oval 488"/>
            <p:cNvSpPr/>
            <p:nvPr/>
          </p:nvSpPr>
          <p:spPr>
            <a:xfrm>
              <a:off x="5435616"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0" name="Oval 489"/>
            <p:cNvSpPr/>
            <p:nvPr/>
          </p:nvSpPr>
          <p:spPr>
            <a:xfrm>
              <a:off x="5467620"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1" name="Oval 490"/>
            <p:cNvSpPr/>
            <p:nvPr/>
          </p:nvSpPr>
          <p:spPr>
            <a:xfrm>
              <a:off x="5980548"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2" name="Oval 491"/>
            <p:cNvSpPr/>
            <p:nvPr/>
          </p:nvSpPr>
          <p:spPr>
            <a:xfrm>
              <a:off x="6012552"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3" name="Oval 492"/>
            <p:cNvSpPr/>
            <p:nvPr/>
          </p:nvSpPr>
          <p:spPr>
            <a:xfrm>
              <a:off x="6525480"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4" name="Oval 493"/>
            <p:cNvSpPr/>
            <p:nvPr/>
          </p:nvSpPr>
          <p:spPr>
            <a:xfrm>
              <a:off x="6557484"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5" name="Oval 494"/>
            <p:cNvSpPr/>
            <p:nvPr/>
          </p:nvSpPr>
          <p:spPr>
            <a:xfrm>
              <a:off x="7070412"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6" name="Oval 495"/>
            <p:cNvSpPr/>
            <p:nvPr/>
          </p:nvSpPr>
          <p:spPr>
            <a:xfrm>
              <a:off x="7102416"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7" name="Oval 496"/>
            <p:cNvSpPr/>
            <p:nvPr/>
          </p:nvSpPr>
          <p:spPr>
            <a:xfrm>
              <a:off x="7615344"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8" name="Oval 497"/>
            <p:cNvSpPr/>
            <p:nvPr/>
          </p:nvSpPr>
          <p:spPr>
            <a:xfrm>
              <a:off x="7647348"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499" name="Oval 498"/>
            <p:cNvSpPr/>
            <p:nvPr/>
          </p:nvSpPr>
          <p:spPr>
            <a:xfrm>
              <a:off x="8160276"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0" name="Oval 499"/>
            <p:cNvSpPr/>
            <p:nvPr/>
          </p:nvSpPr>
          <p:spPr>
            <a:xfrm>
              <a:off x="8192280"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1" name="Oval 500"/>
            <p:cNvSpPr/>
            <p:nvPr/>
          </p:nvSpPr>
          <p:spPr>
            <a:xfrm>
              <a:off x="8705208"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2" name="Oval 501"/>
            <p:cNvSpPr/>
            <p:nvPr/>
          </p:nvSpPr>
          <p:spPr>
            <a:xfrm>
              <a:off x="8737212"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3" name="Oval 502"/>
            <p:cNvSpPr/>
            <p:nvPr/>
          </p:nvSpPr>
          <p:spPr>
            <a:xfrm>
              <a:off x="9250142" y="2555081"/>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04" name="Oval 503"/>
            <p:cNvSpPr/>
            <p:nvPr/>
          </p:nvSpPr>
          <p:spPr>
            <a:xfrm>
              <a:off x="9282146" y="2587085"/>
              <a:ext cx="438912" cy="438912"/>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05" name="Group 504"/>
          <p:cNvGrpSpPr/>
          <p:nvPr/>
        </p:nvGrpSpPr>
        <p:grpSpPr>
          <a:xfrm>
            <a:off x="4052708" y="1406431"/>
            <a:ext cx="3238085" cy="377897"/>
            <a:chOff x="6167999" y="3165103"/>
            <a:chExt cx="4317446" cy="503863"/>
          </a:xfrm>
        </p:grpSpPr>
        <p:sp>
          <p:nvSpPr>
            <p:cNvPr id="513" name="Oval 512"/>
            <p:cNvSpPr/>
            <p:nvPr/>
          </p:nvSpPr>
          <p:spPr>
            <a:xfrm>
              <a:off x="616799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T</a:t>
              </a:r>
            </a:p>
          </p:txBody>
        </p:sp>
        <p:sp>
          <p:nvSpPr>
            <p:cNvPr id="514" name="Oval 513"/>
            <p:cNvSpPr/>
            <p:nvPr/>
          </p:nvSpPr>
          <p:spPr>
            <a:xfrm>
              <a:off x="671293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H</a:t>
              </a:r>
            </a:p>
          </p:txBody>
        </p:sp>
        <p:sp>
          <p:nvSpPr>
            <p:cNvPr id="515" name="Oval 514"/>
            <p:cNvSpPr/>
            <p:nvPr/>
          </p:nvSpPr>
          <p:spPr>
            <a:xfrm>
              <a:off x="7257863" y="3165103"/>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Ú</a:t>
              </a:r>
            </a:p>
          </p:txBody>
        </p:sp>
        <p:sp>
          <p:nvSpPr>
            <p:cNvPr id="516" name="Oval 515"/>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Y</a:t>
              </a:r>
            </a:p>
          </p:txBody>
        </p:sp>
        <p:sp>
          <p:nvSpPr>
            <p:cNvPr id="517" name="Oval 516"/>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K</a:t>
              </a:r>
            </a:p>
          </p:txBody>
        </p:sp>
        <p:sp>
          <p:nvSpPr>
            <p:cNvPr id="518" name="Oval 517"/>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I</a:t>
              </a:r>
            </a:p>
          </p:txBody>
        </p:sp>
        <p:sp>
          <p:nvSpPr>
            <p:cNvPr id="519" name="Oval 518"/>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Ề</a:t>
              </a:r>
            </a:p>
          </p:txBody>
        </p:sp>
        <p:sp>
          <p:nvSpPr>
            <p:cNvPr id="520" name="Oval 519"/>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grpSp>
      <p:sp>
        <p:nvSpPr>
          <p:cNvPr id="521" name="Rectangle: Rounded Corners 520"/>
          <p:cNvSpPr/>
          <p:nvPr/>
        </p:nvSpPr>
        <p:spPr>
          <a:xfrm>
            <a:off x="7986474" y="1373240"/>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522" name="Rectangle: Rounded Corners 521"/>
          <p:cNvSpPr/>
          <p:nvPr/>
        </p:nvSpPr>
        <p:spPr>
          <a:xfrm>
            <a:off x="7986474" y="1614055"/>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523" name="3 choose"/>
          <p:cNvSpPr/>
          <p:nvPr/>
        </p:nvSpPr>
        <p:spPr>
          <a:xfrm>
            <a:off x="7489270" y="2051516"/>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3</a:t>
            </a:r>
          </a:p>
        </p:txBody>
      </p:sp>
      <p:sp>
        <p:nvSpPr>
          <p:cNvPr id="524" name="3 unchoose"/>
          <p:cNvSpPr/>
          <p:nvPr/>
        </p:nvSpPr>
        <p:spPr>
          <a:xfrm>
            <a:off x="7489270" y="2051516"/>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3</a:t>
            </a:r>
          </a:p>
        </p:txBody>
      </p:sp>
      <p:sp>
        <p:nvSpPr>
          <p:cNvPr id="525" name="3 ready"/>
          <p:cNvSpPr/>
          <p:nvPr/>
        </p:nvSpPr>
        <p:spPr>
          <a:xfrm>
            <a:off x="7506415" y="2068661"/>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3</a:t>
            </a:r>
          </a:p>
        </p:txBody>
      </p:sp>
      <p:grpSp>
        <p:nvGrpSpPr>
          <p:cNvPr id="526" name="Group 525"/>
          <p:cNvGrpSpPr/>
          <p:nvPr/>
        </p:nvGrpSpPr>
        <p:grpSpPr>
          <a:xfrm>
            <a:off x="1215818" y="2101774"/>
            <a:ext cx="6074975" cy="377190"/>
            <a:chOff x="1621092" y="954881"/>
            <a:chExt cx="8099966" cy="502920"/>
          </a:xfrm>
        </p:grpSpPr>
        <p:sp>
          <p:nvSpPr>
            <p:cNvPr id="571" name="Oval 570"/>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9" name="Oval 568"/>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7" name="Oval 566"/>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5" name="Oval 564"/>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3" name="Oval 562"/>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61" name="Oval 560"/>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9" name="Oval 558"/>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7" name="Oval 556"/>
            <p:cNvSpPr/>
            <p:nvPr/>
          </p:nvSpPr>
          <p:spPr>
            <a:xfrm>
              <a:off x="543561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5" name="Oval 554"/>
            <p:cNvSpPr/>
            <p:nvPr/>
          </p:nvSpPr>
          <p:spPr>
            <a:xfrm>
              <a:off x="598054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536" name="Group 535"/>
            <p:cNvGrpSpPr/>
            <p:nvPr/>
          </p:nvGrpSpPr>
          <p:grpSpPr>
            <a:xfrm>
              <a:off x="6493476" y="954881"/>
              <a:ext cx="502920" cy="502920"/>
              <a:chOff x="5911850" y="1501775"/>
              <a:chExt cx="502920" cy="502920"/>
            </a:xfrm>
          </p:grpSpPr>
          <p:sp>
            <p:nvSpPr>
              <p:cNvPr id="552" name="Oval 55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3" name="Oval 55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7" name="Group 536"/>
            <p:cNvGrpSpPr/>
            <p:nvPr/>
          </p:nvGrpSpPr>
          <p:grpSpPr>
            <a:xfrm>
              <a:off x="7038408" y="954881"/>
              <a:ext cx="502920" cy="502920"/>
              <a:chOff x="5911850" y="1501775"/>
              <a:chExt cx="502920" cy="502920"/>
            </a:xfrm>
          </p:grpSpPr>
          <p:sp>
            <p:nvSpPr>
              <p:cNvPr id="550" name="Oval 549"/>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51" name="Oval 550"/>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8" name="Group 537"/>
            <p:cNvGrpSpPr/>
            <p:nvPr/>
          </p:nvGrpSpPr>
          <p:grpSpPr>
            <a:xfrm>
              <a:off x="7583340" y="954881"/>
              <a:ext cx="502920" cy="502920"/>
              <a:chOff x="5911850" y="1501775"/>
              <a:chExt cx="502920" cy="502920"/>
            </a:xfrm>
          </p:grpSpPr>
          <p:sp>
            <p:nvSpPr>
              <p:cNvPr id="548" name="Oval 547"/>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9" name="Oval 548"/>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39" name="Group 538"/>
            <p:cNvGrpSpPr/>
            <p:nvPr/>
          </p:nvGrpSpPr>
          <p:grpSpPr>
            <a:xfrm>
              <a:off x="8128272" y="954881"/>
              <a:ext cx="502920" cy="502920"/>
              <a:chOff x="5911850" y="1501775"/>
              <a:chExt cx="502920" cy="502920"/>
            </a:xfrm>
          </p:grpSpPr>
          <p:sp>
            <p:nvSpPr>
              <p:cNvPr id="546" name="Oval 545"/>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7" name="Oval 546"/>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40" name="Group 539"/>
            <p:cNvGrpSpPr/>
            <p:nvPr/>
          </p:nvGrpSpPr>
          <p:grpSpPr>
            <a:xfrm>
              <a:off x="8673204" y="954881"/>
              <a:ext cx="502920" cy="502920"/>
              <a:chOff x="5911850" y="1501775"/>
              <a:chExt cx="502920" cy="502920"/>
            </a:xfrm>
          </p:grpSpPr>
          <p:sp>
            <p:nvSpPr>
              <p:cNvPr id="544" name="Oval 543"/>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5" name="Oval 544"/>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541" name="Group 540"/>
            <p:cNvGrpSpPr/>
            <p:nvPr/>
          </p:nvGrpSpPr>
          <p:grpSpPr>
            <a:xfrm>
              <a:off x="9218138" y="954881"/>
              <a:ext cx="502920" cy="502920"/>
              <a:chOff x="5911850" y="1501775"/>
              <a:chExt cx="502920" cy="502920"/>
            </a:xfrm>
          </p:grpSpPr>
          <p:sp>
            <p:nvSpPr>
              <p:cNvPr id="542" name="Oval 541"/>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43" name="Oval 542"/>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572" name="Group 571"/>
          <p:cNvGrpSpPr/>
          <p:nvPr/>
        </p:nvGrpSpPr>
        <p:grpSpPr>
          <a:xfrm>
            <a:off x="1215818" y="2101774"/>
            <a:ext cx="6074975" cy="377190"/>
            <a:chOff x="1621092" y="1818481"/>
            <a:chExt cx="8099966" cy="502920"/>
          </a:xfrm>
        </p:grpSpPr>
        <p:sp>
          <p:nvSpPr>
            <p:cNvPr id="574" name="Oval 573"/>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76" name="Oval 575"/>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78" name="Oval 577"/>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0" name="Oval 579"/>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2" name="Oval 581"/>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4" name="Oval 583"/>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6" name="Oval 585"/>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88" name="Oval 587"/>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0" name="Oval 589"/>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1" name="Oval 590"/>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2" name="Oval 591"/>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3" name="Oval 592"/>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4" name="Oval 593"/>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5" name="Oval 594"/>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6" name="Oval 595"/>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7" name="Oval 596"/>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8" name="Oval 597"/>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599" name="Oval 598"/>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0" name="Oval 599"/>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1" name="Oval 600"/>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2" name="Oval 601"/>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03" name="Group 602"/>
          <p:cNvGrpSpPr/>
          <p:nvPr/>
        </p:nvGrpSpPr>
        <p:grpSpPr>
          <a:xfrm>
            <a:off x="1215818" y="2101774"/>
            <a:ext cx="6074975" cy="377190"/>
            <a:chOff x="1653096" y="2555081"/>
            <a:chExt cx="8099966" cy="502920"/>
          </a:xfrm>
        </p:grpSpPr>
        <p:sp>
          <p:nvSpPr>
            <p:cNvPr id="605" name="Oval 604"/>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7" name="Oval 606"/>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09" name="Oval 608"/>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1" name="Oval 610"/>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3" name="Oval 612"/>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5" name="Oval 614"/>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7" name="Oval 616"/>
            <p:cNvSpPr/>
            <p:nvPr/>
          </p:nvSpPr>
          <p:spPr>
            <a:xfrm>
              <a:off x="492268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19" name="Oval 618"/>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1" name="Oval 620"/>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2" name="Oval 621"/>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3" name="Oval 622"/>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4" name="Oval 623"/>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5" name="Oval 624"/>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6" name="Oval 625"/>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7" name="Oval 626"/>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8" name="Oval 627"/>
            <p:cNvSpPr/>
            <p:nvPr/>
          </p:nvSpPr>
          <p:spPr>
            <a:xfrm>
              <a:off x="816027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29" name="Oval 628"/>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0" name="Oval 629"/>
            <p:cNvSpPr/>
            <p:nvPr/>
          </p:nvSpPr>
          <p:spPr>
            <a:xfrm>
              <a:off x="870520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1" name="Oval 630"/>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2" name="Oval 631"/>
            <p:cNvSpPr/>
            <p:nvPr/>
          </p:nvSpPr>
          <p:spPr>
            <a:xfrm>
              <a:off x="925014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33" name="Oval 632"/>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34" name="Group 633"/>
          <p:cNvGrpSpPr/>
          <p:nvPr/>
        </p:nvGrpSpPr>
        <p:grpSpPr>
          <a:xfrm>
            <a:off x="4870106" y="2101774"/>
            <a:ext cx="2420687" cy="377190"/>
            <a:chOff x="7257863" y="3166046"/>
            <a:chExt cx="3227582" cy="502920"/>
          </a:xfrm>
        </p:grpSpPr>
        <p:sp>
          <p:nvSpPr>
            <p:cNvPr id="644" name="Oval 643"/>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C</a:t>
              </a:r>
            </a:p>
          </p:txBody>
        </p:sp>
        <p:sp>
          <p:nvSpPr>
            <p:cNvPr id="645" name="Oval 644"/>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H</a:t>
              </a:r>
            </a:p>
          </p:txBody>
        </p:sp>
        <p:sp>
          <p:nvSpPr>
            <p:cNvPr id="646" name="Oval 645"/>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Ữ</a:t>
              </a:r>
            </a:p>
          </p:txBody>
        </p:sp>
        <p:sp>
          <p:nvSpPr>
            <p:cNvPr id="647" name="Oval 646"/>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648" name="Oval 647"/>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Ô</a:t>
              </a:r>
            </a:p>
          </p:txBody>
        </p:sp>
        <p:sp>
          <p:nvSpPr>
            <p:cNvPr id="649" name="Oval 648"/>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M</a:t>
              </a:r>
            </a:p>
          </p:txBody>
        </p:sp>
      </p:grpSp>
      <p:sp>
        <p:nvSpPr>
          <p:cNvPr id="650" name="Rectangle: Rounded Corners 649"/>
          <p:cNvSpPr/>
          <p:nvPr/>
        </p:nvSpPr>
        <p:spPr>
          <a:xfrm>
            <a:off x="7986474" y="2067876"/>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651" name="Rectangle: Rounded Corners 650"/>
          <p:cNvSpPr/>
          <p:nvPr/>
        </p:nvSpPr>
        <p:spPr>
          <a:xfrm>
            <a:off x="7986474" y="2308691"/>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sp>
        <p:nvSpPr>
          <p:cNvPr id="652" name="4 choose"/>
          <p:cNvSpPr/>
          <p:nvPr/>
        </p:nvSpPr>
        <p:spPr>
          <a:xfrm>
            <a:off x="7489270" y="2742493"/>
            <a:ext cx="480060" cy="480060"/>
          </a:xfrm>
          <a:prstGeom prst="roundRect">
            <a:avLst/>
          </a:prstGeom>
          <a:solidFill>
            <a:srgbClr val="1C548E">
              <a:alpha val="5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4</a:t>
            </a:r>
          </a:p>
        </p:txBody>
      </p:sp>
      <p:sp>
        <p:nvSpPr>
          <p:cNvPr id="653" name="4 unchoose"/>
          <p:cNvSpPr/>
          <p:nvPr/>
        </p:nvSpPr>
        <p:spPr>
          <a:xfrm>
            <a:off x="7489270" y="2742493"/>
            <a:ext cx="480060" cy="480060"/>
          </a:xfrm>
          <a:prstGeom prst="roundRect">
            <a:avLst/>
          </a:prstGeom>
          <a:no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209CFF">
                    <a:alpha val="50000"/>
                  </a:srgbClr>
                </a:solidFill>
                <a:latin typeface="Arial Black" panose="020B0A04020102020204" pitchFamily="34" charset="0"/>
              </a:rPr>
              <a:t>4</a:t>
            </a:r>
          </a:p>
        </p:txBody>
      </p:sp>
      <p:sp>
        <p:nvSpPr>
          <p:cNvPr id="654" name="4 ready"/>
          <p:cNvSpPr/>
          <p:nvPr/>
        </p:nvSpPr>
        <p:spPr>
          <a:xfrm>
            <a:off x="7506415" y="2759638"/>
            <a:ext cx="445770" cy="445770"/>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b="1" dirty="0">
                <a:solidFill>
                  <a:srgbClr val="FF0000">
                    <a:alpha val="50000"/>
                  </a:srgbClr>
                </a:solidFill>
                <a:latin typeface="Arial Black" panose="020B0A04020102020204" pitchFamily="34" charset="0"/>
              </a:rPr>
              <a:t>4</a:t>
            </a:r>
          </a:p>
        </p:txBody>
      </p:sp>
      <p:grpSp>
        <p:nvGrpSpPr>
          <p:cNvPr id="655" name="Group 654"/>
          <p:cNvGrpSpPr/>
          <p:nvPr/>
        </p:nvGrpSpPr>
        <p:grpSpPr>
          <a:xfrm>
            <a:off x="1215818" y="2792750"/>
            <a:ext cx="6074975" cy="377190"/>
            <a:chOff x="1621092" y="954881"/>
            <a:chExt cx="8099966" cy="502920"/>
          </a:xfrm>
        </p:grpSpPr>
        <p:sp>
          <p:nvSpPr>
            <p:cNvPr id="700" name="Oval 699"/>
            <p:cNvSpPr/>
            <p:nvPr/>
          </p:nvSpPr>
          <p:spPr>
            <a:xfrm>
              <a:off x="162109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8" name="Oval 697"/>
            <p:cNvSpPr/>
            <p:nvPr/>
          </p:nvSpPr>
          <p:spPr>
            <a:xfrm>
              <a:off x="216602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6" name="Oval 695"/>
            <p:cNvSpPr/>
            <p:nvPr/>
          </p:nvSpPr>
          <p:spPr>
            <a:xfrm>
              <a:off x="2710956"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4" name="Oval 693"/>
            <p:cNvSpPr/>
            <p:nvPr/>
          </p:nvSpPr>
          <p:spPr>
            <a:xfrm>
              <a:off x="3255888"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2" name="Oval 691"/>
            <p:cNvSpPr/>
            <p:nvPr/>
          </p:nvSpPr>
          <p:spPr>
            <a:xfrm>
              <a:off x="3800820"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90" name="Oval 689"/>
            <p:cNvSpPr/>
            <p:nvPr/>
          </p:nvSpPr>
          <p:spPr>
            <a:xfrm>
              <a:off x="4345752"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8" name="Oval 687"/>
            <p:cNvSpPr/>
            <p:nvPr/>
          </p:nvSpPr>
          <p:spPr>
            <a:xfrm>
              <a:off x="4890684" y="986885"/>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nvGrpSpPr>
            <p:cNvPr id="663" name="Group 662"/>
            <p:cNvGrpSpPr/>
            <p:nvPr/>
          </p:nvGrpSpPr>
          <p:grpSpPr>
            <a:xfrm>
              <a:off x="5403612" y="954881"/>
              <a:ext cx="502920" cy="502920"/>
              <a:chOff x="5911850" y="1501775"/>
              <a:chExt cx="502920" cy="502920"/>
            </a:xfrm>
          </p:grpSpPr>
          <p:sp>
            <p:nvSpPr>
              <p:cNvPr id="685" name="Oval 68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6" name="Oval 68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4" name="Group 663"/>
            <p:cNvGrpSpPr/>
            <p:nvPr/>
          </p:nvGrpSpPr>
          <p:grpSpPr>
            <a:xfrm>
              <a:off x="5948544" y="954881"/>
              <a:ext cx="502920" cy="502920"/>
              <a:chOff x="5911850" y="1501775"/>
              <a:chExt cx="502920" cy="502920"/>
            </a:xfrm>
          </p:grpSpPr>
          <p:sp>
            <p:nvSpPr>
              <p:cNvPr id="683" name="Oval 68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4" name="Oval 68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5" name="Group 664"/>
            <p:cNvGrpSpPr/>
            <p:nvPr/>
          </p:nvGrpSpPr>
          <p:grpSpPr>
            <a:xfrm>
              <a:off x="6493476" y="954881"/>
              <a:ext cx="502920" cy="502920"/>
              <a:chOff x="5911850" y="1501775"/>
              <a:chExt cx="502920" cy="502920"/>
            </a:xfrm>
          </p:grpSpPr>
          <p:sp>
            <p:nvSpPr>
              <p:cNvPr id="681" name="Oval 68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2" name="Oval 68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6" name="Group 665"/>
            <p:cNvGrpSpPr/>
            <p:nvPr/>
          </p:nvGrpSpPr>
          <p:grpSpPr>
            <a:xfrm>
              <a:off x="7038408" y="954881"/>
              <a:ext cx="502920" cy="502920"/>
              <a:chOff x="5911850" y="1501775"/>
              <a:chExt cx="502920" cy="502920"/>
            </a:xfrm>
          </p:grpSpPr>
          <p:sp>
            <p:nvSpPr>
              <p:cNvPr id="679" name="Oval 678"/>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80" name="Oval 679"/>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7" name="Group 666"/>
            <p:cNvGrpSpPr/>
            <p:nvPr/>
          </p:nvGrpSpPr>
          <p:grpSpPr>
            <a:xfrm>
              <a:off x="7583340" y="954881"/>
              <a:ext cx="502920" cy="502920"/>
              <a:chOff x="5911850" y="1501775"/>
              <a:chExt cx="502920" cy="502920"/>
            </a:xfrm>
          </p:grpSpPr>
          <p:sp>
            <p:nvSpPr>
              <p:cNvPr id="677" name="Oval 676"/>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8" name="Oval 677"/>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8" name="Group 667"/>
            <p:cNvGrpSpPr/>
            <p:nvPr/>
          </p:nvGrpSpPr>
          <p:grpSpPr>
            <a:xfrm>
              <a:off x="8128272" y="954881"/>
              <a:ext cx="502920" cy="502920"/>
              <a:chOff x="5911850" y="1501775"/>
              <a:chExt cx="502920" cy="502920"/>
            </a:xfrm>
          </p:grpSpPr>
          <p:sp>
            <p:nvSpPr>
              <p:cNvPr id="675" name="Oval 674"/>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6" name="Oval 675"/>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69" name="Group 668"/>
            <p:cNvGrpSpPr/>
            <p:nvPr/>
          </p:nvGrpSpPr>
          <p:grpSpPr>
            <a:xfrm>
              <a:off x="8673204" y="954881"/>
              <a:ext cx="502920" cy="502920"/>
              <a:chOff x="5911850" y="1501775"/>
              <a:chExt cx="502920" cy="502920"/>
            </a:xfrm>
          </p:grpSpPr>
          <p:sp>
            <p:nvSpPr>
              <p:cNvPr id="673" name="Oval 672"/>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4" name="Oval 673"/>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670" name="Group 669"/>
            <p:cNvGrpSpPr/>
            <p:nvPr/>
          </p:nvGrpSpPr>
          <p:grpSpPr>
            <a:xfrm>
              <a:off x="9218138" y="954881"/>
              <a:ext cx="502920" cy="502920"/>
              <a:chOff x="5911850" y="1501775"/>
              <a:chExt cx="502920" cy="502920"/>
            </a:xfrm>
          </p:grpSpPr>
          <p:sp>
            <p:nvSpPr>
              <p:cNvPr id="671" name="Oval 670"/>
              <p:cNvSpPr/>
              <p:nvPr/>
            </p:nvSpPr>
            <p:spPr>
              <a:xfrm>
                <a:off x="5911850" y="1501775"/>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672" name="Oval 671"/>
              <p:cNvSpPr/>
              <p:nvPr/>
            </p:nvSpPr>
            <p:spPr>
              <a:xfrm>
                <a:off x="5943854" y="1533779"/>
                <a:ext cx="438912" cy="438912"/>
              </a:xfrm>
              <a:prstGeom prst="ellipse">
                <a:avLst/>
              </a:prstGeom>
              <a:noFill/>
              <a:ln w="9525">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grpSp>
        <p:nvGrpSpPr>
          <p:cNvPr id="701" name="Group 700"/>
          <p:cNvGrpSpPr/>
          <p:nvPr/>
        </p:nvGrpSpPr>
        <p:grpSpPr>
          <a:xfrm>
            <a:off x="1215818" y="2792750"/>
            <a:ext cx="6074975" cy="377190"/>
            <a:chOff x="1621092" y="1818481"/>
            <a:chExt cx="8099966" cy="502920"/>
          </a:xfrm>
        </p:grpSpPr>
        <p:sp>
          <p:nvSpPr>
            <p:cNvPr id="703" name="Oval 702"/>
            <p:cNvSpPr/>
            <p:nvPr/>
          </p:nvSpPr>
          <p:spPr>
            <a:xfrm>
              <a:off x="162109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5" name="Oval 704"/>
            <p:cNvSpPr/>
            <p:nvPr/>
          </p:nvSpPr>
          <p:spPr>
            <a:xfrm>
              <a:off x="216602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7" name="Oval 706"/>
            <p:cNvSpPr/>
            <p:nvPr/>
          </p:nvSpPr>
          <p:spPr>
            <a:xfrm>
              <a:off x="271095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09" name="Oval 708"/>
            <p:cNvSpPr/>
            <p:nvPr/>
          </p:nvSpPr>
          <p:spPr>
            <a:xfrm>
              <a:off x="325588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1" name="Oval 710"/>
            <p:cNvSpPr/>
            <p:nvPr/>
          </p:nvSpPr>
          <p:spPr>
            <a:xfrm>
              <a:off x="380082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3" name="Oval 712"/>
            <p:cNvSpPr/>
            <p:nvPr/>
          </p:nvSpPr>
          <p:spPr>
            <a:xfrm>
              <a:off x="434575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5" name="Oval 714"/>
            <p:cNvSpPr/>
            <p:nvPr/>
          </p:nvSpPr>
          <p:spPr>
            <a:xfrm>
              <a:off x="489068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6" name="Oval 715"/>
            <p:cNvSpPr/>
            <p:nvPr/>
          </p:nvSpPr>
          <p:spPr>
            <a:xfrm>
              <a:off x="540361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7" name="Oval 716"/>
            <p:cNvSpPr/>
            <p:nvPr/>
          </p:nvSpPr>
          <p:spPr>
            <a:xfrm>
              <a:off x="543561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8" name="Oval 717"/>
            <p:cNvSpPr/>
            <p:nvPr/>
          </p:nvSpPr>
          <p:spPr>
            <a:xfrm>
              <a:off x="594854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19" name="Oval 718"/>
            <p:cNvSpPr/>
            <p:nvPr/>
          </p:nvSpPr>
          <p:spPr>
            <a:xfrm>
              <a:off x="598054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0" name="Oval 719"/>
            <p:cNvSpPr/>
            <p:nvPr/>
          </p:nvSpPr>
          <p:spPr>
            <a:xfrm>
              <a:off x="6493476"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1" name="Oval 720"/>
            <p:cNvSpPr/>
            <p:nvPr/>
          </p:nvSpPr>
          <p:spPr>
            <a:xfrm>
              <a:off x="6525480"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2" name="Oval 721"/>
            <p:cNvSpPr/>
            <p:nvPr/>
          </p:nvSpPr>
          <p:spPr>
            <a:xfrm>
              <a:off x="703840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3" name="Oval 722"/>
            <p:cNvSpPr/>
            <p:nvPr/>
          </p:nvSpPr>
          <p:spPr>
            <a:xfrm>
              <a:off x="707041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4" name="Oval 723"/>
            <p:cNvSpPr/>
            <p:nvPr/>
          </p:nvSpPr>
          <p:spPr>
            <a:xfrm>
              <a:off x="7583340"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5" name="Oval 724"/>
            <p:cNvSpPr/>
            <p:nvPr/>
          </p:nvSpPr>
          <p:spPr>
            <a:xfrm>
              <a:off x="7615344"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6" name="Oval 725"/>
            <p:cNvSpPr/>
            <p:nvPr/>
          </p:nvSpPr>
          <p:spPr>
            <a:xfrm>
              <a:off x="8128272"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7" name="Oval 726"/>
            <p:cNvSpPr/>
            <p:nvPr/>
          </p:nvSpPr>
          <p:spPr>
            <a:xfrm>
              <a:off x="8160276"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8" name="Oval 727"/>
            <p:cNvSpPr/>
            <p:nvPr/>
          </p:nvSpPr>
          <p:spPr>
            <a:xfrm>
              <a:off x="8673204"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29" name="Oval 728"/>
            <p:cNvSpPr/>
            <p:nvPr/>
          </p:nvSpPr>
          <p:spPr>
            <a:xfrm>
              <a:off x="8705208"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0" name="Oval 729"/>
            <p:cNvSpPr/>
            <p:nvPr/>
          </p:nvSpPr>
          <p:spPr>
            <a:xfrm>
              <a:off x="9218138" y="18184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1" name="Oval 730"/>
            <p:cNvSpPr/>
            <p:nvPr/>
          </p:nvSpPr>
          <p:spPr>
            <a:xfrm>
              <a:off x="9250142" y="1850485"/>
              <a:ext cx="438912" cy="438912"/>
            </a:xfrm>
            <a:prstGeom prst="ellipse">
              <a:avLst/>
            </a:prstGeom>
            <a:noFill/>
            <a:ln w="9525">
              <a:solidFill>
                <a:srgbClr val="68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732" name="Group 731"/>
          <p:cNvGrpSpPr/>
          <p:nvPr/>
        </p:nvGrpSpPr>
        <p:grpSpPr>
          <a:xfrm>
            <a:off x="1215818" y="2792750"/>
            <a:ext cx="6074975" cy="377190"/>
            <a:chOff x="1653096" y="2555081"/>
            <a:chExt cx="8099966" cy="502920"/>
          </a:xfrm>
        </p:grpSpPr>
        <p:sp>
          <p:nvSpPr>
            <p:cNvPr id="734" name="Oval 733"/>
            <p:cNvSpPr/>
            <p:nvPr/>
          </p:nvSpPr>
          <p:spPr>
            <a:xfrm>
              <a:off x="165309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6" name="Oval 735"/>
            <p:cNvSpPr/>
            <p:nvPr/>
          </p:nvSpPr>
          <p:spPr>
            <a:xfrm>
              <a:off x="219802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38" name="Oval 737"/>
            <p:cNvSpPr/>
            <p:nvPr/>
          </p:nvSpPr>
          <p:spPr>
            <a:xfrm>
              <a:off x="274296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0" name="Oval 739"/>
            <p:cNvSpPr/>
            <p:nvPr/>
          </p:nvSpPr>
          <p:spPr>
            <a:xfrm>
              <a:off x="328789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2" name="Oval 741"/>
            <p:cNvSpPr/>
            <p:nvPr/>
          </p:nvSpPr>
          <p:spPr>
            <a:xfrm>
              <a:off x="383282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4" name="Oval 743"/>
            <p:cNvSpPr/>
            <p:nvPr/>
          </p:nvSpPr>
          <p:spPr>
            <a:xfrm>
              <a:off x="437775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6" name="Oval 745"/>
            <p:cNvSpPr/>
            <p:nvPr/>
          </p:nvSpPr>
          <p:spPr>
            <a:xfrm>
              <a:off x="492268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7" name="Oval 746"/>
            <p:cNvSpPr/>
            <p:nvPr/>
          </p:nvSpPr>
          <p:spPr>
            <a:xfrm>
              <a:off x="543561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8" name="Oval 747"/>
            <p:cNvSpPr/>
            <p:nvPr/>
          </p:nvSpPr>
          <p:spPr>
            <a:xfrm>
              <a:off x="546762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49" name="Oval 748"/>
            <p:cNvSpPr/>
            <p:nvPr/>
          </p:nvSpPr>
          <p:spPr>
            <a:xfrm>
              <a:off x="598054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0" name="Oval 749"/>
            <p:cNvSpPr/>
            <p:nvPr/>
          </p:nvSpPr>
          <p:spPr>
            <a:xfrm>
              <a:off x="601255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1" name="Oval 750"/>
            <p:cNvSpPr/>
            <p:nvPr/>
          </p:nvSpPr>
          <p:spPr>
            <a:xfrm>
              <a:off x="6525480"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2" name="Oval 751"/>
            <p:cNvSpPr/>
            <p:nvPr/>
          </p:nvSpPr>
          <p:spPr>
            <a:xfrm>
              <a:off x="6557484"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3" name="Oval 752"/>
            <p:cNvSpPr/>
            <p:nvPr/>
          </p:nvSpPr>
          <p:spPr>
            <a:xfrm>
              <a:off x="707041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4" name="Oval 753"/>
            <p:cNvSpPr/>
            <p:nvPr/>
          </p:nvSpPr>
          <p:spPr>
            <a:xfrm>
              <a:off x="710241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5" name="Oval 754"/>
            <p:cNvSpPr/>
            <p:nvPr/>
          </p:nvSpPr>
          <p:spPr>
            <a:xfrm>
              <a:off x="7615344"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6" name="Oval 755"/>
            <p:cNvSpPr/>
            <p:nvPr/>
          </p:nvSpPr>
          <p:spPr>
            <a:xfrm>
              <a:off x="7647348"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7" name="Oval 756"/>
            <p:cNvSpPr/>
            <p:nvPr/>
          </p:nvSpPr>
          <p:spPr>
            <a:xfrm>
              <a:off x="8160276"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8" name="Oval 757"/>
            <p:cNvSpPr/>
            <p:nvPr/>
          </p:nvSpPr>
          <p:spPr>
            <a:xfrm>
              <a:off x="8192280"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59" name="Oval 758"/>
            <p:cNvSpPr/>
            <p:nvPr/>
          </p:nvSpPr>
          <p:spPr>
            <a:xfrm>
              <a:off x="8705208"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0" name="Oval 759"/>
            <p:cNvSpPr/>
            <p:nvPr/>
          </p:nvSpPr>
          <p:spPr>
            <a:xfrm>
              <a:off x="8737212"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1" name="Oval 760"/>
            <p:cNvSpPr/>
            <p:nvPr/>
          </p:nvSpPr>
          <p:spPr>
            <a:xfrm>
              <a:off x="9250142" y="2555081"/>
              <a:ext cx="502920" cy="502920"/>
            </a:xfrm>
            <a:prstGeom prst="ellipse">
              <a:avLst/>
            </a:prstGeom>
            <a:gradFill flip="none" rotWithShape="1">
              <a:gsLst>
                <a:gs pos="100000">
                  <a:srgbClr val="1F1C28"/>
                </a:gs>
                <a:gs pos="0">
                  <a:srgbClr val="728196"/>
                </a:gs>
                <a:gs pos="49000">
                  <a:srgbClr val="2D333B"/>
                </a:gs>
                <a:gs pos="51000">
                  <a:srgbClr val="0D151C"/>
                </a:gs>
              </a:gsLst>
              <a:lin ang="3600000" scaled="0"/>
              <a:tileRect/>
            </a:gra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sp>
          <p:nvSpPr>
            <p:cNvPr id="762" name="Oval 761"/>
            <p:cNvSpPr/>
            <p:nvPr/>
          </p:nvSpPr>
          <p:spPr>
            <a:xfrm>
              <a:off x="9282146" y="2587085"/>
              <a:ext cx="438912" cy="438912"/>
            </a:xfrm>
            <a:prstGeom prst="ellipse">
              <a:avLst/>
            </a:prstGeom>
            <a:noFill/>
            <a:ln w="9525">
              <a:solidFill>
                <a:srgbClr val="494E5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solidFill>
                  <a:prstClr val="white"/>
                </a:solidFill>
                <a:latin typeface="Arial" panose="020B0604020202020204" pitchFamily="34" charset="0"/>
                <a:cs typeface="Arial" panose="020B0604020202020204" pitchFamily="34" charset="0"/>
              </a:endParaRPr>
            </a:p>
          </p:txBody>
        </p:sp>
      </p:grpSp>
      <p:grpSp>
        <p:nvGrpSpPr>
          <p:cNvPr id="763" name="Group 762"/>
          <p:cNvGrpSpPr/>
          <p:nvPr/>
        </p:nvGrpSpPr>
        <p:grpSpPr>
          <a:xfrm>
            <a:off x="4052708" y="2792750"/>
            <a:ext cx="3238085" cy="377190"/>
            <a:chOff x="6167999" y="3166046"/>
            <a:chExt cx="4317446" cy="502920"/>
          </a:xfrm>
        </p:grpSpPr>
        <p:sp>
          <p:nvSpPr>
            <p:cNvPr id="771" name="Oval 770"/>
            <p:cNvSpPr/>
            <p:nvPr/>
          </p:nvSpPr>
          <p:spPr>
            <a:xfrm>
              <a:off x="616799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772" name="Oval 771"/>
            <p:cNvSpPr/>
            <p:nvPr/>
          </p:nvSpPr>
          <p:spPr>
            <a:xfrm>
              <a:off x="671293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G</a:t>
              </a:r>
            </a:p>
          </p:txBody>
        </p:sp>
        <p:sp>
          <p:nvSpPr>
            <p:cNvPr id="773" name="Oval 772"/>
            <p:cNvSpPr/>
            <p:nvPr/>
          </p:nvSpPr>
          <p:spPr>
            <a:xfrm>
              <a:off x="7257863"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sp>
          <p:nvSpPr>
            <p:cNvPr id="774" name="Oval 773"/>
            <p:cNvSpPr/>
            <p:nvPr/>
          </p:nvSpPr>
          <p:spPr>
            <a:xfrm>
              <a:off x="780279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Y</a:t>
              </a:r>
            </a:p>
          </p:txBody>
        </p:sp>
        <p:sp>
          <p:nvSpPr>
            <p:cNvPr id="775" name="Oval 774"/>
            <p:cNvSpPr/>
            <p:nvPr/>
          </p:nvSpPr>
          <p:spPr>
            <a:xfrm>
              <a:off x="8347727"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Ễ</a:t>
              </a:r>
            </a:p>
          </p:txBody>
        </p:sp>
        <p:sp>
          <p:nvSpPr>
            <p:cNvPr id="776" name="Oval 775"/>
            <p:cNvSpPr/>
            <p:nvPr/>
          </p:nvSpPr>
          <p:spPr>
            <a:xfrm>
              <a:off x="8892659"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N</a:t>
              </a:r>
            </a:p>
          </p:txBody>
        </p:sp>
        <p:sp>
          <p:nvSpPr>
            <p:cNvPr id="777" name="Oval 776"/>
            <p:cNvSpPr/>
            <p:nvPr/>
          </p:nvSpPr>
          <p:spPr>
            <a:xfrm>
              <a:off x="9437591"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D</a:t>
              </a:r>
            </a:p>
          </p:txBody>
        </p:sp>
        <p:sp>
          <p:nvSpPr>
            <p:cNvPr id="778" name="Oval 777"/>
            <p:cNvSpPr/>
            <p:nvPr/>
          </p:nvSpPr>
          <p:spPr>
            <a:xfrm>
              <a:off x="9982525" y="3166046"/>
              <a:ext cx="502920" cy="50292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250" b="1" dirty="0">
                  <a:solidFill>
                    <a:prstClr val="white"/>
                  </a:solidFill>
                  <a:latin typeface="Arial" panose="020B0604020202020204" pitchFamily="34" charset="0"/>
                  <a:cs typeface="Arial" panose="020B0604020202020204" pitchFamily="34" charset="0"/>
                </a:rPr>
                <a:t>U</a:t>
              </a:r>
            </a:p>
          </p:txBody>
        </p:sp>
      </p:grpSp>
      <p:sp>
        <p:nvSpPr>
          <p:cNvPr id="779" name="Rectangle: Rounded Corners 778"/>
          <p:cNvSpPr/>
          <p:nvPr/>
        </p:nvSpPr>
        <p:spPr>
          <a:xfrm>
            <a:off x="7986474" y="2758853"/>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Đ</a:t>
            </a:r>
          </a:p>
        </p:txBody>
      </p:sp>
      <p:sp>
        <p:nvSpPr>
          <p:cNvPr id="780" name="Rectangle: Rounded Corners 779"/>
          <p:cNvSpPr/>
          <p:nvPr/>
        </p:nvSpPr>
        <p:spPr>
          <a:xfrm>
            <a:off x="7986474" y="2999668"/>
            <a:ext cx="205740" cy="205740"/>
          </a:xfrm>
          <a:prstGeom prst="roundRect">
            <a:avLst/>
          </a:prstGeom>
          <a:gradFill flip="none" rotWithShape="1">
            <a:gsLst>
              <a:gs pos="50000">
                <a:schemeClr val="tx1">
                  <a:lumMod val="95000"/>
                  <a:lumOff val="5000"/>
                  <a:alpha val="20000"/>
                </a:schemeClr>
              </a:gs>
              <a:gs pos="0">
                <a:schemeClr val="bg1">
                  <a:lumMod val="85000"/>
                  <a:alpha val="20000"/>
                </a:schemeClr>
              </a:gs>
            </a:gsLst>
            <a:lin ang="5400000" scaled="1"/>
            <a:tileRect/>
          </a:gra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5B9BD5">
                    <a:lumMod val="75000"/>
                    <a:alpha val="50000"/>
                  </a:srgbClr>
                </a:solidFill>
                <a:latin typeface="Arial Black" panose="020B0A04020102020204" pitchFamily="34" charset="0"/>
              </a:rPr>
              <a:t>S</a:t>
            </a:r>
          </a:p>
        </p:txBody>
      </p:sp>
      <p:pic>
        <p:nvPicPr>
          <p:cNvPr id="783" name="saiKD O7 - O9 - thoatOMH O8 - O9 - saiVCNV O7 - O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2597597" y="-696524"/>
            <a:ext cx="457200" cy="457200"/>
          </a:xfrm>
          <a:prstGeom prst="rect">
            <a:avLst/>
          </a:prstGeom>
        </p:spPr>
      </p:pic>
      <p:grpSp>
        <p:nvGrpSpPr>
          <p:cNvPr id="784" name="Group 783"/>
          <p:cNvGrpSpPr/>
          <p:nvPr/>
        </p:nvGrpSpPr>
        <p:grpSpPr>
          <a:xfrm>
            <a:off x="0" y="3883352"/>
            <a:ext cx="9144000" cy="316110"/>
            <a:chOff x="-1" y="5105230"/>
            <a:chExt cx="12192000" cy="421480"/>
          </a:xfrm>
        </p:grpSpPr>
        <p:sp>
          <p:nvSpPr>
            <p:cNvPr id="785" name="Rectangle 784"/>
            <p:cNvSpPr/>
            <p:nvPr/>
          </p:nvSpPr>
          <p:spPr>
            <a:xfrm>
              <a:off x="-1" y="5215957"/>
              <a:ext cx="12192000" cy="200026"/>
            </a:xfrm>
            <a:prstGeom prst="rect">
              <a:avLst/>
            </a:prstGeom>
            <a:gradFill flip="none" rotWithShape="1">
              <a:gsLst>
                <a:gs pos="0">
                  <a:srgbClr val="A78762"/>
                </a:gs>
                <a:gs pos="92000">
                  <a:srgbClr val="624433"/>
                </a:gs>
                <a:gs pos="100000">
                  <a:srgbClr val="765B4D"/>
                </a:gs>
                <a:gs pos="95000">
                  <a:srgbClr val="AC775D"/>
                </a:gs>
                <a:gs pos="78000">
                  <a:srgbClr val="976647"/>
                </a:gs>
                <a:gs pos="89000">
                  <a:srgbClr val="3F2C26"/>
                </a:gs>
                <a:gs pos="8000">
                  <a:srgbClr val="976647"/>
                </a:gs>
                <a:gs pos="3000">
                  <a:srgbClr val="5E422D"/>
                </a:gs>
              </a:gsLst>
              <a:lin ang="0" scaled="1"/>
              <a:tileRect/>
            </a:gradFill>
            <a:ln>
              <a:noFill/>
            </a:ln>
            <a:effectLst>
              <a:outerShdw blurRad="63500" sx="102000" sy="102000" algn="ctr" rotWithShape="0">
                <a:prstClr val="black">
                  <a:alpha val="40000"/>
                </a:prstClr>
              </a:outerShdw>
            </a:effectLst>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nvGrpSpPr>
            <p:cNvPr id="786" name="Group 785"/>
            <p:cNvGrpSpPr/>
            <p:nvPr/>
          </p:nvGrpSpPr>
          <p:grpSpPr>
            <a:xfrm flipH="1">
              <a:off x="-1" y="5215386"/>
              <a:ext cx="75805" cy="201168"/>
              <a:chOff x="11910535" y="5588793"/>
              <a:chExt cx="88012" cy="201168"/>
            </a:xfrm>
            <a:effectLst>
              <a:outerShdw blurRad="63500" sx="102000" sy="102000" algn="ctr" rotWithShape="0">
                <a:prstClr val="black">
                  <a:alpha val="40000"/>
                </a:prstClr>
              </a:outerShdw>
            </a:effectLst>
          </p:grpSpPr>
          <p:sp>
            <p:nvSpPr>
              <p:cNvPr id="797" name="Rectangle 796"/>
              <p:cNvSpPr/>
              <p:nvPr/>
            </p:nvSpPr>
            <p:spPr>
              <a:xfrm>
                <a:off x="11924251" y="5588793"/>
                <a:ext cx="74296" cy="201168"/>
              </a:xfrm>
              <a:prstGeom prst="rect">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8" name="Rectangle 797"/>
              <p:cNvSpPr/>
              <p:nvPr/>
            </p:nvSpPr>
            <p:spPr>
              <a:xfrm>
                <a:off x="11910535" y="5588793"/>
                <a:ext cx="27432" cy="201168"/>
              </a:xfrm>
              <a:prstGeom prst="rect">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787" name="Group 786"/>
            <p:cNvGrpSpPr/>
            <p:nvPr/>
          </p:nvGrpSpPr>
          <p:grpSpPr>
            <a:xfrm>
              <a:off x="1438097" y="5105230"/>
              <a:ext cx="9315806" cy="421480"/>
              <a:chOff x="1438763" y="5105230"/>
              <a:chExt cx="9315806" cy="421480"/>
            </a:xfrm>
          </p:grpSpPr>
          <p:grpSp>
            <p:nvGrpSpPr>
              <p:cNvPr id="791" name="Group 790"/>
              <p:cNvGrpSpPr/>
              <p:nvPr/>
            </p:nvGrpSpPr>
            <p:grpSpPr>
              <a:xfrm flipH="1">
                <a:off x="1438763" y="5105230"/>
                <a:ext cx="113213" cy="421480"/>
                <a:chOff x="11144250" y="5481638"/>
                <a:chExt cx="131444" cy="421480"/>
              </a:xfrm>
              <a:effectLst>
                <a:outerShdw blurRad="63500" sx="102000" sy="102000" algn="ctr" rotWithShape="0">
                  <a:prstClr val="black">
                    <a:alpha val="40000"/>
                  </a:prstClr>
                </a:outerShdw>
              </a:effectLst>
            </p:grpSpPr>
            <p:sp>
              <p:nvSpPr>
                <p:cNvPr id="795" name="Rectangle: Rounded Corners 794"/>
                <p:cNvSpPr/>
                <p:nvPr/>
              </p:nvSpPr>
              <p:spPr>
                <a:xfrm>
                  <a:off x="11187113" y="5554266"/>
                  <a:ext cx="88581" cy="276225"/>
                </a:xfrm>
                <a:prstGeom prst="roundRect">
                  <a:avLst>
                    <a:gd name="adj" fmla="val 13796"/>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6" name="Rectangle: Rounded Corners 795"/>
                <p:cNvSpPr/>
                <p:nvPr/>
              </p:nvSpPr>
              <p:spPr>
                <a:xfrm>
                  <a:off x="11144250" y="5481638"/>
                  <a:ext cx="85726" cy="421480"/>
                </a:xfrm>
                <a:prstGeom prst="roundRect">
                  <a:avLst>
                    <a:gd name="adj" fmla="val 22130"/>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792" name="Group 791"/>
              <p:cNvGrpSpPr/>
              <p:nvPr/>
            </p:nvGrpSpPr>
            <p:grpSpPr>
              <a:xfrm>
                <a:off x="10623125" y="5105230"/>
                <a:ext cx="131444" cy="421480"/>
                <a:chOff x="11144250" y="5481638"/>
                <a:chExt cx="131444" cy="421480"/>
              </a:xfrm>
              <a:effectLst>
                <a:outerShdw blurRad="63500" sx="102000" sy="102000" algn="ctr" rotWithShape="0">
                  <a:prstClr val="black">
                    <a:alpha val="40000"/>
                  </a:prstClr>
                </a:outerShdw>
              </a:effectLst>
            </p:grpSpPr>
            <p:sp>
              <p:nvSpPr>
                <p:cNvPr id="793" name="Rectangle: Rounded Corners 792"/>
                <p:cNvSpPr/>
                <p:nvPr/>
              </p:nvSpPr>
              <p:spPr>
                <a:xfrm>
                  <a:off x="11187113" y="5554266"/>
                  <a:ext cx="88581" cy="276225"/>
                </a:xfrm>
                <a:prstGeom prst="roundRect">
                  <a:avLst>
                    <a:gd name="adj" fmla="val 13796"/>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4" name="Rectangle: Rounded Corners 793"/>
                <p:cNvSpPr/>
                <p:nvPr/>
              </p:nvSpPr>
              <p:spPr>
                <a:xfrm>
                  <a:off x="11144250" y="5481638"/>
                  <a:ext cx="85726" cy="421480"/>
                </a:xfrm>
                <a:prstGeom prst="roundRect">
                  <a:avLst>
                    <a:gd name="adj" fmla="val 22130"/>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grpSp>
          <p:nvGrpSpPr>
            <p:cNvPr id="788" name="Group 787"/>
            <p:cNvGrpSpPr/>
            <p:nvPr/>
          </p:nvGrpSpPr>
          <p:grpSpPr>
            <a:xfrm>
              <a:off x="12102844" y="5215386"/>
              <a:ext cx="88012" cy="201168"/>
              <a:chOff x="11910535" y="5588793"/>
              <a:chExt cx="88012" cy="201168"/>
            </a:xfrm>
            <a:effectLst>
              <a:outerShdw blurRad="63500" sx="102000" sy="102000" algn="ctr" rotWithShape="0">
                <a:prstClr val="black">
                  <a:alpha val="40000"/>
                </a:prstClr>
              </a:outerShdw>
            </a:effectLst>
          </p:grpSpPr>
          <p:sp>
            <p:nvSpPr>
              <p:cNvPr id="789" name="Rectangle 788"/>
              <p:cNvSpPr/>
              <p:nvPr/>
            </p:nvSpPr>
            <p:spPr>
              <a:xfrm>
                <a:off x="11924251" y="5588793"/>
                <a:ext cx="74296" cy="201168"/>
              </a:xfrm>
              <a:prstGeom prst="rect">
                <a:avLst/>
              </a:prstGeom>
              <a:gradFill flip="none" rotWithShape="1">
                <a:gsLst>
                  <a:gs pos="0">
                    <a:schemeClr val="tx1">
                      <a:lumMod val="65000"/>
                      <a:lumOff val="35000"/>
                    </a:schemeClr>
                  </a:gs>
                  <a:gs pos="85000">
                    <a:srgbClr val="0D0507"/>
                  </a:gs>
                  <a:gs pos="46000">
                    <a:schemeClr val="tx1">
                      <a:lumMod val="75000"/>
                      <a:lumOff val="25000"/>
                    </a:schemeClr>
                  </a:gs>
                  <a:gs pos="17000">
                    <a:schemeClr val="bg1">
                      <a:lumMod val="75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790" name="Rectangle 789"/>
              <p:cNvSpPr/>
              <p:nvPr/>
            </p:nvSpPr>
            <p:spPr>
              <a:xfrm>
                <a:off x="11910535" y="5588793"/>
                <a:ext cx="27432" cy="201168"/>
              </a:xfrm>
              <a:prstGeom prst="rect">
                <a:avLst/>
              </a:prstGeom>
              <a:gradFill flip="none" rotWithShape="1">
                <a:gsLst>
                  <a:gs pos="26000">
                    <a:srgbClr val="CACACA"/>
                  </a:gs>
                  <a:gs pos="100000">
                    <a:schemeClr val="tx1">
                      <a:lumMod val="65000"/>
                      <a:lumOff val="35000"/>
                    </a:schemeClr>
                  </a:gs>
                  <a:gs pos="85000">
                    <a:schemeClr val="bg1">
                      <a:lumMod val="50000"/>
                    </a:schemeClr>
                  </a:gs>
                  <a:gs pos="65000">
                    <a:schemeClr val="bg1">
                      <a:lumMod val="85000"/>
                    </a:schemeClr>
                  </a:gs>
                  <a:gs pos="48000">
                    <a:schemeClr val="tx1">
                      <a:lumMod val="65000"/>
                      <a:lumOff val="35000"/>
                    </a:schemeClr>
                  </a:gs>
                  <a:gs pos="0">
                    <a:schemeClr val="bg1">
                      <a:lumMod val="50000"/>
                    </a:schemeClr>
                  </a:gs>
                </a:gsLst>
                <a:lin ang="54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grpSp>
        <p:nvGrpSpPr>
          <p:cNvPr id="799" name="Group 798"/>
          <p:cNvGrpSpPr/>
          <p:nvPr/>
        </p:nvGrpSpPr>
        <p:grpSpPr>
          <a:xfrm>
            <a:off x="1211580" y="3611166"/>
            <a:ext cx="6720840" cy="1107281"/>
            <a:chOff x="962024" y="4591050"/>
            <a:chExt cx="8248650" cy="1476375"/>
          </a:xfrm>
          <a:scene3d>
            <a:camera prst="perspectiveBelow">
              <a:rot lat="4500000" lon="0" rev="0"/>
            </a:camera>
            <a:lightRig rig="threePt" dir="t"/>
          </a:scene3d>
        </p:grpSpPr>
        <p:grpSp>
          <p:nvGrpSpPr>
            <p:cNvPr id="800" name="Group 799"/>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02" name="Rectangle: Rounded Corners 801"/>
              <p:cNvSpPr/>
              <p:nvPr/>
            </p:nvSpPr>
            <p:spPr>
              <a:xfrm>
                <a:off x="962025" y="4591050"/>
                <a:ext cx="8248650" cy="1476375"/>
              </a:xfrm>
              <a:prstGeom prst="roundRect">
                <a:avLst>
                  <a:gd name="adj" fmla="val 2226"/>
                </a:avLst>
              </a:prstGeom>
              <a:noFill/>
              <a:ln w="133350">
                <a:solidFill>
                  <a:srgbClr val="A78762"/>
                </a:solidFill>
              </a:ln>
              <a:effectLst>
                <a:innerShdw blurRad="127000">
                  <a:schemeClr val="tx1">
                    <a:lumMod val="85000"/>
                    <a:lumOff val="15000"/>
                  </a:schemeClr>
                </a:innerShdw>
              </a:effectLst>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03" name="Rectangle: Rounded Corners 802"/>
              <p:cNvSpPr/>
              <p:nvPr/>
            </p:nvSpPr>
            <p:spPr>
              <a:xfrm>
                <a:off x="962025" y="4591050"/>
                <a:ext cx="8248650" cy="1476375"/>
              </a:xfrm>
              <a:prstGeom prst="roundRect">
                <a:avLst>
                  <a:gd name="adj" fmla="val 2226"/>
                </a:avLst>
              </a:prstGeom>
              <a:noFill/>
              <a:ln w="38100">
                <a:solidFill>
                  <a:srgbClr val="47290D"/>
                </a:solidFill>
              </a:ln>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01" name="Rectangle 800"/>
            <p:cNvSpPr/>
            <p:nvPr/>
          </p:nvSpPr>
          <p:spPr>
            <a:xfrm>
              <a:off x="1004887" y="4647253"/>
              <a:ext cx="8162924" cy="1363968"/>
            </a:xfrm>
            <a:prstGeom prst="rect">
              <a:avLst/>
            </a:prstGeom>
            <a:blipFill dpi="0" rotWithShape="1">
              <a:blip r:embed="rId32">
                <a:extLst>
                  <a:ext uri="{28A0092B-C50C-407E-A947-70E740481C1C}">
                    <a14:useLocalDpi xmlns:a14="http://schemas.microsoft.com/office/drawing/2010/main" val="0"/>
                  </a:ext>
                </a:extLst>
              </a:blip>
              <a:srcRect/>
              <a:stretch>
                <a:fillRect/>
              </a:stretch>
            </a:blipFill>
            <a:ln w="101600">
              <a:noFill/>
            </a:ln>
            <a:effectLst>
              <a:innerShdw blurRad="114300">
                <a:prstClr val="black"/>
              </a:innerShdw>
            </a:effectLst>
            <a:sp3d>
              <a:bevelT w="0" h="165100"/>
              <a:bevelB w="3175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804" name="Group 803"/>
          <p:cNvGrpSpPr/>
          <p:nvPr/>
        </p:nvGrpSpPr>
        <p:grpSpPr>
          <a:xfrm>
            <a:off x="1211580" y="3443288"/>
            <a:ext cx="6720840" cy="1107281"/>
            <a:chOff x="962024" y="4591050"/>
            <a:chExt cx="8248650" cy="1476375"/>
          </a:xfrm>
        </p:grpSpPr>
        <p:grpSp>
          <p:nvGrpSpPr>
            <p:cNvPr id="805" name="Group 804"/>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07" name="Rectangle: Rounded Corners 806"/>
              <p:cNvSpPr/>
              <p:nvPr/>
            </p:nvSpPr>
            <p:spPr>
              <a:xfrm>
                <a:off x="962025" y="4591050"/>
                <a:ext cx="8248650" cy="1476375"/>
              </a:xfrm>
              <a:prstGeom prst="roundRect">
                <a:avLst>
                  <a:gd name="adj" fmla="val 2226"/>
                </a:avLst>
              </a:prstGeom>
              <a:noFill/>
              <a:ln w="133350">
                <a:solidFill>
                  <a:srgbClr val="A78762"/>
                </a:solidFill>
              </a:ln>
              <a:effectLst>
                <a:innerShdw blurRad="127000">
                  <a:schemeClr val="tx1">
                    <a:lumMod val="85000"/>
                    <a:lumOff val="15000"/>
                  </a:schemeClr>
                </a:innerShdw>
              </a:effectLst>
              <a:scene3d>
                <a:camera prst="orthographicFront"/>
                <a:lightRig rig="threePt" dir="t"/>
              </a:scene3d>
              <a:sp3d>
                <a:bevelT w="254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08" name="Rectangle: Rounded Corners 807"/>
              <p:cNvSpPr/>
              <p:nvPr/>
            </p:nvSpPr>
            <p:spPr>
              <a:xfrm>
                <a:off x="962025" y="4591050"/>
                <a:ext cx="8248650" cy="1476375"/>
              </a:xfrm>
              <a:prstGeom prst="roundRect">
                <a:avLst>
                  <a:gd name="adj" fmla="val 2226"/>
                </a:avLst>
              </a:prstGeom>
              <a:noFill/>
              <a:ln w="38100">
                <a:solidFill>
                  <a:srgbClr val="4729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06" name="Rectangle 805"/>
            <p:cNvSpPr/>
            <p:nvPr/>
          </p:nvSpPr>
          <p:spPr>
            <a:xfrm>
              <a:off x="1004887" y="4647253"/>
              <a:ext cx="8162924" cy="1363968"/>
            </a:xfrm>
            <a:prstGeom prst="rect">
              <a:avLst/>
            </a:prstGeom>
            <a:blipFill dpi="0" rotWithShape="1">
              <a:blip r:embed="rId32">
                <a:extLst>
                  <a:ext uri="{28A0092B-C50C-407E-A947-70E740481C1C}">
                    <a14:useLocalDpi xmlns:a14="http://schemas.microsoft.com/office/drawing/2010/main" val="0"/>
                  </a:ext>
                </a:extLst>
              </a:blip>
              <a:srcRect/>
              <a:stretch>
                <a:fillRect/>
              </a:stretch>
            </a:blipFill>
            <a:ln w="10160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grpSp>
      <p:grpSp>
        <p:nvGrpSpPr>
          <p:cNvPr id="809" name="Group 808"/>
          <p:cNvGrpSpPr/>
          <p:nvPr/>
        </p:nvGrpSpPr>
        <p:grpSpPr>
          <a:xfrm>
            <a:off x="1211580" y="3443288"/>
            <a:ext cx="6720840" cy="1107281"/>
            <a:chOff x="962024" y="4591050"/>
            <a:chExt cx="8248650" cy="1476375"/>
          </a:xfrm>
        </p:grpSpPr>
        <p:grpSp>
          <p:nvGrpSpPr>
            <p:cNvPr id="810" name="Group 809"/>
            <p:cNvGrpSpPr/>
            <p:nvPr/>
          </p:nvGrpSpPr>
          <p:grpSpPr>
            <a:xfrm>
              <a:off x="962024" y="4591050"/>
              <a:ext cx="8248650" cy="1476375"/>
              <a:chOff x="962025" y="4591050"/>
              <a:chExt cx="8248650" cy="1476375"/>
            </a:xfrm>
            <a:effectLst>
              <a:outerShdw blurRad="50800" dist="38100" dir="5400000" algn="t" rotWithShape="0">
                <a:prstClr val="black">
                  <a:alpha val="40000"/>
                </a:prstClr>
              </a:outerShdw>
            </a:effectLst>
          </p:grpSpPr>
          <p:sp>
            <p:nvSpPr>
              <p:cNvPr id="812" name="Rectangle: Rounded Corners 811"/>
              <p:cNvSpPr/>
              <p:nvPr/>
            </p:nvSpPr>
            <p:spPr>
              <a:xfrm>
                <a:off x="962025" y="4591050"/>
                <a:ext cx="8248650" cy="1476375"/>
              </a:xfrm>
              <a:prstGeom prst="roundRect">
                <a:avLst>
                  <a:gd name="adj" fmla="val 2226"/>
                </a:avLst>
              </a:prstGeom>
              <a:ln w="133350">
                <a:solidFill>
                  <a:srgbClr val="A78762"/>
                </a:solidFill>
              </a:ln>
              <a:effectLst>
                <a:innerShdw blurRad="127000">
                  <a:schemeClr val="tx1">
                    <a:lumMod val="85000"/>
                    <a:lumOff val="15000"/>
                  </a:schemeClr>
                </a:innerShdw>
              </a:effectLst>
              <a:scene3d>
                <a:camera prst="orthographicFront"/>
                <a:lightRig rig="threePt" dir="t"/>
              </a:scene3d>
              <a:sp3d>
                <a:bevelT w="25400" h="101600"/>
              </a:sp3d>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813" name="Rectangle: Rounded Corners 812"/>
              <p:cNvSpPr/>
              <p:nvPr/>
            </p:nvSpPr>
            <p:spPr>
              <a:xfrm>
                <a:off x="962025" y="4591050"/>
                <a:ext cx="8248650" cy="1476375"/>
              </a:xfrm>
              <a:prstGeom prst="roundRect">
                <a:avLst>
                  <a:gd name="adj" fmla="val 2226"/>
                </a:avLst>
              </a:prstGeom>
              <a:ln w="38100">
                <a:solidFill>
                  <a:srgbClr val="47290D"/>
                </a:solid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sp>
          <p:nvSpPr>
            <p:cNvPr id="811" name="Rectangle 810"/>
            <p:cNvSpPr/>
            <p:nvPr/>
          </p:nvSpPr>
          <p:spPr>
            <a:xfrm>
              <a:off x="1004887" y="4647253"/>
              <a:ext cx="8162924" cy="1363968"/>
            </a:xfrm>
            <a:prstGeom prst="rect">
              <a:avLst/>
            </a:prstGeom>
            <a:ln w="101600">
              <a:noFill/>
            </a:ln>
            <a:effectLst>
              <a:innerShdw blurRad="114300">
                <a:prstClr val="black"/>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sz="1050" dirty="0">
                <a:solidFill>
                  <a:prstClr val="white"/>
                </a:solidFill>
              </a:endParaRPr>
            </a:p>
          </p:txBody>
        </p:sp>
      </p:grpSp>
      <p:cxnSp>
        <p:nvCxnSpPr>
          <p:cNvPr id="814" name="Straight Connector 813"/>
          <p:cNvCxnSpPr/>
          <p:nvPr/>
        </p:nvCxnSpPr>
        <p:spPr>
          <a:xfrm>
            <a:off x="1245870" y="3443288"/>
            <a:ext cx="6652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p:cNvCxnSpPr/>
          <p:nvPr/>
        </p:nvCxnSpPr>
        <p:spPr>
          <a:xfrm flipV="1">
            <a:off x="7931921" y="3475786"/>
            <a:ext cx="0" cy="1056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245870" y="4550569"/>
            <a:ext cx="6652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p:cNvCxnSpPr/>
          <p:nvPr/>
        </p:nvCxnSpPr>
        <p:spPr>
          <a:xfrm flipV="1">
            <a:off x="1211580" y="3475786"/>
            <a:ext cx="0" cy="10565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18" name="Picture 817"/>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a:off x="7863154" y="3413467"/>
            <a:ext cx="84269" cy="96440"/>
          </a:xfrm>
          <a:prstGeom prst="rect">
            <a:avLst/>
          </a:prstGeom>
        </p:spPr>
      </p:pic>
      <p:pic>
        <p:nvPicPr>
          <p:cNvPr id="819" name="Picture 818"/>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V="1">
            <a:off x="7863155" y="4485026"/>
            <a:ext cx="84268" cy="96012"/>
          </a:xfrm>
          <a:prstGeom prst="rect">
            <a:avLst/>
          </a:prstGeom>
        </p:spPr>
      </p:pic>
      <p:pic>
        <p:nvPicPr>
          <p:cNvPr id="821" name="Picture 820"/>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H="1" flipV="1">
            <a:off x="1196577" y="4482882"/>
            <a:ext cx="82151" cy="96440"/>
          </a:xfrm>
          <a:prstGeom prst="rect">
            <a:avLst/>
          </a:prstGeom>
        </p:spPr>
      </p:pic>
      <p:pic>
        <p:nvPicPr>
          <p:cNvPr id="823" name="15s O17">
            <a:hlinkClick r:id="" action="ppaction://media"/>
          </p:cNvPr>
          <p:cNvPicPr>
            <a:picLocks noChangeAspect="1"/>
          </p:cNvPicPr>
          <p:nvPr>
            <a:audioFile r:link="rId3"/>
            <p:extLst>
              <p:ext uri="{DAA4B4D4-6D71-4841-9C94-3DE7FCFB9230}">
                <p14:media xmlns:p14="http://schemas.microsoft.com/office/powerpoint/2010/main" r:embed="rId4">
                  <p14:trim st="200"/>
                </p14:media>
              </p:ext>
            </p:extLst>
          </p:nvPr>
        </p:nvPicPr>
        <p:blipFill>
          <a:blip r:embed="rId34"/>
          <a:stretch>
            <a:fillRect/>
          </a:stretch>
        </p:blipFill>
        <p:spPr>
          <a:xfrm>
            <a:off x="658418" y="-666779"/>
            <a:ext cx="457200" cy="457200"/>
          </a:xfrm>
          <a:prstGeom prst="rect">
            <a:avLst/>
          </a:prstGeom>
        </p:spPr>
      </p:pic>
      <p:pic>
        <p:nvPicPr>
          <p:cNvPr id="824" name="ObstacleOpenQuesRow-O14">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4"/>
          <a:stretch>
            <a:fillRect/>
          </a:stretch>
        </p:blipFill>
        <p:spPr>
          <a:xfrm>
            <a:off x="1527786" y="-1320101"/>
            <a:ext cx="457200" cy="457200"/>
          </a:xfrm>
          <a:prstGeom prst="rect">
            <a:avLst/>
          </a:prstGeom>
        </p:spPr>
      </p:pic>
      <p:sp>
        <p:nvSpPr>
          <p:cNvPr id="827" name="Rectangle 826"/>
          <p:cNvSpPr/>
          <p:nvPr/>
        </p:nvSpPr>
        <p:spPr>
          <a:xfrm rot="10800000" flipV="1">
            <a:off x="1243453" y="3485440"/>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vi-VN" sz="1500" b="1" dirty="0">
                <a:solidFill>
                  <a:srgbClr val="FF0000"/>
                </a:solidFill>
                <a:effectLst>
                  <a:outerShdw blurRad="38100" dist="38100" dir="2700000" algn="tl">
                    <a:srgbClr val="000000">
                      <a:alpha val="43137"/>
                    </a:srgbClr>
                  </a:outerShdw>
                </a:effectLst>
                <a:latin typeface="SVN-Helves" panose="02040603050506020204" pitchFamily="18" charset="0"/>
              </a:rPr>
              <a:t>1: </a:t>
            </a:r>
            <a:r>
              <a:rPr lang="vi-VN" sz="1500" b="1" dirty="0">
                <a:solidFill>
                  <a:srgbClr val="FF0000"/>
                </a:solidFill>
              </a:rPr>
              <a:t>Là một thể thơ của Việt Nam, đúng như tên gọi, một cặp câu thơ cơ bản gồm một câu sáu âm tiết và một câu tám âm tiết, phối vần với nhau.</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a:p>
            <a:endParaRPr lang="en-US" sz="1500" b="1" dirty="0">
              <a:solidFill>
                <a:prstClr val="white"/>
              </a:solidFill>
              <a:effectLst>
                <a:outerShdw blurRad="38100" dist="38100" dir="2700000" algn="tl">
                  <a:srgbClr val="000000">
                    <a:alpha val="43137"/>
                  </a:srgbClr>
                </a:outerShdw>
              </a:effectLst>
              <a:latin typeface="SVN-Helves" panose="02040603050506020204" pitchFamily="18" charset="0"/>
            </a:endParaRPr>
          </a:p>
        </p:txBody>
      </p:sp>
      <p:sp>
        <p:nvSpPr>
          <p:cNvPr id="828" name="Rectangle 827"/>
          <p:cNvSpPr/>
          <p:nvPr/>
        </p:nvSpPr>
        <p:spPr>
          <a:xfrm rot="10800000" flipV="1">
            <a:off x="1480726" y="3473110"/>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2                               </a:t>
            </a:r>
            <a:r>
              <a:rPr lang="en-US" sz="1500" b="1" dirty="0" err="1">
                <a:solidFill>
                  <a:srgbClr val="FF0000"/>
                </a:solidFill>
              </a:rPr>
              <a:t>Đầu</a:t>
            </a:r>
            <a:r>
              <a:rPr lang="en-US" sz="1500" b="1" dirty="0">
                <a:solidFill>
                  <a:srgbClr val="FF0000"/>
                </a:solidFill>
              </a:rPr>
              <a:t> </a:t>
            </a:r>
            <a:r>
              <a:rPr lang="en-US" sz="1500" b="1" dirty="0" err="1">
                <a:solidFill>
                  <a:srgbClr val="FF0000"/>
                </a:solidFill>
              </a:rPr>
              <a:t>lòng</a:t>
            </a:r>
            <a:r>
              <a:rPr lang="en-US" sz="1500" b="1" dirty="0">
                <a:solidFill>
                  <a:srgbClr val="FF0000"/>
                </a:solidFill>
              </a:rPr>
              <a:t> </a:t>
            </a:r>
            <a:r>
              <a:rPr lang="en-US" sz="1500" b="1" dirty="0" err="1">
                <a:solidFill>
                  <a:srgbClr val="FF0000"/>
                </a:solidFill>
              </a:rPr>
              <a:t>hai</a:t>
            </a:r>
            <a:r>
              <a:rPr lang="en-US" sz="1500" b="1" dirty="0">
                <a:solidFill>
                  <a:srgbClr val="FF0000"/>
                </a:solidFill>
              </a:rPr>
              <a:t> ả </a:t>
            </a:r>
            <a:r>
              <a:rPr lang="en-US" sz="1500" b="1" dirty="0" err="1">
                <a:solidFill>
                  <a:srgbClr val="FF0000"/>
                </a:solidFill>
              </a:rPr>
              <a:t>tố</a:t>
            </a:r>
            <a:r>
              <a:rPr lang="en-US" sz="1500" b="1" dirty="0">
                <a:solidFill>
                  <a:srgbClr val="FF0000"/>
                </a:solidFill>
              </a:rPr>
              <a:t> </a:t>
            </a:r>
            <a:r>
              <a:rPr lang="en-US" sz="1500" b="1" dirty="0" err="1">
                <a:solidFill>
                  <a:srgbClr val="FF0000"/>
                </a:solidFill>
              </a:rPr>
              <a:t>nga</a:t>
            </a:r>
            <a:endParaRPr lang="en-US" sz="1500" b="1" dirty="0">
              <a:solidFill>
                <a:srgbClr val="FF0000"/>
              </a:solidFill>
            </a:endParaRPr>
          </a:p>
          <a:p>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là</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chị</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em</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là</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Thúy</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a:solidFill>
                  <a:srgbClr val="FF0000"/>
                </a:solidFill>
                <a:effectLst>
                  <a:outerShdw blurRad="38100" dist="38100" dir="2700000" algn="tl">
                    <a:srgbClr val="000000">
                      <a:alpha val="43137"/>
                    </a:srgbClr>
                  </a:outerShdw>
                </a:effectLst>
                <a:latin typeface="SVN-Helves" panose="02040603050506020204" pitchFamily="18" charset="0"/>
              </a:rPr>
              <a:t>Vân</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a:p>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sp>
        <p:nvSpPr>
          <p:cNvPr id="829" name="Rectangle 828"/>
          <p:cNvSpPr/>
          <p:nvPr/>
        </p:nvSpPr>
        <p:spPr>
          <a:xfrm rot="10800000" flipV="1">
            <a:off x="1243452" y="3443924"/>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vi-VN" sz="1500" b="1" dirty="0">
                <a:solidFill>
                  <a:srgbClr val="FF0000"/>
                </a:solidFill>
                <a:effectLst>
                  <a:outerShdw blurRad="38100" dist="38100" dir="2700000" algn="tl">
                    <a:srgbClr val="000000">
                      <a:alpha val="43137"/>
                    </a:srgbClr>
                  </a:outerShdw>
                </a:effectLst>
                <a:latin typeface="SVN-Helves" panose="02040603050506020204" pitchFamily="18" charset="0"/>
              </a:rPr>
              <a:t>3:</a:t>
            </a:r>
            <a:r>
              <a:rPr lang="vi-VN" sz="1500" b="1" dirty="0">
                <a:solidFill>
                  <a:srgbClr val="FF0000"/>
                </a:solidFill>
              </a:rPr>
              <a:t> Là loại văn tự ngữ tố - âm tiết dùng để viết tiếng Việt. Đây là bộ chữ được người Việt tạo ra dựa trên chữ Hán, bắt đầu hình thành và phát triển từ thế kỷ 10 đến thế kỷ 20.</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sp>
        <p:nvSpPr>
          <p:cNvPr id="830" name="Rectangle 829"/>
          <p:cNvSpPr/>
          <p:nvPr/>
        </p:nvSpPr>
        <p:spPr>
          <a:xfrm rot="10800000" flipV="1">
            <a:off x="1225987" y="3440185"/>
            <a:ext cx="6650989" cy="1022976"/>
          </a:xfrm>
          <a:prstGeom prst="rect">
            <a:avLst/>
          </a:prstGeom>
          <a:no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err="1" smtClean="0">
                <a:solidFill>
                  <a:srgbClr val="FF0000"/>
                </a:solidFill>
                <a:effectLst>
                  <a:outerShdw blurRad="38100" dist="38100" dir="2700000" algn="tl">
                    <a:srgbClr val="000000">
                      <a:alpha val="43137"/>
                    </a:srgbClr>
                  </a:outerShdw>
                </a:effectLst>
                <a:latin typeface="SVN-Helves" panose="02040603050506020204" pitchFamily="18" charset="0"/>
              </a:rPr>
              <a:t>Câu</a:t>
            </a:r>
            <a:r>
              <a:rPr lang="en-US" sz="1500" b="1" dirty="0" smtClean="0">
                <a:solidFill>
                  <a:srgbClr val="FF0000"/>
                </a:solidFill>
                <a:effectLst>
                  <a:outerShdw blurRad="38100" dist="38100" dir="2700000" algn="tl">
                    <a:srgbClr val="000000">
                      <a:alpha val="43137"/>
                    </a:srgbClr>
                  </a:outerShdw>
                </a:effectLst>
                <a:latin typeface="SVN-Helves" panose="02040603050506020204" pitchFamily="18" charset="0"/>
              </a:rPr>
              <a:t> </a:t>
            </a:r>
            <a:r>
              <a:rPr lang="en-US" sz="1500" b="1" dirty="0">
                <a:solidFill>
                  <a:srgbClr val="FF0000"/>
                </a:solidFill>
                <a:effectLst>
                  <a:outerShdw blurRad="38100" dist="38100" dir="2700000" algn="tl">
                    <a:srgbClr val="000000">
                      <a:alpha val="43137"/>
                    </a:srgbClr>
                  </a:outerShdw>
                </a:effectLst>
                <a:latin typeface="SVN-Helves" panose="02040603050506020204" pitchFamily="18" charset="0"/>
              </a:rPr>
              <a:t>4</a:t>
            </a:r>
            <a:r>
              <a:rPr lang="en-US" sz="1500" b="1" dirty="0">
                <a:solidFill>
                  <a:srgbClr val="FF0000"/>
                </a:solidFill>
                <a:latin typeface="SVN-Helves" panose="02040603050506020204" pitchFamily="18" charset="0"/>
              </a:rPr>
              <a:t>: </a:t>
            </a:r>
            <a:r>
              <a:rPr lang="vi-VN" sz="1500" b="1" dirty="0">
                <a:solidFill>
                  <a:srgbClr val="FF0000"/>
                </a:solidFill>
                <a:latin typeface="SVN-Helves" panose="02040603050506020204" pitchFamily="18" charset="0"/>
              </a:rPr>
              <a:t>Truyện Kiều </a:t>
            </a:r>
            <a:r>
              <a:rPr lang="vi-VN" sz="1500" b="1" dirty="0">
                <a:solidFill>
                  <a:srgbClr val="FF0000"/>
                </a:solidFill>
              </a:rPr>
              <a:t>là truyện thơ của tác giả nào. Ông có tên chữ là Tố Như, </a:t>
            </a:r>
            <a:r>
              <a:rPr lang="en-US" sz="1500" b="1" dirty="0" err="1">
                <a:solidFill>
                  <a:srgbClr val="FF0000"/>
                </a:solidFill>
              </a:rPr>
              <a:t>hiệu</a:t>
            </a:r>
            <a:r>
              <a:rPr lang="en-US" sz="1500" b="1" dirty="0">
                <a:solidFill>
                  <a:srgbClr val="FF0000"/>
                </a:solidFill>
              </a:rPr>
              <a:t> </a:t>
            </a:r>
            <a:r>
              <a:rPr lang="en-US" sz="1500" b="1" dirty="0" err="1">
                <a:solidFill>
                  <a:srgbClr val="FF0000"/>
                </a:solidFill>
              </a:rPr>
              <a:t>là</a:t>
            </a:r>
            <a:r>
              <a:rPr lang="en-US" sz="1500" b="1" dirty="0">
                <a:solidFill>
                  <a:srgbClr val="FF0000"/>
                </a:solidFill>
              </a:rPr>
              <a:t> Thanh </a:t>
            </a:r>
            <a:r>
              <a:rPr lang="en-US" sz="1500" b="1" dirty="0" err="1">
                <a:solidFill>
                  <a:srgbClr val="FF0000"/>
                </a:solidFill>
              </a:rPr>
              <a:t>Hiên</a:t>
            </a:r>
            <a:r>
              <a:rPr lang="en-US" sz="1500" b="1" dirty="0">
                <a:solidFill>
                  <a:srgbClr val="FF0000"/>
                </a:solidFill>
              </a:rPr>
              <a:t>.</a:t>
            </a:r>
            <a:endParaRPr lang="en-US" sz="1500" b="1" dirty="0">
              <a:solidFill>
                <a:srgbClr val="FF0000"/>
              </a:solidFill>
              <a:effectLst>
                <a:outerShdw blurRad="38100" dist="38100" dir="2700000" algn="tl">
                  <a:srgbClr val="000000">
                    <a:alpha val="43137"/>
                  </a:srgbClr>
                </a:outerShdw>
              </a:effectLst>
              <a:latin typeface="SVN-Helves" panose="02040603050506020204" pitchFamily="18" charset="0"/>
            </a:endParaRPr>
          </a:p>
        </p:txBody>
      </p:sp>
      <p:pic>
        <p:nvPicPr>
          <p:cNvPr id="833" name="3 chấ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4"/>
          <a:stretch>
            <a:fillRect/>
          </a:stretch>
        </p:blipFill>
        <p:spPr>
          <a:xfrm>
            <a:off x="9358649" y="1741794"/>
            <a:ext cx="457200" cy="457200"/>
          </a:xfrm>
          <a:prstGeom prst="rect">
            <a:avLst/>
          </a:prstGeom>
        </p:spPr>
      </p:pic>
      <p:sp>
        <p:nvSpPr>
          <p:cNvPr id="834" name="Rectangle: Rounded Corners 833"/>
          <p:cNvSpPr/>
          <p:nvPr/>
        </p:nvSpPr>
        <p:spPr>
          <a:xfrm>
            <a:off x="1021"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835" name="Rectangle: Rounded Corners 834"/>
          <p:cNvSpPr/>
          <p:nvPr/>
        </p:nvSpPr>
        <p:spPr>
          <a:xfrm>
            <a:off x="370050"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836" name="Rectangle: Rounded Corners 835"/>
          <p:cNvSpPr/>
          <p:nvPr/>
        </p:nvSpPr>
        <p:spPr>
          <a:xfrm>
            <a:off x="739078"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837" name="Rectangle: Rounded Corners 836"/>
          <p:cNvSpPr/>
          <p:nvPr/>
        </p:nvSpPr>
        <p:spPr>
          <a:xfrm>
            <a:off x="1108107"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838" name="Rectangle: Rounded Corners 837"/>
          <p:cNvSpPr/>
          <p:nvPr/>
        </p:nvSpPr>
        <p:spPr>
          <a:xfrm>
            <a:off x="113395" y="3112942"/>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1</a:t>
            </a:r>
          </a:p>
        </p:txBody>
      </p:sp>
      <p:sp>
        <p:nvSpPr>
          <p:cNvPr id="839" name="Rectangle: Rounded Corners 838"/>
          <p:cNvSpPr/>
          <p:nvPr/>
        </p:nvSpPr>
        <p:spPr>
          <a:xfrm>
            <a:off x="113395" y="2866954"/>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2</a:t>
            </a:r>
          </a:p>
        </p:txBody>
      </p:sp>
      <p:sp>
        <p:nvSpPr>
          <p:cNvPr id="840" name="Rectangle: Rounded Corners 839"/>
          <p:cNvSpPr/>
          <p:nvPr/>
        </p:nvSpPr>
        <p:spPr>
          <a:xfrm>
            <a:off x="113395" y="2620967"/>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3</a:t>
            </a:r>
          </a:p>
        </p:txBody>
      </p:sp>
      <p:sp>
        <p:nvSpPr>
          <p:cNvPr id="841" name="Rectangle: Rounded Corners 840"/>
          <p:cNvSpPr/>
          <p:nvPr/>
        </p:nvSpPr>
        <p:spPr>
          <a:xfrm>
            <a:off x="113395" y="2374979"/>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4</a:t>
            </a:r>
          </a:p>
        </p:txBody>
      </p:sp>
      <p:pic>
        <p:nvPicPr>
          <p:cNvPr id="842"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3000194"/>
            <a:ext cx="457200" cy="457200"/>
          </a:xfrm>
          <a:prstGeom prst="rect">
            <a:avLst/>
          </a:prstGeom>
        </p:spPr>
      </p:pic>
      <p:pic>
        <p:nvPicPr>
          <p:cNvPr id="843"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3603666"/>
            <a:ext cx="457200" cy="457200"/>
          </a:xfrm>
          <a:prstGeom prst="rect">
            <a:avLst/>
          </a:prstGeom>
        </p:spPr>
      </p:pic>
      <p:pic>
        <p:nvPicPr>
          <p:cNvPr id="844"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4207138"/>
            <a:ext cx="457200" cy="457200"/>
          </a:xfrm>
          <a:prstGeom prst="rect">
            <a:avLst/>
          </a:prstGeom>
        </p:spPr>
      </p:pic>
      <p:pic>
        <p:nvPicPr>
          <p:cNvPr id="845" name="VCNV_tín_hiệu_trả_lời_2015.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728291" y="4810610"/>
            <a:ext cx="457200" cy="457200"/>
          </a:xfrm>
          <a:prstGeom prst="rect">
            <a:avLst/>
          </a:prstGeom>
        </p:spPr>
      </p:pic>
      <p:pic>
        <p:nvPicPr>
          <p:cNvPr id="846" name="VCNV_mở_đáp_án_O20">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4"/>
          <a:stretch>
            <a:fillRect/>
          </a:stretch>
        </p:blipFill>
        <p:spPr>
          <a:xfrm>
            <a:off x="-1083469" y="402431"/>
            <a:ext cx="457200" cy="457200"/>
          </a:xfrm>
          <a:prstGeom prst="rect">
            <a:avLst/>
          </a:prstGeom>
        </p:spPr>
      </p:pic>
      <p:pic>
        <p:nvPicPr>
          <p:cNvPr id="825" name="VCNV_mở_ô_chữ_2015.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4"/>
          <a:stretch>
            <a:fillRect/>
          </a:stretch>
        </p:blipFill>
        <p:spPr>
          <a:xfrm>
            <a:off x="-1181656" y="-637124"/>
            <a:ext cx="457201" cy="457200"/>
          </a:xfrm>
          <a:prstGeom prst="rect">
            <a:avLst/>
          </a:prstGeom>
        </p:spPr>
      </p:pic>
      <p:pic>
        <p:nvPicPr>
          <p:cNvPr id="848" name="4.15sVCNV">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4"/>
          <a:stretch>
            <a:fillRect/>
          </a:stretch>
        </p:blipFill>
        <p:spPr>
          <a:xfrm>
            <a:off x="9657438" y="2088695"/>
            <a:ext cx="457200" cy="457200"/>
          </a:xfrm>
          <a:prstGeom prst="rect">
            <a:avLst/>
          </a:prstGeom>
        </p:spPr>
      </p:pic>
      <p:pic>
        <p:nvPicPr>
          <p:cNvPr id="852" name="saiKD O7 - O9 - thoatOMH O8 - O9 - saiVCNV O7 - O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535712" y="-1007156"/>
            <a:ext cx="457200" cy="457200"/>
          </a:xfrm>
          <a:prstGeom prst="rect">
            <a:avLst/>
          </a:prstGeom>
        </p:spPr>
      </p:pic>
      <p:pic>
        <p:nvPicPr>
          <p:cNvPr id="820" name="Picture 819"/>
          <p:cNvPicPr>
            <a:picLocks noChangeAspect="1"/>
          </p:cNvPicPr>
          <p:nvPr/>
        </p:nvPicPr>
        <p:blipFill rotWithShape="1">
          <a:blip r:embed="rId33">
            <a:extLst>
              <a:ext uri="{28A0092B-C50C-407E-A947-70E740481C1C}">
                <a14:useLocalDpi xmlns:a14="http://schemas.microsoft.com/office/drawing/2010/main" val="0"/>
              </a:ext>
            </a:extLst>
          </a:blip>
          <a:srcRect l="98716" t="-1501" b="92997"/>
          <a:stretch>
            <a:fillRect/>
          </a:stretch>
        </p:blipFill>
        <p:spPr>
          <a:xfrm flipH="1">
            <a:off x="1196577" y="3411323"/>
            <a:ext cx="82150" cy="96440"/>
          </a:xfrm>
          <a:prstGeom prst="rect">
            <a:avLst/>
          </a:prstGeom>
        </p:spPr>
      </p:pic>
      <p:sp>
        <p:nvSpPr>
          <p:cNvPr id="822" name="Oval 821"/>
          <p:cNvSpPr/>
          <p:nvPr/>
        </p:nvSpPr>
        <p:spPr>
          <a:xfrm>
            <a:off x="1174874" y="3408929"/>
            <a:ext cx="68580" cy="68580"/>
          </a:xfrm>
          <a:prstGeom prst="ellipse">
            <a:avLst/>
          </a:prstGeom>
          <a:gradFill flip="none" rotWithShape="1">
            <a:gsLst>
              <a:gs pos="34000">
                <a:srgbClr val="FF6161"/>
              </a:gs>
              <a:gs pos="18000">
                <a:srgbClr val="FFAFAF"/>
              </a:gs>
              <a:gs pos="85000">
                <a:srgbClr val="FF0000"/>
              </a:gs>
            </a:gsLst>
            <a:path path="circle">
              <a:fillToRect l="50000" t="50000" r="50000" b="50000"/>
            </a:path>
            <a:tileRect/>
          </a:gradFill>
          <a:ln>
            <a:noFill/>
          </a:ln>
          <a:effectLst>
            <a:glow rad="1016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pic>
        <p:nvPicPr>
          <p:cNvPr id="854" name="VCNV_chọn_ô_chữ">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4"/>
          <a:stretch>
            <a:fillRect/>
          </a:stretch>
        </p:blipFill>
        <p:spPr>
          <a:xfrm>
            <a:off x="-916781" y="651272"/>
            <a:ext cx="457200" cy="457200"/>
          </a:xfrm>
          <a:prstGeom prst="rect">
            <a:avLst/>
          </a:prstGeom>
        </p:spPr>
      </p:pic>
      <p:pic>
        <p:nvPicPr>
          <p:cNvPr id="855" name="VCNV_mở_câu_hỏi">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4"/>
          <a:stretch>
            <a:fillRect/>
          </a:stretch>
        </p:blipFill>
        <p:spPr>
          <a:xfrm>
            <a:off x="-732235" y="69588"/>
            <a:ext cx="457201" cy="457200"/>
          </a:xfrm>
          <a:prstGeom prst="rect">
            <a:avLst/>
          </a:prstGeom>
        </p:spPr>
      </p:pic>
      <p:pic>
        <p:nvPicPr>
          <p:cNvPr id="856" name="VCNV_ô_chữ_được_mở_2015.mp3">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4"/>
          <a:stretch>
            <a:fillRect/>
          </a:stretch>
        </p:blipFill>
        <p:spPr>
          <a:xfrm>
            <a:off x="-1243013" y="1390650"/>
            <a:ext cx="457200" cy="457200"/>
          </a:xfrm>
          <a:prstGeom prst="rect">
            <a:avLst/>
          </a:prstGeom>
        </p:spPr>
      </p:pic>
      <p:pic>
        <p:nvPicPr>
          <p:cNvPr id="857" name="VCNV_câu_đúng_2015.mp3">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4"/>
          <a:stretch>
            <a:fillRect/>
          </a:stretch>
        </p:blipFill>
        <p:spPr>
          <a:xfrm>
            <a:off x="-1434704" y="61913"/>
            <a:ext cx="457200" cy="457200"/>
          </a:xfrm>
          <a:prstGeom prst="rect">
            <a:avLst/>
          </a:prstGeom>
        </p:spPr>
      </p:pic>
      <p:pic>
        <p:nvPicPr>
          <p:cNvPr id="781" name="VCNV_15s_2015.mp3">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4"/>
          <a:stretch>
            <a:fillRect/>
          </a:stretch>
        </p:blipFill>
        <p:spPr>
          <a:xfrm>
            <a:off x="-1042988" y="2275285"/>
            <a:ext cx="457200" cy="457200"/>
          </a:xfrm>
          <a:prstGeom prst="rect">
            <a:avLst/>
          </a:prstGeom>
        </p:spPr>
      </p:pic>
    </p:spTree>
    <p:extLst>
      <p:ext uri="{BB962C8B-B14F-4D97-AF65-F5344CB8AC3E}">
        <p14:creationId xmlns:p14="http://schemas.microsoft.com/office/powerpoint/2010/main" val="3645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9" nodeType="withEffect">
                                  <p:stCondLst>
                                    <p:cond delay="0"/>
                                  </p:stCondLst>
                                  <p:childTnLst>
                                    <p:set>
                                      <p:cBhvr>
                                        <p:cTn id="6" dur="1" fill="hold">
                                          <p:stCondLst>
                                            <p:cond delay="0"/>
                                          </p:stCondLst>
                                        </p:cTn>
                                        <p:tgtEl>
                                          <p:spTgt spid="382"/>
                                        </p:tgtEl>
                                        <p:attrNameLst>
                                          <p:attrName>style.visibility</p:attrName>
                                        </p:attrNameLst>
                                      </p:cBhvr>
                                      <p:to>
                                        <p:strVal val="hidden"/>
                                      </p:to>
                                    </p:set>
                                  </p:childTnLst>
                                </p:cTn>
                              </p:par>
                              <p:par>
                                <p:cTn id="7" presetID="1" presetClass="exit" presetSubtype="0" fill="hold" grpId="9" nodeType="withEffect">
                                  <p:stCondLst>
                                    <p:cond delay="0"/>
                                  </p:stCondLst>
                                  <p:childTnLst>
                                    <p:set>
                                      <p:cBhvr>
                                        <p:cTn id="8" dur="1" fill="hold">
                                          <p:stCondLst>
                                            <p:cond delay="0"/>
                                          </p:stCondLst>
                                        </p:cTn>
                                        <p:tgtEl>
                                          <p:spTgt spid="523"/>
                                        </p:tgtEl>
                                        <p:attrNameLst>
                                          <p:attrName>style.visibility</p:attrName>
                                        </p:attrNameLst>
                                      </p:cBhvr>
                                      <p:to>
                                        <p:strVal val="hidden"/>
                                      </p:to>
                                    </p:set>
                                  </p:childTnLst>
                                </p:cTn>
                              </p:par>
                              <p:par>
                                <p:cTn id="9" presetID="1" presetClass="exit" presetSubtype="0" fill="hold" grpId="9" nodeType="withEffect">
                                  <p:stCondLst>
                                    <p:cond delay="0"/>
                                  </p:stCondLst>
                                  <p:childTnLst>
                                    <p:set>
                                      <p:cBhvr>
                                        <p:cTn id="10" dur="1" fill="hold">
                                          <p:stCondLst>
                                            <p:cond delay="0"/>
                                          </p:stCondLst>
                                        </p:cTn>
                                        <p:tgtEl>
                                          <p:spTgt spid="652"/>
                                        </p:tgtEl>
                                        <p:attrNameLst>
                                          <p:attrName>style.visibility</p:attrName>
                                        </p:attrNameLst>
                                      </p:cBhvr>
                                      <p:to>
                                        <p:strVal val="hidden"/>
                                      </p:to>
                                    </p:set>
                                  </p:childTnLst>
                                </p:cTn>
                              </p:par>
                              <p:par>
                                <p:cTn id="11" presetID="1" presetClass="exit" presetSubtype="0" fill="hold" grpId="8" nodeType="withEffect">
                                  <p:stCondLst>
                                    <p:cond delay="0"/>
                                  </p:stCondLst>
                                  <p:childTnLst>
                                    <p:set>
                                      <p:cBhvr>
                                        <p:cTn id="12" dur="1" fill="hold">
                                          <p:stCondLst>
                                            <p:cond delay="0"/>
                                          </p:stCondLst>
                                        </p:cTn>
                                        <p:tgtEl>
                                          <p:spTgt spid="653"/>
                                        </p:tgtEl>
                                        <p:attrNameLst>
                                          <p:attrName>style.visibility</p:attrName>
                                        </p:attrNameLst>
                                      </p:cBhvr>
                                      <p:to>
                                        <p:strVal val="hidden"/>
                                      </p:to>
                                    </p:set>
                                  </p:childTnLst>
                                </p:cTn>
                              </p:par>
                              <p:par>
                                <p:cTn id="13" presetID="1" presetClass="exit" presetSubtype="0" fill="hold" grpId="8" nodeType="withEffect">
                                  <p:stCondLst>
                                    <p:cond delay="0"/>
                                  </p:stCondLst>
                                  <p:childTnLst>
                                    <p:set>
                                      <p:cBhvr>
                                        <p:cTn id="14" dur="1" fill="hold">
                                          <p:stCondLst>
                                            <p:cond delay="0"/>
                                          </p:stCondLst>
                                        </p:cTn>
                                        <p:tgtEl>
                                          <p:spTgt spid="524"/>
                                        </p:tgtEl>
                                        <p:attrNameLst>
                                          <p:attrName>style.visibility</p:attrName>
                                        </p:attrNameLst>
                                      </p:cBhvr>
                                      <p:to>
                                        <p:strVal val="hidden"/>
                                      </p:to>
                                    </p:set>
                                  </p:childTnLst>
                                </p:cTn>
                              </p:par>
                              <p:par>
                                <p:cTn id="15" presetID="1" presetClass="exit" presetSubtype="0" fill="hold" grpId="11" nodeType="withEffect">
                                  <p:stCondLst>
                                    <p:cond delay="0"/>
                                  </p:stCondLst>
                                  <p:childTnLst>
                                    <p:set>
                                      <p:cBhvr>
                                        <p:cTn id="16" dur="1" fill="hold">
                                          <p:stCondLst>
                                            <p:cond delay="0"/>
                                          </p:stCondLst>
                                        </p:cTn>
                                        <p:tgtEl>
                                          <p:spTgt spid="206"/>
                                        </p:tgtEl>
                                        <p:attrNameLst>
                                          <p:attrName>style.visibility</p:attrName>
                                        </p:attrNameLst>
                                      </p:cBhvr>
                                      <p:to>
                                        <p:strVal val="hidden"/>
                                      </p:to>
                                    </p:set>
                                  </p:childTnLst>
                                </p:cTn>
                              </p:par>
                              <p:par>
                                <p:cTn id="17" presetID="1" presetClass="exit" presetSubtype="0" fill="hold" grpId="9" nodeType="withEffect">
                                  <p:stCondLst>
                                    <p:cond delay="0"/>
                                  </p:stCondLst>
                                  <p:childTnLst>
                                    <p:set>
                                      <p:cBhvr>
                                        <p:cTn id="18" dur="1" fill="hold">
                                          <p:stCondLst>
                                            <p:cond delay="0"/>
                                          </p:stCondLst>
                                        </p:cTn>
                                        <p:tgtEl>
                                          <p:spTgt spid="384"/>
                                        </p:tgtEl>
                                        <p:attrNameLst>
                                          <p:attrName>style.visibility</p:attrName>
                                        </p:attrNameLst>
                                      </p:cBhvr>
                                      <p:to>
                                        <p:strVal val="hidden"/>
                                      </p:to>
                                    </p:set>
                                  </p:childTnLst>
                                </p:cTn>
                              </p:par>
                              <p:par>
                                <p:cTn id="19" presetID="1" presetClass="exit" presetSubtype="0" fill="hold" grpId="8" nodeType="withEffect">
                                  <p:stCondLst>
                                    <p:cond delay="0"/>
                                  </p:stCondLst>
                                  <p:childTnLst>
                                    <p:set>
                                      <p:cBhvr>
                                        <p:cTn id="20" dur="1" fill="hold">
                                          <p:stCondLst>
                                            <p:cond delay="0"/>
                                          </p:stCondLst>
                                        </p:cTn>
                                        <p:tgtEl>
                                          <p:spTgt spid="207"/>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5882" fill="hold"/>
                                        <p:tgtEl>
                                          <p:spTgt spid="8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9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8359" fill="hold"/>
                                        <p:tgtEl>
                                          <p:spTgt spid="856"/>
                                        </p:tgtEl>
                                      </p:cBhvr>
                                    </p:cmd>
                                  </p:childTnLst>
                                </p:cTn>
                              </p:par>
                            </p:childTnLst>
                          </p:cTn>
                        </p:par>
                      </p:childTnLst>
                    </p:cTn>
                  </p:par>
                </p:childTnLst>
              </p:cTn>
              <p:nextCondLst>
                <p:cond evt="onClick" delay="0">
                  <p:tgtEl>
                    <p:spTgt spid="392"/>
                  </p:tgtEl>
                </p:cond>
              </p:nextCondLst>
            </p:seq>
            <p:seq concurrent="1" nextAc="seek">
              <p:cTn id="30" restart="whenNotActive" fill="hold" evtFilter="cancelBubble" nodeType="interactiveSeq">
                <p:stCondLst>
                  <p:cond evt="onClick" delay="0">
                    <p:tgtEl>
                      <p:spTgt spid="39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2904" fill="hold"/>
                                        <p:tgtEl>
                                          <p:spTgt spid="783"/>
                                        </p:tgtEl>
                                      </p:cBhvr>
                                    </p:cmd>
                                  </p:childTnLst>
                                </p:cTn>
                              </p:par>
                            </p:childTnLst>
                          </p:cTn>
                        </p:par>
                      </p:childTnLst>
                    </p:cTn>
                  </p:par>
                </p:childTnLst>
              </p:cTn>
              <p:nextCondLst>
                <p:cond evt="onClick" delay="0">
                  <p:tgtEl>
                    <p:spTgt spid="393"/>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1750" fill="hold"/>
                                        <p:tgtEl>
                                          <p:spTgt spid="854"/>
                                        </p:tgtEl>
                                      </p:cBhvr>
                                    </p:cmd>
                                  </p:childTnLst>
                                </p:cTn>
                              </p:par>
                              <p:par>
                                <p:cTn id="42" presetID="1" presetClass="exit"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4" nodeType="withEffect">
                                  <p:stCondLst>
                                    <p:cond delay="0"/>
                                  </p:stCondLst>
                                  <p:childTnLst>
                                    <p:set>
                                      <p:cBhvr>
                                        <p:cTn id="45" dur="1" fill="hold">
                                          <p:stCondLst>
                                            <p:cond delay="0"/>
                                          </p:stCondLst>
                                        </p:cTn>
                                        <p:tgtEl>
                                          <p:spTgt spid="386"/>
                                        </p:tgtEl>
                                        <p:attrNameLst>
                                          <p:attrName>style.visibility</p:attrName>
                                        </p:attrNameLst>
                                      </p:cBhvr>
                                      <p:to>
                                        <p:strVal val="hidden"/>
                                      </p:to>
                                    </p:set>
                                  </p:childTnLst>
                                </p:cTn>
                              </p:par>
                              <p:par>
                                <p:cTn id="46" presetID="1" presetClass="exit" presetSubtype="0" fill="hold" grpId="6" nodeType="withEffect">
                                  <p:stCondLst>
                                    <p:cond delay="0"/>
                                  </p:stCondLst>
                                  <p:childTnLst>
                                    <p:set>
                                      <p:cBhvr>
                                        <p:cTn id="47" dur="1" fill="hold">
                                          <p:stCondLst>
                                            <p:cond delay="0"/>
                                          </p:stCondLst>
                                        </p:cTn>
                                        <p:tgtEl>
                                          <p:spTgt spid="382"/>
                                        </p:tgtEl>
                                        <p:attrNameLst>
                                          <p:attrName>style.visibility</p:attrName>
                                        </p:attrNameLst>
                                      </p:cBhvr>
                                      <p:to>
                                        <p:strVal val="hidden"/>
                                      </p:to>
                                    </p:set>
                                  </p:childTnLst>
                                </p:cTn>
                              </p:par>
                              <p:par>
                                <p:cTn id="48" presetID="1" presetClass="exit" presetSubtype="0" fill="hold" grpId="3" nodeType="withEffect">
                                  <p:stCondLst>
                                    <p:cond delay="0"/>
                                  </p:stCondLst>
                                  <p:childTnLst>
                                    <p:set>
                                      <p:cBhvr>
                                        <p:cTn id="49" dur="1" fill="hold">
                                          <p:stCondLst>
                                            <p:cond delay="0"/>
                                          </p:stCondLst>
                                        </p:cTn>
                                        <p:tgtEl>
                                          <p:spTgt spid="523"/>
                                        </p:tgtEl>
                                        <p:attrNameLst>
                                          <p:attrName>style.visibility</p:attrName>
                                        </p:attrNameLst>
                                      </p:cBhvr>
                                      <p:to>
                                        <p:strVal val="hidden"/>
                                      </p:to>
                                    </p:set>
                                  </p:childTnLst>
                                </p:cTn>
                              </p:par>
                              <p:par>
                                <p:cTn id="50" presetID="1" presetClass="exit" presetSubtype="0" fill="hold" grpId="5" nodeType="withEffect">
                                  <p:stCondLst>
                                    <p:cond delay="0"/>
                                  </p:stCondLst>
                                  <p:childTnLst>
                                    <p:set>
                                      <p:cBhvr>
                                        <p:cTn id="51" dur="1" fill="hold">
                                          <p:stCondLst>
                                            <p:cond delay="0"/>
                                          </p:stCondLst>
                                        </p:cTn>
                                        <p:tgtEl>
                                          <p:spTgt spid="525"/>
                                        </p:tgtEl>
                                        <p:attrNameLst>
                                          <p:attrName>style.visibility</p:attrName>
                                        </p:attrNameLst>
                                      </p:cBhvr>
                                      <p:to>
                                        <p:strVal val="hidden"/>
                                      </p:to>
                                    </p:set>
                                  </p:childTnLst>
                                </p:cTn>
                              </p:par>
                              <p:par>
                                <p:cTn id="52" presetID="1" presetClass="exit" presetSubtype="0" fill="hold" grpId="6" nodeType="withEffect">
                                  <p:stCondLst>
                                    <p:cond delay="0"/>
                                  </p:stCondLst>
                                  <p:childTnLst>
                                    <p:set>
                                      <p:cBhvr>
                                        <p:cTn id="53" dur="1" fill="hold">
                                          <p:stCondLst>
                                            <p:cond delay="0"/>
                                          </p:stCondLst>
                                        </p:cTn>
                                        <p:tgtEl>
                                          <p:spTgt spid="654"/>
                                        </p:tgtEl>
                                        <p:attrNameLst>
                                          <p:attrName>style.visibility</p:attrName>
                                        </p:attrNameLst>
                                      </p:cBhvr>
                                      <p:to>
                                        <p:strVal val="hidden"/>
                                      </p:to>
                                    </p:set>
                                  </p:childTnLst>
                                </p:cTn>
                              </p:par>
                              <p:par>
                                <p:cTn id="54" presetID="1" presetClass="exit" presetSubtype="0" fill="hold" grpId="3" nodeType="withEffect">
                                  <p:stCondLst>
                                    <p:cond delay="0"/>
                                  </p:stCondLst>
                                  <p:childTnLst>
                                    <p:set>
                                      <p:cBhvr>
                                        <p:cTn id="55" dur="1" fill="hold">
                                          <p:stCondLst>
                                            <p:cond delay="0"/>
                                          </p:stCondLst>
                                        </p:cTn>
                                        <p:tgtEl>
                                          <p:spTgt spid="652"/>
                                        </p:tgtEl>
                                        <p:attrNameLst>
                                          <p:attrName>style.visibility</p:attrName>
                                        </p:attrNameLst>
                                      </p:cBhvr>
                                      <p:to>
                                        <p:strVal val="hidden"/>
                                      </p:to>
                                    </p:set>
                                  </p:childTnLst>
                                </p:cTn>
                              </p:par>
                              <p:par>
                                <p:cTn id="56" presetID="1" presetClass="entr" presetSubtype="0" fill="hold" grpId="6" nodeType="withEffect">
                                  <p:stCondLst>
                                    <p:cond delay="0"/>
                                  </p:stCondLst>
                                  <p:childTnLst>
                                    <p:set>
                                      <p:cBhvr>
                                        <p:cTn id="57" dur="1" fill="hold">
                                          <p:stCondLst>
                                            <p:cond delay="0"/>
                                          </p:stCondLst>
                                        </p:cTn>
                                        <p:tgtEl>
                                          <p:spTgt spid="653"/>
                                        </p:tgtEl>
                                        <p:attrNameLst>
                                          <p:attrName>style.visibility</p:attrName>
                                        </p:attrNameLst>
                                      </p:cBhvr>
                                      <p:to>
                                        <p:strVal val="visible"/>
                                      </p:to>
                                    </p:set>
                                  </p:childTnLst>
                                </p:cTn>
                              </p:par>
                              <p:par>
                                <p:cTn id="58" presetID="1" presetClass="entr" presetSubtype="0" fill="hold" grpId="6" nodeType="withEffect">
                                  <p:stCondLst>
                                    <p:cond delay="0"/>
                                  </p:stCondLst>
                                  <p:childTnLst>
                                    <p:set>
                                      <p:cBhvr>
                                        <p:cTn id="59" dur="1" fill="hold">
                                          <p:stCondLst>
                                            <p:cond delay="0"/>
                                          </p:stCondLst>
                                        </p:cTn>
                                        <p:tgtEl>
                                          <p:spTgt spid="52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0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207"/>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withEffect">
                                  <p:stCondLst>
                                    <p:cond delay="0"/>
                                  </p:stCondLst>
                                  <p:childTnLst>
                                    <p:cmd type="call" cmd="playFrom(0.0)">
                                      <p:cBhvr>
                                        <p:cTn id="70" dur="1750" fill="hold"/>
                                        <p:tgtEl>
                                          <p:spTgt spid="854"/>
                                        </p:tgtEl>
                                      </p:cBhvr>
                                    </p:cmd>
                                  </p:childTnLst>
                                </p:cTn>
                              </p:par>
                              <p:par>
                                <p:cTn id="71" presetID="1" presetClass="exit" presetSubtype="0" fill="hold" grpId="3" nodeType="withEffect">
                                  <p:stCondLst>
                                    <p:cond delay="0"/>
                                  </p:stCondLst>
                                  <p:childTnLst>
                                    <p:set>
                                      <p:cBhvr>
                                        <p:cTn id="72" dur="1" fill="hold">
                                          <p:stCondLst>
                                            <p:cond delay="0"/>
                                          </p:stCondLst>
                                        </p:cTn>
                                        <p:tgtEl>
                                          <p:spTgt spid="207"/>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38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86"/>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523"/>
                                        </p:tgtEl>
                                        <p:attrNameLst>
                                          <p:attrName>style.visibility</p:attrName>
                                        </p:attrNameLst>
                                      </p:cBhvr>
                                      <p:to>
                                        <p:strVal val="hidden"/>
                                      </p:to>
                                    </p:set>
                                  </p:childTnLst>
                                </p:cTn>
                              </p:par>
                              <p:par>
                                <p:cTn id="79" presetID="1" presetClass="exit" presetSubtype="0" fill="hold" grpId="6" nodeType="withEffect">
                                  <p:stCondLst>
                                    <p:cond delay="0"/>
                                  </p:stCondLst>
                                  <p:childTnLst>
                                    <p:set>
                                      <p:cBhvr>
                                        <p:cTn id="80" dur="1" fill="hold">
                                          <p:stCondLst>
                                            <p:cond delay="0"/>
                                          </p:stCondLst>
                                        </p:cTn>
                                        <p:tgtEl>
                                          <p:spTgt spid="525"/>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654"/>
                                        </p:tgtEl>
                                        <p:attrNameLst>
                                          <p:attrName>style.visibility</p:attrName>
                                        </p:attrNameLst>
                                      </p:cBhvr>
                                      <p:to>
                                        <p:strVal val="hidden"/>
                                      </p:to>
                                    </p:set>
                                  </p:childTnLst>
                                </p:cTn>
                              </p:par>
                              <p:par>
                                <p:cTn id="83" presetID="1" presetClass="exit" presetSubtype="0" fill="hold" grpId="4" nodeType="withEffect">
                                  <p:stCondLst>
                                    <p:cond delay="0"/>
                                  </p:stCondLst>
                                  <p:childTnLst>
                                    <p:set>
                                      <p:cBhvr>
                                        <p:cTn id="84" dur="1" fill="hold">
                                          <p:stCondLst>
                                            <p:cond delay="0"/>
                                          </p:stCondLst>
                                        </p:cTn>
                                        <p:tgtEl>
                                          <p:spTgt spid="652"/>
                                        </p:tgtEl>
                                        <p:attrNameLst>
                                          <p:attrName>style.visibility</p:attrName>
                                        </p:attrNameLst>
                                      </p:cBhvr>
                                      <p:to>
                                        <p:strVal val="hidden"/>
                                      </p:to>
                                    </p:set>
                                  </p:childTnLst>
                                </p:cTn>
                              </p:par>
                              <p:par>
                                <p:cTn id="85" presetID="1" presetClass="entr" presetSubtype="0" fill="hold" grpId="5" nodeType="withEffect">
                                  <p:stCondLst>
                                    <p:cond delay="0"/>
                                  </p:stCondLst>
                                  <p:childTnLst>
                                    <p:set>
                                      <p:cBhvr>
                                        <p:cTn id="86" dur="1" fill="hold">
                                          <p:stCondLst>
                                            <p:cond delay="0"/>
                                          </p:stCondLst>
                                        </p:cTn>
                                        <p:tgtEl>
                                          <p:spTgt spid="653"/>
                                        </p:tgtEl>
                                        <p:attrNameLst>
                                          <p:attrName>style.visibility</p:attrName>
                                        </p:attrNameLst>
                                      </p:cBhvr>
                                      <p:to>
                                        <p:strVal val="visible"/>
                                      </p:to>
                                    </p:set>
                                  </p:childTnLst>
                                </p:cTn>
                              </p:par>
                              <p:par>
                                <p:cTn id="87" presetID="1" presetClass="entr" presetSubtype="0" fill="hold" grpId="5" nodeType="withEffect">
                                  <p:stCondLst>
                                    <p:cond delay="0"/>
                                  </p:stCondLst>
                                  <p:childTnLst>
                                    <p:set>
                                      <p:cBhvr>
                                        <p:cTn id="88" dur="1" fill="hold">
                                          <p:stCondLst>
                                            <p:cond delay="0"/>
                                          </p:stCondLst>
                                        </p:cTn>
                                        <p:tgtEl>
                                          <p:spTgt spid="524"/>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2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84"/>
                                        </p:tgtEl>
                                        <p:attrNameLst>
                                          <p:attrName>style.visibility</p:attrName>
                                        </p:attrNameLst>
                                      </p:cBhvr>
                                      <p:to>
                                        <p:strVal val="visible"/>
                                      </p:to>
                                    </p:set>
                                  </p:childTnLst>
                                </p:cTn>
                              </p:par>
                            </p:childTnLst>
                          </p:cTn>
                        </p:par>
                      </p:childTnLst>
                    </p:cTn>
                  </p:par>
                </p:childTnLst>
              </p:cTn>
              <p:nextCondLst>
                <p:cond evt="onClick" delay="0">
                  <p:tgtEl>
                    <p:spTgt spid="207"/>
                  </p:tgtEl>
                </p:cond>
              </p:nextCondLst>
            </p:seq>
            <p:seq concurrent="1" nextAc="seek">
              <p:cTn id="95" restart="whenNotActive" fill="hold" evtFilter="cancelBubble" nodeType="interactiveSeq">
                <p:stCondLst>
                  <p:cond evt="onClick" delay="0">
                    <p:tgtEl>
                      <p:spTgt spid="521"/>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withEffect">
                                  <p:stCondLst>
                                    <p:cond delay="0"/>
                                  </p:stCondLst>
                                  <p:childTnLst>
                                    <p:set>
                                      <p:cBhvr>
                                        <p:cTn id="99" dur="1" fill="hold">
                                          <p:stCondLst>
                                            <p:cond delay="0"/>
                                          </p:stCondLst>
                                        </p:cTn>
                                        <p:tgtEl>
                                          <p:spTgt spid="505"/>
                                        </p:tgtEl>
                                        <p:attrNameLst>
                                          <p:attrName>style.visibility</p:attrName>
                                        </p:attrNameLst>
                                      </p:cBhvr>
                                      <p:to>
                                        <p:strVal val="visible"/>
                                      </p:to>
                                    </p:set>
                                  </p:childTnLst>
                                </p:cTn>
                              </p:par>
                              <p:par>
                                <p:cTn id="100" presetID="1" presetClass="mediacall" presetSubtype="0" fill="hold" nodeType="withEffect">
                                  <p:stCondLst>
                                    <p:cond delay="0"/>
                                  </p:stCondLst>
                                  <p:childTnLst>
                                    <p:cmd type="call" cmd="playFrom(0.0)">
                                      <p:cBhvr>
                                        <p:cTn id="101" dur="8359" fill="hold"/>
                                        <p:tgtEl>
                                          <p:spTgt spid="856"/>
                                        </p:tgtEl>
                                      </p:cBhvr>
                                    </p:cmd>
                                  </p:childTnLst>
                                </p:cTn>
                              </p:par>
                            </p:childTnLst>
                          </p:cTn>
                        </p:par>
                      </p:childTnLst>
                    </p:cTn>
                  </p:par>
                </p:childTnLst>
              </p:cTn>
              <p:nextCondLst>
                <p:cond evt="onClick" delay="0">
                  <p:tgtEl>
                    <p:spTgt spid="521"/>
                  </p:tgtEl>
                </p:cond>
              </p:nextCondLst>
            </p:seq>
            <p:seq concurrent="1" nextAc="seek">
              <p:cTn id="102" restart="whenNotActive" fill="hold" evtFilter="cancelBubble" nodeType="interactiveSeq">
                <p:stCondLst>
                  <p:cond evt="onClick" delay="0">
                    <p:tgtEl>
                      <p:spTgt spid="52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74"/>
                                        </p:tgtEl>
                                        <p:attrNameLst>
                                          <p:attrName>style.visibility</p:attrName>
                                        </p:attrNameLst>
                                      </p:cBhvr>
                                      <p:to>
                                        <p:strVal val="visible"/>
                                      </p:to>
                                    </p:set>
                                  </p:childTnLst>
                                </p:cTn>
                              </p:par>
                              <p:par>
                                <p:cTn id="107" presetID="1" presetClass="mediacall" presetSubtype="0" fill="hold" nodeType="withEffect">
                                  <p:stCondLst>
                                    <p:cond delay="0"/>
                                  </p:stCondLst>
                                  <p:childTnLst>
                                    <p:cmd type="call" cmd="playFrom(0.0)">
                                      <p:cBhvr>
                                        <p:cTn id="108" dur="2904" fill="hold"/>
                                        <p:tgtEl>
                                          <p:spTgt spid="783"/>
                                        </p:tgtEl>
                                      </p:cBhvr>
                                    </p:cmd>
                                  </p:childTnLst>
                                </p:cTn>
                              </p:par>
                            </p:childTnLst>
                          </p:cTn>
                        </p:par>
                      </p:childTnLst>
                    </p:cTn>
                  </p:par>
                </p:childTnLst>
              </p:cTn>
              <p:nextCondLst>
                <p:cond evt="onClick" delay="0">
                  <p:tgtEl>
                    <p:spTgt spid="522"/>
                  </p:tgtEl>
                </p:cond>
              </p:nextCondLst>
            </p:seq>
            <p:seq concurrent="1" nextAc="seek">
              <p:cTn id="109" restart="whenNotActive" fill="hold" evtFilter="cancelBubble" nodeType="interactiveSeq">
                <p:stCondLst>
                  <p:cond evt="onClick" delay="0">
                    <p:tgtEl>
                      <p:spTgt spid="386"/>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withEffect">
                                  <p:stCondLst>
                                    <p:cond delay="0"/>
                                  </p:stCondLst>
                                  <p:childTnLst>
                                    <p:cmd type="call" cmd="playFrom(0.0)">
                                      <p:cBhvr>
                                        <p:cTn id="113" dur="1750" fill="hold"/>
                                        <p:tgtEl>
                                          <p:spTgt spid="854"/>
                                        </p:tgtEl>
                                      </p:cBhvr>
                                    </p:cmd>
                                  </p:childTnLst>
                                </p:cTn>
                              </p:par>
                              <p:par>
                                <p:cTn id="114" presetID="1" presetClass="exit" presetSubtype="0" fill="hold" grpId="0" nodeType="withEffect">
                                  <p:stCondLst>
                                    <p:cond delay="0"/>
                                  </p:stCondLst>
                                  <p:childTnLst>
                                    <p:set>
                                      <p:cBhvr>
                                        <p:cTn id="115" dur="1" fill="hold">
                                          <p:stCondLst>
                                            <p:cond delay="0"/>
                                          </p:stCondLst>
                                        </p:cTn>
                                        <p:tgtEl>
                                          <p:spTgt spid="386"/>
                                        </p:tgtEl>
                                        <p:attrNameLst>
                                          <p:attrName>style.visibility</p:attrName>
                                        </p:attrNameLst>
                                      </p:cBhvr>
                                      <p:to>
                                        <p:strVal val="hidden"/>
                                      </p:to>
                                    </p:set>
                                  </p:childTnLst>
                                </p:cTn>
                              </p:par>
                              <p:par>
                                <p:cTn id="116" presetID="1" presetClass="exit" presetSubtype="0" fill="hold" grpId="5" nodeType="withEffect">
                                  <p:stCondLst>
                                    <p:cond delay="0"/>
                                  </p:stCondLst>
                                  <p:childTnLst>
                                    <p:set>
                                      <p:cBhvr>
                                        <p:cTn id="117" dur="1" fill="hold">
                                          <p:stCondLst>
                                            <p:cond delay="0"/>
                                          </p:stCondLst>
                                        </p:cTn>
                                        <p:tgtEl>
                                          <p:spTgt spid="206"/>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10"/>
                                        </p:tgtEl>
                                        <p:attrNameLst>
                                          <p:attrName>style.visibility</p:attrName>
                                        </p:attrNameLst>
                                      </p:cBhvr>
                                      <p:to>
                                        <p:strVal val="hidden"/>
                                      </p:to>
                                    </p:set>
                                  </p:childTnLst>
                                </p:cTn>
                              </p:par>
                              <p:par>
                                <p:cTn id="120" presetID="1" presetClass="exit" presetSubtype="0" fill="hold" grpId="6" nodeType="withEffect">
                                  <p:stCondLst>
                                    <p:cond delay="0"/>
                                  </p:stCondLst>
                                  <p:childTnLst>
                                    <p:set>
                                      <p:cBhvr>
                                        <p:cTn id="121" dur="1" fill="hold">
                                          <p:stCondLst>
                                            <p:cond delay="0"/>
                                          </p:stCondLst>
                                        </p:cTn>
                                        <p:tgtEl>
                                          <p:spTgt spid="523"/>
                                        </p:tgtEl>
                                        <p:attrNameLst>
                                          <p:attrName>style.visibility</p:attrName>
                                        </p:attrNameLst>
                                      </p:cBhvr>
                                      <p:to>
                                        <p:strVal val="hidden"/>
                                      </p:to>
                                    </p:set>
                                  </p:childTnLst>
                                </p:cTn>
                              </p:par>
                              <p:par>
                                <p:cTn id="122" presetID="1" presetClass="exit" presetSubtype="0" fill="hold" grpId="4" nodeType="withEffect">
                                  <p:stCondLst>
                                    <p:cond delay="0"/>
                                  </p:stCondLst>
                                  <p:childTnLst>
                                    <p:set>
                                      <p:cBhvr>
                                        <p:cTn id="123" dur="1" fill="hold">
                                          <p:stCondLst>
                                            <p:cond delay="0"/>
                                          </p:stCondLst>
                                        </p:cTn>
                                        <p:tgtEl>
                                          <p:spTgt spid="525"/>
                                        </p:tgtEl>
                                        <p:attrNameLst>
                                          <p:attrName>style.visibility</p:attrName>
                                        </p:attrNameLst>
                                      </p:cBhvr>
                                      <p:to>
                                        <p:strVal val="hidden"/>
                                      </p:to>
                                    </p:set>
                                  </p:childTnLst>
                                </p:cTn>
                              </p:par>
                              <p:par>
                                <p:cTn id="124" presetID="1" presetClass="exit" presetSubtype="0" fill="hold" grpId="5" nodeType="withEffect">
                                  <p:stCondLst>
                                    <p:cond delay="0"/>
                                  </p:stCondLst>
                                  <p:childTnLst>
                                    <p:set>
                                      <p:cBhvr>
                                        <p:cTn id="125" dur="1" fill="hold">
                                          <p:stCondLst>
                                            <p:cond delay="0"/>
                                          </p:stCondLst>
                                        </p:cTn>
                                        <p:tgtEl>
                                          <p:spTgt spid="654"/>
                                        </p:tgtEl>
                                        <p:attrNameLst>
                                          <p:attrName>style.visibility</p:attrName>
                                        </p:attrNameLst>
                                      </p:cBhvr>
                                      <p:to>
                                        <p:strVal val="hidden"/>
                                      </p:to>
                                    </p:set>
                                  </p:childTnLst>
                                </p:cTn>
                              </p:par>
                              <p:par>
                                <p:cTn id="126" presetID="1" presetClass="exit" presetSubtype="0" fill="hold" grpId="7" nodeType="withEffect">
                                  <p:stCondLst>
                                    <p:cond delay="0"/>
                                  </p:stCondLst>
                                  <p:childTnLst>
                                    <p:set>
                                      <p:cBhvr>
                                        <p:cTn id="127" dur="1" fill="hold">
                                          <p:stCondLst>
                                            <p:cond delay="0"/>
                                          </p:stCondLst>
                                        </p:cTn>
                                        <p:tgtEl>
                                          <p:spTgt spid="652"/>
                                        </p:tgtEl>
                                        <p:attrNameLst>
                                          <p:attrName>style.visibility</p:attrName>
                                        </p:attrNameLst>
                                      </p:cBhvr>
                                      <p:to>
                                        <p:strVal val="hidden"/>
                                      </p:to>
                                    </p:set>
                                  </p:childTnLst>
                                </p:cTn>
                              </p:par>
                              <p:par>
                                <p:cTn id="128" presetID="1" presetClass="entr" presetSubtype="0" fill="hold" grpId="4" nodeType="withEffect">
                                  <p:stCondLst>
                                    <p:cond delay="0"/>
                                  </p:stCondLst>
                                  <p:childTnLst>
                                    <p:set>
                                      <p:cBhvr>
                                        <p:cTn id="129" dur="1" fill="hold">
                                          <p:stCondLst>
                                            <p:cond delay="0"/>
                                          </p:stCondLst>
                                        </p:cTn>
                                        <p:tgtEl>
                                          <p:spTgt spid="653"/>
                                        </p:tgtEl>
                                        <p:attrNameLst>
                                          <p:attrName>style.visibility</p:attrName>
                                        </p:attrNameLst>
                                      </p:cBhvr>
                                      <p:to>
                                        <p:strVal val="visible"/>
                                      </p:to>
                                    </p:set>
                                  </p:childTnLst>
                                </p:cTn>
                              </p:par>
                              <p:par>
                                <p:cTn id="130" presetID="1" presetClass="entr" presetSubtype="0" fill="hold" grpId="4" nodeType="withEffect">
                                  <p:stCondLst>
                                    <p:cond delay="0"/>
                                  </p:stCondLst>
                                  <p:childTnLst>
                                    <p:set>
                                      <p:cBhvr>
                                        <p:cTn id="131" dur="1" fill="hold">
                                          <p:stCondLst>
                                            <p:cond delay="0"/>
                                          </p:stCondLst>
                                        </p:cTn>
                                        <p:tgtEl>
                                          <p:spTgt spid="524"/>
                                        </p:tgtEl>
                                        <p:attrNameLst>
                                          <p:attrName>style.visibility</p:attrName>
                                        </p:attrNameLst>
                                      </p:cBhvr>
                                      <p:to>
                                        <p:strVal val="visible"/>
                                      </p:to>
                                    </p:set>
                                  </p:childTnLst>
                                </p:cTn>
                              </p:par>
                              <p:par>
                                <p:cTn id="132" presetID="1" presetClass="entr" presetSubtype="0" fill="hold" grpId="2" nodeType="withEffect">
                                  <p:stCondLst>
                                    <p:cond delay="0"/>
                                  </p:stCondLst>
                                  <p:childTnLst>
                                    <p:set>
                                      <p:cBhvr>
                                        <p:cTn id="133" dur="1" fill="hold">
                                          <p:stCondLst>
                                            <p:cond delay="0"/>
                                          </p:stCondLst>
                                        </p:cTn>
                                        <p:tgtEl>
                                          <p:spTgt spid="20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82"/>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443"/>
                                        </p:tgtEl>
                                        <p:attrNameLst>
                                          <p:attrName>style.visibility</p:attrName>
                                        </p:attrNameLst>
                                      </p:cBhvr>
                                      <p:to>
                                        <p:strVal val="visible"/>
                                      </p:to>
                                    </p:set>
                                  </p:childTnLst>
                                </p:cTn>
                              </p:par>
                            </p:childTnLst>
                          </p:cTn>
                        </p:par>
                      </p:childTnLst>
                    </p:cTn>
                  </p:par>
                </p:childTnLst>
              </p:cTn>
              <p:nextCondLst>
                <p:cond evt="onClick" delay="0">
                  <p:tgtEl>
                    <p:spTgt spid="386"/>
                  </p:tgtEl>
                </p:cond>
              </p:nextCondLst>
            </p:seq>
            <p:seq concurrent="1" nextAc="seek">
              <p:cTn id="138" restart="whenNotActive" fill="hold" evtFilter="cancelBubble" nodeType="interactiveSeq">
                <p:stCondLst>
                  <p:cond evt="onClick" delay="0">
                    <p:tgtEl>
                      <p:spTgt spid="384"/>
                    </p:tgtEl>
                  </p:cond>
                </p:stCondLst>
                <p:endSync evt="end" delay="0">
                  <p:rtn val="all"/>
                </p:endSync>
                <p:childTnLst>
                  <p:par>
                    <p:cTn id="139" fill="hold">
                      <p:stCondLst>
                        <p:cond delay="0"/>
                      </p:stCondLst>
                      <p:childTnLst>
                        <p:par>
                          <p:cTn id="140" fill="hold">
                            <p:stCondLst>
                              <p:cond delay="0"/>
                            </p:stCondLst>
                            <p:childTnLst>
                              <p:par>
                                <p:cTn id="141" presetID="1" presetClass="mediacall" presetSubtype="0" fill="hold" nodeType="withEffect">
                                  <p:stCondLst>
                                    <p:cond delay="0"/>
                                  </p:stCondLst>
                                  <p:childTnLst>
                                    <p:cmd type="call" cmd="playFrom(0.0)">
                                      <p:cBhvr>
                                        <p:cTn id="142" dur="1750" fill="hold"/>
                                        <p:tgtEl>
                                          <p:spTgt spid="854"/>
                                        </p:tgtEl>
                                      </p:cBhvr>
                                    </p:cmd>
                                  </p:childTnLst>
                                </p:cTn>
                              </p:par>
                              <p:par>
                                <p:cTn id="143" presetID="1" presetClass="exit" presetSubtype="0" fill="hold" grpId="3" nodeType="withEffect">
                                  <p:stCondLst>
                                    <p:cond delay="0"/>
                                  </p:stCondLst>
                                  <p:childTnLst>
                                    <p:set>
                                      <p:cBhvr>
                                        <p:cTn id="144" dur="1" fill="hold">
                                          <p:stCondLst>
                                            <p:cond delay="0"/>
                                          </p:stCondLst>
                                        </p:cTn>
                                        <p:tgtEl>
                                          <p:spTgt spid="384"/>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206"/>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0"/>
                                        </p:tgtEl>
                                        <p:attrNameLst>
                                          <p:attrName>style.visibility</p:attrName>
                                        </p:attrNameLst>
                                      </p:cBhvr>
                                      <p:to>
                                        <p:strVal val="hidden"/>
                                      </p:to>
                                    </p:set>
                                  </p:childTnLst>
                                </p:cTn>
                              </p:par>
                              <p:par>
                                <p:cTn id="149" presetID="1" presetClass="exit" presetSubtype="0" fill="hold" grpId="7" nodeType="withEffect">
                                  <p:stCondLst>
                                    <p:cond delay="0"/>
                                  </p:stCondLst>
                                  <p:childTnLst>
                                    <p:set>
                                      <p:cBhvr>
                                        <p:cTn id="150" dur="1" fill="hold">
                                          <p:stCondLst>
                                            <p:cond delay="0"/>
                                          </p:stCondLst>
                                        </p:cTn>
                                        <p:tgtEl>
                                          <p:spTgt spid="523"/>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525"/>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654"/>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652"/>
                                        </p:tgtEl>
                                        <p:attrNameLst>
                                          <p:attrName>style.visibility</p:attrName>
                                        </p:attrNameLst>
                                      </p:cBhvr>
                                      <p:to>
                                        <p:strVal val="hidden"/>
                                      </p:to>
                                    </p:set>
                                  </p:childTnLst>
                                </p:cTn>
                              </p:par>
                              <p:par>
                                <p:cTn id="157" presetID="1" presetClass="entr" presetSubtype="0" fill="hold" grpId="2" nodeType="withEffect">
                                  <p:stCondLst>
                                    <p:cond delay="0"/>
                                  </p:stCondLst>
                                  <p:childTnLst>
                                    <p:set>
                                      <p:cBhvr>
                                        <p:cTn id="158" dur="1" fill="hold">
                                          <p:stCondLst>
                                            <p:cond delay="0"/>
                                          </p:stCondLst>
                                        </p:cTn>
                                        <p:tgtEl>
                                          <p:spTgt spid="653"/>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52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07"/>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38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443"/>
                                        </p:tgtEl>
                                        <p:attrNameLst>
                                          <p:attrName>style.visibility</p:attrName>
                                        </p:attrNameLst>
                                      </p:cBhvr>
                                      <p:to>
                                        <p:strVal val="visible"/>
                                      </p:to>
                                    </p:set>
                                  </p:childTnLst>
                                </p:cTn>
                              </p:par>
                            </p:childTnLst>
                          </p:cTn>
                        </p:par>
                      </p:childTnLst>
                    </p:cTn>
                  </p:par>
                </p:childTnLst>
              </p:cTn>
              <p:nextCondLst>
                <p:cond evt="onClick" delay="0">
                  <p:tgtEl>
                    <p:spTgt spid="384"/>
                  </p:tgtEl>
                </p:cond>
              </p:nextCondLst>
            </p:seq>
            <p:seq concurrent="1" nextAc="seek">
              <p:cTn id="167" restart="whenNotActive" fill="hold" evtFilter="cancelBubble" nodeType="interactiveSeq">
                <p:stCondLst>
                  <p:cond evt="onClick" delay="0">
                    <p:tgtEl>
                      <p:spTgt spid="650"/>
                    </p:tgtEl>
                  </p:cond>
                </p:stCondLst>
                <p:endSync evt="end" delay="0">
                  <p:rtn val="all"/>
                </p:endSync>
                <p:childTnLst>
                  <p:par>
                    <p:cTn id="168" fill="hold">
                      <p:stCondLst>
                        <p:cond delay="0"/>
                      </p:stCondLst>
                      <p:childTnLst>
                        <p:par>
                          <p:cTn id="169" fill="hold">
                            <p:stCondLst>
                              <p:cond delay="0"/>
                            </p:stCondLst>
                            <p:childTnLst>
                              <p:par>
                                <p:cTn id="170" presetID="1" presetClass="entr" presetSubtype="0" fill="hold" nodeType="withEffect">
                                  <p:stCondLst>
                                    <p:cond delay="0"/>
                                  </p:stCondLst>
                                  <p:childTnLst>
                                    <p:set>
                                      <p:cBhvr>
                                        <p:cTn id="171" dur="1" fill="hold">
                                          <p:stCondLst>
                                            <p:cond delay="0"/>
                                          </p:stCondLst>
                                        </p:cTn>
                                        <p:tgtEl>
                                          <p:spTgt spid="634"/>
                                        </p:tgtEl>
                                        <p:attrNameLst>
                                          <p:attrName>style.visibility</p:attrName>
                                        </p:attrNameLst>
                                      </p:cBhvr>
                                      <p:to>
                                        <p:strVal val="visible"/>
                                      </p:to>
                                    </p:set>
                                  </p:childTnLst>
                                </p:cTn>
                              </p:par>
                              <p:par>
                                <p:cTn id="172" presetID="1" presetClass="mediacall" presetSubtype="0" fill="hold" nodeType="withEffect">
                                  <p:stCondLst>
                                    <p:cond delay="0"/>
                                  </p:stCondLst>
                                  <p:childTnLst>
                                    <p:cmd type="call" cmd="playFrom(0.0)">
                                      <p:cBhvr>
                                        <p:cTn id="173" dur="8359" fill="hold"/>
                                        <p:tgtEl>
                                          <p:spTgt spid="856"/>
                                        </p:tgtEl>
                                      </p:cBhvr>
                                    </p:cmd>
                                  </p:childTnLst>
                                </p:cTn>
                              </p:par>
                            </p:childTnLst>
                          </p:cTn>
                        </p:par>
                      </p:childTnLst>
                    </p:cTn>
                  </p:par>
                </p:childTnLst>
              </p:cTn>
              <p:nextCondLst>
                <p:cond evt="onClick" delay="0">
                  <p:tgtEl>
                    <p:spTgt spid="650"/>
                  </p:tgtEl>
                </p:cond>
              </p:nextCondLst>
            </p:seq>
            <p:seq concurrent="1" nextAc="seek">
              <p:cTn id="174" restart="whenNotActive" fill="hold" evtFilter="cancelBubble" nodeType="interactiveSeq">
                <p:stCondLst>
                  <p:cond evt="onClick" delay="0">
                    <p:tgtEl>
                      <p:spTgt spid="651"/>
                    </p:tgtEl>
                  </p:cond>
                </p:stCondLst>
                <p:endSync evt="end" delay="0">
                  <p:rtn val="all"/>
                </p:endSync>
                <p:childTnLst>
                  <p:par>
                    <p:cTn id="175" fill="hold">
                      <p:stCondLst>
                        <p:cond delay="0"/>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603"/>
                                        </p:tgtEl>
                                        <p:attrNameLst>
                                          <p:attrName>style.visibility</p:attrName>
                                        </p:attrNameLst>
                                      </p:cBhvr>
                                      <p:to>
                                        <p:strVal val="visible"/>
                                      </p:to>
                                    </p:set>
                                  </p:childTnLst>
                                </p:cTn>
                              </p:par>
                              <p:par>
                                <p:cTn id="179" presetID="1" presetClass="mediacall" presetSubtype="0" fill="hold" nodeType="withEffect">
                                  <p:stCondLst>
                                    <p:cond delay="0"/>
                                  </p:stCondLst>
                                  <p:childTnLst>
                                    <p:cmd type="call" cmd="playFrom(0.0)">
                                      <p:cBhvr>
                                        <p:cTn id="180" dur="2904" fill="hold"/>
                                        <p:tgtEl>
                                          <p:spTgt spid="783"/>
                                        </p:tgtEl>
                                      </p:cBhvr>
                                    </p:cmd>
                                  </p:childTnLst>
                                </p:cTn>
                              </p:par>
                            </p:childTnLst>
                          </p:cTn>
                        </p:par>
                      </p:childTnLst>
                    </p:cTn>
                  </p:par>
                </p:childTnLst>
              </p:cTn>
              <p:nextCondLst>
                <p:cond evt="onClick" delay="0">
                  <p:tgtEl>
                    <p:spTgt spid="651"/>
                  </p:tgtEl>
                </p:cond>
              </p:nextCondLst>
            </p:seq>
            <p:seq concurrent="1" nextAc="seek">
              <p:cTn id="181" restart="whenNotActive" fill="hold" evtFilter="cancelBubble" nodeType="interactiveSeq">
                <p:stCondLst>
                  <p:cond evt="onClick" delay="0">
                    <p:tgtEl>
                      <p:spTgt spid="525"/>
                    </p:tgtEl>
                  </p:cond>
                </p:stCondLst>
                <p:endSync evt="end" delay="0">
                  <p:rtn val="all"/>
                </p:endSync>
                <p:childTnLst>
                  <p:par>
                    <p:cTn id="182" fill="hold">
                      <p:stCondLst>
                        <p:cond delay="0"/>
                      </p:stCondLst>
                      <p:childTnLst>
                        <p:par>
                          <p:cTn id="183" fill="hold">
                            <p:stCondLst>
                              <p:cond delay="0"/>
                            </p:stCondLst>
                            <p:childTnLst>
                              <p:par>
                                <p:cTn id="184" presetID="1" presetClass="mediacall" presetSubtype="0" fill="hold" nodeType="withEffect">
                                  <p:stCondLst>
                                    <p:cond delay="0"/>
                                  </p:stCondLst>
                                  <p:childTnLst>
                                    <p:cmd type="call" cmd="playFrom(0.0)">
                                      <p:cBhvr>
                                        <p:cTn id="185" dur="1750" fill="hold"/>
                                        <p:tgtEl>
                                          <p:spTgt spid="854"/>
                                        </p:tgtEl>
                                      </p:cBhvr>
                                    </p:cmd>
                                  </p:childTnLst>
                                </p:cTn>
                              </p:par>
                              <p:par>
                                <p:cTn id="186" presetID="1" presetClass="exit" presetSubtype="0" fill="hold" grpId="0" nodeType="withEffect">
                                  <p:stCondLst>
                                    <p:cond delay="0"/>
                                  </p:stCondLst>
                                  <p:childTnLst>
                                    <p:set>
                                      <p:cBhvr>
                                        <p:cTn id="187" dur="1" fill="hold">
                                          <p:stCondLst>
                                            <p:cond delay="0"/>
                                          </p:stCondLst>
                                        </p:cTn>
                                        <p:tgtEl>
                                          <p:spTgt spid="525"/>
                                        </p:tgtEl>
                                        <p:attrNameLst>
                                          <p:attrName>style.visibility</p:attrName>
                                        </p:attrNameLst>
                                      </p:cBhvr>
                                      <p:to>
                                        <p:strVal val="hidden"/>
                                      </p:to>
                                    </p:set>
                                  </p:childTnLst>
                                </p:cTn>
                              </p:par>
                              <p:par>
                                <p:cTn id="188" presetID="1" presetClass="exit" presetSubtype="0" fill="hold" grpId="4" nodeType="withEffect">
                                  <p:stCondLst>
                                    <p:cond delay="0"/>
                                  </p:stCondLst>
                                  <p:childTnLst>
                                    <p:set>
                                      <p:cBhvr>
                                        <p:cTn id="189" dur="1" fill="hold">
                                          <p:stCondLst>
                                            <p:cond delay="0"/>
                                          </p:stCondLst>
                                        </p:cTn>
                                        <p:tgtEl>
                                          <p:spTgt spid="654"/>
                                        </p:tgtEl>
                                        <p:attrNameLst>
                                          <p:attrName>style.visibility</p:attrName>
                                        </p:attrNameLst>
                                      </p:cBhvr>
                                      <p:to>
                                        <p:strVal val="hidden"/>
                                      </p:to>
                                    </p:set>
                                  </p:childTnLst>
                                </p:cTn>
                              </p:par>
                              <p:par>
                                <p:cTn id="190" presetID="1" presetClass="exit" presetSubtype="0" fill="hold" grpId="6" nodeType="withEffect">
                                  <p:stCondLst>
                                    <p:cond delay="0"/>
                                  </p:stCondLst>
                                  <p:childTnLst>
                                    <p:set>
                                      <p:cBhvr>
                                        <p:cTn id="191" dur="1" fill="hold">
                                          <p:stCondLst>
                                            <p:cond delay="0"/>
                                          </p:stCondLst>
                                        </p:cTn>
                                        <p:tgtEl>
                                          <p:spTgt spid="652"/>
                                        </p:tgtEl>
                                        <p:attrNameLst>
                                          <p:attrName>style.visibility</p:attrName>
                                        </p:attrNameLst>
                                      </p:cBhvr>
                                      <p:to>
                                        <p:strVal val="hidden"/>
                                      </p:to>
                                    </p:set>
                                  </p:childTnLst>
                                </p:cTn>
                              </p:par>
                              <p:par>
                                <p:cTn id="192" presetID="1" presetClass="exit" presetSubtype="0" fill="hold" grpId="3" nodeType="withEffect">
                                  <p:stCondLst>
                                    <p:cond delay="0"/>
                                  </p:stCondLst>
                                  <p:childTnLst>
                                    <p:set>
                                      <p:cBhvr>
                                        <p:cTn id="193" dur="1" fill="hold">
                                          <p:stCondLst>
                                            <p:cond delay="0"/>
                                          </p:stCondLst>
                                        </p:cTn>
                                        <p:tgtEl>
                                          <p:spTgt spid="206"/>
                                        </p:tgtEl>
                                        <p:attrNameLst>
                                          <p:attrName>style.visibility</p:attrName>
                                        </p:attrNameLst>
                                      </p:cBhvr>
                                      <p:to>
                                        <p:strVal val="hidden"/>
                                      </p:to>
                                    </p:set>
                                  </p:childTnLst>
                                </p:cTn>
                              </p:par>
                              <p:par>
                                <p:cTn id="194" presetID="1" presetClass="exit" presetSubtype="0" fill="hold" grpId="6" nodeType="withEffect">
                                  <p:stCondLst>
                                    <p:cond delay="0"/>
                                  </p:stCondLst>
                                  <p:childTnLst>
                                    <p:set>
                                      <p:cBhvr>
                                        <p:cTn id="195" dur="1" fill="hold">
                                          <p:stCondLst>
                                            <p:cond delay="0"/>
                                          </p:stCondLst>
                                        </p:cTn>
                                        <p:tgtEl>
                                          <p:spTgt spid="10"/>
                                        </p:tgtEl>
                                        <p:attrNameLst>
                                          <p:attrName>style.visibility</p:attrName>
                                        </p:attrNameLst>
                                      </p:cBhvr>
                                      <p:to>
                                        <p:strVal val="hidden"/>
                                      </p:to>
                                    </p:set>
                                  </p:childTnLst>
                                </p:cTn>
                              </p:par>
                              <p:par>
                                <p:cTn id="196" presetID="1" presetClass="exit" presetSubtype="0" fill="hold" grpId="6" nodeType="withEffect">
                                  <p:stCondLst>
                                    <p:cond delay="0"/>
                                  </p:stCondLst>
                                  <p:childTnLst>
                                    <p:set>
                                      <p:cBhvr>
                                        <p:cTn id="197" dur="1" fill="hold">
                                          <p:stCondLst>
                                            <p:cond delay="0"/>
                                          </p:stCondLst>
                                        </p:cTn>
                                        <p:tgtEl>
                                          <p:spTgt spid="386"/>
                                        </p:tgtEl>
                                        <p:attrNameLst>
                                          <p:attrName>style.visibility</p:attrName>
                                        </p:attrNameLst>
                                      </p:cBhvr>
                                      <p:to>
                                        <p:strVal val="hidden"/>
                                      </p:to>
                                    </p:set>
                                  </p:childTnLst>
                                </p:cTn>
                              </p:par>
                              <p:par>
                                <p:cTn id="198" presetID="1" presetClass="exit" presetSubtype="0" fill="hold" grpId="3" nodeType="withEffect">
                                  <p:stCondLst>
                                    <p:cond delay="0"/>
                                  </p:stCondLst>
                                  <p:childTnLst>
                                    <p:set>
                                      <p:cBhvr>
                                        <p:cTn id="199" dur="1" fill="hold">
                                          <p:stCondLst>
                                            <p:cond delay="0"/>
                                          </p:stCondLst>
                                        </p:cTn>
                                        <p:tgtEl>
                                          <p:spTgt spid="382"/>
                                        </p:tgtEl>
                                        <p:attrNameLst>
                                          <p:attrName>style.visibility</p:attrName>
                                        </p:attrNameLst>
                                      </p:cBhvr>
                                      <p:to>
                                        <p:strVal val="hidden"/>
                                      </p:to>
                                    </p:set>
                                  </p:childTnLst>
                                </p:cTn>
                              </p:par>
                              <p:par>
                                <p:cTn id="200" presetID="1" presetClass="entr" presetSubtype="0" fill="hold" grpId="7" nodeType="withEffect">
                                  <p:stCondLst>
                                    <p:cond delay="0"/>
                                  </p:stCondLst>
                                  <p:childTnLst>
                                    <p:set>
                                      <p:cBhvr>
                                        <p:cTn id="201" dur="1" fill="hold">
                                          <p:stCondLst>
                                            <p:cond delay="0"/>
                                          </p:stCondLst>
                                        </p:cTn>
                                        <p:tgtEl>
                                          <p:spTgt spid="384"/>
                                        </p:tgtEl>
                                        <p:attrNameLst>
                                          <p:attrName>style.visibility</p:attrName>
                                        </p:attrNameLst>
                                      </p:cBhvr>
                                      <p:to>
                                        <p:strVal val="visible"/>
                                      </p:to>
                                    </p:set>
                                  </p:childTnLst>
                                </p:cTn>
                              </p:par>
                              <p:par>
                                <p:cTn id="202" presetID="1" presetClass="entr" presetSubtype="0" fill="hold" grpId="1" nodeType="withEffect">
                                  <p:stCondLst>
                                    <p:cond delay="0"/>
                                  </p:stCondLst>
                                  <p:childTnLst>
                                    <p:set>
                                      <p:cBhvr>
                                        <p:cTn id="203" dur="1" fill="hold">
                                          <p:stCondLst>
                                            <p:cond delay="0"/>
                                          </p:stCondLst>
                                        </p:cTn>
                                        <p:tgtEl>
                                          <p:spTgt spid="207"/>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523"/>
                                        </p:tgtEl>
                                        <p:attrNameLst>
                                          <p:attrName>style.visibility</p:attrName>
                                        </p:attrNameLst>
                                      </p:cBhvr>
                                      <p:to>
                                        <p:strVal val="visible"/>
                                      </p:to>
                                    </p:set>
                                  </p:childTnLst>
                                </p:cTn>
                              </p:par>
                              <p:par>
                                <p:cTn id="206" presetID="1" presetClass="entr" presetSubtype="0" fill="hold" nodeType="withEffect">
                                  <p:stCondLst>
                                    <p:cond delay="0"/>
                                  </p:stCondLst>
                                  <p:childTnLst>
                                    <p:set>
                                      <p:cBhvr>
                                        <p:cTn id="207" dur="1" fill="hold">
                                          <p:stCondLst>
                                            <p:cond delay="0"/>
                                          </p:stCondLst>
                                        </p:cTn>
                                        <p:tgtEl>
                                          <p:spTgt spid="572"/>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653"/>
                                        </p:tgtEl>
                                        <p:attrNameLst>
                                          <p:attrName>style.visibility</p:attrName>
                                        </p:attrNameLst>
                                      </p:cBhvr>
                                      <p:to>
                                        <p:strVal val="visible"/>
                                      </p:to>
                                    </p:set>
                                  </p:childTnLst>
                                </p:cTn>
                              </p:par>
                            </p:childTnLst>
                          </p:cTn>
                        </p:par>
                      </p:childTnLst>
                    </p:cTn>
                  </p:par>
                </p:childTnLst>
              </p:cTn>
              <p:nextCondLst>
                <p:cond evt="onClick" delay="0">
                  <p:tgtEl>
                    <p:spTgt spid="525"/>
                  </p:tgtEl>
                </p:cond>
              </p:nextCondLst>
            </p:seq>
            <p:seq concurrent="1" nextAc="seek">
              <p:cTn id="210" restart="whenNotActive" fill="hold" evtFilter="cancelBubble" nodeType="interactiveSeq">
                <p:stCondLst>
                  <p:cond evt="onClick" delay="0">
                    <p:tgtEl>
                      <p:spTgt spid="524"/>
                    </p:tgtEl>
                  </p:cond>
                </p:stCondLst>
                <p:endSync evt="end" delay="0">
                  <p:rtn val="all"/>
                </p:endSync>
                <p:childTnLst>
                  <p:par>
                    <p:cTn id="211" fill="hold">
                      <p:stCondLst>
                        <p:cond delay="0"/>
                      </p:stCondLst>
                      <p:childTnLst>
                        <p:par>
                          <p:cTn id="212" fill="hold">
                            <p:stCondLst>
                              <p:cond delay="0"/>
                            </p:stCondLst>
                            <p:childTnLst>
                              <p:par>
                                <p:cTn id="213" presetID="1" presetClass="mediacall" presetSubtype="0" fill="hold" nodeType="withEffect">
                                  <p:stCondLst>
                                    <p:cond delay="0"/>
                                  </p:stCondLst>
                                  <p:childTnLst>
                                    <p:cmd type="call" cmd="playFrom(0.0)">
                                      <p:cBhvr>
                                        <p:cTn id="214" dur="1750" fill="hold"/>
                                        <p:tgtEl>
                                          <p:spTgt spid="854"/>
                                        </p:tgtEl>
                                      </p:cBhvr>
                                    </p:cmd>
                                  </p:childTnLst>
                                </p:cTn>
                              </p:par>
                              <p:par>
                                <p:cTn id="215" presetID="1" presetClass="exit" presetSubtype="0" fill="hold" grpId="3" nodeType="withEffect">
                                  <p:stCondLst>
                                    <p:cond delay="0"/>
                                  </p:stCondLst>
                                  <p:childTnLst>
                                    <p:set>
                                      <p:cBhvr>
                                        <p:cTn id="216" dur="1" fill="hold">
                                          <p:stCondLst>
                                            <p:cond delay="0"/>
                                          </p:stCondLst>
                                        </p:cTn>
                                        <p:tgtEl>
                                          <p:spTgt spid="524"/>
                                        </p:tgtEl>
                                        <p:attrNameLst>
                                          <p:attrName>style.visibility</p:attrName>
                                        </p:attrNameLst>
                                      </p:cBhvr>
                                      <p:to>
                                        <p:strVal val="hidden"/>
                                      </p:to>
                                    </p:set>
                                  </p:childTnLst>
                                </p:cTn>
                              </p:par>
                              <p:par>
                                <p:cTn id="217" presetID="1" presetClass="exit" presetSubtype="0" fill="hold" grpId="5" nodeType="withEffect">
                                  <p:stCondLst>
                                    <p:cond delay="0"/>
                                  </p:stCondLst>
                                  <p:childTnLst>
                                    <p:set>
                                      <p:cBhvr>
                                        <p:cTn id="218" dur="1" fill="hold">
                                          <p:stCondLst>
                                            <p:cond delay="0"/>
                                          </p:stCondLst>
                                        </p:cTn>
                                        <p:tgtEl>
                                          <p:spTgt spid="652"/>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654"/>
                                        </p:tgtEl>
                                        <p:attrNameLst>
                                          <p:attrName>style.visibility</p:attrName>
                                        </p:attrNameLst>
                                      </p:cBhvr>
                                      <p:to>
                                        <p:strVal val="hidden"/>
                                      </p:to>
                                    </p:set>
                                  </p:childTnLst>
                                </p:cTn>
                              </p:par>
                              <p:par>
                                <p:cTn id="221" presetID="1" presetClass="exit" presetSubtype="0" fill="hold" grpId="5" nodeType="withEffect">
                                  <p:stCondLst>
                                    <p:cond delay="0"/>
                                  </p:stCondLst>
                                  <p:childTnLst>
                                    <p:set>
                                      <p:cBhvr>
                                        <p:cTn id="222" dur="1" fill="hold">
                                          <p:stCondLst>
                                            <p:cond delay="0"/>
                                          </p:stCondLst>
                                        </p:cTn>
                                        <p:tgtEl>
                                          <p:spTgt spid="10"/>
                                        </p:tgtEl>
                                        <p:attrNameLst>
                                          <p:attrName>style.visibility</p:attrName>
                                        </p:attrNameLst>
                                      </p:cBhvr>
                                      <p:to>
                                        <p:strVal val="hidden"/>
                                      </p:to>
                                    </p:set>
                                  </p:childTnLst>
                                </p:cTn>
                              </p:par>
                              <p:par>
                                <p:cTn id="223" presetID="1" presetClass="exit" presetSubtype="0" fill="hold" grpId="4" nodeType="withEffect">
                                  <p:stCondLst>
                                    <p:cond delay="0"/>
                                  </p:stCondLst>
                                  <p:childTnLst>
                                    <p:set>
                                      <p:cBhvr>
                                        <p:cTn id="224" dur="1" fill="hold">
                                          <p:stCondLst>
                                            <p:cond delay="0"/>
                                          </p:stCondLst>
                                        </p:cTn>
                                        <p:tgtEl>
                                          <p:spTgt spid="206"/>
                                        </p:tgtEl>
                                        <p:attrNameLst>
                                          <p:attrName>style.visibility</p:attrName>
                                        </p:attrNameLst>
                                      </p:cBhvr>
                                      <p:to>
                                        <p:strVal val="hidden"/>
                                      </p:to>
                                    </p:set>
                                  </p:childTnLst>
                                </p:cTn>
                              </p:par>
                              <p:par>
                                <p:cTn id="225" presetID="1" presetClass="exit" presetSubtype="0" fill="hold" grpId="5" nodeType="withEffect">
                                  <p:stCondLst>
                                    <p:cond delay="0"/>
                                  </p:stCondLst>
                                  <p:childTnLst>
                                    <p:set>
                                      <p:cBhvr>
                                        <p:cTn id="226" dur="1" fill="hold">
                                          <p:stCondLst>
                                            <p:cond delay="0"/>
                                          </p:stCondLst>
                                        </p:cTn>
                                        <p:tgtEl>
                                          <p:spTgt spid="386"/>
                                        </p:tgtEl>
                                        <p:attrNameLst>
                                          <p:attrName>style.visibility</p:attrName>
                                        </p:attrNameLst>
                                      </p:cBhvr>
                                      <p:to>
                                        <p:strVal val="hidden"/>
                                      </p:to>
                                    </p:set>
                                  </p:childTnLst>
                                </p:cTn>
                              </p:par>
                              <p:par>
                                <p:cTn id="227" presetID="1" presetClass="exit" presetSubtype="0" fill="hold" grpId="4" nodeType="withEffect">
                                  <p:stCondLst>
                                    <p:cond delay="0"/>
                                  </p:stCondLst>
                                  <p:childTnLst>
                                    <p:set>
                                      <p:cBhvr>
                                        <p:cTn id="228" dur="1" fill="hold">
                                          <p:stCondLst>
                                            <p:cond delay="0"/>
                                          </p:stCondLst>
                                        </p:cTn>
                                        <p:tgtEl>
                                          <p:spTgt spid="382"/>
                                        </p:tgtEl>
                                        <p:attrNameLst>
                                          <p:attrName>style.visibility</p:attrName>
                                        </p:attrNameLst>
                                      </p:cBhvr>
                                      <p:to>
                                        <p:strVal val="hidden"/>
                                      </p:to>
                                    </p:set>
                                  </p:childTnLst>
                                </p:cTn>
                              </p:par>
                              <p:par>
                                <p:cTn id="229" presetID="1" presetClass="entr" presetSubtype="0" fill="hold" grpId="6" nodeType="withEffect">
                                  <p:stCondLst>
                                    <p:cond delay="0"/>
                                  </p:stCondLst>
                                  <p:childTnLst>
                                    <p:set>
                                      <p:cBhvr>
                                        <p:cTn id="230" dur="1" fill="hold">
                                          <p:stCondLst>
                                            <p:cond delay="0"/>
                                          </p:stCondLst>
                                        </p:cTn>
                                        <p:tgtEl>
                                          <p:spTgt spid="384"/>
                                        </p:tgtEl>
                                        <p:attrNameLst>
                                          <p:attrName>style.visibility</p:attrName>
                                        </p:attrNameLst>
                                      </p:cBhvr>
                                      <p:to>
                                        <p:strVal val="visible"/>
                                      </p:to>
                                    </p:set>
                                  </p:childTnLst>
                                </p:cTn>
                              </p:par>
                              <p:par>
                                <p:cTn id="231" presetID="1" presetClass="entr" presetSubtype="0" fill="hold" grpId="4" nodeType="withEffect">
                                  <p:stCondLst>
                                    <p:cond delay="0"/>
                                  </p:stCondLst>
                                  <p:childTnLst>
                                    <p:set>
                                      <p:cBhvr>
                                        <p:cTn id="232" dur="1" fill="hold">
                                          <p:stCondLst>
                                            <p:cond delay="0"/>
                                          </p:stCondLst>
                                        </p:cTn>
                                        <p:tgtEl>
                                          <p:spTgt spid="207"/>
                                        </p:tgtEl>
                                        <p:attrNameLst>
                                          <p:attrName>style.visibility</p:attrName>
                                        </p:attrNameLst>
                                      </p:cBhvr>
                                      <p:to>
                                        <p:strVal val="visible"/>
                                      </p:to>
                                    </p:set>
                                  </p:childTnLst>
                                </p:cTn>
                              </p:par>
                              <p:par>
                                <p:cTn id="233" presetID="1" presetClass="entr" presetSubtype="0" fill="hold" grpId="1" nodeType="withEffect">
                                  <p:stCondLst>
                                    <p:cond delay="0"/>
                                  </p:stCondLst>
                                  <p:childTnLst>
                                    <p:set>
                                      <p:cBhvr>
                                        <p:cTn id="234" dur="1" fill="hold">
                                          <p:stCondLst>
                                            <p:cond delay="0"/>
                                          </p:stCondLst>
                                        </p:cTn>
                                        <p:tgtEl>
                                          <p:spTgt spid="523"/>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572"/>
                                        </p:tgtEl>
                                        <p:attrNameLst>
                                          <p:attrName>style.visibility</p:attrName>
                                        </p:attrNameLst>
                                      </p:cBhvr>
                                      <p:to>
                                        <p:strVal val="visible"/>
                                      </p:to>
                                    </p:set>
                                  </p:childTnLst>
                                </p:cTn>
                              </p:par>
                              <p:par>
                                <p:cTn id="237" presetID="1" presetClass="entr" presetSubtype="0" fill="hold" grpId="1" nodeType="withEffect">
                                  <p:stCondLst>
                                    <p:cond delay="0"/>
                                  </p:stCondLst>
                                  <p:childTnLst>
                                    <p:set>
                                      <p:cBhvr>
                                        <p:cTn id="238" dur="1" fill="hold">
                                          <p:stCondLst>
                                            <p:cond delay="0"/>
                                          </p:stCondLst>
                                        </p:cTn>
                                        <p:tgtEl>
                                          <p:spTgt spid="653"/>
                                        </p:tgtEl>
                                        <p:attrNameLst>
                                          <p:attrName>style.visibility</p:attrName>
                                        </p:attrNameLst>
                                      </p:cBhvr>
                                      <p:to>
                                        <p:strVal val="visible"/>
                                      </p:to>
                                    </p:set>
                                  </p:childTnLst>
                                </p:cTn>
                              </p:par>
                            </p:childTnLst>
                          </p:cTn>
                        </p:par>
                      </p:childTnLst>
                    </p:cTn>
                  </p:par>
                </p:childTnLst>
              </p:cTn>
              <p:nextCondLst>
                <p:cond evt="onClick" delay="0">
                  <p:tgtEl>
                    <p:spTgt spid="524"/>
                  </p:tgtEl>
                </p:cond>
              </p:nextCondLst>
            </p:seq>
            <p:seq concurrent="1" nextAc="seek">
              <p:cTn id="239" restart="whenNotActive" fill="hold" evtFilter="cancelBubble" nodeType="interactiveSeq">
                <p:stCondLst>
                  <p:cond evt="onClick" delay="0">
                    <p:tgtEl>
                      <p:spTgt spid="779"/>
                    </p:tgtEl>
                  </p:cond>
                </p:stCondLst>
                <p:endSync evt="end" delay="0">
                  <p:rtn val="all"/>
                </p:endSync>
                <p:childTnLst>
                  <p:par>
                    <p:cTn id="240" fill="hold">
                      <p:stCondLst>
                        <p:cond delay="0"/>
                      </p:stCondLst>
                      <p:childTnLst>
                        <p:par>
                          <p:cTn id="241" fill="hold">
                            <p:stCondLst>
                              <p:cond delay="0"/>
                            </p:stCondLst>
                            <p:childTnLst>
                              <p:par>
                                <p:cTn id="242" presetID="1" presetClass="entr" presetSubtype="0" fill="hold" nodeType="withEffect">
                                  <p:stCondLst>
                                    <p:cond delay="0"/>
                                  </p:stCondLst>
                                  <p:childTnLst>
                                    <p:set>
                                      <p:cBhvr>
                                        <p:cTn id="243" dur="1" fill="hold">
                                          <p:stCondLst>
                                            <p:cond delay="0"/>
                                          </p:stCondLst>
                                        </p:cTn>
                                        <p:tgtEl>
                                          <p:spTgt spid="763"/>
                                        </p:tgtEl>
                                        <p:attrNameLst>
                                          <p:attrName>style.visibility</p:attrName>
                                        </p:attrNameLst>
                                      </p:cBhvr>
                                      <p:to>
                                        <p:strVal val="visible"/>
                                      </p:to>
                                    </p:set>
                                  </p:childTnLst>
                                </p:cTn>
                              </p:par>
                              <p:par>
                                <p:cTn id="244" presetID="1" presetClass="mediacall" presetSubtype="0" fill="hold" nodeType="withEffect">
                                  <p:stCondLst>
                                    <p:cond delay="0"/>
                                  </p:stCondLst>
                                  <p:childTnLst>
                                    <p:cmd type="call" cmd="playFrom(0.0)">
                                      <p:cBhvr>
                                        <p:cTn id="245" dur="8359" fill="hold"/>
                                        <p:tgtEl>
                                          <p:spTgt spid="856"/>
                                        </p:tgtEl>
                                      </p:cBhvr>
                                    </p:cmd>
                                  </p:childTnLst>
                                </p:cTn>
                              </p:par>
                            </p:childTnLst>
                          </p:cTn>
                        </p:par>
                      </p:childTnLst>
                    </p:cTn>
                  </p:par>
                </p:childTnLst>
              </p:cTn>
              <p:nextCondLst>
                <p:cond evt="onClick" delay="0">
                  <p:tgtEl>
                    <p:spTgt spid="779"/>
                  </p:tgtEl>
                </p:cond>
              </p:nextCondLst>
            </p:seq>
            <p:seq concurrent="1" nextAc="seek">
              <p:cTn id="246" restart="whenNotActive" fill="hold" evtFilter="cancelBubble" nodeType="interactiveSeq">
                <p:stCondLst>
                  <p:cond evt="onClick" delay="0">
                    <p:tgtEl>
                      <p:spTgt spid="780"/>
                    </p:tgtEl>
                  </p:cond>
                </p:stCondLst>
                <p:endSync evt="end" delay="0">
                  <p:rtn val="all"/>
                </p:endSync>
                <p:childTnLst>
                  <p:par>
                    <p:cTn id="247" fill="hold">
                      <p:stCondLst>
                        <p:cond delay="0"/>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732"/>
                                        </p:tgtEl>
                                        <p:attrNameLst>
                                          <p:attrName>style.visibility</p:attrName>
                                        </p:attrNameLst>
                                      </p:cBhvr>
                                      <p:to>
                                        <p:strVal val="visible"/>
                                      </p:to>
                                    </p:set>
                                  </p:childTnLst>
                                </p:cTn>
                              </p:par>
                              <p:par>
                                <p:cTn id="251" presetID="1" presetClass="mediacall" presetSubtype="0" fill="hold" nodeType="withEffect">
                                  <p:stCondLst>
                                    <p:cond delay="0"/>
                                  </p:stCondLst>
                                  <p:childTnLst>
                                    <p:cmd type="call" cmd="playFrom(0.0)">
                                      <p:cBhvr>
                                        <p:cTn id="252" dur="2904" fill="hold"/>
                                        <p:tgtEl>
                                          <p:spTgt spid="783"/>
                                        </p:tgtEl>
                                      </p:cBhvr>
                                    </p:cmd>
                                  </p:childTnLst>
                                </p:cTn>
                              </p:par>
                            </p:childTnLst>
                          </p:cTn>
                        </p:par>
                      </p:childTnLst>
                    </p:cTn>
                  </p:par>
                </p:childTnLst>
              </p:cTn>
              <p:nextCondLst>
                <p:cond evt="onClick" delay="0">
                  <p:tgtEl>
                    <p:spTgt spid="780"/>
                  </p:tgtEl>
                </p:cond>
              </p:nextCondLst>
            </p:seq>
            <p:seq concurrent="1" nextAc="seek">
              <p:cTn id="253" restart="whenNotActive" fill="hold" evtFilter="cancelBubble" nodeType="interactiveSeq">
                <p:stCondLst>
                  <p:cond evt="onClick" delay="0">
                    <p:tgtEl>
                      <p:spTgt spid="654"/>
                    </p:tgtEl>
                  </p:cond>
                </p:stCondLst>
                <p:endSync evt="end" delay="0">
                  <p:rtn val="all"/>
                </p:endSync>
                <p:childTnLst>
                  <p:par>
                    <p:cTn id="254" fill="hold">
                      <p:stCondLst>
                        <p:cond delay="0"/>
                      </p:stCondLst>
                      <p:childTnLst>
                        <p:par>
                          <p:cTn id="255" fill="hold">
                            <p:stCondLst>
                              <p:cond delay="0"/>
                            </p:stCondLst>
                            <p:childTnLst>
                              <p:par>
                                <p:cTn id="256" presetID="1" presetClass="mediacall" presetSubtype="0" fill="hold" nodeType="withEffect">
                                  <p:stCondLst>
                                    <p:cond delay="0"/>
                                  </p:stCondLst>
                                  <p:childTnLst>
                                    <p:cmd type="call" cmd="playFrom(0.0)">
                                      <p:cBhvr>
                                        <p:cTn id="257" dur="1750" fill="hold"/>
                                        <p:tgtEl>
                                          <p:spTgt spid="854"/>
                                        </p:tgtEl>
                                      </p:cBhvr>
                                    </p:cmd>
                                  </p:childTnLst>
                                </p:cTn>
                              </p:par>
                              <p:par>
                                <p:cTn id="258" presetID="1" presetClass="exit" presetSubtype="0" fill="hold" grpId="0" nodeType="withEffect">
                                  <p:stCondLst>
                                    <p:cond delay="0"/>
                                  </p:stCondLst>
                                  <p:childTnLst>
                                    <p:set>
                                      <p:cBhvr>
                                        <p:cTn id="259" dur="1" fill="hold">
                                          <p:stCondLst>
                                            <p:cond delay="0"/>
                                          </p:stCondLst>
                                        </p:cTn>
                                        <p:tgtEl>
                                          <p:spTgt spid="654"/>
                                        </p:tgtEl>
                                        <p:attrNameLst>
                                          <p:attrName>style.visibility</p:attrName>
                                        </p:attrNameLst>
                                      </p:cBhvr>
                                      <p:to>
                                        <p:strVal val="hidden"/>
                                      </p:to>
                                    </p:set>
                                  </p:childTnLst>
                                </p:cTn>
                              </p:par>
                              <p:par>
                                <p:cTn id="260" presetID="1" presetClass="exit" presetSubtype="0" fill="hold" grpId="5" nodeType="withEffect">
                                  <p:stCondLst>
                                    <p:cond delay="0"/>
                                  </p:stCondLst>
                                  <p:childTnLst>
                                    <p:set>
                                      <p:cBhvr>
                                        <p:cTn id="261" dur="1" fill="hold">
                                          <p:stCondLst>
                                            <p:cond delay="0"/>
                                          </p:stCondLst>
                                        </p:cTn>
                                        <p:tgtEl>
                                          <p:spTgt spid="523"/>
                                        </p:tgtEl>
                                        <p:attrNameLst>
                                          <p:attrName>style.visibility</p:attrName>
                                        </p:attrNameLst>
                                      </p:cBhvr>
                                      <p:to>
                                        <p:strVal val="hidden"/>
                                      </p:to>
                                    </p:set>
                                  </p:childTnLst>
                                </p:cTn>
                              </p:par>
                              <p:par>
                                <p:cTn id="262" presetID="1" presetClass="exit" presetSubtype="0" fill="hold" grpId="3" nodeType="withEffect">
                                  <p:stCondLst>
                                    <p:cond delay="0"/>
                                  </p:stCondLst>
                                  <p:childTnLst>
                                    <p:set>
                                      <p:cBhvr>
                                        <p:cTn id="263" dur="1" fill="hold">
                                          <p:stCondLst>
                                            <p:cond delay="0"/>
                                          </p:stCondLst>
                                        </p:cTn>
                                        <p:tgtEl>
                                          <p:spTgt spid="525"/>
                                        </p:tgtEl>
                                        <p:attrNameLst>
                                          <p:attrName>style.visibility</p:attrName>
                                        </p:attrNameLst>
                                      </p:cBhvr>
                                      <p:to>
                                        <p:strVal val="hidden"/>
                                      </p:to>
                                    </p:set>
                                  </p:childTnLst>
                                </p:cTn>
                              </p:par>
                              <p:par>
                                <p:cTn id="264" presetID="1" presetClass="exit" presetSubtype="0" fill="hold" grpId="7" nodeType="withEffect">
                                  <p:stCondLst>
                                    <p:cond delay="0"/>
                                  </p:stCondLst>
                                  <p:childTnLst>
                                    <p:set>
                                      <p:cBhvr>
                                        <p:cTn id="265" dur="1" fill="hold">
                                          <p:stCondLst>
                                            <p:cond delay="0"/>
                                          </p:stCondLst>
                                        </p:cTn>
                                        <p:tgtEl>
                                          <p:spTgt spid="206"/>
                                        </p:tgtEl>
                                        <p:attrNameLst>
                                          <p:attrName>style.visibility</p:attrName>
                                        </p:attrNameLst>
                                      </p:cBhvr>
                                      <p:to>
                                        <p:strVal val="hidden"/>
                                      </p:to>
                                    </p:set>
                                  </p:childTnLst>
                                </p:cTn>
                              </p:par>
                              <p:par>
                                <p:cTn id="266" presetID="1" presetClass="exit" presetSubtype="0" fill="hold" grpId="3" nodeType="withEffect">
                                  <p:stCondLst>
                                    <p:cond delay="0"/>
                                  </p:stCondLst>
                                  <p:childTnLst>
                                    <p:set>
                                      <p:cBhvr>
                                        <p:cTn id="267" dur="1" fill="hold">
                                          <p:stCondLst>
                                            <p:cond delay="0"/>
                                          </p:stCondLst>
                                        </p:cTn>
                                        <p:tgtEl>
                                          <p:spTgt spid="10"/>
                                        </p:tgtEl>
                                        <p:attrNameLst>
                                          <p:attrName>style.visibility</p:attrName>
                                        </p:attrNameLst>
                                      </p:cBhvr>
                                      <p:to>
                                        <p:strVal val="hidden"/>
                                      </p:to>
                                    </p:set>
                                  </p:childTnLst>
                                </p:cTn>
                              </p:par>
                              <p:par>
                                <p:cTn id="268" presetID="1" presetClass="exit" presetSubtype="0" fill="hold" grpId="9" nodeType="withEffect">
                                  <p:stCondLst>
                                    <p:cond delay="0"/>
                                  </p:stCondLst>
                                  <p:childTnLst>
                                    <p:set>
                                      <p:cBhvr>
                                        <p:cTn id="269" dur="1" fill="hold">
                                          <p:stCondLst>
                                            <p:cond delay="0"/>
                                          </p:stCondLst>
                                        </p:cTn>
                                        <p:tgtEl>
                                          <p:spTgt spid="206"/>
                                        </p:tgtEl>
                                        <p:attrNameLst>
                                          <p:attrName>style.visibility</p:attrName>
                                        </p:attrNameLst>
                                      </p:cBhvr>
                                      <p:to>
                                        <p:strVal val="hidden"/>
                                      </p:to>
                                    </p:set>
                                  </p:childTnLst>
                                </p:cTn>
                              </p:par>
                              <p:par>
                                <p:cTn id="270" presetID="1" presetClass="exit" presetSubtype="0" fill="hold" grpId="2" nodeType="withEffect">
                                  <p:stCondLst>
                                    <p:cond delay="0"/>
                                  </p:stCondLst>
                                  <p:childTnLst>
                                    <p:set>
                                      <p:cBhvr>
                                        <p:cTn id="271" dur="1" fill="hold">
                                          <p:stCondLst>
                                            <p:cond delay="0"/>
                                          </p:stCondLst>
                                        </p:cTn>
                                        <p:tgtEl>
                                          <p:spTgt spid="386"/>
                                        </p:tgtEl>
                                        <p:attrNameLst>
                                          <p:attrName>style.visibility</p:attrName>
                                        </p:attrNameLst>
                                      </p:cBhvr>
                                      <p:to>
                                        <p:strVal val="hidden"/>
                                      </p:to>
                                    </p:set>
                                  </p:childTnLst>
                                </p:cTn>
                              </p:par>
                              <p:par>
                                <p:cTn id="272" presetID="1" presetClass="exit" presetSubtype="0" fill="hold" grpId="7" nodeType="withEffect">
                                  <p:stCondLst>
                                    <p:cond delay="0"/>
                                  </p:stCondLst>
                                  <p:childTnLst>
                                    <p:set>
                                      <p:cBhvr>
                                        <p:cTn id="273" dur="1" fill="hold">
                                          <p:stCondLst>
                                            <p:cond delay="0"/>
                                          </p:stCondLst>
                                        </p:cTn>
                                        <p:tgtEl>
                                          <p:spTgt spid="382"/>
                                        </p:tgtEl>
                                        <p:attrNameLst>
                                          <p:attrName>style.visibility</p:attrName>
                                        </p:attrNameLst>
                                      </p:cBhvr>
                                      <p:to>
                                        <p:strVal val="hidden"/>
                                      </p:to>
                                    </p:set>
                                  </p:childTnLst>
                                </p:cTn>
                              </p:par>
                              <p:par>
                                <p:cTn id="274" presetID="1" presetClass="entr" presetSubtype="0" fill="hold" grpId="5" nodeType="withEffect">
                                  <p:stCondLst>
                                    <p:cond delay="0"/>
                                  </p:stCondLst>
                                  <p:childTnLst>
                                    <p:set>
                                      <p:cBhvr>
                                        <p:cTn id="275" dur="1" fill="hold">
                                          <p:stCondLst>
                                            <p:cond delay="0"/>
                                          </p:stCondLst>
                                        </p:cTn>
                                        <p:tgtEl>
                                          <p:spTgt spid="384"/>
                                        </p:tgtEl>
                                        <p:attrNameLst>
                                          <p:attrName>style.visibility</p:attrName>
                                        </p:attrNameLst>
                                      </p:cBhvr>
                                      <p:to>
                                        <p:strVal val="visible"/>
                                      </p:to>
                                    </p:set>
                                  </p:childTnLst>
                                </p:cTn>
                              </p:par>
                              <p:par>
                                <p:cTn id="276" presetID="1" presetClass="entr" presetSubtype="0" fill="hold" grpId="2" nodeType="withEffect">
                                  <p:stCondLst>
                                    <p:cond delay="0"/>
                                  </p:stCondLst>
                                  <p:childTnLst>
                                    <p:set>
                                      <p:cBhvr>
                                        <p:cTn id="277" dur="1" fill="hold">
                                          <p:stCondLst>
                                            <p:cond delay="0"/>
                                          </p:stCondLst>
                                        </p:cTn>
                                        <p:tgtEl>
                                          <p:spTgt spid="524"/>
                                        </p:tgtEl>
                                        <p:attrNameLst>
                                          <p:attrName>style.visibility</p:attrName>
                                        </p:attrNameLst>
                                      </p:cBhvr>
                                      <p:to>
                                        <p:strVal val="visible"/>
                                      </p:to>
                                    </p:set>
                                  </p:childTnLst>
                                </p:cTn>
                              </p:par>
                              <p:par>
                                <p:cTn id="278" presetID="1" presetClass="entr" presetSubtype="0" fill="hold" grpId="0" nodeType="withEffect">
                                  <p:stCondLst>
                                    <p:cond delay="0"/>
                                  </p:stCondLst>
                                  <p:childTnLst>
                                    <p:set>
                                      <p:cBhvr>
                                        <p:cTn id="279" dur="1" fill="hold">
                                          <p:stCondLst>
                                            <p:cond delay="0"/>
                                          </p:stCondLst>
                                        </p:cTn>
                                        <p:tgtEl>
                                          <p:spTgt spid="652"/>
                                        </p:tgtEl>
                                        <p:attrNameLst>
                                          <p:attrName>style.visibility</p:attrName>
                                        </p:attrNameLst>
                                      </p:cBhvr>
                                      <p:to>
                                        <p:strVal val="visible"/>
                                      </p:to>
                                    </p:set>
                                  </p:childTnLst>
                                </p:cTn>
                              </p:par>
                              <p:par>
                                <p:cTn id="280" presetID="1" presetClass="entr" presetSubtype="0" fill="hold" grpId="6" nodeType="withEffect">
                                  <p:stCondLst>
                                    <p:cond delay="0"/>
                                  </p:stCondLst>
                                  <p:childTnLst>
                                    <p:set>
                                      <p:cBhvr>
                                        <p:cTn id="281" dur="1" fill="hold">
                                          <p:stCondLst>
                                            <p:cond delay="0"/>
                                          </p:stCondLst>
                                        </p:cTn>
                                        <p:tgtEl>
                                          <p:spTgt spid="207"/>
                                        </p:tgtEl>
                                        <p:attrNameLst>
                                          <p:attrName>style.visibility</p:attrName>
                                        </p:attrNameLst>
                                      </p:cBhvr>
                                      <p:to>
                                        <p:strVal val="visible"/>
                                      </p:to>
                                    </p:set>
                                  </p:childTnLst>
                                </p:cTn>
                              </p:par>
                              <p:par>
                                <p:cTn id="282" presetID="1" presetClass="entr" presetSubtype="0" fill="hold" nodeType="withEffect">
                                  <p:stCondLst>
                                    <p:cond delay="0"/>
                                  </p:stCondLst>
                                  <p:childTnLst>
                                    <p:set>
                                      <p:cBhvr>
                                        <p:cTn id="283" dur="1" fill="hold">
                                          <p:stCondLst>
                                            <p:cond delay="0"/>
                                          </p:stCondLst>
                                        </p:cTn>
                                        <p:tgtEl>
                                          <p:spTgt spid="701"/>
                                        </p:tgtEl>
                                        <p:attrNameLst>
                                          <p:attrName>style.visibility</p:attrName>
                                        </p:attrNameLst>
                                      </p:cBhvr>
                                      <p:to>
                                        <p:strVal val="visible"/>
                                      </p:to>
                                    </p:set>
                                  </p:childTnLst>
                                </p:cTn>
                              </p:par>
                            </p:childTnLst>
                          </p:cTn>
                        </p:par>
                      </p:childTnLst>
                    </p:cTn>
                  </p:par>
                </p:childTnLst>
              </p:cTn>
              <p:nextCondLst>
                <p:cond evt="onClick" delay="0">
                  <p:tgtEl>
                    <p:spTgt spid="654"/>
                  </p:tgtEl>
                </p:cond>
              </p:nextCondLst>
            </p:seq>
            <p:seq concurrent="1" nextAc="seek">
              <p:cTn id="284" restart="whenNotActive" fill="hold" evtFilter="cancelBubble" nodeType="interactiveSeq">
                <p:stCondLst>
                  <p:cond evt="onClick" delay="0">
                    <p:tgtEl>
                      <p:spTgt spid="653"/>
                    </p:tgtEl>
                  </p:cond>
                </p:stCondLst>
                <p:endSync evt="end" delay="0">
                  <p:rtn val="all"/>
                </p:endSync>
                <p:childTnLst>
                  <p:par>
                    <p:cTn id="285" fill="hold">
                      <p:stCondLst>
                        <p:cond delay="0"/>
                      </p:stCondLst>
                      <p:childTnLst>
                        <p:par>
                          <p:cTn id="286" fill="hold">
                            <p:stCondLst>
                              <p:cond delay="0"/>
                            </p:stCondLst>
                            <p:childTnLst>
                              <p:par>
                                <p:cTn id="287" presetID="1" presetClass="mediacall" presetSubtype="0" fill="hold" nodeType="withEffect">
                                  <p:stCondLst>
                                    <p:cond delay="0"/>
                                  </p:stCondLst>
                                  <p:childTnLst>
                                    <p:cmd type="call" cmd="playFrom(0.0)">
                                      <p:cBhvr>
                                        <p:cTn id="288" dur="1750" fill="hold"/>
                                        <p:tgtEl>
                                          <p:spTgt spid="854"/>
                                        </p:tgtEl>
                                      </p:cBhvr>
                                    </p:cmd>
                                  </p:childTnLst>
                                </p:cTn>
                              </p:par>
                              <p:par>
                                <p:cTn id="289" presetID="1" presetClass="exit" presetSubtype="0" fill="hold" grpId="3" nodeType="withEffect">
                                  <p:stCondLst>
                                    <p:cond delay="0"/>
                                  </p:stCondLst>
                                  <p:childTnLst>
                                    <p:set>
                                      <p:cBhvr>
                                        <p:cTn id="290" dur="1" fill="hold">
                                          <p:stCondLst>
                                            <p:cond delay="0"/>
                                          </p:stCondLst>
                                        </p:cTn>
                                        <p:tgtEl>
                                          <p:spTgt spid="653"/>
                                        </p:tgtEl>
                                        <p:attrNameLst>
                                          <p:attrName>style.visibility</p:attrName>
                                        </p:attrNameLst>
                                      </p:cBhvr>
                                      <p:to>
                                        <p:strVal val="hidden"/>
                                      </p:to>
                                    </p:set>
                                  </p:childTnLst>
                                </p:cTn>
                              </p:par>
                              <p:par>
                                <p:cTn id="291" presetID="1" presetClass="exit" presetSubtype="0" fill="hold" grpId="2" nodeType="withEffect">
                                  <p:stCondLst>
                                    <p:cond delay="0"/>
                                  </p:stCondLst>
                                  <p:childTnLst>
                                    <p:set>
                                      <p:cBhvr>
                                        <p:cTn id="292" dur="1" fill="hold">
                                          <p:stCondLst>
                                            <p:cond delay="0"/>
                                          </p:stCondLst>
                                        </p:cTn>
                                        <p:tgtEl>
                                          <p:spTgt spid="523"/>
                                        </p:tgtEl>
                                        <p:attrNameLst>
                                          <p:attrName>style.visibility</p:attrName>
                                        </p:attrNameLst>
                                      </p:cBhvr>
                                      <p:to>
                                        <p:strVal val="hidden"/>
                                      </p:to>
                                    </p:set>
                                  </p:childTnLst>
                                </p:cTn>
                              </p:par>
                              <p:par>
                                <p:cTn id="293" presetID="1" presetClass="exit" presetSubtype="0" fill="hold" grpId="1" nodeType="withEffect">
                                  <p:stCondLst>
                                    <p:cond delay="0"/>
                                  </p:stCondLst>
                                  <p:childTnLst>
                                    <p:set>
                                      <p:cBhvr>
                                        <p:cTn id="294" dur="1" fill="hold">
                                          <p:stCondLst>
                                            <p:cond delay="0"/>
                                          </p:stCondLst>
                                        </p:cTn>
                                        <p:tgtEl>
                                          <p:spTgt spid="525"/>
                                        </p:tgtEl>
                                        <p:attrNameLst>
                                          <p:attrName>style.visibility</p:attrName>
                                        </p:attrNameLst>
                                      </p:cBhvr>
                                      <p:to>
                                        <p:strVal val="hidden"/>
                                      </p:to>
                                    </p:set>
                                  </p:childTnLst>
                                </p:cTn>
                              </p:par>
                              <p:par>
                                <p:cTn id="295" presetID="1" presetClass="exit" presetSubtype="0" fill="hold" grpId="6" nodeType="withEffect">
                                  <p:stCondLst>
                                    <p:cond delay="0"/>
                                  </p:stCondLst>
                                  <p:childTnLst>
                                    <p:set>
                                      <p:cBhvr>
                                        <p:cTn id="296" dur="1" fill="hold">
                                          <p:stCondLst>
                                            <p:cond delay="0"/>
                                          </p:stCondLst>
                                        </p:cTn>
                                        <p:tgtEl>
                                          <p:spTgt spid="206"/>
                                        </p:tgtEl>
                                        <p:attrNameLst>
                                          <p:attrName>style.visibility</p:attrName>
                                        </p:attrNameLst>
                                      </p:cBhvr>
                                      <p:to>
                                        <p:strVal val="hidden"/>
                                      </p:to>
                                    </p:set>
                                  </p:childTnLst>
                                </p:cTn>
                              </p:par>
                              <p:par>
                                <p:cTn id="297" presetID="1" presetClass="exit" presetSubtype="0" fill="hold" grpId="4" nodeType="withEffect">
                                  <p:stCondLst>
                                    <p:cond delay="0"/>
                                  </p:stCondLst>
                                  <p:childTnLst>
                                    <p:set>
                                      <p:cBhvr>
                                        <p:cTn id="298" dur="1" fill="hold">
                                          <p:stCondLst>
                                            <p:cond delay="0"/>
                                          </p:stCondLst>
                                        </p:cTn>
                                        <p:tgtEl>
                                          <p:spTgt spid="10"/>
                                        </p:tgtEl>
                                        <p:attrNameLst>
                                          <p:attrName>style.visibility</p:attrName>
                                        </p:attrNameLst>
                                      </p:cBhvr>
                                      <p:to>
                                        <p:strVal val="hidden"/>
                                      </p:to>
                                    </p:set>
                                  </p:childTnLst>
                                </p:cTn>
                              </p:par>
                              <p:par>
                                <p:cTn id="299" presetID="1" presetClass="exit" presetSubtype="0" fill="hold" grpId="8" nodeType="withEffect">
                                  <p:stCondLst>
                                    <p:cond delay="0"/>
                                  </p:stCondLst>
                                  <p:childTnLst>
                                    <p:set>
                                      <p:cBhvr>
                                        <p:cTn id="300" dur="1" fill="hold">
                                          <p:stCondLst>
                                            <p:cond delay="0"/>
                                          </p:stCondLst>
                                        </p:cTn>
                                        <p:tgtEl>
                                          <p:spTgt spid="206"/>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386"/>
                                        </p:tgtEl>
                                        <p:attrNameLst>
                                          <p:attrName>style.visibility</p:attrName>
                                        </p:attrNameLst>
                                      </p:cBhvr>
                                      <p:to>
                                        <p:strVal val="hidden"/>
                                      </p:to>
                                    </p:set>
                                  </p:childTnLst>
                                </p:cTn>
                              </p:par>
                              <p:par>
                                <p:cTn id="303" presetID="1" presetClass="exit" presetSubtype="0" fill="hold" grpId="2" nodeType="withEffect">
                                  <p:stCondLst>
                                    <p:cond delay="0"/>
                                  </p:stCondLst>
                                  <p:childTnLst>
                                    <p:set>
                                      <p:cBhvr>
                                        <p:cTn id="304" dur="1" fill="hold">
                                          <p:stCondLst>
                                            <p:cond delay="0"/>
                                          </p:stCondLst>
                                        </p:cTn>
                                        <p:tgtEl>
                                          <p:spTgt spid="382"/>
                                        </p:tgtEl>
                                        <p:attrNameLst>
                                          <p:attrName>style.visibility</p:attrName>
                                        </p:attrNameLst>
                                      </p:cBhvr>
                                      <p:to>
                                        <p:strVal val="hidden"/>
                                      </p:to>
                                    </p:set>
                                  </p:childTnLst>
                                </p:cTn>
                              </p:par>
                              <p:par>
                                <p:cTn id="305" presetID="1" presetClass="entr" presetSubtype="0" fill="hold" grpId="2" nodeType="withEffect">
                                  <p:stCondLst>
                                    <p:cond delay="0"/>
                                  </p:stCondLst>
                                  <p:childTnLst>
                                    <p:set>
                                      <p:cBhvr>
                                        <p:cTn id="306" dur="1" fill="hold">
                                          <p:stCondLst>
                                            <p:cond delay="0"/>
                                          </p:stCondLst>
                                        </p:cTn>
                                        <p:tgtEl>
                                          <p:spTgt spid="384"/>
                                        </p:tgtEl>
                                        <p:attrNameLst>
                                          <p:attrName>style.visibility</p:attrName>
                                        </p:attrNameLst>
                                      </p:cBhvr>
                                      <p:to>
                                        <p:strVal val="visible"/>
                                      </p:to>
                                    </p:set>
                                  </p:childTnLst>
                                </p:cTn>
                              </p:par>
                              <p:par>
                                <p:cTn id="307" presetID="1" presetClass="entr" presetSubtype="0" fill="hold" grpId="4" nodeType="withEffect">
                                  <p:stCondLst>
                                    <p:cond delay="0"/>
                                  </p:stCondLst>
                                  <p:childTnLst>
                                    <p:set>
                                      <p:cBhvr>
                                        <p:cTn id="308" dur="1" fill="hold">
                                          <p:stCondLst>
                                            <p:cond delay="0"/>
                                          </p:stCondLst>
                                        </p:cTn>
                                        <p:tgtEl>
                                          <p:spTgt spid="384"/>
                                        </p:tgtEl>
                                        <p:attrNameLst>
                                          <p:attrName>style.visibility</p:attrName>
                                        </p:attrNameLst>
                                      </p:cBhvr>
                                      <p:to>
                                        <p:strVal val="visible"/>
                                      </p:to>
                                    </p:set>
                                  </p:childTnLst>
                                </p:cTn>
                              </p:par>
                              <p:par>
                                <p:cTn id="309" presetID="1" presetClass="entr" presetSubtype="0" fill="hold" grpId="5" nodeType="withEffect">
                                  <p:stCondLst>
                                    <p:cond delay="0"/>
                                  </p:stCondLst>
                                  <p:childTnLst>
                                    <p:set>
                                      <p:cBhvr>
                                        <p:cTn id="310" dur="1" fill="hold">
                                          <p:stCondLst>
                                            <p:cond delay="0"/>
                                          </p:stCondLst>
                                        </p:cTn>
                                        <p:tgtEl>
                                          <p:spTgt spid="207"/>
                                        </p:tgtEl>
                                        <p:attrNameLst>
                                          <p:attrName>style.visibility</p:attrName>
                                        </p:attrNameLst>
                                      </p:cBhvr>
                                      <p:to>
                                        <p:strVal val="visible"/>
                                      </p:to>
                                    </p:set>
                                  </p:childTnLst>
                                </p:cTn>
                              </p:par>
                              <p:par>
                                <p:cTn id="311" presetID="1" presetClass="entr" presetSubtype="0" fill="hold" grpId="0" nodeType="withEffect">
                                  <p:stCondLst>
                                    <p:cond delay="0"/>
                                  </p:stCondLst>
                                  <p:childTnLst>
                                    <p:set>
                                      <p:cBhvr>
                                        <p:cTn id="312" dur="1" fill="hold">
                                          <p:stCondLst>
                                            <p:cond delay="0"/>
                                          </p:stCondLst>
                                        </p:cTn>
                                        <p:tgtEl>
                                          <p:spTgt spid="524"/>
                                        </p:tgtEl>
                                        <p:attrNameLst>
                                          <p:attrName>style.visibility</p:attrName>
                                        </p:attrNameLst>
                                      </p:cBhvr>
                                      <p:to>
                                        <p:strVal val="visible"/>
                                      </p:to>
                                    </p:set>
                                  </p:childTnLst>
                                </p:cTn>
                              </p:par>
                              <p:par>
                                <p:cTn id="313" presetID="1" presetClass="entr" presetSubtype="0" fill="hold" grpId="1" nodeType="withEffect">
                                  <p:stCondLst>
                                    <p:cond delay="0"/>
                                  </p:stCondLst>
                                  <p:childTnLst>
                                    <p:set>
                                      <p:cBhvr>
                                        <p:cTn id="314" dur="1" fill="hold">
                                          <p:stCondLst>
                                            <p:cond delay="0"/>
                                          </p:stCondLst>
                                        </p:cTn>
                                        <p:tgtEl>
                                          <p:spTgt spid="652"/>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701"/>
                                        </p:tgtEl>
                                        <p:attrNameLst>
                                          <p:attrName>style.visibility</p:attrName>
                                        </p:attrNameLst>
                                      </p:cBhvr>
                                      <p:to>
                                        <p:strVal val="visible"/>
                                      </p:to>
                                    </p:set>
                                  </p:childTnLst>
                                </p:cTn>
                              </p:par>
                            </p:childTnLst>
                          </p:cTn>
                        </p:par>
                      </p:childTnLst>
                    </p:cTn>
                  </p:par>
                </p:childTnLst>
              </p:cTn>
              <p:nextCondLst>
                <p:cond evt="onClick" delay="0">
                  <p:tgtEl>
                    <p:spTgt spid="653"/>
                  </p:tgtEl>
                </p:cond>
              </p:nextCondLst>
            </p:seq>
            <p:seq concurrent="1" nextAc="seek">
              <p:cTn id="317" restart="whenNotActive" fill="hold" evtFilter="cancelBubble" nodeType="interactiveSeq">
                <p:stCondLst>
                  <p:cond evt="onClick" delay="0">
                    <p:tgtEl>
                      <p:spTgt spid="399"/>
                    </p:tgtEl>
                  </p:cond>
                </p:stCondLst>
                <p:endSync evt="end" delay="0">
                  <p:rtn val="all"/>
                </p:endSync>
                <p:childTnLst>
                  <p:par>
                    <p:cTn id="318" fill="hold">
                      <p:stCondLst>
                        <p:cond delay="0"/>
                      </p:stCondLst>
                      <p:childTnLst>
                        <p:par>
                          <p:cTn id="319" fill="hold">
                            <p:stCondLst>
                              <p:cond delay="0"/>
                            </p:stCondLst>
                            <p:childTnLst>
                              <p:par>
                                <p:cTn id="320" presetID="1" presetClass="mediacall" presetSubtype="0" fill="hold" nodeType="withEffect">
                                  <p:stCondLst>
                                    <p:cond delay="0"/>
                                  </p:stCondLst>
                                  <p:childTnLst>
                                    <p:cmd type="call" cmd="playFrom(0.0)">
                                      <p:cBhvr>
                                        <p:cTn id="321" dur="9116" fill="hold"/>
                                        <p:tgtEl>
                                          <p:spTgt spid="857"/>
                                        </p:tgtEl>
                                      </p:cBhvr>
                                    </p:cmd>
                                  </p:childTnLst>
                                </p:cTn>
                              </p:par>
                              <p:par>
                                <p:cTn id="322" presetID="1" presetClass="exit" presetSubtype="0" fill="hold" nodeType="withEffect">
                                  <p:stCondLst>
                                    <p:cond delay="0"/>
                                  </p:stCondLst>
                                  <p:childTnLst>
                                    <p:set>
                                      <p:cBhvr>
                                        <p:cTn id="323" dur="1" fill="hold">
                                          <p:stCondLst>
                                            <p:cond delay="0"/>
                                          </p:stCondLst>
                                        </p:cTn>
                                        <p:tgtEl>
                                          <p:spTgt spid="14"/>
                                        </p:tgtEl>
                                        <p:attrNameLst>
                                          <p:attrName>style.visibility</p:attrName>
                                        </p:attrNameLst>
                                      </p:cBhvr>
                                      <p:to>
                                        <p:strVal val="hidden"/>
                                      </p:to>
                                    </p:set>
                                  </p:childTnLst>
                                </p:cTn>
                              </p:par>
                              <p:par>
                                <p:cTn id="324" presetID="1" presetClass="exit" presetSubtype="0" fill="hold" nodeType="withEffect">
                                  <p:stCondLst>
                                    <p:cond delay="0"/>
                                  </p:stCondLst>
                                  <p:childTnLst>
                                    <p:set>
                                      <p:cBhvr>
                                        <p:cTn id="325" dur="1" fill="hold">
                                          <p:stCondLst>
                                            <p:cond delay="0"/>
                                          </p:stCondLst>
                                        </p:cTn>
                                        <p:tgtEl>
                                          <p:spTgt spid="474"/>
                                        </p:tgtEl>
                                        <p:attrNameLst>
                                          <p:attrName>style.visibility</p:attrName>
                                        </p:attrNameLst>
                                      </p:cBhvr>
                                      <p:to>
                                        <p:strVal val="hidden"/>
                                      </p:to>
                                    </p:set>
                                  </p:childTnLst>
                                </p:cTn>
                              </p:par>
                              <p:par>
                                <p:cTn id="326" presetID="1" presetClass="exit" presetSubtype="0" fill="hold" nodeType="withEffect">
                                  <p:stCondLst>
                                    <p:cond delay="0"/>
                                  </p:stCondLst>
                                  <p:childTnLst>
                                    <p:set>
                                      <p:cBhvr>
                                        <p:cTn id="327" dur="1" fill="hold">
                                          <p:stCondLst>
                                            <p:cond delay="0"/>
                                          </p:stCondLst>
                                        </p:cTn>
                                        <p:tgtEl>
                                          <p:spTgt spid="60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732"/>
                                        </p:tgtEl>
                                        <p:attrNameLst>
                                          <p:attrName>style.visibility</p:attrName>
                                        </p:attrNameLst>
                                      </p:cBhvr>
                                      <p:to>
                                        <p:strVal val="hidden"/>
                                      </p:to>
                                    </p:set>
                                  </p:childTnLst>
                                </p:cTn>
                              </p:par>
                              <p:par>
                                <p:cTn id="330" presetID="1" presetClass="entr" presetSubtype="0" fill="hold" nodeType="withEffect">
                                  <p:stCondLst>
                                    <p:cond delay="0"/>
                                  </p:stCondLst>
                                  <p:childTnLst>
                                    <p:set>
                                      <p:cBhvr>
                                        <p:cTn id="331" dur="1" fill="hold">
                                          <p:stCondLst>
                                            <p:cond delay="0"/>
                                          </p:stCondLst>
                                        </p:cTn>
                                        <p:tgtEl>
                                          <p:spTgt spid="16"/>
                                        </p:tgtEl>
                                        <p:attrNameLst>
                                          <p:attrName>style.visibility</p:attrName>
                                        </p:attrNameLst>
                                      </p:cBhvr>
                                      <p:to>
                                        <p:strVal val="visible"/>
                                      </p:to>
                                    </p:set>
                                  </p:childTnLst>
                                </p:cTn>
                              </p:par>
                              <p:par>
                                <p:cTn id="332" presetID="1" presetClass="entr" presetSubtype="0" fill="hold" nodeType="withEffect">
                                  <p:stCondLst>
                                    <p:cond delay="0"/>
                                  </p:stCondLst>
                                  <p:childTnLst>
                                    <p:set>
                                      <p:cBhvr>
                                        <p:cTn id="333" dur="1" fill="hold">
                                          <p:stCondLst>
                                            <p:cond delay="0"/>
                                          </p:stCondLst>
                                        </p:cTn>
                                        <p:tgtEl>
                                          <p:spTgt spid="505"/>
                                        </p:tgtEl>
                                        <p:attrNameLst>
                                          <p:attrName>style.visibility</p:attrName>
                                        </p:attrNameLst>
                                      </p:cBhvr>
                                      <p:to>
                                        <p:strVal val="visible"/>
                                      </p:to>
                                    </p:set>
                                  </p:childTnLst>
                                </p:cTn>
                              </p:par>
                              <p:par>
                                <p:cTn id="334" presetID="1" presetClass="entr" presetSubtype="0" fill="hold" nodeType="withEffect">
                                  <p:stCondLst>
                                    <p:cond delay="0"/>
                                  </p:stCondLst>
                                  <p:childTnLst>
                                    <p:set>
                                      <p:cBhvr>
                                        <p:cTn id="335" dur="1" fill="hold">
                                          <p:stCondLst>
                                            <p:cond delay="0"/>
                                          </p:stCondLst>
                                        </p:cTn>
                                        <p:tgtEl>
                                          <p:spTgt spid="763"/>
                                        </p:tgtEl>
                                        <p:attrNameLst>
                                          <p:attrName>style.visibility</p:attrName>
                                        </p:attrNameLst>
                                      </p:cBhvr>
                                      <p:to>
                                        <p:strVal val="visible"/>
                                      </p:to>
                                    </p:set>
                                  </p:childTnLst>
                                </p:cTn>
                              </p:par>
                              <p:par>
                                <p:cTn id="336" presetID="1" presetClass="entr" presetSubtype="0" fill="hold" nodeType="withEffect">
                                  <p:stCondLst>
                                    <p:cond delay="0"/>
                                  </p:stCondLst>
                                  <p:childTnLst>
                                    <p:set>
                                      <p:cBhvr>
                                        <p:cTn id="337" dur="1" fill="hold">
                                          <p:stCondLst>
                                            <p:cond delay="0"/>
                                          </p:stCondLst>
                                        </p:cTn>
                                        <p:tgtEl>
                                          <p:spTgt spid="634"/>
                                        </p:tgtEl>
                                        <p:attrNameLst>
                                          <p:attrName>style.visibility</p:attrName>
                                        </p:attrNameLst>
                                      </p:cBhvr>
                                      <p:to>
                                        <p:strVal val="visible"/>
                                      </p:to>
                                    </p:set>
                                  </p:childTnLst>
                                </p:cTn>
                              </p:par>
                              <p:par>
                                <p:cTn id="338" presetID="1" presetClass="entr" presetSubtype="0" fill="hold" nodeType="withEffect">
                                  <p:stCondLst>
                                    <p:cond delay="0"/>
                                  </p:stCondLst>
                                  <p:childTnLst>
                                    <p:set>
                                      <p:cBhvr>
                                        <p:cTn id="339" dur="1" fill="hold">
                                          <p:stCondLst>
                                            <p:cond delay="0"/>
                                          </p:stCondLst>
                                        </p:cTn>
                                        <p:tgtEl>
                                          <p:spTgt spid="13"/>
                                        </p:tgtEl>
                                        <p:attrNameLst>
                                          <p:attrName>style.visibility</p:attrName>
                                        </p:attrNameLst>
                                      </p:cBhvr>
                                      <p:to>
                                        <p:strVal val="visible"/>
                                      </p:to>
                                    </p:set>
                                  </p:childTnLst>
                                </p:cTn>
                              </p:par>
                              <p:par>
                                <p:cTn id="340" presetID="1" presetClass="entr" presetSubtype="0" fill="hold" nodeType="withEffect">
                                  <p:stCondLst>
                                    <p:cond delay="0"/>
                                  </p:stCondLst>
                                  <p:childTnLst>
                                    <p:set>
                                      <p:cBhvr>
                                        <p:cTn id="341" dur="1" fill="hold">
                                          <p:stCondLst>
                                            <p:cond delay="0"/>
                                          </p:stCondLst>
                                        </p:cTn>
                                        <p:tgtEl>
                                          <p:spTgt spid="443"/>
                                        </p:tgtEl>
                                        <p:attrNameLst>
                                          <p:attrName>style.visibility</p:attrName>
                                        </p:attrNameLst>
                                      </p:cBhvr>
                                      <p:to>
                                        <p:strVal val="visible"/>
                                      </p:to>
                                    </p:set>
                                  </p:childTnLst>
                                </p:cTn>
                              </p:par>
                              <p:par>
                                <p:cTn id="342" presetID="1" presetClass="entr" presetSubtype="0" fill="hold" nodeType="withEffect">
                                  <p:stCondLst>
                                    <p:cond delay="0"/>
                                  </p:stCondLst>
                                  <p:childTnLst>
                                    <p:set>
                                      <p:cBhvr>
                                        <p:cTn id="343" dur="1" fill="hold">
                                          <p:stCondLst>
                                            <p:cond delay="0"/>
                                          </p:stCondLst>
                                        </p:cTn>
                                        <p:tgtEl>
                                          <p:spTgt spid="572"/>
                                        </p:tgtEl>
                                        <p:attrNameLst>
                                          <p:attrName>style.visibility</p:attrName>
                                        </p:attrNameLst>
                                      </p:cBhvr>
                                      <p:to>
                                        <p:strVal val="visible"/>
                                      </p:to>
                                    </p:set>
                                  </p:childTnLst>
                                </p:cTn>
                              </p:par>
                              <p:par>
                                <p:cTn id="344" presetID="1" presetClass="entr" presetSubtype="0" fill="hold" nodeType="withEffect">
                                  <p:stCondLst>
                                    <p:cond delay="0"/>
                                  </p:stCondLst>
                                  <p:childTnLst>
                                    <p:set>
                                      <p:cBhvr>
                                        <p:cTn id="345" dur="1" fill="hold">
                                          <p:stCondLst>
                                            <p:cond delay="0"/>
                                          </p:stCondLst>
                                        </p:cTn>
                                        <p:tgtEl>
                                          <p:spTgt spid="701"/>
                                        </p:tgtEl>
                                        <p:attrNameLst>
                                          <p:attrName>style.visibility</p:attrName>
                                        </p:attrNameLst>
                                      </p:cBhvr>
                                      <p:to>
                                        <p:strVal val="visible"/>
                                      </p:to>
                                    </p:set>
                                  </p:childTnLst>
                                </p:cTn>
                              </p:par>
                              <p:par>
                                <p:cTn id="346" presetID="1" presetClass="entr" presetSubtype="0" fill="hold" grpId="7" nodeType="withEffect">
                                  <p:stCondLst>
                                    <p:cond delay="0"/>
                                  </p:stCondLst>
                                  <p:childTnLst>
                                    <p:set>
                                      <p:cBhvr>
                                        <p:cTn id="347" dur="1" fill="hold">
                                          <p:stCondLst>
                                            <p:cond delay="0"/>
                                          </p:stCondLst>
                                        </p:cTn>
                                        <p:tgtEl>
                                          <p:spTgt spid="10"/>
                                        </p:tgtEl>
                                        <p:attrNameLst>
                                          <p:attrName>style.visibility</p:attrName>
                                        </p:attrNameLst>
                                      </p:cBhvr>
                                      <p:to>
                                        <p:strVal val="visible"/>
                                      </p:to>
                                    </p:set>
                                  </p:childTnLst>
                                </p:cTn>
                              </p:par>
                              <p:par>
                                <p:cTn id="348" presetID="1" presetClass="entr" presetSubtype="0" fill="hold" grpId="7" nodeType="withEffect">
                                  <p:stCondLst>
                                    <p:cond delay="0"/>
                                  </p:stCondLst>
                                  <p:childTnLst>
                                    <p:set>
                                      <p:cBhvr>
                                        <p:cTn id="349" dur="1" fill="hold">
                                          <p:stCondLst>
                                            <p:cond delay="0"/>
                                          </p:stCondLst>
                                        </p:cTn>
                                        <p:tgtEl>
                                          <p:spTgt spid="386"/>
                                        </p:tgtEl>
                                        <p:attrNameLst>
                                          <p:attrName>style.visibility</p:attrName>
                                        </p:attrNameLst>
                                      </p:cBhvr>
                                      <p:to>
                                        <p:strVal val="visible"/>
                                      </p:to>
                                    </p:set>
                                  </p:childTnLst>
                                </p:cTn>
                              </p:par>
                              <p:par>
                                <p:cTn id="350" presetID="1" presetClass="entr" presetSubtype="0" fill="hold" grpId="7" nodeType="withEffect">
                                  <p:stCondLst>
                                    <p:cond delay="0"/>
                                  </p:stCondLst>
                                  <p:childTnLst>
                                    <p:set>
                                      <p:cBhvr>
                                        <p:cTn id="351" dur="1" fill="hold">
                                          <p:stCondLst>
                                            <p:cond delay="0"/>
                                          </p:stCondLst>
                                        </p:cTn>
                                        <p:tgtEl>
                                          <p:spTgt spid="525"/>
                                        </p:tgtEl>
                                        <p:attrNameLst>
                                          <p:attrName>style.visibility</p:attrName>
                                        </p:attrNameLst>
                                      </p:cBhvr>
                                      <p:to>
                                        <p:strVal val="visible"/>
                                      </p:to>
                                    </p:set>
                                  </p:childTnLst>
                                </p:cTn>
                              </p:par>
                              <p:par>
                                <p:cTn id="352" presetID="1" presetClass="entr" presetSubtype="0" fill="hold" grpId="7" nodeType="withEffect">
                                  <p:stCondLst>
                                    <p:cond delay="0"/>
                                  </p:stCondLst>
                                  <p:childTnLst>
                                    <p:set>
                                      <p:cBhvr>
                                        <p:cTn id="353" dur="1" fill="hold">
                                          <p:stCondLst>
                                            <p:cond delay="0"/>
                                          </p:stCondLst>
                                        </p:cTn>
                                        <p:tgtEl>
                                          <p:spTgt spid="654"/>
                                        </p:tgtEl>
                                        <p:attrNameLst>
                                          <p:attrName>style.visibility</p:attrName>
                                        </p:attrNameLst>
                                      </p:cBhvr>
                                      <p:to>
                                        <p:strVal val="visible"/>
                                      </p:to>
                                    </p:set>
                                  </p:childTnLst>
                                </p:cTn>
                              </p:par>
                              <p:par>
                                <p:cTn id="354" presetID="1" presetClass="exit" presetSubtype="0" fill="hold" grpId="10" nodeType="withEffect">
                                  <p:stCondLst>
                                    <p:cond delay="0"/>
                                  </p:stCondLst>
                                  <p:childTnLst>
                                    <p:set>
                                      <p:cBhvr>
                                        <p:cTn id="355" dur="1" fill="hold">
                                          <p:stCondLst>
                                            <p:cond delay="0"/>
                                          </p:stCondLst>
                                        </p:cTn>
                                        <p:tgtEl>
                                          <p:spTgt spid="206"/>
                                        </p:tgtEl>
                                        <p:attrNameLst>
                                          <p:attrName>style.visibility</p:attrName>
                                        </p:attrNameLst>
                                      </p:cBhvr>
                                      <p:to>
                                        <p:strVal val="hidden"/>
                                      </p:to>
                                    </p:set>
                                  </p:childTnLst>
                                </p:cTn>
                              </p:par>
                              <p:par>
                                <p:cTn id="356" presetID="1" presetClass="exit" presetSubtype="0" fill="hold" grpId="8" nodeType="withEffect">
                                  <p:stCondLst>
                                    <p:cond delay="0"/>
                                  </p:stCondLst>
                                  <p:childTnLst>
                                    <p:set>
                                      <p:cBhvr>
                                        <p:cTn id="357" dur="1" fill="hold">
                                          <p:stCondLst>
                                            <p:cond delay="0"/>
                                          </p:stCondLst>
                                        </p:cTn>
                                        <p:tgtEl>
                                          <p:spTgt spid="382"/>
                                        </p:tgtEl>
                                        <p:attrNameLst>
                                          <p:attrName>style.visibility</p:attrName>
                                        </p:attrNameLst>
                                      </p:cBhvr>
                                      <p:to>
                                        <p:strVal val="hidden"/>
                                      </p:to>
                                    </p:set>
                                  </p:childTnLst>
                                </p:cTn>
                              </p:par>
                              <p:par>
                                <p:cTn id="358" presetID="1" presetClass="exit" presetSubtype="0" fill="hold" grpId="8" nodeType="withEffect">
                                  <p:stCondLst>
                                    <p:cond delay="0"/>
                                  </p:stCondLst>
                                  <p:childTnLst>
                                    <p:set>
                                      <p:cBhvr>
                                        <p:cTn id="359" dur="1" fill="hold">
                                          <p:stCondLst>
                                            <p:cond delay="0"/>
                                          </p:stCondLst>
                                        </p:cTn>
                                        <p:tgtEl>
                                          <p:spTgt spid="523"/>
                                        </p:tgtEl>
                                        <p:attrNameLst>
                                          <p:attrName>style.visibility</p:attrName>
                                        </p:attrNameLst>
                                      </p:cBhvr>
                                      <p:to>
                                        <p:strVal val="hidden"/>
                                      </p:to>
                                    </p:set>
                                  </p:childTnLst>
                                </p:cTn>
                              </p:par>
                              <p:par>
                                <p:cTn id="360" presetID="1" presetClass="exit" presetSubtype="0" fill="hold" grpId="8" nodeType="withEffect">
                                  <p:stCondLst>
                                    <p:cond delay="0"/>
                                  </p:stCondLst>
                                  <p:childTnLst>
                                    <p:set>
                                      <p:cBhvr>
                                        <p:cTn id="361" dur="1" fill="hold">
                                          <p:stCondLst>
                                            <p:cond delay="0"/>
                                          </p:stCondLst>
                                        </p:cTn>
                                        <p:tgtEl>
                                          <p:spTgt spid="652"/>
                                        </p:tgtEl>
                                        <p:attrNameLst>
                                          <p:attrName>style.visibility</p:attrName>
                                        </p:attrNameLst>
                                      </p:cBhvr>
                                      <p:to>
                                        <p:strVal val="hidden"/>
                                      </p:to>
                                    </p:set>
                                  </p:childTnLst>
                                </p:cTn>
                              </p:par>
                              <p:par>
                                <p:cTn id="362" presetID="1" presetClass="exit" presetSubtype="0" fill="hold" grpId="8" nodeType="withEffect">
                                  <p:stCondLst>
                                    <p:cond delay="0"/>
                                  </p:stCondLst>
                                  <p:childTnLst>
                                    <p:set>
                                      <p:cBhvr>
                                        <p:cTn id="363" dur="1" fill="hold">
                                          <p:stCondLst>
                                            <p:cond delay="0"/>
                                          </p:stCondLst>
                                        </p:cTn>
                                        <p:tgtEl>
                                          <p:spTgt spid="384"/>
                                        </p:tgtEl>
                                        <p:attrNameLst>
                                          <p:attrName>style.visibility</p:attrName>
                                        </p:attrNameLst>
                                      </p:cBhvr>
                                      <p:to>
                                        <p:strVal val="hidden"/>
                                      </p:to>
                                    </p:set>
                                  </p:childTnLst>
                                </p:cTn>
                              </p:par>
                              <p:par>
                                <p:cTn id="364" presetID="1" presetClass="exit" presetSubtype="0" fill="hold" grpId="7" nodeType="withEffect">
                                  <p:stCondLst>
                                    <p:cond delay="0"/>
                                  </p:stCondLst>
                                  <p:childTnLst>
                                    <p:set>
                                      <p:cBhvr>
                                        <p:cTn id="365" dur="1" fill="hold">
                                          <p:stCondLst>
                                            <p:cond delay="0"/>
                                          </p:stCondLst>
                                        </p:cTn>
                                        <p:tgtEl>
                                          <p:spTgt spid="207"/>
                                        </p:tgtEl>
                                        <p:attrNameLst>
                                          <p:attrName>style.visibility</p:attrName>
                                        </p:attrNameLst>
                                      </p:cBhvr>
                                      <p:to>
                                        <p:strVal val="hidden"/>
                                      </p:to>
                                    </p:set>
                                  </p:childTnLst>
                                </p:cTn>
                              </p:par>
                              <p:par>
                                <p:cTn id="366" presetID="1" presetClass="exit" presetSubtype="0" fill="hold" grpId="7" nodeType="withEffect">
                                  <p:stCondLst>
                                    <p:cond delay="0"/>
                                  </p:stCondLst>
                                  <p:childTnLst>
                                    <p:set>
                                      <p:cBhvr>
                                        <p:cTn id="367" dur="1" fill="hold">
                                          <p:stCondLst>
                                            <p:cond delay="0"/>
                                          </p:stCondLst>
                                        </p:cTn>
                                        <p:tgtEl>
                                          <p:spTgt spid="524"/>
                                        </p:tgtEl>
                                        <p:attrNameLst>
                                          <p:attrName>style.visibility</p:attrName>
                                        </p:attrNameLst>
                                      </p:cBhvr>
                                      <p:to>
                                        <p:strVal val="hidden"/>
                                      </p:to>
                                    </p:set>
                                  </p:childTnLst>
                                </p:cTn>
                              </p:par>
                              <p:par>
                                <p:cTn id="368" presetID="1" presetClass="exit" presetSubtype="0" fill="hold" grpId="7" nodeType="withEffect">
                                  <p:stCondLst>
                                    <p:cond delay="0"/>
                                  </p:stCondLst>
                                  <p:childTnLst>
                                    <p:set>
                                      <p:cBhvr>
                                        <p:cTn id="369" dur="1" fill="hold">
                                          <p:stCondLst>
                                            <p:cond delay="0"/>
                                          </p:stCondLst>
                                        </p:cTn>
                                        <p:tgtEl>
                                          <p:spTgt spid="653"/>
                                        </p:tgtEl>
                                        <p:attrNameLst>
                                          <p:attrName>style.visibility</p:attrName>
                                        </p:attrNameLst>
                                      </p:cBhvr>
                                      <p:to>
                                        <p:strVal val="hidden"/>
                                      </p:to>
                                    </p:set>
                                  </p:childTnLst>
                                </p:cTn>
                              </p:par>
                            </p:childTnLst>
                          </p:cTn>
                        </p:par>
                      </p:childTnLst>
                    </p:cTn>
                  </p:par>
                </p:childTnLst>
              </p:cTn>
              <p:nextCondLst>
                <p:cond evt="onClick" delay="0">
                  <p:tgtEl>
                    <p:spTgt spid="399"/>
                  </p:tgtEl>
                </p:cond>
              </p:nextCondLst>
            </p:seq>
            <p:audio>
              <p:cMediaNode vol="100000">
                <p:cTn id="370" fill="hold" display="0">
                  <p:stCondLst>
                    <p:cond delay="indefinite"/>
                  </p:stCondLst>
                  <p:endCondLst>
                    <p:cond evt="onStopAudio" delay="0">
                      <p:tgtEl>
                        <p:sldTgt/>
                      </p:tgtEl>
                    </p:cond>
                  </p:endCondLst>
                </p:cTn>
                <p:tgtEl>
                  <p:spTgt spid="783"/>
                </p:tgtEl>
              </p:cMediaNode>
            </p:audio>
            <p:seq concurrent="1" nextAc="seek">
              <p:cTn id="371" restart="whenNotActive" fill="hold" evtFilter="cancelBubble" nodeType="interactiveSeq">
                <p:stCondLst>
                  <p:cond evt="onClick" delay="0">
                    <p:tgtEl>
                      <p:spTgt spid="396"/>
                    </p:tgtEl>
                  </p:cond>
                </p:stCondLst>
                <p:endSync evt="end" delay="0">
                  <p:rtn val="all"/>
                </p:endSync>
                <p:childTnLst>
                  <p:par>
                    <p:cTn id="372" fill="hold">
                      <p:stCondLst>
                        <p:cond delay="0"/>
                      </p:stCondLst>
                      <p:childTnLst>
                        <p:par>
                          <p:cTn id="373" fill="hold">
                            <p:stCondLst>
                              <p:cond delay="0"/>
                            </p:stCondLst>
                            <p:childTnLst>
                              <p:par>
                                <p:cTn id="374" presetID="1" presetClass="mediacall" presetSubtype="0" fill="hold" nodeType="clickEffect">
                                  <p:stCondLst>
                                    <p:cond delay="0"/>
                                  </p:stCondLst>
                                  <p:childTnLst>
                                    <p:cmd type="call" cmd="playFrom(0.0)">
                                      <p:cBhvr>
                                        <p:cTn id="375" dur="2904" fill="hold"/>
                                        <p:tgtEl>
                                          <p:spTgt spid="783"/>
                                        </p:tgtEl>
                                      </p:cBhvr>
                                    </p:cmd>
                                  </p:childTnLst>
                                </p:cTn>
                              </p:par>
                            </p:childTnLst>
                          </p:cTn>
                        </p:par>
                      </p:childTnLst>
                    </p:cTn>
                  </p:par>
                </p:childTnLst>
              </p:cTn>
              <p:nextCondLst>
                <p:cond evt="onClick" delay="0">
                  <p:tgtEl>
                    <p:spTgt spid="396"/>
                  </p:tgtEl>
                </p:cond>
              </p:nextCondLst>
            </p:seq>
            <p:audio>
              <p:cMediaNode vol="80000">
                <p:cTn id="376" fill="hold" display="0">
                  <p:stCondLst>
                    <p:cond delay="indefinite"/>
                  </p:stCondLst>
                  <p:endCondLst>
                    <p:cond evt="onStopAudio" delay="0">
                      <p:tgtEl>
                        <p:sldTgt/>
                      </p:tgtEl>
                    </p:cond>
                  </p:endCondLst>
                </p:cTn>
                <p:tgtEl>
                  <p:spTgt spid="823"/>
                </p:tgtEl>
              </p:cMediaNode>
            </p:audio>
            <p:audio>
              <p:cMediaNode vol="80000">
                <p:cTn id="377" fill="hold" display="0">
                  <p:stCondLst>
                    <p:cond delay="indefinite"/>
                  </p:stCondLst>
                  <p:endCondLst>
                    <p:cond evt="onStopAudio" delay="0">
                      <p:tgtEl>
                        <p:sldTgt/>
                      </p:tgtEl>
                    </p:cond>
                  </p:endCondLst>
                </p:cTn>
                <p:tgtEl>
                  <p:spTgt spid="824"/>
                </p:tgtEl>
              </p:cMediaNode>
            </p:audio>
            <p:seq concurrent="1" nextAc="seek">
              <p:cTn id="378" restart="whenNotActive" fill="hold" evtFilter="cancelBubble" nodeType="interactiveSeq">
                <p:stCondLst>
                  <p:cond evt="onClick" delay="0">
                    <p:tgtEl>
                      <p:spTgt spid="394"/>
                    </p:tgtEl>
                  </p:cond>
                </p:stCondLst>
                <p:endSync evt="end" delay="0">
                  <p:rtn val="all"/>
                </p:endSync>
                <p:childTnLst>
                  <p:par>
                    <p:cTn id="379" fill="hold">
                      <p:stCondLst>
                        <p:cond delay="0"/>
                      </p:stCondLst>
                      <p:childTnLst>
                        <p:par>
                          <p:cTn id="380" fill="hold">
                            <p:stCondLst>
                              <p:cond delay="0"/>
                            </p:stCondLst>
                            <p:childTnLst>
                              <p:par>
                                <p:cTn id="381" presetID="2" presetClass="entr" presetSubtype="4" accel="50000" decel="50000" fill="hold" nodeType="clickEffect">
                                  <p:stCondLst>
                                    <p:cond delay="0"/>
                                  </p:stCondLst>
                                  <p:childTnLst>
                                    <p:set>
                                      <p:cBhvr>
                                        <p:cTn id="382" dur="1" fill="hold">
                                          <p:stCondLst>
                                            <p:cond delay="0"/>
                                          </p:stCondLst>
                                        </p:cTn>
                                        <p:tgtEl>
                                          <p:spTgt spid="784"/>
                                        </p:tgtEl>
                                        <p:attrNameLst>
                                          <p:attrName>style.visibility</p:attrName>
                                        </p:attrNameLst>
                                      </p:cBhvr>
                                      <p:to>
                                        <p:strVal val="visible"/>
                                      </p:to>
                                    </p:set>
                                    <p:anim calcmode="lin" valueType="num">
                                      <p:cBhvr additive="base">
                                        <p:cTn id="383" dur="500" fill="hold"/>
                                        <p:tgtEl>
                                          <p:spTgt spid="784"/>
                                        </p:tgtEl>
                                        <p:attrNameLst>
                                          <p:attrName>ppt_x</p:attrName>
                                        </p:attrNameLst>
                                      </p:cBhvr>
                                      <p:tavLst>
                                        <p:tav tm="0">
                                          <p:val>
                                            <p:strVal val="#ppt_x"/>
                                          </p:val>
                                        </p:tav>
                                        <p:tav tm="100000">
                                          <p:val>
                                            <p:strVal val="#ppt_x"/>
                                          </p:val>
                                        </p:tav>
                                      </p:tavLst>
                                    </p:anim>
                                    <p:anim calcmode="lin" valueType="num">
                                      <p:cBhvr additive="base">
                                        <p:cTn id="384" dur="500" fill="hold"/>
                                        <p:tgtEl>
                                          <p:spTgt spid="784"/>
                                        </p:tgtEl>
                                        <p:attrNameLst>
                                          <p:attrName>ppt_y</p:attrName>
                                        </p:attrNameLst>
                                      </p:cBhvr>
                                      <p:tavLst>
                                        <p:tav tm="0">
                                          <p:val>
                                            <p:strVal val="1+#ppt_h/2"/>
                                          </p:val>
                                        </p:tav>
                                        <p:tav tm="100000">
                                          <p:val>
                                            <p:strVal val="#ppt_y"/>
                                          </p:val>
                                        </p:tav>
                                      </p:tavLst>
                                    </p:anim>
                                  </p:childTnLst>
                                </p:cTn>
                              </p:par>
                              <p:par>
                                <p:cTn id="385" presetID="1" presetClass="mediacall" presetSubtype="0" fill="hold" nodeType="withEffect">
                                  <p:stCondLst>
                                    <p:cond delay="0"/>
                                  </p:stCondLst>
                                  <p:childTnLst>
                                    <p:cmd type="call" cmd="playFrom(0.0)">
                                      <p:cBhvr>
                                        <p:cTn id="386" dur="2194" fill="hold"/>
                                        <p:tgtEl>
                                          <p:spTgt spid="855"/>
                                        </p:tgtEl>
                                      </p:cBhvr>
                                    </p:cmd>
                                  </p:childTnLst>
                                </p:cTn>
                              </p:par>
                              <p:par>
                                <p:cTn id="387" presetID="2" presetClass="entr" presetSubtype="4" accel="50000" decel="50000" fill="hold" nodeType="withEffect">
                                  <p:stCondLst>
                                    <p:cond delay="0"/>
                                  </p:stCondLst>
                                  <p:childTnLst>
                                    <p:set>
                                      <p:cBhvr>
                                        <p:cTn id="388" dur="1" fill="hold">
                                          <p:stCondLst>
                                            <p:cond delay="0"/>
                                          </p:stCondLst>
                                        </p:cTn>
                                        <p:tgtEl>
                                          <p:spTgt spid="799"/>
                                        </p:tgtEl>
                                        <p:attrNameLst>
                                          <p:attrName>style.visibility</p:attrName>
                                        </p:attrNameLst>
                                      </p:cBhvr>
                                      <p:to>
                                        <p:strVal val="visible"/>
                                      </p:to>
                                    </p:set>
                                    <p:anim calcmode="lin" valueType="num">
                                      <p:cBhvr additive="base">
                                        <p:cTn id="389" dur="500" fill="hold"/>
                                        <p:tgtEl>
                                          <p:spTgt spid="799"/>
                                        </p:tgtEl>
                                        <p:attrNameLst>
                                          <p:attrName>ppt_x</p:attrName>
                                        </p:attrNameLst>
                                      </p:cBhvr>
                                      <p:tavLst>
                                        <p:tav tm="0">
                                          <p:val>
                                            <p:strVal val="#ppt_x"/>
                                          </p:val>
                                        </p:tav>
                                        <p:tav tm="100000">
                                          <p:val>
                                            <p:strVal val="#ppt_x"/>
                                          </p:val>
                                        </p:tav>
                                      </p:tavLst>
                                    </p:anim>
                                    <p:anim calcmode="lin" valueType="num">
                                      <p:cBhvr additive="base">
                                        <p:cTn id="390" dur="500" fill="hold"/>
                                        <p:tgtEl>
                                          <p:spTgt spid="799"/>
                                        </p:tgtEl>
                                        <p:attrNameLst>
                                          <p:attrName>ppt_y</p:attrName>
                                        </p:attrNameLst>
                                      </p:cBhvr>
                                      <p:tavLst>
                                        <p:tav tm="0">
                                          <p:val>
                                            <p:strVal val="1+#ppt_h/2"/>
                                          </p:val>
                                        </p:tav>
                                        <p:tav tm="100000">
                                          <p:val>
                                            <p:strVal val="#ppt_y"/>
                                          </p:val>
                                        </p:tav>
                                      </p:tavLst>
                                    </p:anim>
                                  </p:childTnLst>
                                </p:cTn>
                              </p:par>
                              <p:par>
                                <p:cTn id="391" presetID="19" presetClass="exit" presetSubtype="5" fill="hold" nodeType="withEffect">
                                  <p:stCondLst>
                                    <p:cond delay="500"/>
                                  </p:stCondLst>
                                  <p:childTnLst>
                                    <p:anim calcmode="lin" valueType="num">
                                      <p:cBhvr>
                                        <p:cTn id="392" dur="1250"/>
                                        <p:tgtEl>
                                          <p:spTgt spid="799"/>
                                        </p:tgtEl>
                                        <p:attrNameLst>
                                          <p:attrName>ppt_w</p:attrName>
                                        </p:attrNameLst>
                                      </p:cBhvr>
                                      <p:tavLst>
                                        <p:tav tm="0">
                                          <p:val>
                                            <p:strVal val="ppt_w"/>
                                          </p:val>
                                        </p:tav>
                                        <p:tav tm="100000">
                                          <p:val>
                                            <p:strVal val="ppt_w"/>
                                          </p:val>
                                        </p:tav>
                                      </p:tavLst>
                                    </p:anim>
                                    <p:anim calcmode="lin" valueType="num">
                                      <p:cBhvr>
                                        <p:cTn id="393" dur="1250"/>
                                        <p:tgtEl>
                                          <p:spTgt spid="799"/>
                                        </p:tgtEl>
                                        <p:attrNameLst>
                                          <p:attrName>ppt_h</p:attrName>
                                        </p:attrNameLst>
                                      </p:cBhvr>
                                      <p:tavLst>
                                        <p:tav tm="0">
                                          <p:val>
                                            <p:strVal val="ppt_h"/>
                                          </p:val>
                                        </p:tav>
                                        <p:tav tm="5000">
                                          <p:val>
                                            <p:strVal val="0.92*ppt_h"/>
                                          </p:val>
                                        </p:tav>
                                        <p:tav tm="10000">
                                          <p:val>
                                            <p:strVal val="0.71*ppt_h"/>
                                          </p:val>
                                        </p:tav>
                                        <p:tav tm="15000">
                                          <p:val>
                                            <p:strVal val="0.38*ppt_h"/>
                                          </p:val>
                                        </p:tav>
                                        <p:tav tm="20000">
                                          <p:val>
                                            <p:fltVal val="0"/>
                                          </p:val>
                                        </p:tav>
                                        <p:tav tm="25000">
                                          <p:val>
                                            <p:strVal val="-0.38*ppt_h"/>
                                          </p:val>
                                        </p:tav>
                                        <p:tav tm="30000">
                                          <p:val>
                                            <p:strVal val="-0.71*ppt_h"/>
                                          </p:val>
                                        </p:tav>
                                        <p:tav tm="35000">
                                          <p:val>
                                            <p:strVal val="-0.92*ppt_h"/>
                                          </p:val>
                                        </p:tav>
                                        <p:tav tm="40000">
                                          <p:val>
                                            <p:strVal val="-ppt_h"/>
                                          </p:val>
                                        </p:tav>
                                        <p:tav tm="45000">
                                          <p:val>
                                            <p:strVal val="-0.92*ppt_h"/>
                                          </p:val>
                                        </p:tav>
                                        <p:tav tm="50000">
                                          <p:val>
                                            <p:strVal val="-0.71*ppt_h"/>
                                          </p:val>
                                        </p:tav>
                                        <p:tav tm="55000">
                                          <p:val>
                                            <p:strVal val="-0.38*ppt_h"/>
                                          </p:val>
                                        </p:tav>
                                        <p:tav tm="60000">
                                          <p:val>
                                            <p:fltVal val="0"/>
                                          </p:val>
                                        </p:tav>
                                        <p:tav tm="65000">
                                          <p:val>
                                            <p:strVal val="0.38*ppt_h"/>
                                          </p:val>
                                        </p:tav>
                                        <p:tav tm="70000">
                                          <p:val>
                                            <p:strVal val="0.71*ppt_h"/>
                                          </p:val>
                                        </p:tav>
                                        <p:tav tm="75000">
                                          <p:val>
                                            <p:strVal val="0.92*ppt_h"/>
                                          </p:val>
                                        </p:tav>
                                        <p:tav tm="80000">
                                          <p:val>
                                            <p:strVal val="ppt_h"/>
                                          </p:val>
                                        </p:tav>
                                        <p:tav tm="85000">
                                          <p:val>
                                            <p:strVal val="0.92*ppt_h"/>
                                          </p:val>
                                        </p:tav>
                                        <p:tav tm="90000">
                                          <p:val>
                                            <p:strVal val="0.71*ppt_h"/>
                                          </p:val>
                                        </p:tav>
                                        <p:tav tm="95000">
                                          <p:val>
                                            <p:strVal val="0.38*ppt_h"/>
                                          </p:val>
                                        </p:tav>
                                        <p:tav tm="100000">
                                          <p:val>
                                            <p:fltVal val="0"/>
                                          </p:val>
                                        </p:tav>
                                      </p:tavLst>
                                    </p:anim>
                                    <p:set>
                                      <p:cBhvr>
                                        <p:cTn id="394" dur="1" fill="hold">
                                          <p:stCondLst>
                                            <p:cond delay="1249"/>
                                          </p:stCondLst>
                                        </p:cTn>
                                        <p:tgtEl>
                                          <p:spTgt spid="799"/>
                                        </p:tgtEl>
                                        <p:attrNameLst>
                                          <p:attrName>style.visibility</p:attrName>
                                        </p:attrNameLst>
                                      </p:cBhvr>
                                      <p:to>
                                        <p:strVal val="hidden"/>
                                      </p:to>
                                    </p:set>
                                  </p:childTnLst>
                                </p:cTn>
                              </p:par>
                              <p:par>
                                <p:cTn id="395" presetID="1" presetClass="exit" presetSubtype="0" fill="hold" nodeType="withEffect">
                                  <p:stCondLst>
                                    <p:cond delay="750"/>
                                  </p:stCondLst>
                                  <p:childTnLst>
                                    <p:set>
                                      <p:cBhvr>
                                        <p:cTn id="396" dur="1" fill="hold">
                                          <p:stCondLst>
                                            <p:cond delay="0"/>
                                          </p:stCondLst>
                                        </p:cTn>
                                        <p:tgtEl>
                                          <p:spTgt spid="799"/>
                                        </p:tgtEl>
                                        <p:attrNameLst>
                                          <p:attrName>style.visibility</p:attrName>
                                        </p:attrNameLst>
                                      </p:cBhvr>
                                      <p:to>
                                        <p:strVal val="hidden"/>
                                      </p:to>
                                    </p:set>
                                  </p:childTnLst>
                                </p:cTn>
                              </p:par>
                              <p:par>
                                <p:cTn id="397" presetID="19" presetClass="entr" presetSubtype="5" fill="hold" nodeType="withEffect">
                                  <p:stCondLst>
                                    <p:cond delay="700"/>
                                  </p:stCondLst>
                                  <p:childTnLst>
                                    <p:set>
                                      <p:cBhvr>
                                        <p:cTn id="398" dur="1" fill="hold">
                                          <p:stCondLst>
                                            <p:cond delay="0"/>
                                          </p:stCondLst>
                                        </p:cTn>
                                        <p:tgtEl>
                                          <p:spTgt spid="804"/>
                                        </p:tgtEl>
                                        <p:attrNameLst>
                                          <p:attrName>style.visibility</p:attrName>
                                        </p:attrNameLst>
                                      </p:cBhvr>
                                      <p:to>
                                        <p:strVal val="visible"/>
                                      </p:to>
                                    </p:set>
                                    <p:anim calcmode="lin" valueType="num">
                                      <p:cBhvr>
                                        <p:cTn id="399" dur="1250" fill="hold"/>
                                        <p:tgtEl>
                                          <p:spTgt spid="804"/>
                                        </p:tgtEl>
                                        <p:attrNameLst>
                                          <p:attrName>ppt_w</p:attrName>
                                        </p:attrNameLst>
                                      </p:cBhvr>
                                      <p:tavLst>
                                        <p:tav tm="0">
                                          <p:val>
                                            <p:strVal val="#ppt_w"/>
                                          </p:val>
                                        </p:tav>
                                        <p:tav tm="100000">
                                          <p:val>
                                            <p:strVal val="#ppt_w"/>
                                          </p:val>
                                        </p:tav>
                                      </p:tavLst>
                                    </p:anim>
                                    <p:anim calcmode="lin" valueType="num">
                                      <p:cBhvr>
                                        <p:cTn id="400" dur="1250" fill="hold"/>
                                        <p:tgtEl>
                                          <p:spTgt spid="804"/>
                                        </p:tgtEl>
                                        <p:attrNameLst>
                                          <p:attrName>ppt_h</p:attrName>
                                        </p:attrNameLst>
                                      </p:cBhvr>
                                      <p:tavLst>
                                        <p:tav tm="0" fmla="#ppt_h*sin(2.5*pi*$)">
                                          <p:val>
                                            <p:fltVal val="0"/>
                                          </p:val>
                                        </p:tav>
                                        <p:tav tm="100000">
                                          <p:val>
                                            <p:fltVal val="1"/>
                                          </p:val>
                                        </p:tav>
                                      </p:tavLst>
                                    </p:anim>
                                  </p:childTnLst>
                                </p:cTn>
                              </p:par>
                              <p:par>
                                <p:cTn id="401" presetID="1" presetClass="exit" presetSubtype="0" fill="hold" nodeType="withEffect">
                                  <p:stCondLst>
                                    <p:cond delay="950"/>
                                  </p:stCondLst>
                                  <p:childTnLst>
                                    <p:set>
                                      <p:cBhvr>
                                        <p:cTn id="402" dur="1" fill="hold">
                                          <p:stCondLst>
                                            <p:cond delay="0"/>
                                          </p:stCondLst>
                                        </p:cTn>
                                        <p:tgtEl>
                                          <p:spTgt spid="804"/>
                                        </p:tgtEl>
                                        <p:attrNameLst>
                                          <p:attrName>style.visibility</p:attrName>
                                        </p:attrNameLst>
                                      </p:cBhvr>
                                      <p:to>
                                        <p:strVal val="hidden"/>
                                      </p:to>
                                    </p:set>
                                  </p:childTnLst>
                                </p:cTn>
                              </p:par>
                              <p:par>
                                <p:cTn id="403" presetID="1" presetClass="entr" presetSubtype="0" fill="hold" nodeType="withEffect">
                                  <p:stCondLst>
                                    <p:cond delay="950"/>
                                  </p:stCondLst>
                                  <p:childTnLst>
                                    <p:set>
                                      <p:cBhvr>
                                        <p:cTn id="404" dur="1" fill="hold">
                                          <p:stCondLst>
                                            <p:cond delay="0"/>
                                          </p:stCondLst>
                                        </p:cTn>
                                        <p:tgtEl>
                                          <p:spTgt spid="809"/>
                                        </p:tgtEl>
                                        <p:attrNameLst>
                                          <p:attrName>style.visibility</p:attrName>
                                        </p:attrNameLst>
                                      </p:cBhvr>
                                      <p:to>
                                        <p:strVal val="visible"/>
                                      </p:to>
                                    </p:set>
                                  </p:childTnLst>
                                </p:cTn>
                              </p:par>
                            </p:childTnLst>
                          </p:cTn>
                        </p:par>
                      </p:childTnLst>
                    </p:cTn>
                  </p:par>
                  <p:par>
                    <p:cTn id="405" fill="hold">
                      <p:stCondLst>
                        <p:cond delay="indefinite"/>
                      </p:stCondLst>
                      <p:childTnLst>
                        <p:par>
                          <p:cTn id="406" fill="hold">
                            <p:stCondLst>
                              <p:cond delay="0"/>
                            </p:stCondLst>
                            <p:childTnLst>
                              <p:par>
                                <p:cTn id="407" presetID="1" presetClass="entr" presetSubtype="0" fill="hold" grpId="2" nodeType="clickEffect">
                                  <p:stCondLst>
                                    <p:cond delay="0"/>
                                  </p:stCondLst>
                                  <p:childTnLst>
                                    <p:set>
                                      <p:cBhvr>
                                        <p:cTn id="408" dur="1" fill="hold">
                                          <p:stCondLst>
                                            <p:cond delay="0"/>
                                          </p:stCondLst>
                                        </p:cTn>
                                        <p:tgtEl>
                                          <p:spTgt spid="822"/>
                                        </p:tgtEl>
                                        <p:attrNameLst>
                                          <p:attrName>style.visibility</p:attrName>
                                        </p:attrNameLst>
                                      </p:cBhvr>
                                      <p:to>
                                        <p:strVal val="visible"/>
                                      </p:to>
                                    </p:set>
                                  </p:childTnLst>
                                </p:cTn>
                              </p:par>
                              <p:par>
                                <p:cTn id="409" presetID="1" presetClass="mediacall" presetSubtype="0" fill="hold" nodeType="withEffect">
                                  <p:stCondLst>
                                    <p:cond delay="0"/>
                                  </p:stCondLst>
                                  <p:childTnLst>
                                    <p:cmd type="call" cmd="playFrom(0.0)">
                                      <p:cBhvr>
                                        <p:cTn id="410" dur="19069" fill="hold"/>
                                        <p:tgtEl>
                                          <p:spTgt spid="781"/>
                                        </p:tgtEl>
                                      </p:cBhvr>
                                    </p:cmd>
                                  </p:childTnLst>
                                </p:cTn>
                              </p:par>
                              <p:par>
                                <p:cTn id="411" presetID="7" presetClass="path" presetSubtype="0" fill="hold" grpId="0" nodeType="withEffect">
                                  <p:stCondLst>
                                    <p:cond delay="0"/>
                                  </p:stCondLst>
                                  <p:childTnLst>
                                    <p:animMotion origin="layout" path="M -1.45833E-6 -4.44444E-6 L 0.73529 -4.44444E-6 L 0.73529 0.21528 L -1.45833E-6 0.21528 L -1.45833E-6 -4.44444E-6 Z " pathEditMode="relative" rAng="0" ptsTypes="AAAAA">
                                      <p:cBhvr>
                                        <p:cTn id="412" dur="15000" fill="hold"/>
                                        <p:tgtEl>
                                          <p:spTgt spid="822"/>
                                        </p:tgtEl>
                                        <p:attrNameLst>
                                          <p:attrName>ppt_x</p:attrName>
                                          <p:attrName>ppt_y</p:attrName>
                                        </p:attrNameLst>
                                      </p:cBhvr>
                                      <p:rCtr x="36758" y="10764"/>
                                    </p:animMotion>
                                  </p:childTnLst>
                                </p:cTn>
                              </p:par>
                              <p:par>
                                <p:cTn id="413" presetID="6" presetClass="emph" presetSubtype="0" repeatCount="5000" accel="50000" decel="50000" autoRev="1" fill="hold" grpId="1" nodeType="withEffect">
                                  <p:stCondLst>
                                    <p:cond delay="0"/>
                                  </p:stCondLst>
                                  <p:childTnLst>
                                    <p:animScale>
                                      <p:cBhvr>
                                        <p:cTn id="414" dur="1500" fill="hold"/>
                                        <p:tgtEl>
                                          <p:spTgt spid="822"/>
                                        </p:tgtEl>
                                      </p:cBhvr>
                                      <p:by x="175000" y="175000"/>
                                    </p:animScale>
                                  </p:childTnLst>
                                </p:cTn>
                              </p:par>
                              <p:par>
                                <p:cTn id="415" presetID="17" presetClass="entr" presetSubtype="8" fill="hold" nodeType="withEffect">
                                  <p:stCondLst>
                                    <p:cond delay="0"/>
                                  </p:stCondLst>
                                  <p:childTnLst>
                                    <p:set>
                                      <p:cBhvr>
                                        <p:cTn id="416" dur="1" fill="hold">
                                          <p:stCondLst>
                                            <p:cond delay="0"/>
                                          </p:stCondLst>
                                        </p:cTn>
                                        <p:tgtEl>
                                          <p:spTgt spid="814"/>
                                        </p:tgtEl>
                                        <p:attrNameLst>
                                          <p:attrName>style.visibility</p:attrName>
                                        </p:attrNameLst>
                                      </p:cBhvr>
                                      <p:to>
                                        <p:strVal val="visible"/>
                                      </p:to>
                                    </p:set>
                                    <p:anim calcmode="lin" valueType="num">
                                      <p:cBhvr>
                                        <p:cTn id="417" dur="5750" fill="hold"/>
                                        <p:tgtEl>
                                          <p:spTgt spid="814"/>
                                        </p:tgtEl>
                                        <p:attrNameLst>
                                          <p:attrName>ppt_x</p:attrName>
                                        </p:attrNameLst>
                                      </p:cBhvr>
                                      <p:tavLst>
                                        <p:tav tm="0">
                                          <p:val>
                                            <p:strVal val="#ppt_x-#ppt_w/2"/>
                                          </p:val>
                                        </p:tav>
                                        <p:tav tm="100000">
                                          <p:val>
                                            <p:strVal val="#ppt_x"/>
                                          </p:val>
                                        </p:tav>
                                      </p:tavLst>
                                    </p:anim>
                                    <p:anim calcmode="lin" valueType="num">
                                      <p:cBhvr>
                                        <p:cTn id="418" dur="5750" fill="hold"/>
                                        <p:tgtEl>
                                          <p:spTgt spid="814"/>
                                        </p:tgtEl>
                                        <p:attrNameLst>
                                          <p:attrName>ppt_y</p:attrName>
                                        </p:attrNameLst>
                                      </p:cBhvr>
                                      <p:tavLst>
                                        <p:tav tm="0">
                                          <p:val>
                                            <p:strVal val="#ppt_y"/>
                                          </p:val>
                                        </p:tav>
                                        <p:tav tm="100000">
                                          <p:val>
                                            <p:strVal val="#ppt_y"/>
                                          </p:val>
                                        </p:tav>
                                      </p:tavLst>
                                    </p:anim>
                                    <p:anim calcmode="lin" valueType="num">
                                      <p:cBhvr>
                                        <p:cTn id="419" dur="5750" fill="hold"/>
                                        <p:tgtEl>
                                          <p:spTgt spid="814"/>
                                        </p:tgtEl>
                                        <p:attrNameLst>
                                          <p:attrName>ppt_w</p:attrName>
                                        </p:attrNameLst>
                                      </p:cBhvr>
                                      <p:tavLst>
                                        <p:tav tm="0">
                                          <p:val>
                                            <p:fltVal val="0"/>
                                          </p:val>
                                        </p:tav>
                                        <p:tav tm="100000">
                                          <p:val>
                                            <p:strVal val="#ppt_w"/>
                                          </p:val>
                                        </p:tav>
                                      </p:tavLst>
                                    </p:anim>
                                    <p:anim calcmode="lin" valueType="num">
                                      <p:cBhvr>
                                        <p:cTn id="420" dur="5750" fill="hold"/>
                                        <p:tgtEl>
                                          <p:spTgt spid="814"/>
                                        </p:tgtEl>
                                        <p:attrNameLst>
                                          <p:attrName>ppt_h</p:attrName>
                                        </p:attrNameLst>
                                      </p:cBhvr>
                                      <p:tavLst>
                                        <p:tav tm="0">
                                          <p:val>
                                            <p:strVal val="#ppt_h"/>
                                          </p:val>
                                        </p:tav>
                                        <p:tav tm="100000">
                                          <p:val>
                                            <p:strVal val="#ppt_h"/>
                                          </p:val>
                                        </p:tav>
                                      </p:tavLst>
                                    </p:anim>
                                  </p:childTnLst>
                                </p:cTn>
                              </p:par>
                              <p:par>
                                <p:cTn id="421" presetID="17" presetClass="entr" presetSubtype="1" fill="hold" nodeType="withEffect">
                                  <p:stCondLst>
                                    <p:cond delay="5750"/>
                                  </p:stCondLst>
                                  <p:childTnLst>
                                    <p:set>
                                      <p:cBhvr>
                                        <p:cTn id="422" dur="1" fill="hold">
                                          <p:stCondLst>
                                            <p:cond delay="0"/>
                                          </p:stCondLst>
                                        </p:cTn>
                                        <p:tgtEl>
                                          <p:spTgt spid="815"/>
                                        </p:tgtEl>
                                        <p:attrNameLst>
                                          <p:attrName>style.visibility</p:attrName>
                                        </p:attrNameLst>
                                      </p:cBhvr>
                                      <p:to>
                                        <p:strVal val="visible"/>
                                      </p:to>
                                    </p:set>
                                    <p:anim calcmode="lin" valueType="num">
                                      <p:cBhvr>
                                        <p:cTn id="423" dur="1750" fill="hold"/>
                                        <p:tgtEl>
                                          <p:spTgt spid="815"/>
                                        </p:tgtEl>
                                        <p:attrNameLst>
                                          <p:attrName>ppt_x</p:attrName>
                                        </p:attrNameLst>
                                      </p:cBhvr>
                                      <p:tavLst>
                                        <p:tav tm="0">
                                          <p:val>
                                            <p:strVal val="#ppt_x"/>
                                          </p:val>
                                        </p:tav>
                                        <p:tav tm="100000">
                                          <p:val>
                                            <p:strVal val="#ppt_x"/>
                                          </p:val>
                                        </p:tav>
                                      </p:tavLst>
                                    </p:anim>
                                    <p:anim calcmode="lin" valueType="num">
                                      <p:cBhvr>
                                        <p:cTn id="424" dur="1750" fill="hold"/>
                                        <p:tgtEl>
                                          <p:spTgt spid="815"/>
                                        </p:tgtEl>
                                        <p:attrNameLst>
                                          <p:attrName>ppt_y</p:attrName>
                                        </p:attrNameLst>
                                      </p:cBhvr>
                                      <p:tavLst>
                                        <p:tav tm="0">
                                          <p:val>
                                            <p:strVal val="#ppt_y-#ppt_h/2"/>
                                          </p:val>
                                        </p:tav>
                                        <p:tav tm="100000">
                                          <p:val>
                                            <p:strVal val="#ppt_y"/>
                                          </p:val>
                                        </p:tav>
                                      </p:tavLst>
                                    </p:anim>
                                    <p:anim calcmode="lin" valueType="num">
                                      <p:cBhvr>
                                        <p:cTn id="425" dur="1750" fill="hold"/>
                                        <p:tgtEl>
                                          <p:spTgt spid="815"/>
                                        </p:tgtEl>
                                        <p:attrNameLst>
                                          <p:attrName>ppt_w</p:attrName>
                                        </p:attrNameLst>
                                      </p:cBhvr>
                                      <p:tavLst>
                                        <p:tav tm="0">
                                          <p:val>
                                            <p:strVal val="#ppt_w"/>
                                          </p:val>
                                        </p:tav>
                                        <p:tav tm="100000">
                                          <p:val>
                                            <p:strVal val="#ppt_w"/>
                                          </p:val>
                                        </p:tav>
                                      </p:tavLst>
                                    </p:anim>
                                    <p:anim calcmode="lin" valueType="num">
                                      <p:cBhvr>
                                        <p:cTn id="426" dur="1750" fill="hold"/>
                                        <p:tgtEl>
                                          <p:spTgt spid="815"/>
                                        </p:tgtEl>
                                        <p:attrNameLst>
                                          <p:attrName>ppt_h</p:attrName>
                                        </p:attrNameLst>
                                      </p:cBhvr>
                                      <p:tavLst>
                                        <p:tav tm="0">
                                          <p:val>
                                            <p:fltVal val="0"/>
                                          </p:val>
                                        </p:tav>
                                        <p:tav tm="100000">
                                          <p:val>
                                            <p:strVal val="#ppt_h"/>
                                          </p:val>
                                        </p:tav>
                                      </p:tavLst>
                                    </p:anim>
                                  </p:childTnLst>
                                </p:cTn>
                              </p:par>
                              <p:par>
                                <p:cTn id="427" presetID="22" presetClass="entr" presetSubtype="1" fill="hold" nodeType="withEffect">
                                  <p:stCondLst>
                                    <p:cond delay="5750"/>
                                  </p:stCondLst>
                                  <p:childTnLst>
                                    <p:set>
                                      <p:cBhvr>
                                        <p:cTn id="428" dur="1" fill="hold">
                                          <p:stCondLst>
                                            <p:cond delay="0"/>
                                          </p:stCondLst>
                                        </p:cTn>
                                        <p:tgtEl>
                                          <p:spTgt spid="818"/>
                                        </p:tgtEl>
                                        <p:attrNameLst>
                                          <p:attrName>style.visibility</p:attrName>
                                        </p:attrNameLst>
                                      </p:cBhvr>
                                      <p:to>
                                        <p:strVal val="visible"/>
                                      </p:to>
                                    </p:set>
                                    <p:animEffect transition="in" filter="wipe(up)">
                                      <p:cBhvr>
                                        <p:cTn id="429" dur="500"/>
                                        <p:tgtEl>
                                          <p:spTgt spid="818"/>
                                        </p:tgtEl>
                                      </p:cBhvr>
                                    </p:animEffect>
                                  </p:childTnLst>
                                </p:cTn>
                              </p:par>
                              <p:par>
                                <p:cTn id="430" presetID="17" presetClass="entr" presetSubtype="2" fill="hold" nodeType="withEffect">
                                  <p:stCondLst>
                                    <p:cond delay="7500"/>
                                  </p:stCondLst>
                                  <p:childTnLst>
                                    <p:set>
                                      <p:cBhvr>
                                        <p:cTn id="431" dur="1" fill="hold">
                                          <p:stCondLst>
                                            <p:cond delay="0"/>
                                          </p:stCondLst>
                                        </p:cTn>
                                        <p:tgtEl>
                                          <p:spTgt spid="816"/>
                                        </p:tgtEl>
                                        <p:attrNameLst>
                                          <p:attrName>style.visibility</p:attrName>
                                        </p:attrNameLst>
                                      </p:cBhvr>
                                      <p:to>
                                        <p:strVal val="visible"/>
                                      </p:to>
                                    </p:set>
                                    <p:anim calcmode="lin" valueType="num">
                                      <p:cBhvr>
                                        <p:cTn id="432" dur="5750" fill="hold"/>
                                        <p:tgtEl>
                                          <p:spTgt spid="816"/>
                                        </p:tgtEl>
                                        <p:attrNameLst>
                                          <p:attrName>ppt_x</p:attrName>
                                        </p:attrNameLst>
                                      </p:cBhvr>
                                      <p:tavLst>
                                        <p:tav tm="0">
                                          <p:val>
                                            <p:strVal val="#ppt_x+#ppt_w/2"/>
                                          </p:val>
                                        </p:tav>
                                        <p:tav tm="100000">
                                          <p:val>
                                            <p:strVal val="#ppt_x"/>
                                          </p:val>
                                        </p:tav>
                                      </p:tavLst>
                                    </p:anim>
                                    <p:anim calcmode="lin" valueType="num">
                                      <p:cBhvr>
                                        <p:cTn id="433" dur="5750" fill="hold"/>
                                        <p:tgtEl>
                                          <p:spTgt spid="816"/>
                                        </p:tgtEl>
                                        <p:attrNameLst>
                                          <p:attrName>ppt_y</p:attrName>
                                        </p:attrNameLst>
                                      </p:cBhvr>
                                      <p:tavLst>
                                        <p:tav tm="0">
                                          <p:val>
                                            <p:strVal val="#ppt_y"/>
                                          </p:val>
                                        </p:tav>
                                        <p:tav tm="100000">
                                          <p:val>
                                            <p:strVal val="#ppt_y"/>
                                          </p:val>
                                        </p:tav>
                                      </p:tavLst>
                                    </p:anim>
                                    <p:anim calcmode="lin" valueType="num">
                                      <p:cBhvr>
                                        <p:cTn id="434" dur="5750" fill="hold"/>
                                        <p:tgtEl>
                                          <p:spTgt spid="816"/>
                                        </p:tgtEl>
                                        <p:attrNameLst>
                                          <p:attrName>ppt_w</p:attrName>
                                        </p:attrNameLst>
                                      </p:cBhvr>
                                      <p:tavLst>
                                        <p:tav tm="0">
                                          <p:val>
                                            <p:fltVal val="0"/>
                                          </p:val>
                                        </p:tav>
                                        <p:tav tm="100000">
                                          <p:val>
                                            <p:strVal val="#ppt_w"/>
                                          </p:val>
                                        </p:tav>
                                      </p:tavLst>
                                    </p:anim>
                                    <p:anim calcmode="lin" valueType="num">
                                      <p:cBhvr>
                                        <p:cTn id="435" dur="5750" fill="hold"/>
                                        <p:tgtEl>
                                          <p:spTgt spid="816"/>
                                        </p:tgtEl>
                                        <p:attrNameLst>
                                          <p:attrName>ppt_h</p:attrName>
                                        </p:attrNameLst>
                                      </p:cBhvr>
                                      <p:tavLst>
                                        <p:tav tm="0">
                                          <p:val>
                                            <p:strVal val="#ppt_h"/>
                                          </p:val>
                                        </p:tav>
                                        <p:tav tm="100000">
                                          <p:val>
                                            <p:strVal val="#ppt_h"/>
                                          </p:val>
                                        </p:tav>
                                      </p:tavLst>
                                    </p:anim>
                                  </p:childTnLst>
                                </p:cTn>
                              </p:par>
                              <p:par>
                                <p:cTn id="436" presetID="22" presetClass="entr" presetSubtype="2" fill="hold" nodeType="withEffect">
                                  <p:stCondLst>
                                    <p:cond delay="7500"/>
                                  </p:stCondLst>
                                  <p:childTnLst>
                                    <p:set>
                                      <p:cBhvr>
                                        <p:cTn id="437" dur="1" fill="hold">
                                          <p:stCondLst>
                                            <p:cond delay="0"/>
                                          </p:stCondLst>
                                        </p:cTn>
                                        <p:tgtEl>
                                          <p:spTgt spid="819"/>
                                        </p:tgtEl>
                                        <p:attrNameLst>
                                          <p:attrName>style.visibility</p:attrName>
                                        </p:attrNameLst>
                                      </p:cBhvr>
                                      <p:to>
                                        <p:strVal val="visible"/>
                                      </p:to>
                                    </p:set>
                                    <p:animEffect transition="in" filter="wipe(right)">
                                      <p:cBhvr>
                                        <p:cTn id="438" dur="500"/>
                                        <p:tgtEl>
                                          <p:spTgt spid="819"/>
                                        </p:tgtEl>
                                      </p:cBhvr>
                                    </p:animEffect>
                                  </p:childTnLst>
                                </p:cTn>
                              </p:par>
                              <p:par>
                                <p:cTn id="439" presetID="17" presetClass="entr" presetSubtype="4" fill="hold" nodeType="withEffect">
                                  <p:stCondLst>
                                    <p:cond delay="13250"/>
                                  </p:stCondLst>
                                  <p:childTnLst>
                                    <p:set>
                                      <p:cBhvr>
                                        <p:cTn id="440" dur="1" fill="hold">
                                          <p:stCondLst>
                                            <p:cond delay="0"/>
                                          </p:stCondLst>
                                        </p:cTn>
                                        <p:tgtEl>
                                          <p:spTgt spid="817"/>
                                        </p:tgtEl>
                                        <p:attrNameLst>
                                          <p:attrName>style.visibility</p:attrName>
                                        </p:attrNameLst>
                                      </p:cBhvr>
                                      <p:to>
                                        <p:strVal val="visible"/>
                                      </p:to>
                                    </p:set>
                                    <p:anim calcmode="lin" valueType="num">
                                      <p:cBhvr>
                                        <p:cTn id="441" dur="1750" fill="hold"/>
                                        <p:tgtEl>
                                          <p:spTgt spid="817"/>
                                        </p:tgtEl>
                                        <p:attrNameLst>
                                          <p:attrName>ppt_x</p:attrName>
                                        </p:attrNameLst>
                                      </p:cBhvr>
                                      <p:tavLst>
                                        <p:tav tm="0">
                                          <p:val>
                                            <p:strVal val="#ppt_x"/>
                                          </p:val>
                                        </p:tav>
                                        <p:tav tm="100000">
                                          <p:val>
                                            <p:strVal val="#ppt_x"/>
                                          </p:val>
                                        </p:tav>
                                      </p:tavLst>
                                    </p:anim>
                                    <p:anim calcmode="lin" valueType="num">
                                      <p:cBhvr>
                                        <p:cTn id="442" dur="1750" fill="hold"/>
                                        <p:tgtEl>
                                          <p:spTgt spid="817"/>
                                        </p:tgtEl>
                                        <p:attrNameLst>
                                          <p:attrName>ppt_y</p:attrName>
                                        </p:attrNameLst>
                                      </p:cBhvr>
                                      <p:tavLst>
                                        <p:tav tm="0">
                                          <p:val>
                                            <p:strVal val="#ppt_y+#ppt_h/2"/>
                                          </p:val>
                                        </p:tav>
                                        <p:tav tm="100000">
                                          <p:val>
                                            <p:strVal val="#ppt_y"/>
                                          </p:val>
                                        </p:tav>
                                      </p:tavLst>
                                    </p:anim>
                                    <p:anim calcmode="lin" valueType="num">
                                      <p:cBhvr>
                                        <p:cTn id="443" dur="1750" fill="hold"/>
                                        <p:tgtEl>
                                          <p:spTgt spid="817"/>
                                        </p:tgtEl>
                                        <p:attrNameLst>
                                          <p:attrName>ppt_w</p:attrName>
                                        </p:attrNameLst>
                                      </p:cBhvr>
                                      <p:tavLst>
                                        <p:tav tm="0">
                                          <p:val>
                                            <p:strVal val="#ppt_w"/>
                                          </p:val>
                                        </p:tav>
                                        <p:tav tm="100000">
                                          <p:val>
                                            <p:strVal val="#ppt_w"/>
                                          </p:val>
                                        </p:tav>
                                      </p:tavLst>
                                    </p:anim>
                                    <p:anim calcmode="lin" valueType="num">
                                      <p:cBhvr>
                                        <p:cTn id="444" dur="1750" fill="hold"/>
                                        <p:tgtEl>
                                          <p:spTgt spid="817"/>
                                        </p:tgtEl>
                                        <p:attrNameLst>
                                          <p:attrName>ppt_h</p:attrName>
                                        </p:attrNameLst>
                                      </p:cBhvr>
                                      <p:tavLst>
                                        <p:tav tm="0">
                                          <p:val>
                                            <p:fltVal val="0"/>
                                          </p:val>
                                        </p:tav>
                                        <p:tav tm="100000">
                                          <p:val>
                                            <p:strVal val="#ppt_h"/>
                                          </p:val>
                                        </p:tav>
                                      </p:tavLst>
                                    </p:anim>
                                  </p:childTnLst>
                                </p:cTn>
                              </p:par>
                              <p:par>
                                <p:cTn id="445" presetID="22" presetClass="entr" presetSubtype="4" fill="hold" nodeType="withEffect">
                                  <p:stCondLst>
                                    <p:cond delay="13250"/>
                                  </p:stCondLst>
                                  <p:childTnLst>
                                    <p:set>
                                      <p:cBhvr>
                                        <p:cTn id="446" dur="1" fill="hold">
                                          <p:stCondLst>
                                            <p:cond delay="0"/>
                                          </p:stCondLst>
                                        </p:cTn>
                                        <p:tgtEl>
                                          <p:spTgt spid="821"/>
                                        </p:tgtEl>
                                        <p:attrNameLst>
                                          <p:attrName>style.visibility</p:attrName>
                                        </p:attrNameLst>
                                      </p:cBhvr>
                                      <p:to>
                                        <p:strVal val="visible"/>
                                      </p:to>
                                    </p:set>
                                    <p:animEffect transition="in" filter="wipe(down)">
                                      <p:cBhvr>
                                        <p:cTn id="447" dur="500"/>
                                        <p:tgtEl>
                                          <p:spTgt spid="821"/>
                                        </p:tgtEl>
                                      </p:cBhvr>
                                    </p:animEffect>
                                  </p:childTnLst>
                                </p:cTn>
                              </p:par>
                              <p:par>
                                <p:cTn id="448" presetID="22" presetClass="entr" presetSubtype="8" fill="hold" nodeType="withEffect">
                                  <p:stCondLst>
                                    <p:cond delay="14750"/>
                                  </p:stCondLst>
                                  <p:childTnLst>
                                    <p:set>
                                      <p:cBhvr>
                                        <p:cTn id="449" dur="1" fill="hold">
                                          <p:stCondLst>
                                            <p:cond delay="0"/>
                                          </p:stCondLst>
                                        </p:cTn>
                                        <p:tgtEl>
                                          <p:spTgt spid="820"/>
                                        </p:tgtEl>
                                        <p:attrNameLst>
                                          <p:attrName>style.visibility</p:attrName>
                                        </p:attrNameLst>
                                      </p:cBhvr>
                                      <p:to>
                                        <p:strVal val="visible"/>
                                      </p:to>
                                    </p:set>
                                    <p:animEffect transition="in" filter="wipe(left)">
                                      <p:cBhvr>
                                        <p:cTn id="450" dur="250"/>
                                        <p:tgtEl>
                                          <p:spTgt spid="820"/>
                                        </p:tgtEl>
                                      </p:cBhvr>
                                    </p:animEffect>
                                  </p:childTnLst>
                                </p:cTn>
                              </p:par>
                              <p:par>
                                <p:cTn id="451" presetID="1" presetClass="exit" presetSubtype="0" fill="hold" grpId="3" nodeType="withEffect">
                                  <p:stCondLst>
                                    <p:cond delay="15000"/>
                                  </p:stCondLst>
                                  <p:childTnLst>
                                    <p:set>
                                      <p:cBhvr>
                                        <p:cTn id="452" dur="1" fill="hold">
                                          <p:stCondLst>
                                            <p:cond delay="0"/>
                                          </p:stCondLst>
                                        </p:cTn>
                                        <p:tgtEl>
                                          <p:spTgt spid="822"/>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1" presetClass="mediacall" presetSubtype="0" fill="hold" nodeType="clickEffect">
                                  <p:stCondLst>
                                    <p:cond delay="0"/>
                                  </p:stCondLst>
                                  <p:childTnLst>
                                    <p:cmd type="call" cmd="playFrom(0.0)">
                                      <p:cBhvr>
                                        <p:cTn id="456" dur="3787" fill="hold"/>
                                        <p:tgtEl>
                                          <p:spTgt spid="846"/>
                                        </p:tgtEl>
                                      </p:cBhvr>
                                    </p:cmd>
                                  </p:childTnLst>
                                </p:cTn>
                              </p:par>
                              <p:par>
                                <p:cTn id="457" presetID="1" presetClass="exit" presetSubtype="0" fill="hold" nodeType="withEffect">
                                  <p:stCondLst>
                                    <p:cond delay="0"/>
                                  </p:stCondLst>
                                  <p:childTnLst>
                                    <p:set>
                                      <p:cBhvr>
                                        <p:cTn id="458" dur="1" fill="hold">
                                          <p:stCondLst>
                                            <p:cond delay="0"/>
                                          </p:stCondLst>
                                        </p:cTn>
                                        <p:tgtEl>
                                          <p:spTgt spid="784"/>
                                        </p:tgtEl>
                                        <p:attrNameLst>
                                          <p:attrName>style.visibility</p:attrName>
                                        </p:attrNameLst>
                                      </p:cBhvr>
                                      <p:to>
                                        <p:strVal val="hidden"/>
                                      </p:to>
                                    </p:set>
                                  </p:childTnLst>
                                </p:cTn>
                              </p:par>
                              <p:par>
                                <p:cTn id="459" presetID="1" presetClass="exit" presetSubtype="0" fill="hold" nodeType="withEffect">
                                  <p:stCondLst>
                                    <p:cond delay="0"/>
                                  </p:stCondLst>
                                  <p:childTnLst>
                                    <p:set>
                                      <p:cBhvr>
                                        <p:cTn id="460" dur="1" fill="hold">
                                          <p:stCondLst>
                                            <p:cond delay="0"/>
                                          </p:stCondLst>
                                        </p:cTn>
                                        <p:tgtEl>
                                          <p:spTgt spid="809"/>
                                        </p:tgtEl>
                                        <p:attrNameLst>
                                          <p:attrName>style.visibility</p:attrName>
                                        </p:attrNameLst>
                                      </p:cBhvr>
                                      <p:to>
                                        <p:strVal val="hidden"/>
                                      </p:to>
                                    </p:set>
                                  </p:childTnLst>
                                </p:cTn>
                              </p:par>
                              <p:par>
                                <p:cTn id="461" presetID="1" presetClass="exit" presetSubtype="0" fill="hold" nodeType="withEffect">
                                  <p:stCondLst>
                                    <p:cond delay="0"/>
                                  </p:stCondLst>
                                  <p:childTnLst>
                                    <p:set>
                                      <p:cBhvr>
                                        <p:cTn id="462" dur="1" fill="hold">
                                          <p:stCondLst>
                                            <p:cond delay="0"/>
                                          </p:stCondLst>
                                        </p:cTn>
                                        <p:tgtEl>
                                          <p:spTgt spid="814"/>
                                        </p:tgtEl>
                                        <p:attrNameLst>
                                          <p:attrName>style.visibility</p:attrName>
                                        </p:attrNameLst>
                                      </p:cBhvr>
                                      <p:to>
                                        <p:strVal val="hidden"/>
                                      </p:to>
                                    </p:set>
                                  </p:childTnLst>
                                </p:cTn>
                              </p:par>
                              <p:par>
                                <p:cTn id="463" presetID="1" presetClass="exit" presetSubtype="0" fill="hold" nodeType="withEffect">
                                  <p:stCondLst>
                                    <p:cond delay="0"/>
                                  </p:stCondLst>
                                  <p:childTnLst>
                                    <p:set>
                                      <p:cBhvr>
                                        <p:cTn id="464" dur="1" fill="hold">
                                          <p:stCondLst>
                                            <p:cond delay="0"/>
                                          </p:stCondLst>
                                        </p:cTn>
                                        <p:tgtEl>
                                          <p:spTgt spid="815"/>
                                        </p:tgtEl>
                                        <p:attrNameLst>
                                          <p:attrName>style.visibility</p:attrName>
                                        </p:attrNameLst>
                                      </p:cBhvr>
                                      <p:to>
                                        <p:strVal val="hidden"/>
                                      </p:to>
                                    </p:set>
                                  </p:childTnLst>
                                </p:cTn>
                              </p:par>
                              <p:par>
                                <p:cTn id="465" presetID="1" presetClass="exit" presetSubtype="0" fill="hold" nodeType="withEffect">
                                  <p:stCondLst>
                                    <p:cond delay="0"/>
                                  </p:stCondLst>
                                  <p:childTnLst>
                                    <p:set>
                                      <p:cBhvr>
                                        <p:cTn id="466" dur="1" fill="hold">
                                          <p:stCondLst>
                                            <p:cond delay="0"/>
                                          </p:stCondLst>
                                        </p:cTn>
                                        <p:tgtEl>
                                          <p:spTgt spid="818"/>
                                        </p:tgtEl>
                                        <p:attrNameLst>
                                          <p:attrName>style.visibility</p:attrName>
                                        </p:attrNameLst>
                                      </p:cBhvr>
                                      <p:to>
                                        <p:strVal val="hidden"/>
                                      </p:to>
                                    </p:set>
                                  </p:childTnLst>
                                </p:cTn>
                              </p:par>
                              <p:par>
                                <p:cTn id="467" presetID="1" presetClass="exit" presetSubtype="0" fill="hold" nodeType="withEffect">
                                  <p:stCondLst>
                                    <p:cond delay="0"/>
                                  </p:stCondLst>
                                  <p:childTnLst>
                                    <p:set>
                                      <p:cBhvr>
                                        <p:cTn id="468" dur="1" fill="hold">
                                          <p:stCondLst>
                                            <p:cond delay="0"/>
                                          </p:stCondLst>
                                        </p:cTn>
                                        <p:tgtEl>
                                          <p:spTgt spid="816"/>
                                        </p:tgtEl>
                                        <p:attrNameLst>
                                          <p:attrName>style.visibility</p:attrName>
                                        </p:attrNameLst>
                                      </p:cBhvr>
                                      <p:to>
                                        <p:strVal val="hidden"/>
                                      </p:to>
                                    </p:set>
                                  </p:childTnLst>
                                </p:cTn>
                              </p:par>
                              <p:par>
                                <p:cTn id="469" presetID="1" presetClass="exit" presetSubtype="0" fill="hold" nodeType="withEffect">
                                  <p:stCondLst>
                                    <p:cond delay="0"/>
                                  </p:stCondLst>
                                  <p:childTnLst>
                                    <p:set>
                                      <p:cBhvr>
                                        <p:cTn id="470" dur="1" fill="hold">
                                          <p:stCondLst>
                                            <p:cond delay="0"/>
                                          </p:stCondLst>
                                        </p:cTn>
                                        <p:tgtEl>
                                          <p:spTgt spid="819"/>
                                        </p:tgtEl>
                                        <p:attrNameLst>
                                          <p:attrName>style.visibility</p:attrName>
                                        </p:attrNameLst>
                                      </p:cBhvr>
                                      <p:to>
                                        <p:strVal val="hidden"/>
                                      </p:to>
                                    </p:set>
                                  </p:childTnLst>
                                </p:cTn>
                              </p:par>
                              <p:par>
                                <p:cTn id="471" presetID="1" presetClass="exit" presetSubtype="0" fill="hold" nodeType="withEffect">
                                  <p:stCondLst>
                                    <p:cond delay="0"/>
                                  </p:stCondLst>
                                  <p:childTnLst>
                                    <p:set>
                                      <p:cBhvr>
                                        <p:cTn id="472" dur="1" fill="hold">
                                          <p:stCondLst>
                                            <p:cond delay="0"/>
                                          </p:stCondLst>
                                        </p:cTn>
                                        <p:tgtEl>
                                          <p:spTgt spid="817"/>
                                        </p:tgtEl>
                                        <p:attrNameLst>
                                          <p:attrName>style.visibility</p:attrName>
                                        </p:attrNameLst>
                                      </p:cBhvr>
                                      <p:to>
                                        <p:strVal val="hidden"/>
                                      </p:to>
                                    </p:set>
                                  </p:childTnLst>
                                </p:cTn>
                              </p:par>
                              <p:par>
                                <p:cTn id="473" presetID="1" presetClass="exit" presetSubtype="0" fill="hold" nodeType="withEffect">
                                  <p:stCondLst>
                                    <p:cond delay="0"/>
                                  </p:stCondLst>
                                  <p:childTnLst>
                                    <p:set>
                                      <p:cBhvr>
                                        <p:cTn id="474" dur="1" fill="hold">
                                          <p:stCondLst>
                                            <p:cond delay="0"/>
                                          </p:stCondLst>
                                        </p:cTn>
                                        <p:tgtEl>
                                          <p:spTgt spid="821"/>
                                        </p:tgtEl>
                                        <p:attrNameLst>
                                          <p:attrName>style.visibility</p:attrName>
                                        </p:attrNameLst>
                                      </p:cBhvr>
                                      <p:to>
                                        <p:strVal val="hidden"/>
                                      </p:to>
                                    </p:set>
                                  </p:childTnLst>
                                </p:cTn>
                              </p:par>
                              <p:par>
                                <p:cTn id="475" presetID="1" presetClass="exit" presetSubtype="0" fill="hold" nodeType="withEffect">
                                  <p:stCondLst>
                                    <p:cond delay="0"/>
                                  </p:stCondLst>
                                  <p:childTnLst>
                                    <p:set>
                                      <p:cBhvr>
                                        <p:cTn id="476" dur="1" fill="hold">
                                          <p:stCondLst>
                                            <p:cond delay="0"/>
                                          </p:stCondLst>
                                        </p:cTn>
                                        <p:tgtEl>
                                          <p:spTgt spid="820"/>
                                        </p:tgtEl>
                                        <p:attrNameLst>
                                          <p:attrName>style.visibility</p:attrName>
                                        </p:attrNameLst>
                                      </p:cBhvr>
                                      <p:to>
                                        <p:strVal val="hidden"/>
                                      </p:to>
                                    </p:set>
                                  </p:childTnLst>
                                </p:cTn>
                              </p:par>
                            </p:childTnLst>
                          </p:cTn>
                        </p:par>
                      </p:childTnLst>
                    </p:cTn>
                  </p:par>
                </p:childTnLst>
              </p:cTn>
              <p:nextCondLst>
                <p:cond evt="onClick" delay="0">
                  <p:tgtEl>
                    <p:spTgt spid="394"/>
                  </p:tgtEl>
                </p:cond>
              </p:nextCondLst>
            </p:seq>
            <p:seq concurrent="1" nextAc="seek">
              <p:cTn id="477" restart="whenNotActive" fill="hold" evtFilter="cancelBubble" nodeType="interactiveSeq">
                <p:stCondLst>
                  <p:cond evt="onClick" delay="0">
                    <p:tgtEl>
                      <p:spTgt spid="206"/>
                    </p:tgtEl>
                  </p:cond>
                </p:stCondLst>
                <p:endSync evt="end" delay="0">
                  <p:rtn val="all"/>
                </p:endSync>
                <p:childTnLst>
                  <p:par>
                    <p:cTn id="478" fill="hold">
                      <p:stCondLst>
                        <p:cond delay="0"/>
                      </p:stCondLst>
                      <p:childTnLst>
                        <p:par>
                          <p:cTn id="479" fill="hold">
                            <p:stCondLst>
                              <p:cond delay="0"/>
                            </p:stCondLst>
                            <p:childTnLst>
                              <p:par>
                                <p:cTn id="480" presetID="1" presetClass="entr" presetSubtype="0" fill="hold" grpId="0" nodeType="clickEffect">
                                  <p:stCondLst>
                                    <p:cond delay="0"/>
                                  </p:stCondLst>
                                  <p:childTnLst>
                                    <p:set>
                                      <p:cBhvr>
                                        <p:cTn id="481" dur="1" fill="hold">
                                          <p:stCondLst>
                                            <p:cond delay="0"/>
                                          </p:stCondLst>
                                        </p:cTn>
                                        <p:tgtEl>
                                          <p:spTgt spid="827"/>
                                        </p:tgtEl>
                                        <p:attrNameLst>
                                          <p:attrName>style.visibility</p:attrName>
                                        </p:attrNameLst>
                                      </p:cBhvr>
                                      <p:to>
                                        <p:strVal val="visible"/>
                                      </p:to>
                                    </p:set>
                                  </p:childTnLst>
                                </p:cTn>
                              </p:par>
                            </p:childTnLst>
                          </p:cTn>
                        </p:par>
                      </p:childTnLst>
                    </p:cTn>
                  </p:par>
                  <p:par>
                    <p:cTn id="482" fill="hold">
                      <p:stCondLst>
                        <p:cond delay="indefinite"/>
                      </p:stCondLst>
                      <p:childTnLst>
                        <p:par>
                          <p:cTn id="483" fill="hold">
                            <p:stCondLst>
                              <p:cond delay="0"/>
                            </p:stCondLst>
                            <p:childTnLst>
                              <p:par>
                                <p:cTn id="484" presetID="1" presetClass="exit" presetSubtype="0" fill="hold" grpId="1" nodeType="clickEffect">
                                  <p:stCondLst>
                                    <p:cond delay="0"/>
                                  </p:stCondLst>
                                  <p:childTnLst>
                                    <p:set>
                                      <p:cBhvr>
                                        <p:cTn id="485" dur="1" fill="hold">
                                          <p:stCondLst>
                                            <p:cond delay="0"/>
                                          </p:stCondLst>
                                        </p:cTn>
                                        <p:tgtEl>
                                          <p:spTgt spid="827"/>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486" restart="whenNotActive" fill="hold" evtFilter="cancelBubble" nodeType="interactiveSeq">
                <p:stCondLst>
                  <p:cond evt="onClick" delay="0">
                    <p:tgtEl>
                      <p:spTgt spid="382"/>
                    </p:tgtEl>
                  </p:cond>
                </p:stCondLst>
                <p:endSync evt="end" delay="0">
                  <p:rtn val="all"/>
                </p:endSync>
                <p:childTnLst>
                  <p:par>
                    <p:cTn id="487" fill="hold">
                      <p:stCondLst>
                        <p:cond delay="0"/>
                      </p:stCondLst>
                      <p:childTnLst>
                        <p:par>
                          <p:cTn id="488" fill="hold">
                            <p:stCondLst>
                              <p:cond delay="0"/>
                            </p:stCondLst>
                            <p:childTnLst>
                              <p:par>
                                <p:cTn id="489" presetID="1" presetClass="entr" presetSubtype="0" fill="hold" grpId="0" nodeType="clickEffect">
                                  <p:stCondLst>
                                    <p:cond delay="0"/>
                                  </p:stCondLst>
                                  <p:childTnLst>
                                    <p:set>
                                      <p:cBhvr>
                                        <p:cTn id="490" dur="1" fill="hold">
                                          <p:stCondLst>
                                            <p:cond delay="0"/>
                                          </p:stCondLst>
                                        </p:cTn>
                                        <p:tgtEl>
                                          <p:spTgt spid="828"/>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xit" presetSubtype="0" fill="hold" grpId="1" nodeType="clickEffect">
                                  <p:stCondLst>
                                    <p:cond delay="0"/>
                                  </p:stCondLst>
                                  <p:childTnLst>
                                    <p:set>
                                      <p:cBhvr>
                                        <p:cTn id="494" dur="1" fill="hold">
                                          <p:stCondLst>
                                            <p:cond delay="0"/>
                                          </p:stCondLst>
                                        </p:cTn>
                                        <p:tgtEl>
                                          <p:spTgt spid="828"/>
                                        </p:tgtEl>
                                        <p:attrNameLst>
                                          <p:attrName>style.visibility</p:attrName>
                                        </p:attrNameLst>
                                      </p:cBhvr>
                                      <p:to>
                                        <p:strVal val="hidden"/>
                                      </p:to>
                                    </p:set>
                                  </p:childTnLst>
                                </p:cTn>
                              </p:par>
                            </p:childTnLst>
                          </p:cTn>
                        </p:par>
                      </p:childTnLst>
                    </p:cTn>
                  </p:par>
                </p:childTnLst>
              </p:cTn>
              <p:nextCondLst>
                <p:cond evt="onClick" delay="0">
                  <p:tgtEl>
                    <p:spTgt spid="382"/>
                  </p:tgtEl>
                </p:cond>
              </p:nextCondLst>
            </p:seq>
            <p:seq concurrent="1" nextAc="seek">
              <p:cTn id="495" restart="whenNotActive" fill="hold" evtFilter="cancelBubble" nodeType="interactiveSeq">
                <p:stCondLst>
                  <p:cond evt="onClick" delay="0">
                    <p:tgtEl>
                      <p:spTgt spid="523"/>
                    </p:tgtEl>
                  </p:cond>
                </p:stCondLst>
                <p:endSync evt="end" delay="0">
                  <p:rtn val="all"/>
                </p:endSync>
                <p:childTnLst>
                  <p:par>
                    <p:cTn id="496" fill="hold">
                      <p:stCondLst>
                        <p:cond delay="0"/>
                      </p:stCondLst>
                      <p:childTnLst>
                        <p:par>
                          <p:cTn id="497" fill="hold">
                            <p:stCondLst>
                              <p:cond delay="0"/>
                            </p:stCondLst>
                            <p:childTnLst>
                              <p:par>
                                <p:cTn id="498" presetID="1" presetClass="entr" presetSubtype="0" fill="hold" grpId="0" nodeType="clickEffect">
                                  <p:stCondLst>
                                    <p:cond delay="0"/>
                                  </p:stCondLst>
                                  <p:childTnLst>
                                    <p:set>
                                      <p:cBhvr>
                                        <p:cTn id="499" dur="1" fill="hold">
                                          <p:stCondLst>
                                            <p:cond delay="0"/>
                                          </p:stCondLst>
                                        </p:cTn>
                                        <p:tgtEl>
                                          <p:spTgt spid="829"/>
                                        </p:tgtEl>
                                        <p:attrNameLst>
                                          <p:attrName>style.visibility</p:attrName>
                                        </p:attrNameLst>
                                      </p:cBhvr>
                                      <p:to>
                                        <p:strVal val="visible"/>
                                      </p:to>
                                    </p:set>
                                  </p:childTnLst>
                                </p:cTn>
                              </p:par>
                            </p:childTnLst>
                          </p:cTn>
                        </p:par>
                      </p:childTnLst>
                    </p:cTn>
                  </p:par>
                  <p:par>
                    <p:cTn id="500" fill="hold">
                      <p:stCondLst>
                        <p:cond delay="indefinite"/>
                      </p:stCondLst>
                      <p:childTnLst>
                        <p:par>
                          <p:cTn id="501" fill="hold">
                            <p:stCondLst>
                              <p:cond delay="0"/>
                            </p:stCondLst>
                            <p:childTnLst>
                              <p:par>
                                <p:cTn id="502" presetID="1" presetClass="exit" presetSubtype="0" fill="hold" grpId="1" nodeType="clickEffect">
                                  <p:stCondLst>
                                    <p:cond delay="0"/>
                                  </p:stCondLst>
                                  <p:childTnLst>
                                    <p:set>
                                      <p:cBhvr>
                                        <p:cTn id="503" dur="1" fill="hold">
                                          <p:stCondLst>
                                            <p:cond delay="0"/>
                                          </p:stCondLst>
                                        </p:cTn>
                                        <p:tgtEl>
                                          <p:spTgt spid="829"/>
                                        </p:tgtEl>
                                        <p:attrNameLst>
                                          <p:attrName>style.visibility</p:attrName>
                                        </p:attrNameLst>
                                      </p:cBhvr>
                                      <p:to>
                                        <p:strVal val="hidden"/>
                                      </p:to>
                                    </p:set>
                                  </p:childTnLst>
                                </p:cTn>
                              </p:par>
                            </p:childTnLst>
                          </p:cTn>
                        </p:par>
                      </p:childTnLst>
                    </p:cTn>
                  </p:par>
                </p:childTnLst>
              </p:cTn>
              <p:nextCondLst>
                <p:cond evt="onClick" delay="0">
                  <p:tgtEl>
                    <p:spTgt spid="523"/>
                  </p:tgtEl>
                </p:cond>
              </p:nextCondLst>
            </p:seq>
            <p:seq concurrent="1" nextAc="seek">
              <p:cTn id="504" restart="whenNotActive" fill="hold" evtFilter="cancelBubble" nodeType="interactiveSeq">
                <p:stCondLst>
                  <p:cond evt="onClick" delay="0">
                    <p:tgtEl>
                      <p:spTgt spid="652"/>
                    </p:tgtEl>
                  </p:cond>
                </p:stCondLst>
                <p:endSync evt="end" delay="0">
                  <p:rtn val="all"/>
                </p:endSync>
                <p:childTnLst>
                  <p:par>
                    <p:cTn id="505" fill="hold">
                      <p:stCondLst>
                        <p:cond delay="0"/>
                      </p:stCondLst>
                      <p:childTnLst>
                        <p:par>
                          <p:cTn id="506" fill="hold">
                            <p:stCondLst>
                              <p:cond delay="0"/>
                            </p:stCondLst>
                            <p:childTnLst>
                              <p:par>
                                <p:cTn id="507" presetID="1" presetClass="entr" presetSubtype="0" fill="hold" grpId="0" nodeType="clickEffect">
                                  <p:stCondLst>
                                    <p:cond delay="0"/>
                                  </p:stCondLst>
                                  <p:childTnLst>
                                    <p:set>
                                      <p:cBhvr>
                                        <p:cTn id="508" dur="1" fill="hold">
                                          <p:stCondLst>
                                            <p:cond delay="0"/>
                                          </p:stCondLst>
                                        </p:cTn>
                                        <p:tgtEl>
                                          <p:spTgt spid="830"/>
                                        </p:tgtEl>
                                        <p:attrNameLst>
                                          <p:attrName>style.visibility</p:attrName>
                                        </p:attrNameLst>
                                      </p:cBhvr>
                                      <p:to>
                                        <p:strVal val="visible"/>
                                      </p:to>
                                    </p:set>
                                  </p:childTnLst>
                                </p:cTn>
                              </p:par>
                            </p:childTnLst>
                          </p:cTn>
                        </p:par>
                      </p:childTnLst>
                    </p:cTn>
                  </p:par>
                  <p:par>
                    <p:cTn id="509" fill="hold">
                      <p:stCondLst>
                        <p:cond delay="indefinite"/>
                      </p:stCondLst>
                      <p:childTnLst>
                        <p:par>
                          <p:cTn id="510" fill="hold">
                            <p:stCondLst>
                              <p:cond delay="0"/>
                            </p:stCondLst>
                            <p:childTnLst>
                              <p:par>
                                <p:cTn id="511" presetID="1" presetClass="exit" presetSubtype="0" fill="hold" grpId="1" nodeType="clickEffect">
                                  <p:stCondLst>
                                    <p:cond delay="0"/>
                                  </p:stCondLst>
                                  <p:childTnLst>
                                    <p:set>
                                      <p:cBhvr>
                                        <p:cTn id="512" dur="1" fill="hold">
                                          <p:stCondLst>
                                            <p:cond delay="0"/>
                                          </p:stCondLst>
                                        </p:cTn>
                                        <p:tgtEl>
                                          <p:spTgt spid="830"/>
                                        </p:tgtEl>
                                        <p:attrNameLst>
                                          <p:attrName>style.visibility</p:attrName>
                                        </p:attrNameLst>
                                      </p:cBhvr>
                                      <p:to>
                                        <p:strVal val="hidden"/>
                                      </p:to>
                                    </p:set>
                                  </p:childTnLst>
                                </p:cTn>
                              </p:par>
                            </p:childTnLst>
                          </p:cTn>
                        </p:par>
                      </p:childTnLst>
                    </p:cTn>
                  </p:par>
                </p:childTnLst>
              </p:cTn>
              <p:nextCondLst>
                <p:cond evt="onClick" delay="0">
                  <p:tgtEl>
                    <p:spTgt spid="652"/>
                  </p:tgtEl>
                </p:cond>
              </p:nextCondLst>
            </p:seq>
            <p:audio>
              <p:cMediaNode>
                <p:cTn id="513" fill="hold" display="0">
                  <p:stCondLst>
                    <p:cond delay="indefinite"/>
                  </p:stCondLst>
                  <p:endCondLst>
                    <p:cond evt="onStopAudio" delay="0">
                      <p:tgtEl>
                        <p:sldTgt/>
                      </p:tgtEl>
                    </p:cond>
                  </p:endCondLst>
                </p:cTn>
                <p:tgtEl>
                  <p:spTgt spid="833"/>
                </p:tgtEl>
              </p:cMediaNode>
            </p:audio>
            <p:seq concurrent="1" nextAc="seek">
              <p:cTn id="514" restart="whenNotActive" fill="hold" evtFilter="cancelBubble" nodeType="interactiveSeq">
                <p:stCondLst>
                  <p:cond evt="onClick" delay="0">
                    <p:tgtEl>
                      <p:spTgt spid="784"/>
                    </p:tgtEl>
                  </p:cond>
                </p:stCondLst>
                <p:endSync evt="end" delay="0">
                  <p:rtn val="all"/>
                </p:endSync>
                <p:childTnLst>
                  <p:par>
                    <p:cTn id="515" fill="hold">
                      <p:stCondLst>
                        <p:cond delay="0"/>
                      </p:stCondLst>
                      <p:childTnLst>
                        <p:par>
                          <p:cTn id="516" fill="hold">
                            <p:stCondLst>
                              <p:cond delay="0"/>
                            </p:stCondLst>
                            <p:childTnLst>
                              <p:par>
                                <p:cTn id="517" presetID="1" presetClass="mediacall" presetSubtype="0" fill="hold" nodeType="clickEffect">
                                  <p:stCondLst>
                                    <p:cond delay="0"/>
                                  </p:stCondLst>
                                  <p:childTnLst>
                                    <p:cmd type="call" cmd="playFrom(0.0)">
                                      <p:cBhvr>
                                        <p:cTn id="518" dur="1230" fill="hold"/>
                                        <p:tgtEl>
                                          <p:spTgt spid="833"/>
                                        </p:tgtEl>
                                      </p:cBhvr>
                                    </p:cmd>
                                  </p:childTnLst>
                                </p:cTn>
                              </p:par>
                            </p:childTnLst>
                          </p:cTn>
                        </p:par>
                      </p:childTnLst>
                    </p:cTn>
                  </p:par>
                </p:childTnLst>
              </p:cTn>
              <p:nextCondLst>
                <p:cond evt="onClick" delay="0">
                  <p:tgtEl>
                    <p:spTgt spid="784"/>
                  </p:tgtEl>
                </p:cond>
              </p:nextCondLst>
            </p:seq>
            <p:seq concurrent="1" nextAc="seek">
              <p:cTn id="519" restart="whenNotActive" fill="hold" evtFilter="cancelBubble" nodeType="interactiveSeq">
                <p:stCondLst>
                  <p:cond evt="onClick" delay="0">
                    <p:tgtEl>
                      <p:spTgt spid="837"/>
                    </p:tgtEl>
                  </p:cond>
                </p:stCondLst>
                <p:endSync evt="end" delay="0">
                  <p:rtn val="all"/>
                </p:endSync>
                <p:childTnLst>
                  <p:par>
                    <p:cTn id="520" fill="hold">
                      <p:stCondLst>
                        <p:cond delay="0"/>
                      </p:stCondLst>
                      <p:childTnLst>
                        <p:par>
                          <p:cTn id="521" fill="hold">
                            <p:stCondLst>
                              <p:cond delay="0"/>
                            </p:stCondLst>
                            <p:childTnLst>
                              <p:par>
                                <p:cTn id="522" presetID="1" presetClass="entr" presetSubtype="0" fill="hold" grpId="0" nodeType="clickEffect">
                                  <p:stCondLst>
                                    <p:cond delay="0"/>
                                  </p:stCondLst>
                                  <p:childTnLst>
                                    <p:set>
                                      <p:cBhvr>
                                        <p:cTn id="523" dur="1" fill="hold">
                                          <p:stCondLst>
                                            <p:cond delay="0"/>
                                          </p:stCondLst>
                                        </p:cTn>
                                        <p:tgtEl>
                                          <p:spTgt spid="841"/>
                                        </p:tgtEl>
                                        <p:attrNameLst>
                                          <p:attrName>style.visibility</p:attrName>
                                        </p:attrNameLst>
                                      </p:cBhvr>
                                      <p:to>
                                        <p:strVal val="visible"/>
                                      </p:to>
                                    </p:set>
                                  </p:childTnLst>
                                </p:cTn>
                              </p:par>
                              <p:par>
                                <p:cTn id="524" presetID="1" presetClass="mediacall" presetSubtype="0" fill="hold" nodeType="withEffect">
                                  <p:stCondLst>
                                    <p:cond delay="0"/>
                                  </p:stCondLst>
                                  <p:childTnLst>
                                    <p:cmd type="call" cmd="playFrom(0.0)">
                                      <p:cBhvr>
                                        <p:cTn id="525" dur="4706" fill="hold"/>
                                        <p:tgtEl>
                                          <p:spTgt spid="845"/>
                                        </p:tgtEl>
                                      </p:cBhvr>
                                    </p:cmd>
                                  </p:childTnLst>
                                </p:cTn>
                              </p:par>
                            </p:childTnLst>
                          </p:cTn>
                        </p:par>
                      </p:childTnLst>
                    </p:cTn>
                  </p:par>
                  <p:par>
                    <p:cTn id="526" fill="hold">
                      <p:stCondLst>
                        <p:cond delay="indefinite"/>
                      </p:stCondLst>
                      <p:childTnLst>
                        <p:par>
                          <p:cTn id="527" fill="hold">
                            <p:stCondLst>
                              <p:cond delay="0"/>
                            </p:stCondLst>
                            <p:childTnLst>
                              <p:par>
                                <p:cTn id="528" presetID="1" presetClass="exit" presetSubtype="0" fill="hold" grpId="1" nodeType="clickEffect">
                                  <p:stCondLst>
                                    <p:cond delay="0"/>
                                  </p:stCondLst>
                                  <p:childTnLst>
                                    <p:set>
                                      <p:cBhvr>
                                        <p:cTn id="529" dur="1" fill="hold">
                                          <p:stCondLst>
                                            <p:cond delay="0"/>
                                          </p:stCondLst>
                                        </p:cTn>
                                        <p:tgtEl>
                                          <p:spTgt spid="841"/>
                                        </p:tgtEl>
                                        <p:attrNameLst>
                                          <p:attrName>style.visibility</p:attrName>
                                        </p:attrNameLst>
                                      </p:cBhvr>
                                      <p:to>
                                        <p:strVal val="hidden"/>
                                      </p:to>
                                    </p:set>
                                  </p:childTnLst>
                                </p:cTn>
                              </p:par>
                            </p:childTnLst>
                          </p:cTn>
                        </p:par>
                      </p:childTnLst>
                    </p:cTn>
                  </p:par>
                </p:childTnLst>
              </p:cTn>
              <p:nextCondLst>
                <p:cond evt="onClick" delay="0">
                  <p:tgtEl>
                    <p:spTgt spid="837"/>
                  </p:tgtEl>
                </p:cond>
              </p:nextCondLst>
            </p:seq>
            <p:seq concurrent="1" nextAc="seek">
              <p:cTn id="530" restart="whenNotActive" fill="hold" evtFilter="cancelBubble" nodeType="interactiveSeq">
                <p:stCondLst>
                  <p:cond evt="onClick" delay="0">
                    <p:tgtEl>
                      <p:spTgt spid="836"/>
                    </p:tgtEl>
                  </p:cond>
                </p:stCondLst>
                <p:endSync evt="end" delay="0">
                  <p:rtn val="all"/>
                </p:endSync>
                <p:childTnLst>
                  <p:par>
                    <p:cTn id="531" fill="hold">
                      <p:stCondLst>
                        <p:cond delay="0"/>
                      </p:stCondLst>
                      <p:childTnLst>
                        <p:par>
                          <p:cTn id="532" fill="hold">
                            <p:stCondLst>
                              <p:cond delay="0"/>
                            </p:stCondLst>
                            <p:childTnLst>
                              <p:par>
                                <p:cTn id="533" presetID="1" presetClass="entr" presetSubtype="0" fill="hold" grpId="0" nodeType="clickEffect">
                                  <p:stCondLst>
                                    <p:cond delay="0"/>
                                  </p:stCondLst>
                                  <p:childTnLst>
                                    <p:set>
                                      <p:cBhvr>
                                        <p:cTn id="534" dur="1" fill="hold">
                                          <p:stCondLst>
                                            <p:cond delay="0"/>
                                          </p:stCondLst>
                                        </p:cTn>
                                        <p:tgtEl>
                                          <p:spTgt spid="840"/>
                                        </p:tgtEl>
                                        <p:attrNameLst>
                                          <p:attrName>style.visibility</p:attrName>
                                        </p:attrNameLst>
                                      </p:cBhvr>
                                      <p:to>
                                        <p:strVal val="visible"/>
                                      </p:to>
                                    </p:set>
                                  </p:childTnLst>
                                </p:cTn>
                              </p:par>
                              <p:par>
                                <p:cTn id="535" presetID="1" presetClass="mediacall" presetSubtype="0" fill="hold" nodeType="withEffect">
                                  <p:stCondLst>
                                    <p:cond delay="0"/>
                                  </p:stCondLst>
                                  <p:childTnLst>
                                    <p:cmd type="call" cmd="playFrom(0.0)">
                                      <p:cBhvr>
                                        <p:cTn id="536" dur="4706" fill="hold"/>
                                        <p:tgtEl>
                                          <p:spTgt spid="844"/>
                                        </p:tgtEl>
                                      </p:cBhvr>
                                    </p:cmd>
                                  </p:childTnLst>
                                </p:cTn>
                              </p:par>
                            </p:childTnLst>
                          </p:cTn>
                        </p:par>
                      </p:childTnLst>
                    </p:cTn>
                  </p:par>
                  <p:par>
                    <p:cTn id="537" fill="hold">
                      <p:stCondLst>
                        <p:cond delay="indefinite"/>
                      </p:stCondLst>
                      <p:childTnLst>
                        <p:par>
                          <p:cTn id="538" fill="hold">
                            <p:stCondLst>
                              <p:cond delay="0"/>
                            </p:stCondLst>
                            <p:childTnLst>
                              <p:par>
                                <p:cTn id="539" presetID="1" presetClass="exit" presetSubtype="0" fill="hold" grpId="1" nodeType="clickEffect">
                                  <p:stCondLst>
                                    <p:cond delay="0"/>
                                  </p:stCondLst>
                                  <p:childTnLst>
                                    <p:set>
                                      <p:cBhvr>
                                        <p:cTn id="540" dur="1" fill="hold">
                                          <p:stCondLst>
                                            <p:cond delay="0"/>
                                          </p:stCondLst>
                                        </p:cTn>
                                        <p:tgtEl>
                                          <p:spTgt spid="840"/>
                                        </p:tgtEl>
                                        <p:attrNameLst>
                                          <p:attrName>style.visibility</p:attrName>
                                        </p:attrNameLst>
                                      </p:cBhvr>
                                      <p:to>
                                        <p:strVal val="hidden"/>
                                      </p:to>
                                    </p:set>
                                  </p:childTnLst>
                                </p:cTn>
                              </p:par>
                            </p:childTnLst>
                          </p:cTn>
                        </p:par>
                      </p:childTnLst>
                    </p:cTn>
                  </p:par>
                </p:childTnLst>
              </p:cTn>
              <p:nextCondLst>
                <p:cond evt="onClick" delay="0">
                  <p:tgtEl>
                    <p:spTgt spid="836"/>
                  </p:tgtEl>
                </p:cond>
              </p:nextCondLst>
            </p:seq>
            <p:seq concurrent="1" nextAc="seek">
              <p:cTn id="541" restart="whenNotActive" fill="hold" evtFilter="cancelBubble" nodeType="interactiveSeq">
                <p:stCondLst>
                  <p:cond evt="onClick" delay="0">
                    <p:tgtEl>
                      <p:spTgt spid="835"/>
                    </p:tgtEl>
                  </p:cond>
                </p:stCondLst>
                <p:endSync evt="end" delay="0">
                  <p:rtn val="all"/>
                </p:endSync>
                <p:childTnLst>
                  <p:par>
                    <p:cTn id="542" fill="hold">
                      <p:stCondLst>
                        <p:cond delay="0"/>
                      </p:stCondLst>
                      <p:childTnLst>
                        <p:par>
                          <p:cTn id="543" fill="hold">
                            <p:stCondLst>
                              <p:cond delay="0"/>
                            </p:stCondLst>
                            <p:childTnLst>
                              <p:par>
                                <p:cTn id="544" presetID="1" presetClass="entr" presetSubtype="0" fill="hold" grpId="0" nodeType="clickEffect">
                                  <p:stCondLst>
                                    <p:cond delay="0"/>
                                  </p:stCondLst>
                                  <p:childTnLst>
                                    <p:set>
                                      <p:cBhvr>
                                        <p:cTn id="545" dur="1" fill="hold">
                                          <p:stCondLst>
                                            <p:cond delay="0"/>
                                          </p:stCondLst>
                                        </p:cTn>
                                        <p:tgtEl>
                                          <p:spTgt spid="839"/>
                                        </p:tgtEl>
                                        <p:attrNameLst>
                                          <p:attrName>style.visibility</p:attrName>
                                        </p:attrNameLst>
                                      </p:cBhvr>
                                      <p:to>
                                        <p:strVal val="visible"/>
                                      </p:to>
                                    </p:set>
                                  </p:childTnLst>
                                </p:cTn>
                              </p:par>
                              <p:par>
                                <p:cTn id="546" presetID="1" presetClass="mediacall" presetSubtype="0" fill="hold" nodeType="withEffect">
                                  <p:stCondLst>
                                    <p:cond delay="0"/>
                                  </p:stCondLst>
                                  <p:childTnLst>
                                    <p:cmd type="call" cmd="playFrom(0.0)">
                                      <p:cBhvr>
                                        <p:cTn id="547" dur="4701" fill="hold"/>
                                        <p:tgtEl>
                                          <p:spTgt spid="843"/>
                                        </p:tgtEl>
                                      </p:cBhvr>
                                    </p:cmd>
                                  </p:childTnLst>
                                </p:cTn>
                              </p:par>
                            </p:childTnLst>
                          </p:cTn>
                        </p:par>
                      </p:childTnLst>
                    </p:cTn>
                  </p:par>
                  <p:par>
                    <p:cTn id="548" fill="hold">
                      <p:stCondLst>
                        <p:cond delay="indefinite"/>
                      </p:stCondLst>
                      <p:childTnLst>
                        <p:par>
                          <p:cTn id="549" fill="hold">
                            <p:stCondLst>
                              <p:cond delay="0"/>
                            </p:stCondLst>
                            <p:childTnLst>
                              <p:par>
                                <p:cTn id="550" presetID="1" presetClass="exit" presetSubtype="0" fill="hold" grpId="1" nodeType="clickEffect">
                                  <p:stCondLst>
                                    <p:cond delay="0"/>
                                  </p:stCondLst>
                                  <p:childTnLst>
                                    <p:set>
                                      <p:cBhvr>
                                        <p:cTn id="551" dur="1" fill="hold">
                                          <p:stCondLst>
                                            <p:cond delay="0"/>
                                          </p:stCondLst>
                                        </p:cTn>
                                        <p:tgtEl>
                                          <p:spTgt spid="839"/>
                                        </p:tgtEl>
                                        <p:attrNameLst>
                                          <p:attrName>style.visibility</p:attrName>
                                        </p:attrNameLst>
                                      </p:cBhvr>
                                      <p:to>
                                        <p:strVal val="hidden"/>
                                      </p:to>
                                    </p:set>
                                  </p:childTnLst>
                                </p:cTn>
                              </p:par>
                            </p:childTnLst>
                          </p:cTn>
                        </p:par>
                      </p:childTnLst>
                    </p:cTn>
                  </p:par>
                </p:childTnLst>
              </p:cTn>
              <p:nextCondLst>
                <p:cond evt="onClick" delay="0">
                  <p:tgtEl>
                    <p:spTgt spid="835"/>
                  </p:tgtEl>
                </p:cond>
              </p:nextCondLst>
            </p:seq>
            <p:seq concurrent="1" nextAc="seek">
              <p:cTn id="552" restart="whenNotActive" fill="hold" evtFilter="cancelBubble" nodeType="interactiveSeq">
                <p:stCondLst>
                  <p:cond evt="onClick" delay="0">
                    <p:tgtEl>
                      <p:spTgt spid="834"/>
                    </p:tgtEl>
                  </p:cond>
                </p:stCondLst>
                <p:endSync evt="end" delay="0">
                  <p:rtn val="all"/>
                </p:endSync>
                <p:childTnLst>
                  <p:par>
                    <p:cTn id="553" fill="hold">
                      <p:stCondLst>
                        <p:cond delay="0"/>
                      </p:stCondLst>
                      <p:childTnLst>
                        <p:par>
                          <p:cTn id="554" fill="hold">
                            <p:stCondLst>
                              <p:cond delay="0"/>
                            </p:stCondLst>
                            <p:childTnLst>
                              <p:par>
                                <p:cTn id="555" presetID="1" presetClass="entr" presetSubtype="0" fill="hold" grpId="0" nodeType="clickEffect">
                                  <p:stCondLst>
                                    <p:cond delay="0"/>
                                  </p:stCondLst>
                                  <p:childTnLst>
                                    <p:set>
                                      <p:cBhvr>
                                        <p:cTn id="556" dur="1" fill="hold">
                                          <p:stCondLst>
                                            <p:cond delay="0"/>
                                          </p:stCondLst>
                                        </p:cTn>
                                        <p:tgtEl>
                                          <p:spTgt spid="838"/>
                                        </p:tgtEl>
                                        <p:attrNameLst>
                                          <p:attrName>style.visibility</p:attrName>
                                        </p:attrNameLst>
                                      </p:cBhvr>
                                      <p:to>
                                        <p:strVal val="visible"/>
                                      </p:to>
                                    </p:set>
                                  </p:childTnLst>
                                </p:cTn>
                              </p:par>
                              <p:par>
                                <p:cTn id="557" presetID="1" presetClass="mediacall" presetSubtype="0" fill="hold" nodeType="withEffect">
                                  <p:stCondLst>
                                    <p:cond delay="0"/>
                                  </p:stCondLst>
                                  <p:childTnLst>
                                    <p:cmd type="call" cmd="playFrom(0.0)">
                                      <p:cBhvr>
                                        <p:cTn id="558" dur="4701" fill="hold"/>
                                        <p:tgtEl>
                                          <p:spTgt spid="842"/>
                                        </p:tgtEl>
                                      </p:cBhvr>
                                    </p:cmd>
                                  </p:childTnLst>
                                </p:cTn>
                              </p:par>
                            </p:childTnLst>
                          </p:cTn>
                        </p:par>
                      </p:childTnLst>
                    </p:cTn>
                  </p:par>
                  <p:par>
                    <p:cTn id="559" fill="hold">
                      <p:stCondLst>
                        <p:cond delay="indefinite"/>
                      </p:stCondLst>
                      <p:childTnLst>
                        <p:par>
                          <p:cTn id="560" fill="hold">
                            <p:stCondLst>
                              <p:cond delay="0"/>
                            </p:stCondLst>
                            <p:childTnLst>
                              <p:par>
                                <p:cTn id="561" presetID="1" presetClass="exit" presetSubtype="0" fill="hold" grpId="1" nodeType="clickEffect">
                                  <p:stCondLst>
                                    <p:cond delay="0"/>
                                  </p:stCondLst>
                                  <p:childTnLst>
                                    <p:set>
                                      <p:cBhvr>
                                        <p:cTn id="562" dur="1" fill="hold">
                                          <p:stCondLst>
                                            <p:cond delay="0"/>
                                          </p:stCondLst>
                                        </p:cTn>
                                        <p:tgtEl>
                                          <p:spTgt spid="838"/>
                                        </p:tgtEl>
                                        <p:attrNameLst>
                                          <p:attrName>style.visibility</p:attrName>
                                        </p:attrNameLst>
                                      </p:cBhvr>
                                      <p:to>
                                        <p:strVal val="hidden"/>
                                      </p:to>
                                    </p:set>
                                  </p:childTnLst>
                                </p:cTn>
                              </p:par>
                            </p:childTnLst>
                          </p:cTn>
                        </p:par>
                      </p:childTnLst>
                    </p:cTn>
                  </p:par>
                </p:childTnLst>
              </p:cTn>
              <p:nextCondLst>
                <p:cond evt="onClick" delay="0">
                  <p:tgtEl>
                    <p:spTgt spid="834"/>
                  </p:tgtEl>
                </p:cond>
              </p:nextCondLst>
            </p:seq>
            <p:audio>
              <p:cMediaNode vol="80000">
                <p:cTn id="563" fill="hold" display="0">
                  <p:stCondLst>
                    <p:cond delay="indefinite"/>
                  </p:stCondLst>
                  <p:endCondLst>
                    <p:cond evt="onStopAudio" delay="0">
                      <p:tgtEl>
                        <p:sldTgt/>
                      </p:tgtEl>
                    </p:cond>
                  </p:endCondLst>
                </p:cTn>
                <p:tgtEl>
                  <p:spTgt spid="842"/>
                </p:tgtEl>
              </p:cMediaNode>
            </p:audio>
            <p:audio>
              <p:cMediaNode vol="80000">
                <p:cTn id="564" fill="hold" display="0">
                  <p:stCondLst>
                    <p:cond delay="indefinite"/>
                  </p:stCondLst>
                  <p:endCondLst>
                    <p:cond evt="onStopAudio" delay="0">
                      <p:tgtEl>
                        <p:sldTgt/>
                      </p:tgtEl>
                    </p:cond>
                  </p:endCondLst>
                </p:cTn>
                <p:tgtEl>
                  <p:spTgt spid="843"/>
                </p:tgtEl>
              </p:cMediaNode>
            </p:audio>
            <p:audio>
              <p:cMediaNode vol="80000">
                <p:cTn id="565" fill="hold" display="0">
                  <p:stCondLst>
                    <p:cond delay="indefinite"/>
                  </p:stCondLst>
                  <p:endCondLst>
                    <p:cond evt="onStopAudio" delay="0">
                      <p:tgtEl>
                        <p:sldTgt/>
                      </p:tgtEl>
                    </p:cond>
                  </p:endCondLst>
                </p:cTn>
                <p:tgtEl>
                  <p:spTgt spid="844"/>
                </p:tgtEl>
              </p:cMediaNode>
            </p:audio>
            <p:audio>
              <p:cMediaNode vol="80000">
                <p:cTn id="566" fill="hold" display="0">
                  <p:stCondLst>
                    <p:cond delay="indefinite"/>
                  </p:stCondLst>
                  <p:endCondLst>
                    <p:cond evt="onStopAudio" delay="0">
                      <p:tgtEl>
                        <p:sldTgt/>
                      </p:tgtEl>
                    </p:cond>
                  </p:endCondLst>
                </p:cTn>
                <p:tgtEl>
                  <p:spTgt spid="845"/>
                </p:tgtEl>
              </p:cMediaNode>
            </p:audio>
            <p:audio>
              <p:cMediaNode vol="80000">
                <p:cTn id="567" fill="hold" display="0">
                  <p:stCondLst>
                    <p:cond delay="indefinite"/>
                  </p:stCondLst>
                  <p:endCondLst>
                    <p:cond evt="onStopAudio" delay="0">
                      <p:tgtEl>
                        <p:sldTgt/>
                      </p:tgtEl>
                    </p:cond>
                  </p:endCondLst>
                </p:cTn>
                <p:tgtEl>
                  <p:spTgt spid="846"/>
                </p:tgtEl>
              </p:cMediaNode>
            </p:audio>
            <p:audio>
              <p:cMediaNode vol="80000">
                <p:cTn id="568" fill="hold" display="0">
                  <p:stCondLst>
                    <p:cond delay="indefinite"/>
                  </p:stCondLst>
                  <p:endCondLst>
                    <p:cond evt="onStopAudio" delay="0">
                      <p:tgtEl>
                        <p:sldTgt/>
                      </p:tgtEl>
                    </p:cond>
                  </p:endCondLst>
                </p:cTn>
                <p:tgtEl>
                  <p:spTgt spid="825"/>
                </p:tgtEl>
              </p:cMediaNode>
            </p:audio>
            <p:seq concurrent="1" nextAc="seek">
              <p:cTn id="569" restart="whenNotActive" fill="hold" evtFilter="cancelBubble" nodeType="interactiveSeq">
                <p:stCondLst>
                  <p:cond evt="onClick" delay="0">
                    <p:tgtEl>
                      <p:spTgt spid="850"/>
                    </p:tgtEl>
                  </p:cond>
                </p:stCondLst>
                <p:endSync evt="end" delay="0">
                  <p:rtn val="all"/>
                </p:endSync>
                <p:childTnLst>
                  <p:par>
                    <p:cTn id="570" fill="hold">
                      <p:stCondLst>
                        <p:cond delay="0"/>
                      </p:stCondLst>
                      <p:childTnLst>
                        <p:par>
                          <p:cTn id="571" fill="hold">
                            <p:stCondLst>
                              <p:cond delay="0"/>
                            </p:stCondLst>
                            <p:childTnLst>
                              <p:par>
                                <p:cTn id="572" presetID="1" presetClass="mediacall" presetSubtype="0" fill="hold" nodeType="clickEffect">
                                  <p:stCondLst>
                                    <p:cond delay="0"/>
                                  </p:stCondLst>
                                  <p:childTnLst>
                                    <p:cmd type="call" cmd="playFrom(0.0)">
                                      <p:cBhvr>
                                        <p:cTn id="573" dur="2904" fill="hold"/>
                                        <p:tgtEl>
                                          <p:spTgt spid="852"/>
                                        </p:tgtEl>
                                      </p:cBhvr>
                                    </p:cmd>
                                  </p:childTnLst>
                                </p:cTn>
                              </p:par>
                            </p:childTnLst>
                          </p:cTn>
                        </p:par>
                      </p:childTnLst>
                    </p:cTn>
                  </p:par>
                </p:childTnLst>
              </p:cTn>
              <p:nextCondLst>
                <p:cond evt="onClick" delay="0">
                  <p:tgtEl>
                    <p:spTgt spid="850"/>
                  </p:tgtEl>
                </p:cond>
              </p:nextCondLst>
            </p:seq>
            <p:seq concurrent="1" nextAc="seek">
              <p:cTn id="574" restart="whenNotActive" fill="hold" evtFilter="cancelBubble" nodeType="interactiveSeq">
                <p:stCondLst>
                  <p:cond evt="onClick" delay="0">
                    <p:tgtEl>
                      <p:spTgt spid="851"/>
                    </p:tgtEl>
                  </p:cond>
                </p:stCondLst>
                <p:endSync evt="end" delay="0">
                  <p:rtn val="all"/>
                </p:endSync>
                <p:childTnLst>
                  <p:par>
                    <p:cTn id="575" fill="hold">
                      <p:stCondLst>
                        <p:cond delay="0"/>
                      </p:stCondLst>
                      <p:childTnLst>
                        <p:par>
                          <p:cTn id="576" fill="hold">
                            <p:stCondLst>
                              <p:cond delay="0"/>
                            </p:stCondLst>
                            <p:childTnLst>
                              <p:par>
                                <p:cTn id="577" presetID="1" presetClass="mediacall" presetSubtype="0" fill="hold" nodeType="withEffect">
                                  <p:stCondLst>
                                    <p:cond delay="0"/>
                                  </p:stCondLst>
                                  <p:childTnLst>
                                    <p:cmd type="call" cmd="playFrom(0.0)">
                                      <p:cBhvr>
                                        <p:cTn id="578" dur="8359" fill="hold"/>
                                        <p:tgtEl>
                                          <p:spTgt spid="856"/>
                                        </p:tgtEl>
                                      </p:cBhvr>
                                    </p:cmd>
                                  </p:childTnLst>
                                </p:cTn>
                              </p:par>
                            </p:childTnLst>
                          </p:cTn>
                        </p:par>
                      </p:childTnLst>
                    </p:cTn>
                  </p:par>
                </p:childTnLst>
              </p:cTn>
              <p:nextCondLst>
                <p:cond evt="onClick" delay="0">
                  <p:tgtEl>
                    <p:spTgt spid="851"/>
                  </p:tgtEl>
                </p:cond>
              </p:nextCondLst>
            </p:seq>
            <p:seq concurrent="1" nextAc="seek">
              <p:cTn id="579" restart="whenNotActive" fill="hold" evtFilter="cancelBubble" nodeType="interactiveSeq">
                <p:stCondLst>
                  <p:cond evt="onClick" delay="0">
                    <p:tgtEl>
                      <p:spTgt spid="849"/>
                    </p:tgtEl>
                  </p:cond>
                </p:stCondLst>
                <p:endSync evt="end" delay="0">
                  <p:rtn val="all"/>
                </p:endSync>
                <p:childTnLst>
                  <p:par>
                    <p:cTn id="580" fill="hold">
                      <p:stCondLst>
                        <p:cond delay="0"/>
                      </p:stCondLst>
                      <p:childTnLst>
                        <p:par>
                          <p:cTn id="581" fill="hold">
                            <p:stCondLst>
                              <p:cond delay="0"/>
                            </p:stCondLst>
                            <p:childTnLst>
                              <p:par>
                                <p:cTn id="582" presetID="1" presetClass="mediacall" presetSubtype="0" fill="hold" nodeType="clickEffect">
                                  <p:stCondLst>
                                    <p:cond delay="0"/>
                                  </p:stCondLst>
                                  <p:childTnLst>
                                    <p:cmd type="call" cmd="playFrom(0.0)">
                                      <p:cBhvr>
                                        <p:cTn id="583" dur="19147" fill="hold"/>
                                        <p:tgtEl>
                                          <p:spTgt spid="848"/>
                                        </p:tgtEl>
                                      </p:cBhvr>
                                    </p:cmd>
                                  </p:childTnLst>
                                </p:cTn>
                              </p:par>
                            </p:childTnLst>
                          </p:cTn>
                        </p:par>
                      </p:childTnLst>
                    </p:cTn>
                  </p:par>
                  <p:par>
                    <p:cTn id="584" fill="hold">
                      <p:stCondLst>
                        <p:cond delay="indefinite"/>
                      </p:stCondLst>
                      <p:childTnLst>
                        <p:par>
                          <p:cTn id="585" fill="hold">
                            <p:stCondLst>
                              <p:cond delay="0"/>
                            </p:stCondLst>
                            <p:childTnLst>
                              <p:par>
                                <p:cTn id="586" presetID="2" presetClass="mediacall" presetSubtype="0" fill="hold" nodeType="clickEffect">
                                  <p:stCondLst>
                                    <p:cond delay="0"/>
                                  </p:stCondLst>
                                  <p:childTnLst>
                                    <p:cmd type="call" cmd="togglePause">
                                      <p:cBhvr>
                                        <p:cTn id="587" dur="1" fill="hold"/>
                                        <p:tgtEl>
                                          <p:spTgt spid="848"/>
                                        </p:tgtEl>
                                      </p:cBhvr>
                                    </p:cmd>
                                  </p:childTnLst>
                                </p:cTn>
                              </p:par>
                            </p:childTnLst>
                          </p:cTn>
                        </p:par>
                      </p:childTnLst>
                    </p:cTn>
                  </p:par>
                </p:childTnLst>
              </p:cTn>
              <p:nextCondLst>
                <p:cond evt="onClick" delay="0">
                  <p:tgtEl>
                    <p:spTgt spid="849"/>
                  </p:tgtEl>
                </p:cond>
              </p:nextCondLst>
            </p:seq>
            <p:audio>
              <p:cMediaNode vol="45400">
                <p:cTn id="588" fill="hold" display="0">
                  <p:stCondLst>
                    <p:cond delay="indefinite"/>
                  </p:stCondLst>
                  <p:endCondLst>
                    <p:cond evt="onStopAudio" delay="0">
                      <p:tgtEl>
                        <p:sldTgt/>
                      </p:tgtEl>
                    </p:cond>
                  </p:endCondLst>
                </p:cTn>
                <p:tgtEl>
                  <p:spTgt spid="848"/>
                </p:tgtEl>
              </p:cMediaNode>
            </p:audio>
            <p:audio>
              <p:cMediaNode vol="80000">
                <p:cTn id="589" fill="hold" display="0">
                  <p:stCondLst>
                    <p:cond delay="indefinite"/>
                  </p:stCondLst>
                  <p:endCondLst>
                    <p:cond evt="onStopAudio" delay="0">
                      <p:tgtEl>
                        <p:sldTgt/>
                      </p:tgtEl>
                    </p:cond>
                  </p:endCondLst>
                </p:cTn>
                <p:tgtEl>
                  <p:spTgt spid="852"/>
                </p:tgtEl>
              </p:cMediaNode>
            </p:audio>
            <p:audio>
              <p:cMediaNode vol="80000">
                <p:cTn id="590" fill="hold" display="0">
                  <p:stCondLst>
                    <p:cond delay="indefinite"/>
                  </p:stCondLst>
                  <p:endCondLst>
                    <p:cond evt="onStopAudio" delay="0">
                      <p:tgtEl>
                        <p:sldTgt/>
                      </p:tgtEl>
                    </p:cond>
                  </p:endCondLst>
                </p:cTn>
                <p:tgtEl>
                  <p:spTgt spid="854"/>
                </p:tgtEl>
              </p:cMediaNode>
            </p:audio>
            <p:audio>
              <p:cMediaNode vol="80000">
                <p:cTn id="591" fill="hold" display="0">
                  <p:stCondLst>
                    <p:cond delay="indefinite"/>
                  </p:stCondLst>
                  <p:endCondLst>
                    <p:cond evt="onStopAudio" delay="0">
                      <p:tgtEl>
                        <p:sldTgt/>
                      </p:tgtEl>
                    </p:cond>
                  </p:endCondLst>
                </p:cTn>
                <p:tgtEl>
                  <p:spTgt spid="855"/>
                </p:tgtEl>
              </p:cMediaNode>
            </p:audio>
            <p:audio>
              <p:cMediaNode vol="80000">
                <p:cTn id="592" fill="hold" display="0">
                  <p:stCondLst>
                    <p:cond delay="indefinite"/>
                  </p:stCondLst>
                  <p:endCondLst>
                    <p:cond evt="onStopAudio" delay="0">
                      <p:tgtEl>
                        <p:sldTgt/>
                      </p:tgtEl>
                    </p:cond>
                  </p:endCondLst>
                </p:cTn>
                <p:tgtEl>
                  <p:spTgt spid="856"/>
                </p:tgtEl>
              </p:cMediaNode>
            </p:audio>
            <p:audio>
              <p:cMediaNode vol="80000">
                <p:cTn id="593" fill="hold" display="0">
                  <p:stCondLst>
                    <p:cond delay="indefinite"/>
                  </p:stCondLst>
                  <p:endCondLst>
                    <p:cond evt="onStopAudio" delay="0">
                      <p:tgtEl>
                        <p:sldTgt/>
                      </p:tgtEl>
                    </p:cond>
                  </p:endCondLst>
                </p:cTn>
                <p:tgtEl>
                  <p:spTgt spid="857"/>
                </p:tgtEl>
              </p:cMediaNode>
            </p:audio>
            <p:audio>
              <p:cMediaNode vol="80000">
                <p:cTn id="594" fill="hold" display="0">
                  <p:stCondLst>
                    <p:cond delay="indefinite"/>
                  </p:stCondLst>
                  <p:endCondLst>
                    <p:cond evt="onStopAudio" delay="0">
                      <p:tgtEl>
                        <p:sldTgt/>
                      </p:tgtEl>
                    </p:cond>
                  </p:endCondLst>
                </p:cTn>
                <p:tgtEl>
                  <p:spTgt spid="781"/>
                </p:tgtEl>
              </p:cMediaNode>
            </p:audio>
          </p:childTnLst>
        </p:cTn>
      </p:par>
    </p:tnLst>
    <p:bldLst>
      <p:bldP spid="206" grpId="0" animBg="1"/>
      <p:bldP spid="206" grpId="1" animBg="1"/>
      <p:bldP spid="206" grpId="2" animBg="1"/>
      <p:bldP spid="206" grpId="3" animBg="1"/>
      <p:bldP spid="206" grpId="4" animBg="1"/>
      <p:bldP spid="206" grpId="5" animBg="1"/>
      <p:bldP spid="206" grpId="6" animBg="1"/>
      <p:bldP spid="206" grpId="7" animBg="1"/>
      <p:bldP spid="206" grpId="8" animBg="1"/>
      <p:bldP spid="206" grpId="9" animBg="1"/>
      <p:bldP spid="206" grpId="10" animBg="1"/>
      <p:bldP spid="206" grpId="11" animBg="1"/>
      <p:bldP spid="207" grpId="0"/>
      <p:bldP spid="207" grpId="1"/>
      <p:bldP spid="207" grpId="2"/>
      <p:bldP spid="207" grpId="3"/>
      <p:bldP spid="207" grpId="4"/>
      <p:bldP spid="207" grpId="5"/>
      <p:bldP spid="207" grpId="6"/>
      <p:bldP spid="207" grpId="7"/>
      <p:bldP spid="207" grpId="8"/>
      <p:bldP spid="10" grpId="0" animBg="1"/>
      <p:bldP spid="10" grpId="1" animBg="1"/>
      <p:bldP spid="10" grpId="2" animBg="1"/>
      <p:bldP spid="10" grpId="3" animBg="1"/>
      <p:bldP spid="10" grpId="4" animBg="1"/>
      <p:bldP spid="10" grpId="5" animBg="1"/>
      <p:bldP spid="10" grpId="6" animBg="1"/>
      <p:bldP spid="10" grpId="7" animBg="1"/>
      <p:bldP spid="382" grpId="0" animBg="1"/>
      <p:bldP spid="382" grpId="1" animBg="1"/>
      <p:bldP spid="382" grpId="2" animBg="1"/>
      <p:bldP spid="382" grpId="3" animBg="1"/>
      <p:bldP spid="382" grpId="4" animBg="1"/>
      <p:bldP spid="382" grpId="5" animBg="1"/>
      <p:bldP spid="382" grpId="6" animBg="1"/>
      <p:bldP spid="382" grpId="7" animBg="1"/>
      <p:bldP spid="382" grpId="8" animBg="1"/>
      <p:bldP spid="382" grpId="9" animBg="1"/>
      <p:bldP spid="384" grpId="0"/>
      <p:bldP spid="384" grpId="1"/>
      <p:bldP spid="384" grpId="2"/>
      <p:bldP spid="384" grpId="3"/>
      <p:bldP spid="384" grpId="4"/>
      <p:bldP spid="384" grpId="5"/>
      <p:bldP spid="384" grpId="6"/>
      <p:bldP spid="384" grpId="7"/>
      <p:bldP spid="384" grpId="8"/>
      <p:bldP spid="384" grpId="9"/>
      <p:bldP spid="386" grpId="0" animBg="1"/>
      <p:bldP spid="386" grpId="1" animBg="1"/>
      <p:bldP spid="386" grpId="2" animBg="1"/>
      <p:bldP spid="386" grpId="3" animBg="1"/>
      <p:bldP spid="386" grpId="4" animBg="1"/>
      <p:bldP spid="386" grpId="5" animBg="1"/>
      <p:bldP spid="386" grpId="6" animBg="1"/>
      <p:bldP spid="386" grpId="7" animBg="1"/>
      <p:bldP spid="523" grpId="0" animBg="1"/>
      <p:bldP spid="523" grpId="1" animBg="1"/>
      <p:bldP spid="523" grpId="2" animBg="1"/>
      <p:bldP spid="523" grpId="3" animBg="1"/>
      <p:bldP spid="523" grpId="4" animBg="1"/>
      <p:bldP spid="523" grpId="5" animBg="1"/>
      <p:bldP spid="523" grpId="6" animBg="1"/>
      <p:bldP spid="523" grpId="7" animBg="1"/>
      <p:bldP spid="523" grpId="8" animBg="1"/>
      <p:bldP spid="523" grpId="9" animBg="1"/>
      <p:bldP spid="524" grpId="0"/>
      <p:bldP spid="524" grpId="1"/>
      <p:bldP spid="524" grpId="2"/>
      <p:bldP spid="524" grpId="3"/>
      <p:bldP spid="524" grpId="4"/>
      <p:bldP spid="524" grpId="5"/>
      <p:bldP spid="524" grpId="6"/>
      <p:bldP spid="524" grpId="7"/>
      <p:bldP spid="524" grpId="8"/>
      <p:bldP spid="525" grpId="0" animBg="1"/>
      <p:bldP spid="525" grpId="1" animBg="1"/>
      <p:bldP spid="525" grpId="2" animBg="1"/>
      <p:bldP spid="525" grpId="3" animBg="1"/>
      <p:bldP spid="525" grpId="4" animBg="1"/>
      <p:bldP spid="525" grpId="5" animBg="1"/>
      <p:bldP spid="525" grpId="6" animBg="1"/>
      <p:bldP spid="525" grpId="7" animBg="1"/>
      <p:bldP spid="652" grpId="0" animBg="1"/>
      <p:bldP spid="652" grpId="1" animBg="1"/>
      <p:bldP spid="652" grpId="2" animBg="1"/>
      <p:bldP spid="652" grpId="3" animBg="1"/>
      <p:bldP spid="652" grpId="4" animBg="1"/>
      <p:bldP spid="652" grpId="5" animBg="1"/>
      <p:bldP spid="652" grpId="6" animBg="1"/>
      <p:bldP spid="652" grpId="7" animBg="1"/>
      <p:bldP spid="652" grpId="8" animBg="1"/>
      <p:bldP spid="652" grpId="9" animBg="1"/>
      <p:bldP spid="653" grpId="0"/>
      <p:bldP spid="653" grpId="1"/>
      <p:bldP spid="653" grpId="2"/>
      <p:bldP spid="653" grpId="3"/>
      <p:bldP spid="653" grpId="4"/>
      <p:bldP spid="653" grpId="5"/>
      <p:bldP spid="653" grpId="6"/>
      <p:bldP spid="653" grpId="7"/>
      <p:bldP spid="653" grpId="8"/>
      <p:bldP spid="654" grpId="0" animBg="1"/>
      <p:bldP spid="654" grpId="1" animBg="1"/>
      <p:bldP spid="654" grpId="2" animBg="1"/>
      <p:bldP spid="654" grpId="3" animBg="1"/>
      <p:bldP spid="654" grpId="4" animBg="1"/>
      <p:bldP spid="654" grpId="5" animBg="1"/>
      <p:bldP spid="654" grpId="6" animBg="1"/>
      <p:bldP spid="654" grpId="7" animBg="1"/>
      <p:bldP spid="827" grpId="0"/>
      <p:bldP spid="827" grpId="1"/>
      <p:bldP spid="828" grpId="0"/>
      <p:bldP spid="828" grpId="1"/>
      <p:bldP spid="829" grpId="0"/>
      <p:bldP spid="829" grpId="1"/>
      <p:bldP spid="830" grpId="0"/>
      <p:bldP spid="830" grpId="1"/>
      <p:bldP spid="838" grpId="0" animBg="1"/>
      <p:bldP spid="838" grpId="1" animBg="1"/>
      <p:bldP spid="839" grpId="0" animBg="1"/>
      <p:bldP spid="839" grpId="1" animBg="1"/>
      <p:bldP spid="840" grpId="0" animBg="1"/>
      <p:bldP spid="840" grpId="1" animBg="1"/>
      <p:bldP spid="841" grpId="0" animBg="1"/>
      <p:bldP spid="841" grpId="1" animBg="1"/>
      <p:bldP spid="822" grpId="0" animBg="1"/>
      <p:bldP spid="822" grpId="1" animBg="1"/>
      <p:bldP spid="822" grpId="2" animBg="1"/>
      <p:bldP spid="822"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3"/>
          <a:stretch>
            <a:fillRect/>
          </a:stretch>
        </p:blipFill>
        <p:spPr>
          <a:xfrm>
            <a:off x="2540555" y="782035"/>
            <a:ext cx="4289736" cy="3744245"/>
          </a:xfrm>
          <a:prstGeom prst="rect">
            <a:avLst/>
          </a:prstGeom>
        </p:spPr>
      </p:pic>
      <p:sp>
        <p:nvSpPr>
          <p:cNvPr id="117" name="Freeform: Shape 116"/>
          <p:cNvSpPr/>
          <p:nvPr/>
        </p:nvSpPr>
        <p:spPr>
          <a:xfrm>
            <a:off x="3714990" y="1609488"/>
            <a:ext cx="2131934" cy="2128213"/>
          </a:xfrm>
          <a:custGeom>
            <a:avLst/>
            <a:gdLst>
              <a:gd name="connsiteX0" fmla="*/ 800418 w 2842579"/>
              <a:gd name="connsiteY0" fmla="*/ 0 h 2837617"/>
              <a:gd name="connsiteX1" fmla="*/ 983298 w 2842579"/>
              <a:gd name="connsiteY1" fmla="*/ 182880 h 2837617"/>
              <a:gd name="connsiteX2" fmla="*/ 983010 w 2842579"/>
              <a:gd name="connsiteY2" fmla="*/ 185737 h 2837617"/>
              <a:gd name="connsiteX3" fmla="*/ 1846550 w 2842579"/>
              <a:gd name="connsiteY3" fmla="*/ 185737 h 2837617"/>
              <a:gd name="connsiteX4" fmla="*/ 1849978 w 2842579"/>
              <a:gd name="connsiteY4" fmla="*/ 219737 h 2837617"/>
              <a:gd name="connsiteX5" fmla="*/ 2029142 w 2842579"/>
              <a:gd name="connsiteY5" fmla="*/ 365760 h 2837617"/>
              <a:gd name="connsiteX6" fmla="*/ 2208307 w 2842579"/>
              <a:gd name="connsiteY6" fmla="*/ 219737 h 2837617"/>
              <a:gd name="connsiteX7" fmla="*/ 2211734 w 2842579"/>
              <a:gd name="connsiteY7" fmla="*/ 185737 h 2837617"/>
              <a:gd name="connsiteX8" fmla="*/ 2651760 w 2842579"/>
              <a:gd name="connsiteY8" fmla="*/ 185737 h 2837617"/>
              <a:gd name="connsiteX9" fmla="*/ 2651760 w 2842579"/>
              <a:gd name="connsiteY9" fmla="*/ 614284 h 2837617"/>
              <a:gd name="connsiteX10" fmla="*/ 2659699 w 2842579"/>
              <a:gd name="connsiteY10" fmla="*/ 613484 h 2837617"/>
              <a:gd name="connsiteX11" fmla="*/ 2842579 w 2842579"/>
              <a:gd name="connsiteY11" fmla="*/ 796364 h 2837617"/>
              <a:gd name="connsiteX12" fmla="*/ 2659699 w 2842579"/>
              <a:gd name="connsiteY12" fmla="*/ 979244 h 2837617"/>
              <a:gd name="connsiteX13" fmla="*/ 2651760 w 2842579"/>
              <a:gd name="connsiteY13" fmla="*/ 978444 h 2837617"/>
              <a:gd name="connsiteX14" fmla="*/ 2651760 w 2842579"/>
              <a:gd name="connsiteY14" fmla="*/ 1854517 h 2837617"/>
              <a:gd name="connsiteX15" fmla="*/ 2468880 w 2842579"/>
              <a:gd name="connsiteY15" fmla="*/ 2037397 h 2837617"/>
              <a:gd name="connsiteX16" fmla="*/ 2651760 w 2842579"/>
              <a:gd name="connsiteY16" fmla="*/ 2220277 h 2837617"/>
              <a:gd name="connsiteX17" fmla="*/ 2651760 w 2842579"/>
              <a:gd name="connsiteY17" fmla="*/ 2654617 h 2837617"/>
              <a:gd name="connsiteX18" fmla="*/ 2212010 w 2842579"/>
              <a:gd name="connsiteY18" fmla="*/ 2654617 h 2837617"/>
              <a:gd name="connsiteX19" fmla="*/ 2212022 w 2842579"/>
              <a:gd name="connsiteY19" fmla="*/ 2654737 h 2837617"/>
              <a:gd name="connsiteX20" fmla="*/ 2029142 w 2842579"/>
              <a:gd name="connsiteY20" fmla="*/ 2837617 h 2837617"/>
              <a:gd name="connsiteX21" fmla="*/ 1846262 w 2842579"/>
              <a:gd name="connsiteY21" fmla="*/ 2654737 h 2837617"/>
              <a:gd name="connsiteX22" fmla="*/ 1846274 w 2842579"/>
              <a:gd name="connsiteY22" fmla="*/ 2654617 h 2837617"/>
              <a:gd name="connsiteX23" fmla="*/ 983286 w 2842579"/>
              <a:gd name="connsiteY23" fmla="*/ 2654617 h 2837617"/>
              <a:gd name="connsiteX24" fmla="*/ 979583 w 2842579"/>
              <a:gd name="connsiteY24" fmla="*/ 2617880 h 2837617"/>
              <a:gd name="connsiteX25" fmla="*/ 800418 w 2842579"/>
              <a:gd name="connsiteY25" fmla="*/ 2471857 h 2837617"/>
              <a:gd name="connsiteX26" fmla="*/ 621254 w 2842579"/>
              <a:gd name="connsiteY26" fmla="*/ 2617880 h 2837617"/>
              <a:gd name="connsiteX27" fmla="*/ 617550 w 2842579"/>
              <a:gd name="connsiteY27" fmla="*/ 2654617 h 2837617"/>
              <a:gd name="connsiteX28" fmla="*/ 182880 w 2842579"/>
              <a:gd name="connsiteY28" fmla="*/ 2654617 h 2837617"/>
              <a:gd name="connsiteX29" fmla="*/ 182880 w 2842579"/>
              <a:gd name="connsiteY29" fmla="*/ 2220277 h 2837617"/>
              <a:gd name="connsiteX30" fmla="*/ 0 w 2842579"/>
              <a:gd name="connsiteY30" fmla="*/ 2037397 h 2837617"/>
              <a:gd name="connsiteX31" fmla="*/ 182880 w 2842579"/>
              <a:gd name="connsiteY31" fmla="*/ 1854517 h 2837617"/>
              <a:gd name="connsiteX32" fmla="*/ 182880 w 2842579"/>
              <a:gd name="connsiteY32" fmla="*/ 899874 h 2837617"/>
              <a:gd name="connsiteX33" fmla="*/ 365760 w 2842579"/>
              <a:gd name="connsiteY33" fmla="*/ 716994 h 2837617"/>
              <a:gd name="connsiteX34" fmla="*/ 182880 w 2842579"/>
              <a:gd name="connsiteY34" fmla="*/ 534114 h 2837617"/>
              <a:gd name="connsiteX35" fmla="*/ 182880 w 2842579"/>
              <a:gd name="connsiteY35" fmla="*/ 185737 h 2837617"/>
              <a:gd name="connsiteX36" fmla="*/ 617826 w 2842579"/>
              <a:gd name="connsiteY36" fmla="*/ 185737 h 2837617"/>
              <a:gd name="connsiteX37" fmla="*/ 617538 w 2842579"/>
              <a:gd name="connsiteY37" fmla="*/ 182880 h 2837617"/>
              <a:gd name="connsiteX38" fmla="*/ 800418 w 2842579"/>
              <a:gd name="connsiteY38" fmla="*/ 0 h 28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42579" h="2837617">
                <a:moveTo>
                  <a:pt x="800418" y="0"/>
                </a:moveTo>
                <a:cubicBezTo>
                  <a:pt x="901420" y="0"/>
                  <a:pt x="983298" y="81878"/>
                  <a:pt x="983298" y="182880"/>
                </a:cubicBezTo>
                <a:lnTo>
                  <a:pt x="983010" y="185737"/>
                </a:lnTo>
                <a:lnTo>
                  <a:pt x="1846550" y="185737"/>
                </a:lnTo>
                <a:lnTo>
                  <a:pt x="1849978" y="219737"/>
                </a:lnTo>
                <a:cubicBezTo>
                  <a:pt x="1867031" y="303072"/>
                  <a:pt x="1940766" y="365760"/>
                  <a:pt x="2029142" y="365760"/>
                </a:cubicBezTo>
                <a:cubicBezTo>
                  <a:pt x="2117519" y="365760"/>
                  <a:pt x="2191254" y="303072"/>
                  <a:pt x="2208307" y="219737"/>
                </a:cubicBezTo>
                <a:lnTo>
                  <a:pt x="2211734" y="185737"/>
                </a:lnTo>
                <a:lnTo>
                  <a:pt x="2651760" y="185737"/>
                </a:lnTo>
                <a:lnTo>
                  <a:pt x="2651760" y="614284"/>
                </a:lnTo>
                <a:lnTo>
                  <a:pt x="2659699" y="613484"/>
                </a:lnTo>
                <a:cubicBezTo>
                  <a:pt x="2760701" y="613484"/>
                  <a:pt x="2842579" y="695362"/>
                  <a:pt x="2842579" y="796364"/>
                </a:cubicBezTo>
                <a:cubicBezTo>
                  <a:pt x="2842579" y="897366"/>
                  <a:pt x="2760701" y="979244"/>
                  <a:pt x="2659699" y="979244"/>
                </a:cubicBezTo>
                <a:lnTo>
                  <a:pt x="2651760" y="978444"/>
                </a:lnTo>
                <a:lnTo>
                  <a:pt x="2651760" y="1854517"/>
                </a:lnTo>
                <a:cubicBezTo>
                  <a:pt x="2550758" y="1854517"/>
                  <a:pt x="2468880" y="1936395"/>
                  <a:pt x="2468880" y="2037397"/>
                </a:cubicBezTo>
                <a:cubicBezTo>
                  <a:pt x="2468880" y="2138399"/>
                  <a:pt x="2550758" y="2220277"/>
                  <a:pt x="2651760" y="2220277"/>
                </a:cubicBezTo>
                <a:lnTo>
                  <a:pt x="2651760" y="2654617"/>
                </a:lnTo>
                <a:lnTo>
                  <a:pt x="2212010" y="2654617"/>
                </a:lnTo>
                <a:lnTo>
                  <a:pt x="2212022" y="2654737"/>
                </a:lnTo>
                <a:cubicBezTo>
                  <a:pt x="2212022" y="2755739"/>
                  <a:pt x="2130144" y="2837617"/>
                  <a:pt x="2029142" y="2837617"/>
                </a:cubicBezTo>
                <a:cubicBezTo>
                  <a:pt x="1928140" y="2837617"/>
                  <a:pt x="1846262" y="2755739"/>
                  <a:pt x="1846262" y="2654737"/>
                </a:cubicBezTo>
                <a:lnTo>
                  <a:pt x="1846274" y="2654617"/>
                </a:lnTo>
                <a:lnTo>
                  <a:pt x="983286" y="2654617"/>
                </a:lnTo>
                <a:lnTo>
                  <a:pt x="979583" y="2617880"/>
                </a:lnTo>
                <a:cubicBezTo>
                  <a:pt x="962530" y="2534545"/>
                  <a:pt x="888795" y="2471857"/>
                  <a:pt x="800418" y="2471857"/>
                </a:cubicBezTo>
                <a:cubicBezTo>
                  <a:pt x="712042" y="2471857"/>
                  <a:pt x="638307" y="2534545"/>
                  <a:pt x="621254" y="2617880"/>
                </a:cubicBezTo>
                <a:lnTo>
                  <a:pt x="617550" y="2654617"/>
                </a:lnTo>
                <a:lnTo>
                  <a:pt x="182880" y="2654617"/>
                </a:lnTo>
                <a:lnTo>
                  <a:pt x="182880" y="2220277"/>
                </a:lnTo>
                <a:cubicBezTo>
                  <a:pt x="81878" y="2220277"/>
                  <a:pt x="0" y="2138399"/>
                  <a:pt x="0" y="2037397"/>
                </a:cubicBezTo>
                <a:cubicBezTo>
                  <a:pt x="0" y="1936395"/>
                  <a:pt x="81878" y="1854517"/>
                  <a:pt x="182880" y="1854517"/>
                </a:cubicBezTo>
                <a:lnTo>
                  <a:pt x="182880" y="899874"/>
                </a:lnTo>
                <a:cubicBezTo>
                  <a:pt x="283882" y="899874"/>
                  <a:pt x="365760" y="817996"/>
                  <a:pt x="365760" y="716994"/>
                </a:cubicBezTo>
                <a:cubicBezTo>
                  <a:pt x="365760" y="615992"/>
                  <a:pt x="283882" y="534114"/>
                  <a:pt x="182880" y="534114"/>
                </a:cubicBezTo>
                <a:lnTo>
                  <a:pt x="182880" y="185737"/>
                </a:lnTo>
                <a:lnTo>
                  <a:pt x="617826" y="185737"/>
                </a:lnTo>
                <a:lnTo>
                  <a:pt x="617538" y="182880"/>
                </a:lnTo>
                <a:cubicBezTo>
                  <a:pt x="617538" y="81878"/>
                  <a:pt x="699416" y="0"/>
                  <a:pt x="800418" y="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18" name="Freeform: Shape 117"/>
          <p:cNvSpPr/>
          <p:nvPr/>
        </p:nvSpPr>
        <p:spPr>
          <a:xfrm>
            <a:off x="4777979" y="822960"/>
            <a:ext cx="1851660" cy="1988820"/>
          </a:xfrm>
          <a:custGeom>
            <a:avLst/>
            <a:gdLst>
              <a:gd name="connsiteX0" fmla="*/ 0 w 2468880"/>
              <a:gd name="connsiteY0" fmla="*/ 0 h 2651760"/>
              <a:gd name="connsiteX1" fmla="*/ 1237500 w 2468880"/>
              <a:gd name="connsiteY1" fmla="*/ 0 h 2651760"/>
              <a:gd name="connsiteX2" fmla="*/ 2468880 w 2468880"/>
              <a:gd name="connsiteY2" fmla="*/ 0 h 2651760"/>
              <a:gd name="connsiteX3" fmla="*/ 2468880 w 2468880"/>
              <a:gd name="connsiteY3" fmla="*/ 1229090 h 2651760"/>
              <a:gd name="connsiteX4" fmla="*/ 2468880 w 2468880"/>
              <a:gd name="connsiteY4" fmla="*/ 2468880 h 2651760"/>
              <a:gd name="connsiteX5" fmla="*/ 2034222 w 2468880"/>
              <a:gd name="connsiteY5" fmla="*/ 2468880 h 2651760"/>
              <a:gd name="connsiteX6" fmla="*/ 1851342 w 2468880"/>
              <a:gd name="connsiteY6" fmla="*/ 2651760 h 2651760"/>
              <a:gd name="connsiteX7" fmla="*/ 1668462 w 2468880"/>
              <a:gd name="connsiteY7" fmla="*/ 2468880 h 2651760"/>
              <a:gd name="connsiteX8" fmla="*/ 1237500 w 2468880"/>
              <a:gd name="connsiteY8" fmla="*/ 2468880 h 2651760"/>
              <a:gd name="connsiteX9" fmla="*/ 1237500 w 2468880"/>
              <a:gd name="connsiteY9" fmla="*/ 2026962 h 2651760"/>
              <a:gd name="connsiteX10" fmla="*/ 1242379 w 2468880"/>
              <a:gd name="connsiteY10" fmla="*/ 2027947 h 2651760"/>
              <a:gd name="connsiteX11" fmla="*/ 1425259 w 2468880"/>
              <a:gd name="connsiteY11" fmla="*/ 1845067 h 2651760"/>
              <a:gd name="connsiteX12" fmla="*/ 1242379 w 2468880"/>
              <a:gd name="connsiteY12" fmla="*/ 1662187 h 2651760"/>
              <a:gd name="connsiteX13" fmla="*/ 1237500 w 2468880"/>
              <a:gd name="connsiteY13" fmla="*/ 1663172 h 2651760"/>
              <a:gd name="connsiteX14" fmla="*/ 1237500 w 2468880"/>
              <a:gd name="connsiteY14" fmla="*/ 1229090 h 2651760"/>
              <a:gd name="connsiteX15" fmla="*/ 794451 w 2468880"/>
              <a:gd name="connsiteY15" fmla="*/ 1229090 h 2651760"/>
              <a:gd name="connsiteX16" fmla="*/ 794702 w 2468880"/>
              <a:gd name="connsiteY16" fmla="*/ 1231583 h 2651760"/>
              <a:gd name="connsiteX17" fmla="*/ 611822 w 2468880"/>
              <a:gd name="connsiteY17" fmla="*/ 1414463 h 2651760"/>
              <a:gd name="connsiteX18" fmla="*/ 428942 w 2468880"/>
              <a:gd name="connsiteY18" fmla="*/ 1231583 h 2651760"/>
              <a:gd name="connsiteX19" fmla="*/ 429194 w 2468880"/>
              <a:gd name="connsiteY19" fmla="*/ 1229090 h 2651760"/>
              <a:gd name="connsiteX20" fmla="*/ 0 w 2468880"/>
              <a:gd name="connsiteY20" fmla="*/ 1229090 h 2651760"/>
              <a:gd name="connsiteX21" fmla="*/ 0 w 2468880"/>
              <a:gd name="connsiteY21" fmla="*/ 800100 h 2651760"/>
              <a:gd name="connsiteX22" fmla="*/ 182880 w 2468880"/>
              <a:gd name="connsiteY22" fmla="*/ 617220 h 2651760"/>
              <a:gd name="connsiteX23" fmla="*/ 0 w 2468880"/>
              <a:gd name="connsiteY23" fmla="*/ 43434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68880" h="2651760">
                <a:moveTo>
                  <a:pt x="0" y="0"/>
                </a:moveTo>
                <a:lnTo>
                  <a:pt x="1237500" y="0"/>
                </a:lnTo>
                <a:lnTo>
                  <a:pt x="2468880" y="0"/>
                </a:lnTo>
                <a:lnTo>
                  <a:pt x="2468880" y="1229090"/>
                </a:lnTo>
                <a:lnTo>
                  <a:pt x="2468880" y="2468880"/>
                </a:lnTo>
                <a:lnTo>
                  <a:pt x="2034222" y="2468880"/>
                </a:lnTo>
                <a:cubicBezTo>
                  <a:pt x="2034222" y="2569882"/>
                  <a:pt x="1952344" y="2651760"/>
                  <a:pt x="1851342" y="2651760"/>
                </a:cubicBezTo>
                <a:cubicBezTo>
                  <a:pt x="1750340" y="2651760"/>
                  <a:pt x="1668462" y="2569882"/>
                  <a:pt x="1668462" y="2468880"/>
                </a:cubicBezTo>
                <a:lnTo>
                  <a:pt x="1237500" y="2468880"/>
                </a:lnTo>
                <a:lnTo>
                  <a:pt x="1237500" y="2026962"/>
                </a:lnTo>
                <a:lnTo>
                  <a:pt x="1242379" y="2027947"/>
                </a:lnTo>
                <a:cubicBezTo>
                  <a:pt x="1343381" y="2027947"/>
                  <a:pt x="1425259" y="1946069"/>
                  <a:pt x="1425259" y="1845067"/>
                </a:cubicBezTo>
                <a:cubicBezTo>
                  <a:pt x="1425259" y="1744065"/>
                  <a:pt x="1343381" y="1662187"/>
                  <a:pt x="1242379" y="1662187"/>
                </a:cubicBezTo>
                <a:lnTo>
                  <a:pt x="1237500" y="1663172"/>
                </a:lnTo>
                <a:lnTo>
                  <a:pt x="1237500" y="1229090"/>
                </a:lnTo>
                <a:lnTo>
                  <a:pt x="794451" y="1229090"/>
                </a:lnTo>
                <a:lnTo>
                  <a:pt x="794702" y="1231583"/>
                </a:lnTo>
                <a:cubicBezTo>
                  <a:pt x="794702" y="1332585"/>
                  <a:pt x="712824" y="1414463"/>
                  <a:pt x="611822" y="1414463"/>
                </a:cubicBezTo>
                <a:cubicBezTo>
                  <a:pt x="510820" y="1414463"/>
                  <a:pt x="428942" y="1332585"/>
                  <a:pt x="428942" y="1231583"/>
                </a:cubicBezTo>
                <a:lnTo>
                  <a:pt x="429194" y="1229090"/>
                </a:lnTo>
                <a:lnTo>
                  <a:pt x="0" y="1229090"/>
                </a:lnTo>
                <a:lnTo>
                  <a:pt x="0" y="800100"/>
                </a:lnTo>
                <a:cubicBezTo>
                  <a:pt x="101002" y="800100"/>
                  <a:pt x="182880" y="718222"/>
                  <a:pt x="182880" y="617220"/>
                </a:cubicBezTo>
                <a:cubicBezTo>
                  <a:pt x="182880" y="516218"/>
                  <a:pt x="101002" y="434340"/>
                  <a:pt x="0" y="43434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0" tIns="205740" rIns="342900" bIns="0" rtlCol="0" anchor="t"/>
          <a:lstStyle/>
          <a:p>
            <a:pPr algn="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95" name="Freeform: Shape 94"/>
          <p:cNvSpPr/>
          <p:nvPr/>
        </p:nvSpPr>
        <p:spPr>
          <a:xfrm>
            <a:off x="2926319" y="782036"/>
            <a:ext cx="1985010" cy="1851660"/>
          </a:xfrm>
          <a:custGeom>
            <a:avLst/>
            <a:gdLst>
              <a:gd name="connsiteX0" fmla="*/ 0 w 2646680"/>
              <a:gd name="connsiteY0" fmla="*/ 0 h 2468880"/>
              <a:gd name="connsiteX1" fmla="*/ 1231381 w 2646680"/>
              <a:gd name="connsiteY1" fmla="*/ 0 h 2468880"/>
              <a:gd name="connsiteX2" fmla="*/ 2468880 w 2646680"/>
              <a:gd name="connsiteY2" fmla="*/ 0 h 2468880"/>
              <a:gd name="connsiteX3" fmla="*/ 2468880 w 2646680"/>
              <a:gd name="connsiteY3" fmla="*/ 434852 h 2468880"/>
              <a:gd name="connsiteX4" fmla="*/ 2500657 w 2646680"/>
              <a:gd name="connsiteY4" fmla="*/ 438056 h 2468880"/>
              <a:gd name="connsiteX5" fmla="*/ 2646680 w 2646680"/>
              <a:gd name="connsiteY5" fmla="*/ 617220 h 2468880"/>
              <a:gd name="connsiteX6" fmla="*/ 2500657 w 2646680"/>
              <a:gd name="connsiteY6" fmla="*/ 796385 h 2468880"/>
              <a:gd name="connsiteX7" fmla="*/ 2468880 w 2646680"/>
              <a:gd name="connsiteY7" fmla="*/ 799588 h 2468880"/>
              <a:gd name="connsiteX8" fmla="*/ 2468880 w 2646680"/>
              <a:gd name="connsiteY8" fmla="*/ 1229090 h 2468880"/>
              <a:gd name="connsiteX9" fmla="*/ 2034355 w 2646680"/>
              <a:gd name="connsiteY9" fmla="*/ 1229090 h 2468880"/>
              <a:gd name="connsiteX10" fmla="*/ 2020487 w 2646680"/>
              <a:gd name="connsiteY10" fmla="*/ 1160398 h 2468880"/>
              <a:gd name="connsiteX11" fmla="*/ 1851978 w 2646680"/>
              <a:gd name="connsiteY11" fmla="*/ 1048703 h 2468880"/>
              <a:gd name="connsiteX12" fmla="*/ 1683470 w 2646680"/>
              <a:gd name="connsiteY12" fmla="*/ 1160398 h 2468880"/>
              <a:gd name="connsiteX13" fmla="*/ 1669602 w 2646680"/>
              <a:gd name="connsiteY13" fmla="*/ 1229090 h 2468880"/>
              <a:gd name="connsiteX14" fmla="*/ 1231381 w 2646680"/>
              <a:gd name="connsiteY14" fmla="*/ 1229090 h 2468880"/>
              <a:gd name="connsiteX15" fmla="*/ 1231381 w 2646680"/>
              <a:gd name="connsiteY15" fmla="*/ 1584078 h 2468880"/>
              <a:gd name="connsiteX16" fmla="*/ 1234440 w 2646680"/>
              <a:gd name="connsiteY16" fmla="*/ 1583770 h 2468880"/>
              <a:gd name="connsiteX17" fmla="*/ 1417320 w 2646680"/>
              <a:gd name="connsiteY17" fmla="*/ 1766650 h 2468880"/>
              <a:gd name="connsiteX18" fmla="*/ 1234440 w 2646680"/>
              <a:gd name="connsiteY18" fmla="*/ 1949530 h 2468880"/>
              <a:gd name="connsiteX19" fmla="*/ 1231381 w 2646680"/>
              <a:gd name="connsiteY19" fmla="*/ 1949222 h 2468880"/>
              <a:gd name="connsiteX20" fmla="*/ 1231381 w 2646680"/>
              <a:gd name="connsiteY20" fmla="*/ 2468880 h 2468880"/>
              <a:gd name="connsiteX21" fmla="*/ 800100 w 2646680"/>
              <a:gd name="connsiteY21" fmla="*/ 2468880 h 2468880"/>
              <a:gd name="connsiteX22" fmla="*/ 617220 w 2646680"/>
              <a:gd name="connsiteY22" fmla="*/ 2286000 h 2468880"/>
              <a:gd name="connsiteX23" fmla="*/ 434340 w 2646680"/>
              <a:gd name="connsiteY23" fmla="*/ 2468880 h 2468880"/>
              <a:gd name="connsiteX24" fmla="*/ 0 w 2646680"/>
              <a:gd name="connsiteY24" fmla="*/ 2468880 h 2468880"/>
              <a:gd name="connsiteX25" fmla="*/ 0 w 2646680"/>
              <a:gd name="connsiteY25" fmla="*/ 122909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6680" h="2468880">
                <a:moveTo>
                  <a:pt x="0" y="0"/>
                </a:moveTo>
                <a:lnTo>
                  <a:pt x="1231381" y="0"/>
                </a:lnTo>
                <a:lnTo>
                  <a:pt x="2468880" y="0"/>
                </a:lnTo>
                <a:lnTo>
                  <a:pt x="2468880" y="434852"/>
                </a:lnTo>
                <a:lnTo>
                  <a:pt x="2500657" y="438056"/>
                </a:lnTo>
                <a:cubicBezTo>
                  <a:pt x="2583992" y="455108"/>
                  <a:pt x="2646680" y="528843"/>
                  <a:pt x="2646680" y="617220"/>
                </a:cubicBezTo>
                <a:cubicBezTo>
                  <a:pt x="2646680" y="705597"/>
                  <a:pt x="2583992" y="779332"/>
                  <a:pt x="2500657" y="796385"/>
                </a:cubicBezTo>
                <a:lnTo>
                  <a:pt x="2468880" y="799588"/>
                </a:lnTo>
                <a:lnTo>
                  <a:pt x="2468880" y="1229090"/>
                </a:lnTo>
                <a:lnTo>
                  <a:pt x="2034355" y="1229090"/>
                </a:lnTo>
                <a:lnTo>
                  <a:pt x="2020487" y="1160398"/>
                </a:lnTo>
                <a:cubicBezTo>
                  <a:pt x="1992724" y="1094760"/>
                  <a:pt x="1927730" y="1048703"/>
                  <a:pt x="1851978" y="1048703"/>
                </a:cubicBezTo>
                <a:cubicBezTo>
                  <a:pt x="1776227" y="1048703"/>
                  <a:pt x="1711233" y="1094760"/>
                  <a:pt x="1683470" y="1160398"/>
                </a:cubicBezTo>
                <a:lnTo>
                  <a:pt x="1669602" y="1229090"/>
                </a:lnTo>
                <a:lnTo>
                  <a:pt x="1231381" y="1229090"/>
                </a:lnTo>
                <a:lnTo>
                  <a:pt x="1231381" y="1584078"/>
                </a:lnTo>
                <a:lnTo>
                  <a:pt x="1234440" y="1583770"/>
                </a:lnTo>
                <a:cubicBezTo>
                  <a:pt x="1335442" y="1583770"/>
                  <a:pt x="1417320" y="1665648"/>
                  <a:pt x="1417320" y="1766650"/>
                </a:cubicBezTo>
                <a:cubicBezTo>
                  <a:pt x="1417320" y="1867652"/>
                  <a:pt x="1335442" y="1949530"/>
                  <a:pt x="1234440" y="1949530"/>
                </a:cubicBezTo>
                <a:lnTo>
                  <a:pt x="1231381" y="1949222"/>
                </a:lnTo>
                <a:lnTo>
                  <a:pt x="1231381" y="2468880"/>
                </a:lnTo>
                <a:lnTo>
                  <a:pt x="800100" y="2468880"/>
                </a:lnTo>
                <a:cubicBezTo>
                  <a:pt x="800100" y="2367878"/>
                  <a:pt x="718222" y="2286000"/>
                  <a:pt x="617220" y="2286000"/>
                </a:cubicBezTo>
                <a:cubicBezTo>
                  <a:pt x="516218" y="2286000"/>
                  <a:pt x="434340" y="2367878"/>
                  <a:pt x="434340" y="2468880"/>
                </a:cubicBezTo>
                <a:lnTo>
                  <a:pt x="0" y="2468880"/>
                </a:lnTo>
                <a:lnTo>
                  <a:pt x="0" y="1229090"/>
                </a:ln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342900" tIns="205740" rIns="0" bIns="0" rtlCol="0" anchor="t"/>
          <a:lstStyle/>
          <a:p>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13" name="Freeform: Shape 112"/>
          <p:cNvSpPr/>
          <p:nvPr/>
        </p:nvSpPr>
        <p:spPr>
          <a:xfrm>
            <a:off x="4634866" y="2674620"/>
            <a:ext cx="1994774" cy="1851660"/>
          </a:xfrm>
          <a:custGeom>
            <a:avLst/>
            <a:gdLst>
              <a:gd name="connsiteX0" fmla="*/ 1422200 w 2659699"/>
              <a:gd name="connsiteY0" fmla="*/ 0 h 2468880"/>
              <a:gd name="connsiteX1" fmla="*/ 1859281 w 2659699"/>
              <a:gd name="connsiteY1" fmla="*/ 0 h 2468880"/>
              <a:gd name="connsiteX2" fmla="*/ 2042161 w 2659699"/>
              <a:gd name="connsiteY2" fmla="*/ 182880 h 2468880"/>
              <a:gd name="connsiteX3" fmla="*/ 2225041 w 2659699"/>
              <a:gd name="connsiteY3" fmla="*/ 0 h 2468880"/>
              <a:gd name="connsiteX4" fmla="*/ 2653580 w 2659699"/>
              <a:gd name="connsiteY4" fmla="*/ 0 h 2468880"/>
              <a:gd name="connsiteX5" fmla="*/ 2653580 w 2659699"/>
              <a:gd name="connsiteY5" fmla="*/ 1239791 h 2468880"/>
              <a:gd name="connsiteX6" fmla="*/ 2659699 w 2659699"/>
              <a:gd name="connsiteY6" fmla="*/ 1239791 h 2468880"/>
              <a:gd name="connsiteX7" fmla="*/ 2659699 w 2659699"/>
              <a:gd name="connsiteY7" fmla="*/ 2468880 h 2468880"/>
              <a:gd name="connsiteX8" fmla="*/ 2653580 w 2659699"/>
              <a:gd name="connsiteY8" fmla="*/ 2468880 h 2468880"/>
              <a:gd name="connsiteX9" fmla="*/ 1422200 w 2659699"/>
              <a:gd name="connsiteY9" fmla="*/ 2468880 h 2468880"/>
              <a:gd name="connsiteX10" fmla="*/ 190819 w 2659699"/>
              <a:gd name="connsiteY10" fmla="*/ 2468880 h 2468880"/>
              <a:gd name="connsiteX11" fmla="*/ 190819 w 2659699"/>
              <a:gd name="connsiteY11" fmla="*/ 2033740 h 2468880"/>
              <a:gd name="connsiteX12" fmla="*/ 182880 w 2659699"/>
              <a:gd name="connsiteY12" fmla="*/ 2034540 h 2468880"/>
              <a:gd name="connsiteX13" fmla="*/ 0 w 2659699"/>
              <a:gd name="connsiteY13" fmla="*/ 1851660 h 2468880"/>
              <a:gd name="connsiteX14" fmla="*/ 182880 w 2659699"/>
              <a:gd name="connsiteY14" fmla="*/ 1668780 h 2468880"/>
              <a:gd name="connsiteX15" fmla="*/ 190819 w 2659699"/>
              <a:gd name="connsiteY15" fmla="*/ 1669581 h 2468880"/>
              <a:gd name="connsiteX16" fmla="*/ 190819 w 2659699"/>
              <a:gd name="connsiteY16" fmla="*/ 1239791 h 2468880"/>
              <a:gd name="connsiteX17" fmla="*/ 620817 w 2659699"/>
              <a:gd name="connsiteY17" fmla="*/ 1239791 h 2468880"/>
              <a:gd name="connsiteX18" fmla="*/ 634133 w 2659699"/>
              <a:gd name="connsiteY18" fmla="*/ 1305745 h 2468880"/>
              <a:gd name="connsiteX19" fmla="*/ 802641 w 2659699"/>
              <a:gd name="connsiteY19" fmla="*/ 1417440 h 2468880"/>
              <a:gd name="connsiteX20" fmla="*/ 971150 w 2659699"/>
              <a:gd name="connsiteY20" fmla="*/ 1305745 h 2468880"/>
              <a:gd name="connsiteX21" fmla="*/ 984465 w 2659699"/>
              <a:gd name="connsiteY21" fmla="*/ 1239791 h 2468880"/>
              <a:gd name="connsiteX22" fmla="*/ 1422200 w 2659699"/>
              <a:gd name="connsiteY22" fmla="*/ 1239791 h 2468880"/>
              <a:gd name="connsiteX23" fmla="*/ 1422200 w 2659699"/>
              <a:gd name="connsiteY23" fmla="*/ 799792 h 2468880"/>
              <a:gd name="connsiteX24" fmla="*/ 1388403 w 2659699"/>
              <a:gd name="connsiteY24" fmla="*/ 796385 h 2468880"/>
              <a:gd name="connsiteX25" fmla="*/ 1242379 w 2659699"/>
              <a:gd name="connsiteY25" fmla="*/ 617220 h 2468880"/>
              <a:gd name="connsiteX26" fmla="*/ 1388403 w 2659699"/>
              <a:gd name="connsiteY26" fmla="*/ 438056 h 2468880"/>
              <a:gd name="connsiteX27" fmla="*/ 1422200 w 2659699"/>
              <a:gd name="connsiteY27" fmla="*/ 434649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59699" h="2468880">
                <a:moveTo>
                  <a:pt x="1422200" y="0"/>
                </a:moveTo>
                <a:lnTo>
                  <a:pt x="1859281" y="0"/>
                </a:lnTo>
                <a:cubicBezTo>
                  <a:pt x="1859281" y="101002"/>
                  <a:pt x="1941159" y="182880"/>
                  <a:pt x="2042161" y="182880"/>
                </a:cubicBezTo>
                <a:cubicBezTo>
                  <a:pt x="2143163" y="182880"/>
                  <a:pt x="2225041" y="101002"/>
                  <a:pt x="2225041" y="0"/>
                </a:cubicBezTo>
                <a:lnTo>
                  <a:pt x="2653580" y="0"/>
                </a:lnTo>
                <a:lnTo>
                  <a:pt x="2653580" y="1239791"/>
                </a:lnTo>
                <a:lnTo>
                  <a:pt x="2659699" y="1239791"/>
                </a:lnTo>
                <a:lnTo>
                  <a:pt x="2659699" y="2468880"/>
                </a:lnTo>
                <a:lnTo>
                  <a:pt x="2653580" y="2468880"/>
                </a:lnTo>
                <a:lnTo>
                  <a:pt x="1422200" y="2468880"/>
                </a:lnTo>
                <a:lnTo>
                  <a:pt x="190819" y="2468880"/>
                </a:lnTo>
                <a:lnTo>
                  <a:pt x="190819" y="2033740"/>
                </a:lnTo>
                <a:lnTo>
                  <a:pt x="182880" y="2034540"/>
                </a:lnTo>
                <a:cubicBezTo>
                  <a:pt x="81878" y="2034540"/>
                  <a:pt x="0" y="1952662"/>
                  <a:pt x="0" y="1851660"/>
                </a:cubicBezTo>
                <a:cubicBezTo>
                  <a:pt x="0" y="1750658"/>
                  <a:pt x="81878" y="1668780"/>
                  <a:pt x="182880" y="1668780"/>
                </a:cubicBezTo>
                <a:lnTo>
                  <a:pt x="190819" y="1669581"/>
                </a:lnTo>
                <a:lnTo>
                  <a:pt x="190819" y="1239791"/>
                </a:lnTo>
                <a:lnTo>
                  <a:pt x="620817" y="1239791"/>
                </a:lnTo>
                <a:lnTo>
                  <a:pt x="634133" y="1305745"/>
                </a:lnTo>
                <a:cubicBezTo>
                  <a:pt x="661896" y="1371384"/>
                  <a:pt x="726890" y="1417440"/>
                  <a:pt x="802641" y="1417440"/>
                </a:cubicBezTo>
                <a:cubicBezTo>
                  <a:pt x="878393" y="1417440"/>
                  <a:pt x="943387" y="1371384"/>
                  <a:pt x="971150" y="1305745"/>
                </a:cubicBezTo>
                <a:lnTo>
                  <a:pt x="984465" y="1239791"/>
                </a:lnTo>
                <a:lnTo>
                  <a:pt x="1422200" y="1239791"/>
                </a:lnTo>
                <a:lnTo>
                  <a:pt x="1422200" y="799792"/>
                </a:lnTo>
                <a:lnTo>
                  <a:pt x="1388403" y="796385"/>
                </a:lnTo>
                <a:cubicBezTo>
                  <a:pt x="1305067" y="779332"/>
                  <a:pt x="1242379" y="705597"/>
                  <a:pt x="1242379" y="617220"/>
                </a:cubicBezTo>
                <a:cubicBezTo>
                  <a:pt x="1242379" y="528843"/>
                  <a:pt x="1305067" y="455108"/>
                  <a:pt x="1388403" y="438056"/>
                </a:cubicBezTo>
                <a:lnTo>
                  <a:pt x="1422200" y="434649"/>
                </a:ln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0" tIns="0" rIns="342900" bIns="205740" rtlCol="0" anchor="b"/>
          <a:lstStyle/>
          <a:p>
            <a:pPr algn="r"/>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12" name="Freeform: Shape 111"/>
          <p:cNvSpPr/>
          <p:nvPr/>
        </p:nvSpPr>
        <p:spPr>
          <a:xfrm>
            <a:off x="2926319" y="2537460"/>
            <a:ext cx="1851660" cy="1988820"/>
          </a:xfrm>
          <a:custGeom>
            <a:avLst/>
            <a:gdLst>
              <a:gd name="connsiteX0" fmla="*/ 617220 w 2468880"/>
              <a:gd name="connsiteY0" fmla="*/ 0 h 2651760"/>
              <a:gd name="connsiteX1" fmla="*/ 800100 w 2468880"/>
              <a:gd name="connsiteY1" fmla="*/ 182880 h 2651760"/>
              <a:gd name="connsiteX2" fmla="*/ 1234440 w 2468880"/>
              <a:gd name="connsiteY2" fmla="*/ 182880 h 2651760"/>
              <a:gd name="connsiteX3" fmla="*/ 1234440 w 2468880"/>
              <a:gd name="connsiteY3" fmla="*/ 617220 h 2651760"/>
              <a:gd name="connsiteX4" fmla="*/ 1051560 w 2468880"/>
              <a:gd name="connsiteY4" fmla="*/ 800100 h 2651760"/>
              <a:gd name="connsiteX5" fmla="*/ 1234440 w 2468880"/>
              <a:gd name="connsiteY5" fmla="*/ 982980 h 2651760"/>
              <a:gd name="connsiteX6" fmla="*/ 1234440 w 2468880"/>
              <a:gd name="connsiteY6" fmla="*/ 1422671 h 2651760"/>
              <a:gd name="connsiteX7" fmla="*/ 1669626 w 2468880"/>
              <a:gd name="connsiteY7" fmla="*/ 1422671 h 2651760"/>
              <a:gd name="connsiteX8" fmla="*/ 1669098 w 2468880"/>
              <a:gd name="connsiteY8" fmla="*/ 1417440 h 2651760"/>
              <a:gd name="connsiteX9" fmla="*/ 1851978 w 2468880"/>
              <a:gd name="connsiteY9" fmla="*/ 1234560 h 2651760"/>
              <a:gd name="connsiteX10" fmla="*/ 2034858 w 2468880"/>
              <a:gd name="connsiteY10" fmla="*/ 1417440 h 2651760"/>
              <a:gd name="connsiteX11" fmla="*/ 2034331 w 2468880"/>
              <a:gd name="connsiteY11" fmla="*/ 1422671 h 2651760"/>
              <a:gd name="connsiteX12" fmla="*/ 2468880 w 2468880"/>
              <a:gd name="connsiteY12" fmla="*/ 1422671 h 2651760"/>
              <a:gd name="connsiteX13" fmla="*/ 2468880 w 2468880"/>
              <a:gd name="connsiteY13" fmla="*/ 1852172 h 2651760"/>
              <a:gd name="connsiteX14" fmla="*/ 2463800 w 2468880"/>
              <a:gd name="connsiteY14" fmla="*/ 1851660 h 2651760"/>
              <a:gd name="connsiteX15" fmla="*/ 2280920 w 2468880"/>
              <a:gd name="connsiteY15" fmla="*/ 2034540 h 2651760"/>
              <a:gd name="connsiteX16" fmla="*/ 2463800 w 2468880"/>
              <a:gd name="connsiteY16" fmla="*/ 2217420 h 2651760"/>
              <a:gd name="connsiteX17" fmla="*/ 2468880 w 2468880"/>
              <a:gd name="connsiteY17" fmla="*/ 2216908 h 2651760"/>
              <a:gd name="connsiteX18" fmla="*/ 2468880 w 2468880"/>
              <a:gd name="connsiteY18" fmla="*/ 2651760 h 2651760"/>
              <a:gd name="connsiteX19" fmla="*/ 1234440 w 2468880"/>
              <a:gd name="connsiteY19" fmla="*/ 2651760 h 2651760"/>
              <a:gd name="connsiteX20" fmla="*/ 3059 w 2468880"/>
              <a:gd name="connsiteY20" fmla="*/ 2651760 h 2651760"/>
              <a:gd name="connsiteX21" fmla="*/ 0 w 2468880"/>
              <a:gd name="connsiteY21" fmla="*/ 2651760 h 2651760"/>
              <a:gd name="connsiteX22" fmla="*/ 0 w 2468880"/>
              <a:gd name="connsiteY22" fmla="*/ 1422671 h 2651760"/>
              <a:gd name="connsiteX23" fmla="*/ 3059 w 2468880"/>
              <a:gd name="connsiteY23" fmla="*/ 1422671 h 2651760"/>
              <a:gd name="connsiteX24" fmla="*/ 3059 w 2468880"/>
              <a:gd name="connsiteY24" fmla="*/ 182880 h 2651760"/>
              <a:gd name="connsiteX25" fmla="*/ 434340 w 2468880"/>
              <a:gd name="connsiteY25" fmla="*/ 182880 h 2651760"/>
              <a:gd name="connsiteX26" fmla="*/ 617220 w 2468880"/>
              <a:gd name="connsiteY26" fmla="*/ 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8880" h="2651760">
                <a:moveTo>
                  <a:pt x="617220" y="0"/>
                </a:moveTo>
                <a:cubicBezTo>
                  <a:pt x="718222" y="0"/>
                  <a:pt x="800100" y="81878"/>
                  <a:pt x="800100" y="182880"/>
                </a:cubicBezTo>
                <a:lnTo>
                  <a:pt x="1234440" y="182880"/>
                </a:lnTo>
                <a:lnTo>
                  <a:pt x="1234440" y="617220"/>
                </a:lnTo>
                <a:cubicBezTo>
                  <a:pt x="1133438" y="617220"/>
                  <a:pt x="1051560" y="699098"/>
                  <a:pt x="1051560" y="800100"/>
                </a:cubicBezTo>
                <a:cubicBezTo>
                  <a:pt x="1051560" y="901102"/>
                  <a:pt x="1133438" y="982980"/>
                  <a:pt x="1234440" y="982980"/>
                </a:cubicBezTo>
                <a:lnTo>
                  <a:pt x="1234440" y="1422671"/>
                </a:lnTo>
                <a:lnTo>
                  <a:pt x="1669626" y="1422671"/>
                </a:lnTo>
                <a:lnTo>
                  <a:pt x="1669098" y="1417440"/>
                </a:lnTo>
                <a:cubicBezTo>
                  <a:pt x="1669098" y="1316438"/>
                  <a:pt x="1750976" y="1234560"/>
                  <a:pt x="1851978" y="1234560"/>
                </a:cubicBezTo>
                <a:cubicBezTo>
                  <a:pt x="1952980" y="1234560"/>
                  <a:pt x="2034858" y="1316438"/>
                  <a:pt x="2034858" y="1417440"/>
                </a:cubicBezTo>
                <a:lnTo>
                  <a:pt x="2034331" y="1422671"/>
                </a:lnTo>
                <a:lnTo>
                  <a:pt x="2468880" y="1422671"/>
                </a:lnTo>
                <a:lnTo>
                  <a:pt x="2468880" y="1852172"/>
                </a:lnTo>
                <a:lnTo>
                  <a:pt x="2463800" y="1851660"/>
                </a:lnTo>
                <a:cubicBezTo>
                  <a:pt x="2362798" y="1851660"/>
                  <a:pt x="2280920" y="1933538"/>
                  <a:pt x="2280920" y="2034540"/>
                </a:cubicBezTo>
                <a:cubicBezTo>
                  <a:pt x="2280920" y="2135542"/>
                  <a:pt x="2362798" y="2217420"/>
                  <a:pt x="2463800" y="2217420"/>
                </a:cubicBezTo>
                <a:lnTo>
                  <a:pt x="2468880" y="2216908"/>
                </a:lnTo>
                <a:lnTo>
                  <a:pt x="2468880" y="2651760"/>
                </a:lnTo>
                <a:lnTo>
                  <a:pt x="1234440" y="2651760"/>
                </a:lnTo>
                <a:lnTo>
                  <a:pt x="3059" y="2651760"/>
                </a:lnTo>
                <a:lnTo>
                  <a:pt x="0" y="2651760"/>
                </a:lnTo>
                <a:lnTo>
                  <a:pt x="0" y="1422671"/>
                </a:lnTo>
                <a:lnTo>
                  <a:pt x="3059" y="1422671"/>
                </a:lnTo>
                <a:lnTo>
                  <a:pt x="3059" y="182880"/>
                </a:lnTo>
                <a:lnTo>
                  <a:pt x="434340" y="182880"/>
                </a:lnTo>
                <a:cubicBezTo>
                  <a:pt x="434340" y="81878"/>
                  <a:pt x="516218" y="0"/>
                  <a:pt x="617220" y="0"/>
                </a:cubicBezTo>
                <a:close/>
              </a:path>
            </a:pathLst>
          </a:custGeom>
          <a:blipFill dpi="0" rotWithShape="1">
            <a:blip r:embed="rId14">
              <a:extLst>
                <a:ext uri="{BEBA8EAE-BF5A-486C-A8C5-ECC9F3942E4B}">
                  <a14:imgProps xmlns:a14="http://schemas.microsoft.com/office/drawing/2010/main">
                    <a14:imgLayer r:embed="rId15">
                      <a14:imgEffect>
                        <a14:brightnessContrast contrast="20000"/>
                      </a14:imgEffect>
                      <a14:imgEffect>
                        <a14:colorTemperature colorTemp="8800"/>
                      </a14:imgEffect>
                    </a14:imgLayer>
                  </a14:imgProps>
                </a:ext>
                <a:ext uri="{28A0092B-C50C-407E-A947-70E740481C1C}">
                  <a14:useLocalDpi xmlns:a14="http://schemas.microsoft.com/office/drawing/2010/main" val="0"/>
                </a:ext>
              </a:extLst>
            </a:blip>
            <a:srcRect/>
            <a:stretch>
              <a:fillRect/>
            </a:stretch>
          </a:blipFill>
          <a:ln w="38100">
            <a:solidFill>
              <a:srgbClr val="A38066"/>
            </a:solidFill>
          </a:ln>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lIns="342900" tIns="0" rIns="0" bIns="205740" rtlCol="0" anchor="b"/>
          <a:lstStyle/>
          <a:p>
            <a:r>
              <a:rPr lang="en-US" sz="4500" b="1" dirty="0">
                <a:solidFill>
                  <a:prstClr val="white">
                    <a:lumMod val="75000"/>
                  </a:prst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121" name="Picture 1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05978" y="518458"/>
            <a:ext cx="5210175" cy="4209455"/>
          </a:xfrm>
          <a:custGeom>
            <a:avLst/>
            <a:gdLst>
              <a:gd name="connsiteX0" fmla="*/ 1097666 w 6946900"/>
              <a:gd name="connsiteY0" fmla="*/ 428863 h 5612606"/>
              <a:gd name="connsiteX1" fmla="*/ 1097666 w 6946900"/>
              <a:gd name="connsiteY1" fmla="*/ 5366623 h 5612606"/>
              <a:gd name="connsiteX2" fmla="*/ 6035426 w 6946900"/>
              <a:gd name="connsiteY2" fmla="*/ 5366623 h 5612606"/>
              <a:gd name="connsiteX3" fmla="*/ 6035426 w 6946900"/>
              <a:gd name="connsiteY3" fmla="*/ 428863 h 5612606"/>
              <a:gd name="connsiteX4" fmla="*/ 120110 w 6946900"/>
              <a:gd name="connsiteY4" fmla="*/ 0 h 5612606"/>
              <a:gd name="connsiteX5" fmla="*/ 6826790 w 6946900"/>
              <a:gd name="connsiteY5" fmla="*/ 0 h 5612606"/>
              <a:gd name="connsiteX6" fmla="*/ 6946900 w 6946900"/>
              <a:gd name="connsiteY6" fmla="*/ 120110 h 5612606"/>
              <a:gd name="connsiteX7" fmla="*/ 6946900 w 6946900"/>
              <a:gd name="connsiteY7" fmla="*/ 5492496 h 5612606"/>
              <a:gd name="connsiteX8" fmla="*/ 6826790 w 6946900"/>
              <a:gd name="connsiteY8" fmla="*/ 5612606 h 5612606"/>
              <a:gd name="connsiteX9" fmla="*/ 120110 w 6946900"/>
              <a:gd name="connsiteY9" fmla="*/ 5612606 h 5612606"/>
              <a:gd name="connsiteX10" fmla="*/ 0 w 6946900"/>
              <a:gd name="connsiteY10" fmla="*/ 5492496 h 5612606"/>
              <a:gd name="connsiteX11" fmla="*/ 0 w 6946900"/>
              <a:gd name="connsiteY11" fmla="*/ 120110 h 5612606"/>
              <a:gd name="connsiteX12" fmla="*/ 120110 w 6946900"/>
              <a:gd name="connsiteY12" fmla="*/ 0 h 561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46900" h="5612606">
                <a:moveTo>
                  <a:pt x="1097666" y="428863"/>
                </a:moveTo>
                <a:lnTo>
                  <a:pt x="1097666" y="5366623"/>
                </a:lnTo>
                <a:lnTo>
                  <a:pt x="6035426" y="5366623"/>
                </a:lnTo>
                <a:lnTo>
                  <a:pt x="6035426" y="428863"/>
                </a:lnTo>
                <a:close/>
                <a:moveTo>
                  <a:pt x="120110" y="0"/>
                </a:moveTo>
                <a:lnTo>
                  <a:pt x="6826790" y="0"/>
                </a:lnTo>
                <a:cubicBezTo>
                  <a:pt x="6893125" y="0"/>
                  <a:pt x="6946900" y="53775"/>
                  <a:pt x="6946900" y="120110"/>
                </a:cubicBezTo>
                <a:lnTo>
                  <a:pt x="6946900" y="5492496"/>
                </a:lnTo>
                <a:cubicBezTo>
                  <a:pt x="6946900" y="5558831"/>
                  <a:pt x="6893125" y="5612606"/>
                  <a:pt x="6826790" y="5612606"/>
                </a:cubicBezTo>
                <a:lnTo>
                  <a:pt x="120110" y="5612606"/>
                </a:lnTo>
                <a:cubicBezTo>
                  <a:pt x="53775" y="5612606"/>
                  <a:pt x="0" y="5558831"/>
                  <a:pt x="0" y="5492496"/>
                </a:cubicBezTo>
                <a:lnTo>
                  <a:pt x="0" y="120110"/>
                </a:lnTo>
                <a:cubicBezTo>
                  <a:pt x="0" y="53775"/>
                  <a:pt x="53775" y="0"/>
                  <a:pt x="120110" y="0"/>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926319" y="822960"/>
            <a:ext cx="3703320" cy="3703320"/>
          </a:xfrm>
          <a:prstGeom prst="rect">
            <a:avLst/>
          </a:prstGeom>
          <a:noFill/>
          <a:ln w="57150">
            <a:solidFill>
              <a:srgbClr val="473220"/>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10" name="Rectangle: Rounded Corners 9"/>
          <p:cNvSpPr/>
          <p:nvPr/>
        </p:nvSpPr>
        <p:spPr>
          <a:xfrm>
            <a:off x="1021"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1" name="Rectangle: Rounded Corners 10"/>
          <p:cNvSpPr/>
          <p:nvPr/>
        </p:nvSpPr>
        <p:spPr>
          <a:xfrm>
            <a:off x="370050"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2" name="Rectangle: Rounded Corners 11"/>
          <p:cNvSpPr/>
          <p:nvPr/>
        </p:nvSpPr>
        <p:spPr>
          <a:xfrm>
            <a:off x="739078"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4" name="Rectangle: Rounded Corners 13"/>
          <p:cNvSpPr/>
          <p:nvPr/>
        </p:nvSpPr>
        <p:spPr>
          <a:xfrm>
            <a:off x="1108107" y="45988"/>
            <a:ext cx="324188" cy="457199"/>
          </a:xfrm>
          <a:prstGeom prst="round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7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5" name="Rectangle: Rounded Corners 14"/>
          <p:cNvSpPr/>
          <p:nvPr/>
        </p:nvSpPr>
        <p:spPr>
          <a:xfrm>
            <a:off x="113395" y="3112942"/>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1</a:t>
            </a:r>
          </a:p>
        </p:txBody>
      </p:sp>
      <p:sp>
        <p:nvSpPr>
          <p:cNvPr id="16" name="Rectangle: Rounded Corners 15"/>
          <p:cNvSpPr/>
          <p:nvPr/>
        </p:nvSpPr>
        <p:spPr>
          <a:xfrm>
            <a:off x="113395" y="2866954"/>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2</a:t>
            </a:r>
          </a:p>
        </p:txBody>
      </p:sp>
      <p:sp>
        <p:nvSpPr>
          <p:cNvPr id="18" name="Rectangle: Rounded Corners 17"/>
          <p:cNvSpPr/>
          <p:nvPr/>
        </p:nvSpPr>
        <p:spPr>
          <a:xfrm>
            <a:off x="113395" y="2620967"/>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3</a:t>
            </a:r>
          </a:p>
        </p:txBody>
      </p:sp>
      <p:sp>
        <p:nvSpPr>
          <p:cNvPr id="19" name="Rectangle: Rounded Corners 18"/>
          <p:cNvSpPr/>
          <p:nvPr/>
        </p:nvSpPr>
        <p:spPr>
          <a:xfrm>
            <a:off x="113395" y="2374979"/>
            <a:ext cx="960120" cy="205740"/>
          </a:xfrm>
          <a:prstGeom prst="roundRect">
            <a:avLst>
              <a:gd name="adj" fmla="val 11271"/>
            </a:avLst>
          </a:prstGeom>
          <a:gradFill flip="none" rotWithShape="1">
            <a:gsLst>
              <a:gs pos="0">
                <a:srgbClr val="8F0A15"/>
              </a:gs>
              <a:gs pos="38000">
                <a:srgbClr val="B13253"/>
              </a:gs>
              <a:gs pos="100000">
                <a:srgbClr val="3B1E01"/>
              </a:gs>
              <a:gs pos="62000">
                <a:srgbClr val="82283E"/>
              </a:gs>
            </a:gsLst>
            <a:path path="circle">
              <a:fillToRect r="100000" b="100000"/>
            </a:path>
            <a:tileRect l="-100000" t="-100000"/>
          </a:gradFill>
          <a:ln w="28575">
            <a:solidFill>
              <a:srgbClr val="8B1C1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900" b="1" dirty="0" err="1">
                <a:solidFill>
                  <a:prstClr val="white"/>
                </a:solidFill>
                <a:latin typeface="SVN-Helvetica Neue" panose="02040603050506020204" pitchFamily="18" charset="0"/>
                <a:cs typeface="Arial" panose="020B0604020202020204" pitchFamily="34" charset="0"/>
              </a:rPr>
              <a:t>Thí</a:t>
            </a:r>
            <a:r>
              <a:rPr lang="en-US" sz="900" b="1" dirty="0">
                <a:solidFill>
                  <a:prstClr val="white"/>
                </a:solidFill>
                <a:latin typeface="SVN-Helvetica Neue" panose="02040603050506020204" pitchFamily="18" charset="0"/>
                <a:cs typeface="Arial" panose="020B0604020202020204" pitchFamily="34" charset="0"/>
              </a:rPr>
              <a:t> </a:t>
            </a:r>
            <a:r>
              <a:rPr lang="en-US" sz="900" b="1" dirty="0" err="1">
                <a:solidFill>
                  <a:prstClr val="white"/>
                </a:solidFill>
                <a:latin typeface="SVN-Helvetica Neue" panose="02040603050506020204" pitchFamily="18" charset="0"/>
                <a:cs typeface="Arial" panose="020B0604020202020204" pitchFamily="34" charset="0"/>
              </a:rPr>
              <a:t>sinh</a:t>
            </a:r>
            <a:r>
              <a:rPr lang="en-US" sz="900" b="1" dirty="0">
                <a:solidFill>
                  <a:prstClr val="white"/>
                </a:solidFill>
                <a:latin typeface="SVN-Helvetica Neue" panose="02040603050506020204" pitchFamily="18" charset="0"/>
                <a:cs typeface="Arial" panose="020B0604020202020204" pitchFamily="34" charset="0"/>
              </a:rPr>
              <a:t> 4</a:t>
            </a:r>
          </a:p>
        </p:txBody>
      </p:sp>
      <p:pic>
        <p:nvPicPr>
          <p:cNvPr id="20"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3000194"/>
            <a:ext cx="457200" cy="457200"/>
          </a:xfrm>
          <a:prstGeom prst="rect">
            <a:avLst/>
          </a:prstGeom>
        </p:spPr>
      </p:pic>
      <p:pic>
        <p:nvPicPr>
          <p:cNvPr id="21"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3603666"/>
            <a:ext cx="457200" cy="457200"/>
          </a:xfrm>
          <a:prstGeom prst="rect">
            <a:avLst/>
          </a:prstGeom>
        </p:spPr>
      </p:pic>
      <p:pic>
        <p:nvPicPr>
          <p:cNvPr id="22"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4207138"/>
            <a:ext cx="457200" cy="457200"/>
          </a:xfrm>
          <a:prstGeom prst="rect">
            <a:avLst/>
          </a:prstGeom>
        </p:spPr>
      </p:pic>
      <p:pic>
        <p:nvPicPr>
          <p:cNvPr id="23" name="VCNV_tín_hiệu_trả_lời_20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28291" y="4810610"/>
            <a:ext cx="457200" cy="457200"/>
          </a:xfrm>
          <a:prstGeom prst="rect">
            <a:avLst/>
          </a:prstGeom>
        </p:spPr>
      </p:pic>
      <p:sp>
        <p:nvSpPr>
          <p:cNvPr id="24" name="Rectangle 23">
            <a:hlinkClick r:id="rId18" action="ppaction://hlinksldjump"/>
          </p:cNvPr>
          <p:cNvSpPr/>
          <p:nvPr/>
        </p:nvSpPr>
        <p:spPr>
          <a:xfrm>
            <a:off x="7289008" y="4991829"/>
            <a:ext cx="362396"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CNV</a:t>
            </a:r>
          </a:p>
        </p:txBody>
      </p:sp>
      <p:sp>
        <p:nvSpPr>
          <p:cNvPr id="25" name="Rectangle 24"/>
          <p:cNvSpPr/>
          <p:nvPr/>
        </p:nvSpPr>
        <p:spPr>
          <a:xfrm>
            <a:off x="7653510" y="4991829"/>
            <a:ext cx="752899"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Sai CNV</a:t>
            </a:r>
          </a:p>
        </p:txBody>
      </p:sp>
      <p:sp>
        <p:nvSpPr>
          <p:cNvPr id="26" name="Rectangle 25"/>
          <p:cNvSpPr/>
          <p:nvPr/>
        </p:nvSpPr>
        <p:spPr>
          <a:xfrm>
            <a:off x="8406408" y="4991829"/>
            <a:ext cx="737592"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err="1">
                <a:solidFill>
                  <a:prstClr val="white"/>
                </a:solidFill>
                <a:effectLst>
                  <a:outerShdw blurRad="38100" dist="38100" dir="2700000" algn="tl">
                    <a:srgbClr val="000000">
                      <a:alpha val="43137"/>
                    </a:srgbClr>
                  </a:outerShdw>
                </a:effectLst>
                <a:latin typeface="SVN-Helvetica Neue" panose="02040603050506020204" pitchFamily="18" charset="0"/>
              </a:rPr>
              <a:t>Đúng</a:t>
            </a: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 CNV</a:t>
            </a:r>
          </a:p>
        </p:txBody>
      </p:sp>
      <p:pic>
        <p:nvPicPr>
          <p:cNvPr id="27" name="saiKD O7 - O9 - thoatOMH O8 - O9 - saiVCNV O7 - O2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36902" y="-580850"/>
            <a:ext cx="457200" cy="457200"/>
          </a:xfrm>
          <a:prstGeom prst="rect">
            <a:avLst/>
          </a:prstGeom>
        </p:spPr>
      </p:pic>
      <p:pic>
        <p:nvPicPr>
          <p:cNvPr id="28" name="VCNV_câu_đú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54906" y="959644"/>
            <a:ext cx="457200" cy="457200"/>
          </a:xfrm>
          <a:prstGeom prst="rect">
            <a:avLst/>
          </a:prstGeom>
        </p:spPr>
      </p:pic>
      <p:pic>
        <p:nvPicPr>
          <p:cNvPr id="30" name="VCNV_mở_hình_ảnh_O1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0329" y="2370535"/>
            <a:ext cx="457200" cy="457200"/>
          </a:xfrm>
          <a:prstGeom prst="rect">
            <a:avLst/>
          </a:prstGeom>
        </p:spPr>
      </p:pic>
      <p:sp>
        <p:nvSpPr>
          <p:cNvPr id="31" name="Rectangle 30"/>
          <p:cNvSpPr/>
          <p:nvPr/>
        </p:nvSpPr>
        <p:spPr>
          <a:xfrm>
            <a:off x="6997039" y="4991829"/>
            <a:ext cx="290915" cy="154042"/>
          </a:xfrm>
          <a:prstGeom prst="rect">
            <a:avLst/>
          </a:prstGeom>
          <a:solidFill>
            <a:srgbClr val="06132D"/>
          </a:solidFill>
          <a:ln w="38100">
            <a:solidFill>
              <a:srgbClr val="2E4B69"/>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675" b="1" dirty="0">
                <a:solidFill>
                  <a:prstClr val="white"/>
                </a:solidFill>
                <a:effectLst>
                  <a:outerShdw blurRad="38100" dist="38100" dir="2700000" algn="tl">
                    <a:srgbClr val="000000">
                      <a:alpha val="43137"/>
                    </a:srgbClr>
                  </a:outerShdw>
                </a:effectLst>
                <a:latin typeface="SVN-Helvetica Neue" panose="02040603050506020204" pitchFamily="18" charset="0"/>
              </a:rPr>
              <a:t>15s</a:t>
            </a:r>
          </a:p>
        </p:txBody>
      </p:sp>
      <p:pic>
        <p:nvPicPr>
          <p:cNvPr id="32" name="15s O17">
            <a:hlinkClick r:id="" action="ppaction://media"/>
          </p:cNvPr>
          <p:cNvPicPr>
            <a:picLocks noChangeAspect="1"/>
          </p:cNvPicPr>
          <p:nvPr>
            <a:audioFile r:link="rId9"/>
            <p:extLst>
              <p:ext uri="{DAA4B4D4-6D71-4841-9C94-3DE7FCFB9230}">
                <p14:media xmlns:p14="http://schemas.microsoft.com/office/powerpoint/2010/main" r:embed="rId10">
                  <p14:trim st="200"/>
                </p14:media>
              </p:ext>
            </p:extLst>
          </p:nvPr>
        </p:nvPicPr>
        <p:blipFill>
          <a:blip r:embed="rId17"/>
          <a:stretch>
            <a:fillRect/>
          </a:stretch>
        </p:blipFill>
        <p:spPr>
          <a:xfrm>
            <a:off x="658418" y="-666779"/>
            <a:ext cx="457200" cy="457200"/>
          </a:xfrm>
          <a:prstGeom prst="rect">
            <a:avLst/>
          </a:prstGeom>
        </p:spPr>
      </p:pic>
      <p:sp>
        <p:nvSpPr>
          <p:cNvPr id="2" name="AutoShape 2" descr="14 câu đầu TRAO DUYÊN (Trích Truyện Kiều) - Nguyễn Du - Thích Văn Học"/>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
        <p:nvSpPr>
          <p:cNvPr id="3" name="AutoShape 4" descr="14 câu đầu TRAO DUYÊN (Trích Truyện Kiều) - Nguyễn Du - Thích Văn Học"/>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
        <p:nvSpPr>
          <p:cNvPr id="4" name="AutoShape 6" descr="14 câu đầu TRAO DUYÊN (Trích Truyện Kiều) - Nguyễn Du - Thích Văn Học"/>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50"/>
          </a:p>
        </p:txBody>
      </p:sp>
    </p:spTree>
    <p:extLst>
      <p:ext uri="{BB962C8B-B14F-4D97-AF65-F5344CB8AC3E}">
        <p14:creationId xmlns:p14="http://schemas.microsoft.com/office/powerpoint/2010/main" val="2638968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880" fill="hold"/>
                                        <p:tgtEl>
                                          <p:spTgt spid="30"/>
                                        </p:tgtEl>
                                      </p:cBhvr>
                                    </p:cmd>
                                  </p:childTnLst>
                                </p:cTn>
                              </p:par>
                            </p:childTnLst>
                          </p:cTn>
                        </p:par>
                      </p:childTnLst>
                    </p:cTn>
                  </p:par>
                </p:childTnLst>
              </p:cTn>
              <p:nextCondLst>
                <p:cond evt="onClick" delay="0">
                  <p:tgtEl>
                    <p:spTgt spid="95"/>
                  </p:tgtEl>
                </p:cond>
              </p:nextCondLst>
            </p:seq>
            <p:seq concurrent="1" nextAc="seek">
              <p:cTn id="9" restart="whenNotActive" fill="hold" evtFilter="cancelBubble" nodeType="interactiveSeq">
                <p:stCondLst>
                  <p:cond evt="onClick" delay="0">
                    <p:tgtEl>
                      <p:spTgt spid="118"/>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18"/>
                                        </p:tgtEl>
                                        <p:attrNameLst>
                                          <p:attrName>style.visibility</p:attrName>
                                        </p:attrNameLst>
                                      </p:cBhvr>
                                      <p:to>
                                        <p:strVal val="hidden"/>
                                      </p:to>
                                    </p:set>
                                  </p:childTnLst>
                                </p:cTn>
                              </p:par>
                              <p:par>
                                <p:cTn id="14" presetID="1" presetClass="mediacall" presetSubtype="0" fill="hold" nodeType="withEffect">
                                  <p:stCondLst>
                                    <p:cond delay="0"/>
                                  </p:stCondLst>
                                  <p:childTnLst>
                                    <p:cmd type="call" cmd="playFrom(0.0)">
                                      <p:cBhvr>
                                        <p:cTn id="15" dur="1880" fill="hold"/>
                                        <p:tgtEl>
                                          <p:spTgt spid="30"/>
                                        </p:tgtEl>
                                      </p:cBhvr>
                                    </p:cmd>
                                  </p:childTnLst>
                                </p:cTn>
                              </p:par>
                            </p:childTnLst>
                          </p:cTn>
                        </p:par>
                      </p:childTnLst>
                    </p:cTn>
                  </p:par>
                </p:childTnLst>
              </p:cTn>
              <p:nextCondLst>
                <p:cond evt="onClick" delay="0">
                  <p:tgtEl>
                    <p:spTgt spid="118"/>
                  </p:tgtEl>
                </p:cond>
              </p:nextCondLst>
            </p:seq>
            <p:seq concurrent="1" nextAc="seek">
              <p:cTn id="16" restart="whenNotActive" fill="hold" evtFilter="cancelBubble" nodeType="interactiveSeq">
                <p:stCondLst>
                  <p:cond evt="onClick" delay="0">
                    <p:tgtEl>
                      <p:spTgt spid="11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7"/>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880" fill="hold"/>
                                        <p:tgtEl>
                                          <p:spTgt spid="30"/>
                                        </p:tgtEl>
                                      </p:cBhvr>
                                    </p:cmd>
                                  </p:childTnLst>
                                </p:cTn>
                              </p:par>
                            </p:childTnLst>
                          </p:cTn>
                        </p:par>
                      </p:childTnLst>
                    </p:cTn>
                  </p:par>
                </p:childTnLst>
              </p:cTn>
              <p:nextCondLst>
                <p:cond evt="onClick" delay="0">
                  <p:tgtEl>
                    <p:spTgt spid="117"/>
                  </p:tgtEl>
                </p:cond>
              </p:nextCondLst>
            </p:seq>
            <p:seq concurrent="1" nextAc="seek">
              <p:cTn id="23" restart="whenNotActive" fill="hold" evtFilter="cancelBubble" nodeType="interactiveSeq">
                <p:stCondLst>
                  <p:cond evt="onClick" delay="0">
                    <p:tgtEl>
                      <p:spTgt spid="113"/>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13"/>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80" fill="hold"/>
                                        <p:tgtEl>
                                          <p:spTgt spid="30"/>
                                        </p:tgtEl>
                                      </p:cBhvr>
                                    </p:cmd>
                                  </p:childTnLst>
                                </p:cTn>
                              </p:par>
                            </p:childTnLst>
                          </p:cTn>
                        </p:par>
                      </p:childTnLst>
                    </p:cTn>
                  </p:par>
                </p:childTnLst>
              </p:cTn>
              <p:nextCondLst>
                <p:cond evt="onClick" delay="0">
                  <p:tgtEl>
                    <p:spTgt spid="113"/>
                  </p:tgtEl>
                </p:cond>
              </p:nextCondLst>
            </p:seq>
            <p:seq concurrent="1" nextAc="seek">
              <p:cTn id="30" restart="whenNotActive" fill="hold" evtFilter="cancelBubble" nodeType="interactiveSeq">
                <p:stCondLst>
                  <p:cond evt="onClick" delay="0">
                    <p:tgtEl>
                      <p:spTgt spid="11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1880" fill="hold"/>
                                        <p:tgtEl>
                                          <p:spTgt spid="30"/>
                                        </p:tgtEl>
                                      </p:cBhvr>
                                    </p:cmd>
                                  </p:childTnLst>
                                </p:cTn>
                              </p:par>
                            </p:childTnLst>
                          </p:cTn>
                        </p:par>
                      </p:childTnLst>
                    </p:cTn>
                  </p:par>
                </p:childTnLst>
              </p:cTn>
              <p:nextCondLst>
                <p:cond evt="onClick" delay="0">
                  <p:tgtEl>
                    <p:spTgt spid="112"/>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706" fill="hold"/>
                                        <p:tgtEl>
                                          <p:spTgt spid="23"/>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mediacall" presetSubtype="0" fill="hold" nodeType="withEffect">
                                  <p:stCondLst>
                                    <p:cond delay="0"/>
                                  </p:stCondLst>
                                  <p:childTnLst>
                                    <p:cmd type="call" cmd="playFrom(0.0)">
                                      <p:cBhvr>
                                        <p:cTn id="54" dur="4706" fill="hold"/>
                                        <p:tgtEl>
                                          <p:spTgt spid="22"/>
                                        </p:tgtEl>
                                      </p:cBhvr>
                                    </p:cmd>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4706" fill="hold"/>
                                        <p:tgtEl>
                                          <p:spTgt spid="21"/>
                                        </p:tgtEl>
                                      </p:cBhvr>
                                    </p:cmd>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4701" fill="hold"/>
                                        <p:tgtEl>
                                          <p:spTgt spid="20"/>
                                        </p:tgtEl>
                                      </p:cBhvr>
                                    </p:cmd>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audio>
              <p:cMediaNode vol="80000">
                <p:cTn id="84" fill="hold" display="0">
                  <p:stCondLst>
                    <p:cond delay="indefinite"/>
                  </p:stCondLst>
                  <p:endCondLst>
                    <p:cond evt="onStopAudio" delay="0">
                      <p:tgtEl>
                        <p:sldTgt/>
                      </p:tgtEl>
                    </p:cond>
                  </p:endCondLst>
                </p:cTn>
                <p:tgtEl>
                  <p:spTgt spid="23"/>
                </p:tgtEl>
              </p:cMediaNode>
            </p:audio>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withEffect">
                                  <p:stCondLst>
                                    <p:cond delay="0"/>
                                  </p:stCondLst>
                                  <p:childTnLst>
                                    <p:cmd type="call" cmd="playFrom(0.0)">
                                      <p:cBhvr>
                                        <p:cTn id="89" dur="9145" fill="hold"/>
                                        <p:tgtEl>
                                          <p:spTgt spid="28"/>
                                        </p:tgtEl>
                                      </p:cBhvr>
                                    </p:cmd>
                                  </p:childTnLst>
                                </p:cTn>
                              </p:par>
                              <p:par>
                                <p:cTn id="90" presetID="1" presetClass="exit" presetSubtype="0" fill="hold" grpId="1" nodeType="withEffect">
                                  <p:stCondLst>
                                    <p:cond delay="0"/>
                                  </p:stCondLst>
                                  <p:childTnLst>
                                    <p:set>
                                      <p:cBhvr>
                                        <p:cTn id="91" dur="1" fill="hold">
                                          <p:stCondLst>
                                            <p:cond delay="0"/>
                                          </p:stCondLst>
                                        </p:cTn>
                                        <p:tgtEl>
                                          <p:spTgt spid="9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8"/>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1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5"/>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2904" fill="hold"/>
                                        <p:tgtEl>
                                          <p:spTgt spid="27"/>
                                        </p:tgtEl>
                                      </p:cBhvr>
                                    </p:cmd>
                                  </p:childTnLst>
                                </p:cTn>
                              </p:par>
                            </p:childTnLst>
                          </p:cTn>
                        </p:par>
                      </p:childTnLst>
                    </p:cTn>
                  </p:par>
                </p:childTnLst>
              </p:cTn>
              <p:nextCondLst>
                <p:cond evt="onClick" delay="0">
                  <p:tgtEl>
                    <p:spTgt spid="25"/>
                  </p:tgtEl>
                </p:cond>
              </p:nextCondLst>
            </p:seq>
            <p:audio>
              <p:cMediaNode vol="100000">
                <p:cTn id="105" fill="hold" display="0">
                  <p:stCondLst>
                    <p:cond delay="indefinite"/>
                  </p:stCondLst>
                  <p:endCondLst>
                    <p:cond evt="onStopAudio" delay="0">
                      <p:tgtEl>
                        <p:sldTgt/>
                      </p:tgtEl>
                    </p:cond>
                  </p:endCondLst>
                </p:cTn>
                <p:tgtEl>
                  <p:spTgt spid="27"/>
                </p:tgtEl>
              </p:cMediaNode>
            </p:audio>
            <p:audio>
              <p:cMediaNode vol="80000">
                <p:cTn id="106" fill="hold" display="0">
                  <p:stCondLst>
                    <p:cond delay="indefinite"/>
                  </p:stCondLst>
                  <p:endCondLst>
                    <p:cond evt="onStopAudio" delay="0">
                      <p:tgtEl>
                        <p:sldTgt/>
                      </p:tgtEl>
                    </p:cond>
                  </p:endCondLst>
                </p:cTn>
                <p:tgtEl>
                  <p:spTgt spid="28"/>
                </p:tgtEl>
              </p:cMediaNode>
            </p:audio>
            <p:audio>
              <p:cMediaNode vol="100000">
                <p:cTn id="107" fill="hold" display="0">
                  <p:stCondLst>
                    <p:cond delay="indefinite"/>
                  </p:stCondLst>
                  <p:endCondLst>
                    <p:cond evt="onStopAudio" delay="0">
                      <p:tgtEl>
                        <p:sldTgt/>
                      </p:tgtEl>
                    </p:cond>
                  </p:endCondLst>
                </p:cTn>
                <p:tgtEl>
                  <p:spTgt spid="30"/>
                </p:tgtEl>
              </p:cMediaNode>
            </p:audio>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 presetClass="mediacall" presetSubtype="0" fill="hold" nodeType="withEffect">
                                  <p:stCondLst>
                                    <p:cond delay="0"/>
                                  </p:stCondLst>
                                  <p:childTnLst>
                                    <p:cmd type="call" cmd="play">
                                      <p:cBhvr>
                                        <p:cTn id="112" dur="1" fill="hold"/>
                                        <p:tgtEl>
                                          <p:spTgt spid="32"/>
                                        </p:tgtEl>
                                      </p:cBhvr>
                                    </p:cmd>
                                  </p:childTnLst>
                                </p:cTn>
                              </p:par>
                            </p:childTnLst>
                          </p:cTn>
                        </p:par>
                      </p:childTnLst>
                    </p:cTn>
                  </p:par>
                  <p:par>
                    <p:cTn id="113" fill="hold">
                      <p:stCondLst>
                        <p:cond delay="indefinite"/>
                      </p:stCondLst>
                      <p:childTnLst>
                        <p:par>
                          <p:cTn id="114" fill="hold">
                            <p:stCondLst>
                              <p:cond delay="0"/>
                            </p:stCondLst>
                            <p:childTnLst>
                              <p:par>
                                <p:cTn id="115" presetID="2" presetClass="mediacall" presetSubtype="0" fill="hold" nodeType="clickEffect">
                                  <p:stCondLst>
                                    <p:cond delay="0"/>
                                  </p:stCondLst>
                                  <p:childTnLst>
                                    <p:cmd type="call" cmd="togglePause">
                                      <p:cBhvr>
                                        <p:cTn id="116" dur="1" fill="hold"/>
                                        <p:tgtEl>
                                          <p:spTgt spid="32"/>
                                        </p:tgtEl>
                                      </p:cBhvr>
                                    </p:cmd>
                                  </p:childTnLst>
                                </p:cTn>
                              </p:par>
                            </p:childTnLst>
                          </p:cTn>
                        </p:par>
                      </p:childTnLst>
                    </p:cTn>
                  </p:par>
                </p:childTnLst>
              </p:cTn>
              <p:nextCondLst>
                <p:cond evt="onClick" delay="0">
                  <p:tgtEl>
                    <p:spTgt spid="31"/>
                  </p:tgtEl>
                </p:cond>
              </p:nextCondLst>
            </p:seq>
            <p:audio>
              <p:cMediaNode vol="80000">
                <p:cTn id="117" fill="hold" display="0">
                  <p:stCondLst>
                    <p:cond delay="indefinite"/>
                  </p:stCondLst>
                  <p:endCondLst>
                    <p:cond evt="onStopAudio" delay="0">
                      <p:tgtEl>
                        <p:sldTgt/>
                      </p:tgtEl>
                    </p:cond>
                  </p:endCondLst>
                </p:cTn>
                <p:tgtEl>
                  <p:spTgt spid="32"/>
                </p:tgtEl>
              </p:cMediaNode>
            </p:audio>
          </p:childTnLst>
        </p:cTn>
      </p:par>
    </p:tnLst>
    <p:bldLst>
      <p:bldP spid="117" grpId="0" animBg="1"/>
      <p:bldP spid="117" grpId="1" animBg="1"/>
      <p:bldP spid="118" grpId="0" animBg="1"/>
      <p:bldP spid="118" grpId="1" animBg="1"/>
      <p:bldP spid="95" grpId="0" animBg="1"/>
      <p:bldP spid="95" grpId="1" animBg="1"/>
      <p:bldP spid="113" grpId="0" animBg="1"/>
      <p:bldP spid="113" grpId="1" animBg="1"/>
      <p:bldP spid="112" grpId="0" animBg="1"/>
      <p:bldP spid="112" grpId="1" animBg="1"/>
      <p:bldP spid="15" grpId="0" animBg="1"/>
      <p:bldP spid="15" grpId="1" animBg="1"/>
      <p:bldP spid="16" grpId="0" animBg="1"/>
      <p:bldP spid="16"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80010"/>
            <a:ext cx="9157095" cy="845820"/>
            <a:chOff x="0" y="0"/>
            <a:chExt cx="9157095" cy="655982"/>
          </a:xfrm>
        </p:grpSpPr>
        <p:sp>
          <p:nvSpPr>
            <p:cNvPr id="1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15" name="Group 14"/>
            <p:cNvGrpSpPr/>
            <p:nvPr/>
          </p:nvGrpSpPr>
          <p:grpSpPr>
            <a:xfrm>
              <a:off x="1206398" y="39923"/>
              <a:ext cx="404209" cy="616059"/>
              <a:chOff x="908603" y="80216"/>
              <a:chExt cx="538945" cy="676514"/>
            </a:xfrm>
          </p:grpSpPr>
          <p:sp>
            <p:nvSpPr>
              <p:cNvPr id="2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2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16" name="Freeform 1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17" name="Rectangle 1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9" name="Rectangle 1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08627" y="0"/>
            <a:ext cx="835373" cy="679486"/>
          </a:xfrm>
          <a:prstGeom prst="rect">
            <a:avLst/>
          </a:prstGeom>
        </p:spPr>
      </p:pic>
      <p:sp>
        <p:nvSpPr>
          <p:cNvPr id="2" name="Rectangle 1"/>
          <p:cNvSpPr/>
          <p:nvPr/>
        </p:nvSpPr>
        <p:spPr>
          <a:xfrm>
            <a:off x="666835" y="835125"/>
            <a:ext cx="5030579" cy="580159"/>
          </a:xfrm>
          <a:prstGeom prst="rect">
            <a:avLst/>
          </a:prstGeom>
        </p:spPr>
        <p:txBody>
          <a:bodyPr wrap="square">
            <a:spAutoFit/>
          </a:bodyPr>
          <a:lstStyle/>
          <a:p>
            <a:pPr algn="just">
              <a:lnSpc>
                <a:spcPct val="150000"/>
              </a:lnSpc>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893859" y="1410795"/>
            <a:ext cx="3310673" cy="646331"/>
          </a:xfrm>
          <a:prstGeom prst="rect">
            <a:avLst/>
          </a:prstGeom>
        </p:spPr>
        <p:txBody>
          <a:bodyPr wrap="square">
            <a:spAutoFit/>
          </a:bodyPr>
          <a:lstStyle/>
          <a:p>
            <a:pPr algn="just">
              <a:lnSpc>
                <a:spcPct val="150000"/>
              </a:lnSpc>
            </a:pP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Tác</a:t>
            </a:r>
            <a:r>
              <a:rPr lang="vi-VN"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giả Nguyễn </a:t>
            </a:r>
            <a:r>
              <a:rPr lang="en-US"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Callout 4"/>
          <p:cNvSpPr/>
          <p:nvPr/>
        </p:nvSpPr>
        <p:spPr>
          <a:xfrm>
            <a:off x="4806761" y="684217"/>
            <a:ext cx="4369955" cy="2793108"/>
          </a:xfrm>
          <a:prstGeom prst="cloudCallout">
            <a:avLst>
              <a:gd name="adj1" fmla="val -50081"/>
              <a:gd name="adj2" fmla="val 7739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5839615" y="1241301"/>
            <a:ext cx="2776846" cy="1569660"/>
          </a:xfrm>
          <a:prstGeom prst="rect">
            <a:avLst/>
          </a:prstGeom>
        </p:spPr>
        <p:txBody>
          <a:bodyPr wrap="square">
            <a:spAutoFit/>
          </a:bodyPr>
          <a:lstStyle/>
          <a:p>
            <a:r>
              <a:rPr lang="en-US" sz="2400" i="1" dirty="0" smtClean="0">
                <a:latin typeface="Times New Roman" panose="02020603050405020304" pitchFamily="18" charset="0"/>
                <a:ea typeface="MS Mincho"/>
              </a:rPr>
              <a:t>Chia </a:t>
            </a:r>
            <a:r>
              <a:rPr lang="en-US" sz="2400" i="1" dirty="0" err="1">
                <a:latin typeface="Times New Roman" panose="02020603050405020304" pitchFamily="18" charset="0"/>
                <a:ea typeface="MS Mincho"/>
              </a:rPr>
              <a:t>thành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đội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mỗi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đội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thực</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hiện</a:t>
            </a:r>
            <a:r>
              <a:rPr lang="en-US" sz="2400" i="1" dirty="0" smtClean="0">
                <a:latin typeface="Times New Roman" panose="02020603050405020304" pitchFamily="18" charset="0"/>
                <a:ea typeface="MS Mincho"/>
              </a:rPr>
              <a:t> </a:t>
            </a:r>
            <a:r>
              <a:rPr lang="en-US" sz="2400" i="1" dirty="0" err="1">
                <a:latin typeface="Times New Roman" panose="02020603050405020304" pitchFamily="18" charset="0"/>
                <a:ea typeface="MS Mincho"/>
              </a:rPr>
              <a:t>các</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nhiệm</a:t>
            </a:r>
            <a:r>
              <a:rPr lang="en-US" sz="2400" i="1" dirty="0" smtClean="0">
                <a:latin typeface="Times New Roman" panose="02020603050405020304" pitchFamily="18" charset="0"/>
                <a:ea typeface="MS Mincho"/>
              </a:rPr>
              <a:t> </a:t>
            </a:r>
            <a:r>
              <a:rPr lang="en-US" sz="2400" i="1" dirty="0" err="1">
                <a:latin typeface="Times New Roman" panose="02020603050405020304" pitchFamily="18" charset="0"/>
                <a:ea typeface="MS Mincho"/>
              </a:rPr>
              <a:t>vụ</a:t>
            </a:r>
            <a:r>
              <a:rPr lang="en-US" sz="2400" i="1" dirty="0">
                <a:latin typeface="Times New Roman" panose="02020603050405020304" pitchFamily="18" charset="0"/>
                <a:ea typeface="MS Mincho"/>
              </a:rPr>
              <a:t> </a:t>
            </a:r>
            <a:r>
              <a:rPr lang="en-US" sz="2400" i="1" dirty="0" err="1" smtClean="0">
                <a:latin typeface="Times New Roman" panose="02020603050405020304" pitchFamily="18" charset="0"/>
                <a:ea typeface="MS Mincho"/>
              </a:rPr>
              <a:t>theo</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phiếu</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học</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tập</a:t>
            </a:r>
            <a:r>
              <a:rPr lang="en-US" sz="2400" i="1" dirty="0" smtClean="0">
                <a:latin typeface="Times New Roman" panose="02020603050405020304" pitchFamily="18" charset="0"/>
                <a:ea typeface="MS Mincho"/>
              </a:rPr>
              <a:t> </a:t>
            </a:r>
            <a:r>
              <a:rPr lang="en-US" sz="2400" i="1" dirty="0" err="1" smtClean="0">
                <a:latin typeface="Times New Roman" panose="02020603050405020304" pitchFamily="18" charset="0"/>
                <a:ea typeface="MS Mincho"/>
              </a:rPr>
              <a:t>sau</a:t>
            </a:r>
            <a:r>
              <a:rPr lang="en-US" sz="2400" i="1" dirty="0" smtClean="0">
                <a:latin typeface="Times New Roman" panose="02020603050405020304" pitchFamily="18" charset="0"/>
                <a:ea typeface="MS Mincho"/>
              </a:rPr>
              <a:t>:</a:t>
            </a:r>
            <a:endParaRPr lang="en-US" sz="2400" dirty="0"/>
          </a:p>
        </p:txBody>
      </p:sp>
      <p:sp>
        <p:nvSpPr>
          <p:cNvPr id="7" name="Rectangle 6"/>
          <p:cNvSpPr/>
          <p:nvPr/>
        </p:nvSpPr>
        <p:spPr>
          <a:xfrm>
            <a:off x="896507" y="2135352"/>
            <a:ext cx="3248005" cy="461665"/>
          </a:xfrm>
          <a:prstGeom prst="rect">
            <a:avLst/>
          </a:prstGeom>
        </p:spPr>
        <p:txBody>
          <a:bodyPr wrap="none">
            <a:spAutoFit/>
          </a:bodyPr>
          <a:lstStyle/>
          <a:p>
            <a:r>
              <a:rPr lang="en-US" sz="2400" b="1" dirty="0">
                <a:solidFill>
                  <a:srgbClr val="333333"/>
                </a:solidFill>
                <a:latin typeface="Times New Roman" panose="02020603050405020304" pitchFamily="18" charset="0"/>
                <a:ea typeface="Times New Roman" panose="02020603050405020304" pitchFamily="18" charset="0"/>
              </a:rPr>
              <a:t>2</a:t>
            </a:r>
            <a:r>
              <a:rPr lang="vi-VN" sz="2400" b="1" dirty="0">
                <a:solidFill>
                  <a:srgbClr val="333333"/>
                </a:solidFill>
                <a:latin typeface="Times New Roman" panose="02020603050405020304" pitchFamily="18" charset="0"/>
                <a:ea typeface="Times New Roman" panose="02020603050405020304" pitchFamily="18" charset="0"/>
              </a:rPr>
              <a:t>.</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Sáng</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tác</a:t>
            </a:r>
            <a:r>
              <a:rPr lang="en-US" sz="2400" b="1" dirty="0">
                <a:solidFill>
                  <a:srgbClr val="333333"/>
                </a:solidFill>
                <a:latin typeface="Times New Roman" panose="02020603050405020304" pitchFamily="18" charset="0"/>
                <a:ea typeface="Times New Roman" panose="02020603050405020304" pitchFamily="18" charset="0"/>
              </a:rPr>
              <a:t> </a:t>
            </a:r>
            <a:r>
              <a:rPr lang="en-US" sz="2400" b="1" dirty="0" err="1">
                <a:solidFill>
                  <a:srgbClr val="333333"/>
                </a:solidFill>
                <a:latin typeface="Times New Roman" panose="02020603050405020304" pitchFamily="18" charset="0"/>
                <a:ea typeface="Times New Roman" panose="02020603050405020304" pitchFamily="18" charset="0"/>
              </a:rPr>
              <a:t>Nguyễn</a:t>
            </a:r>
            <a:r>
              <a:rPr lang="en-US" sz="2400" b="1" dirty="0">
                <a:solidFill>
                  <a:srgbClr val="333333"/>
                </a:solidFill>
                <a:latin typeface="Times New Roman" panose="02020603050405020304" pitchFamily="18" charset="0"/>
                <a:ea typeface="Times New Roman" panose="02020603050405020304" pitchFamily="18" charset="0"/>
              </a:rPr>
              <a:t> Du </a:t>
            </a:r>
            <a:endParaRPr lang="en-US" sz="2400" b="1" dirty="0"/>
          </a:p>
        </p:txBody>
      </p:sp>
      <p:sp>
        <p:nvSpPr>
          <p:cNvPr id="8" name="Rectangle 7"/>
          <p:cNvSpPr/>
          <p:nvPr/>
        </p:nvSpPr>
        <p:spPr>
          <a:xfrm>
            <a:off x="889669" y="2730419"/>
            <a:ext cx="4584909" cy="461665"/>
          </a:xfrm>
          <a:prstGeom prst="rect">
            <a:avLst/>
          </a:prstGeom>
        </p:spPr>
        <p:txBody>
          <a:bodyPr wrap="none">
            <a:spAutoFit/>
          </a:bodyPr>
          <a:lstStyle/>
          <a:p>
            <a:r>
              <a:rPr lang="en-US" sz="2400" b="1" dirty="0">
                <a:solidFill>
                  <a:srgbClr val="333333"/>
                </a:solidFill>
                <a:latin typeface="Times New Roman" panose="02020603050405020304" pitchFamily="18" charset="0"/>
                <a:ea typeface="Times New Roman" panose="02020603050405020304" pitchFamily="18" charset="0"/>
              </a:rPr>
              <a:t>3. </a:t>
            </a:r>
            <a:r>
              <a:rPr lang="en-US" sz="2400" b="1" i="1" dirty="0" err="1">
                <a:solidFill>
                  <a:srgbClr val="333333"/>
                </a:solidFill>
                <a:latin typeface="Times New Roman" panose="02020603050405020304" pitchFamily="18" charset="0"/>
                <a:ea typeface="Times New Roman" panose="02020603050405020304" pitchFamily="18" charset="0"/>
              </a:rPr>
              <a:t>Kiệt</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tác</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văn</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chương</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nghệ</a:t>
            </a:r>
            <a:r>
              <a:rPr lang="en-US" sz="2400" b="1" i="1" dirty="0">
                <a:solidFill>
                  <a:srgbClr val="333333"/>
                </a:solidFill>
                <a:latin typeface="Times New Roman" panose="02020603050405020304" pitchFamily="18" charset="0"/>
                <a:ea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rPr>
              <a:t>thuật</a:t>
            </a:r>
            <a:r>
              <a:rPr lang="en-US" sz="2400" b="1" i="1" dirty="0">
                <a:solidFill>
                  <a:srgbClr val="333333"/>
                </a:solidFill>
                <a:latin typeface="Times New Roman" panose="02020603050405020304" pitchFamily="18" charset="0"/>
                <a:ea typeface="Times New Roman" panose="02020603050405020304" pitchFamily="18" charset="0"/>
              </a:rPr>
              <a:t> </a:t>
            </a:r>
            <a:endParaRPr lang="en-US" sz="2400" b="1" dirty="0"/>
          </a:p>
        </p:txBody>
      </p:sp>
    </p:spTree>
    <p:extLst>
      <p:ext uri="{BB962C8B-B14F-4D97-AF65-F5344CB8AC3E}">
        <p14:creationId xmlns:p14="http://schemas.microsoft.com/office/powerpoint/2010/main" val="70488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229418" y="620067"/>
            <a:ext cx="835373" cy="679486"/>
          </a:xfrm>
          <a:prstGeom prst="rect">
            <a:avLst/>
          </a:prstGeom>
        </p:spPr>
      </p:pic>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793750" y="715963"/>
            <a:ext cx="7556500" cy="4427537"/>
            <a:chOff x="0" y="6085"/>
            <a:chExt cx="11900" cy="10955"/>
          </a:xfrm>
        </p:grpSpPr>
        <p:pic>
          <p:nvPicPr>
            <p:cNvPr id="98" name="Picture 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5"/>
              <a:ext cx="11623" cy="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8"/>
            <p:cNvSpPr>
              <a:spLocks/>
            </p:cNvSpPr>
            <p:nvPr/>
          </p:nvSpPr>
          <p:spPr bwMode="auto">
            <a:xfrm>
              <a:off x="6227" y="14303"/>
              <a:ext cx="597" cy="589"/>
            </a:xfrm>
            <a:custGeom>
              <a:avLst/>
              <a:gdLst>
                <a:gd name="T0" fmla="+- 0 6824 6227"/>
                <a:gd name="T1" fmla="*/ T0 w 597"/>
                <a:gd name="T2" fmla="+- 0 14439 14304"/>
                <a:gd name="T3" fmla="*/ 14439 h 589"/>
                <a:gd name="T4" fmla="+- 0 6822 6227"/>
                <a:gd name="T5" fmla="*/ T4 w 597"/>
                <a:gd name="T6" fmla="+- 0 14304 14304"/>
                <a:gd name="T7" fmla="*/ 14304 h 589"/>
                <a:gd name="T8" fmla="+- 0 6227 6227"/>
                <a:gd name="T9" fmla="*/ T8 w 597"/>
                <a:gd name="T10" fmla="+- 0 14349 14304"/>
                <a:gd name="T11" fmla="*/ 14349 h 589"/>
                <a:gd name="T12" fmla="+- 0 6227 6227"/>
                <a:gd name="T13" fmla="*/ T12 w 597"/>
                <a:gd name="T14" fmla="+- 0 14348 14304"/>
                <a:gd name="T15" fmla="*/ 14348 h 589"/>
                <a:gd name="T16" fmla="+- 0 6235 6227"/>
                <a:gd name="T17" fmla="*/ T16 w 597"/>
                <a:gd name="T18" fmla="+- 0 14460 14304"/>
                <a:gd name="T19" fmla="*/ 14460 h 589"/>
                <a:gd name="T20" fmla="+- 0 6250 6227"/>
                <a:gd name="T21" fmla="*/ T20 w 597"/>
                <a:gd name="T22" fmla="+- 0 14506 14304"/>
                <a:gd name="T23" fmla="*/ 14506 h 589"/>
                <a:gd name="T24" fmla="+- 0 6281 6227"/>
                <a:gd name="T25" fmla="*/ T24 w 597"/>
                <a:gd name="T26" fmla="+- 0 14527 14304"/>
                <a:gd name="T27" fmla="*/ 14527 h 589"/>
                <a:gd name="T28" fmla="+- 0 6320 6227"/>
                <a:gd name="T29" fmla="*/ T28 w 597"/>
                <a:gd name="T30" fmla="+- 0 14530 14304"/>
                <a:gd name="T31" fmla="*/ 14530 h 589"/>
                <a:gd name="T32" fmla="+- 0 6360 6227"/>
                <a:gd name="T33" fmla="*/ T32 w 597"/>
                <a:gd name="T34" fmla="+- 0 14523 14304"/>
                <a:gd name="T35" fmla="*/ 14523 h 589"/>
                <a:gd name="T36" fmla="+- 0 6385 6227"/>
                <a:gd name="T37" fmla="*/ T36 w 597"/>
                <a:gd name="T38" fmla="+- 0 14518 14304"/>
                <a:gd name="T39" fmla="*/ 14518 h 589"/>
                <a:gd name="T40" fmla="+- 0 6433 6227"/>
                <a:gd name="T41" fmla="*/ T40 w 597"/>
                <a:gd name="T42" fmla="+- 0 14893 14304"/>
                <a:gd name="T43" fmla="*/ 14893 h 589"/>
                <a:gd name="T44" fmla="+- 0 6748 6227"/>
                <a:gd name="T45" fmla="*/ T44 w 597"/>
                <a:gd name="T46" fmla="+- 0 14878 14304"/>
                <a:gd name="T47" fmla="*/ 14878 h 589"/>
                <a:gd name="T48" fmla="+- 0 6722 6227"/>
                <a:gd name="T49" fmla="*/ T48 w 597"/>
                <a:gd name="T50" fmla="+- 0 14499 14304"/>
                <a:gd name="T51" fmla="*/ 14499 h 589"/>
                <a:gd name="T52" fmla="+- 0 6733 6227"/>
                <a:gd name="T53" fmla="*/ T52 w 597"/>
                <a:gd name="T54" fmla="+- 0 14500 14304"/>
                <a:gd name="T55" fmla="*/ 14500 h 589"/>
                <a:gd name="T56" fmla="+- 0 6790 6227"/>
                <a:gd name="T57" fmla="*/ T56 w 597"/>
                <a:gd name="T58" fmla="+- 0 14492 14304"/>
                <a:gd name="T59" fmla="*/ 14492 h 589"/>
                <a:gd name="T60" fmla="+- 0 6816 6227"/>
                <a:gd name="T61" fmla="*/ T60 w 597"/>
                <a:gd name="T62" fmla="+- 0 14466 14304"/>
                <a:gd name="T63" fmla="*/ 14466 h 589"/>
                <a:gd name="T64" fmla="+- 0 6824 6227"/>
                <a:gd name="T65" fmla="*/ T64 w 597"/>
                <a:gd name="T66" fmla="+- 0 14439 14304"/>
                <a:gd name="T67" fmla="*/ 14439 h 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7" h="589">
                  <a:moveTo>
                    <a:pt x="597" y="135"/>
                  </a:moveTo>
                  <a:lnTo>
                    <a:pt x="595" y="0"/>
                  </a:lnTo>
                  <a:lnTo>
                    <a:pt x="0" y="45"/>
                  </a:lnTo>
                  <a:lnTo>
                    <a:pt x="0" y="44"/>
                  </a:lnTo>
                  <a:lnTo>
                    <a:pt x="8" y="156"/>
                  </a:lnTo>
                  <a:lnTo>
                    <a:pt x="23" y="202"/>
                  </a:lnTo>
                  <a:lnTo>
                    <a:pt x="54" y="223"/>
                  </a:lnTo>
                  <a:lnTo>
                    <a:pt x="93" y="226"/>
                  </a:lnTo>
                  <a:lnTo>
                    <a:pt x="133" y="219"/>
                  </a:lnTo>
                  <a:lnTo>
                    <a:pt x="158" y="214"/>
                  </a:lnTo>
                  <a:lnTo>
                    <a:pt x="206" y="589"/>
                  </a:lnTo>
                  <a:lnTo>
                    <a:pt x="521" y="574"/>
                  </a:lnTo>
                  <a:lnTo>
                    <a:pt x="495" y="195"/>
                  </a:lnTo>
                  <a:lnTo>
                    <a:pt x="506" y="196"/>
                  </a:lnTo>
                  <a:lnTo>
                    <a:pt x="563" y="188"/>
                  </a:lnTo>
                  <a:lnTo>
                    <a:pt x="589" y="162"/>
                  </a:lnTo>
                  <a:lnTo>
                    <a:pt x="597" y="135"/>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1" name="Freeform 100"/>
            <p:cNvSpPr>
              <a:spLocks/>
            </p:cNvSpPr>
            <p:nvPr/>
          </p:nvSpPr>
          <p:spPr bwMode="auto">
            <a:xfrm>
              <a:off x="7505" y="12495"/>
              <a:ext cx="46" cy="679"/>
            </a:xfrm>
            <a:custGeom>
              <a:avLst/>
              <a:gdLst>
                <a:gd name="T0" fmla="+- 0 7551 7506"/>
                <a:gd name="T1" fmla="*/ T0 w 46"/>
                <a:gd name="T2" fmla="+- 0 12502 12495"/>
                <a:gd name="T3" fmla="*/ 12502 h 679"/>
                <a:gd name="T4" fmla="+- 0 7544 7506"/>
                <a:gd name="T5" fmla="*/ T4 w 46"/>
                <a:gd name="T6" fmla="+- 0 12495 12495"/>
                <a:gd name="T7" fmla="*/ 12495 h 679"/>
                <a:gd name="T8" fmla="+- 0 7536 7506"/>
                <a:gd name="T9" fmla="*/ T8 w 46"/>
                <a:gd name="T10" fmla="+- 0 12495 12495"/>
                <a:gd name="T11" fmla="*/ 12495 h 679"/>
                <a:gd name="T12" fmla="+- 0 7528 7506"/>
                <a:gd name="T13" fmla="*/ T12 w 46"/>
                <a:gd name="T14" fmla="+- 0 12495 12495"/>
                <a:gd name="T15" fmla="*/ 12495 h 679"/>
                <a:gd name="T16" fmla="+- 0 7521 7506"/>
                <a:gd name="T17" fmla="*/ T16 w 46"/>
                <a:gd name="T18" fmla="+- 0 12502 12495"/>
                <a:gd name="T19" fmla="*/ 12502 h 679"/>
                <a:gd name="T20" fmla="+- 0 7521 7506"/>
                <a:gd name="T21" fmla="*/ T20 w 46"/>
                <a:gd name="T22" fmla="+- 0 12518 12495"/>
                <a:gd name="T23" fmla="*/ 12518 h 679"/>
                <a:gd name="T24" fmla="+- 0 7528 7506"/>
                <a:gd name="T25" fmla="*/ T24 w 46"/>
                <a:gd name="T26" fmla="+- 0 12525 12495"/>
                <a:gd name="T27" fmla="*/ 12525 h 679"/>
                <a:gd name="T28" fmla="+- 0 7531 7506"/>
                <a:gd name="T29" fmla="*/ T28 w 46"/>
                <a:gd name="T30" fmla="+- 0 12525 12495"/>
                <a:gd name="T31" fmla="*/ 12525 h 679"/>
                <a:gd name="T32" fmla="+- 0 7506 7506"/>
                <a:gd name="T33" fmla="*/ T32 w 46"/>
                <a:gd name="T34" fmla="+- 0 13173 12495"/>
                <a:gd name="T35" fmla="*/ 13173 h 679"/>
                <a:gd name="T36" fmla="+- 0 7516 7506"/>
                <a:gd name="T37" fmla="*/ T36 w 46"/>
                <a:gd name="T38" fmla="+- 0 13173 12495"/>
                <a:gd name="T39" fmla="*/ 13173 h 679"/>
                <a:gd name="T40" fmla="+- 0 7542 7506"/>
                <a:gd name="T41" fmla="*/ T40 w 46"/>
                <a:gd name="T42" fmla="+- 0 12525 12495"/>
                <a:gd name="T43" fmla="*/ 12525 h 679"/>
                <a:gd name="T44" fmla="+- 0 7544 7506"/>
                <a:gd name="T45" fmla="*/ T44 w 46"/>
                <a:gd name="T46" fmla="+- 0 12525 12495"/>
                <a:gd name="T47" fmla="*/ 12525 h 679"/>
                <a:gd name="T48" fmla="+- 0 7551 7506"/>
                <a:gd name="T49" fmla="*/ T48 w 46"/>
                <a:gd name="T50" fmla="+- 0 12518 12495"/>
                <a:gd name="T51" fmla="*/ 12518 h 679"/>
                <a:gd name="T52" fmla="+- 0 7551 7506"/>
                <a:gd name="T53" fmla="*/ T52 w 46"/>
                <a:gd name="T54" fmla="+- 0 12502 12495"/>
                <a:gd name="T55" fmla="*/ 12502 h 6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46" h="679">
                  <a:moveTo>
                    <a:pt x="45" y="7"/>
                  </a:moveTo>
                  <a:lnTo>
                    <a:pt x="38" y="0"/>
                  </a:lnTo>
                  <a:lnTo>
                    <a:pt x="30" y="0"/>
                  </a:lnTo>
                  <a:lnTo>
                    <a:pt x="22" y="0"/>
                  </a:lnTo>
                  <a:lnTo>
                    <a:pt x="15" y="7"/>
                  </a:lnTo>
                  <a:lnTo>
                    <a:pt x="15" y="23"/>
                  </a:lnTo>
                  <a:lnTo>
                    <a:pt x="22" y="30"/>
                  </a:lnTo>
                  <a:lnTo>
                    <a:pt x="25" y="30"/>
                  </a:lnTo>
                  <a:lnTo>
                    <a:pt x="0" y="678"/>
                  </a:lnTo>
                  <a:lnTo>
                    <a:pt x="10" y="678"/>
                  </a:lnTo>
                  <a:lnTo>
                    <a:pt x="36" y="30"/>
                  </a:lnTo>
                  <a:lnTo>
                    <a:pt x="38" y="30"/>
                  </a:lnTo>
                  <a:lnTo>
                    <a:pt x="45" y="23"/>
                  </a:lnTo>
                  <a:lnTo>
                    <a:pt x="45" y="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2" name="Freeform 101"/>
            <p:cNvSpPr>
              <a:spLocks/>
            </p:cNvSpPr>
            <p:nvPr/>
          </p:nvSpPr>
          <p:spPr bwMode="auto">
            <a:xfrm>
              <a:off x="6973" y="14033"/>
              <a:ext cx="827" cy="842"/>
            </a:xfrm>
            <a:custGeom>
              <a:avLst/>
              <a:gdLst>
                <a:gd name="T0" fmla="+- 0 7004 6973"/>
                <a:gd name="T1" fmla="*/ T0 w 827"/>
                <a:gd name="T2" fmla="+- 0 14875 14034"/>
                <a:gd name="T3" fmla="*/ 14875 h 842"/>
                <a:gd name="T4" fmla="+- 0 6973 6973"/>
                <a:gd name="T5" fmla="*/ T4 w 827"/>
                <a:gd name="T6" fmla="+- 0 14113 14034"/>
                <a:gd name="T7" fmla="*/ 14113 h 842"/>
                <a:gd name="T8" fmla="+- 0 7800 6973"/>
                <a:gd name="T9" fmla="*/ T8 w 827"/>
                <a:gd name="T10" fmla="+- 0 14034 14034"/>
                <a:gd name="T11" fmla="*/ 14034 h 842"/>
                <a:gd name="T12" fmla="+- 0 7727 6973"/>
                <a:gd name="T13" fmla="*/ T12 w 827"/>
                <a:gd name="T14" fmla="+- 0 14853 14034"/>
                <a:gd name="T15" fmla="*/ 14853 h 842"/>
                <a:gd name="T16" fmla="+- 0 7613 6973"/>
                <a:gd name="T17" fmla="*/ T16 w 827"/>
                <a:gd name="T18" fmla="+- 0 14855 14034"/>
                <a:gd name="T19" fmla="*/ 14855 h 842"/>
                <a:gd name="T20" fmla="+- 0 7364 6973"/>
                <a:gd name="T21" fmla="*/ T20 w 827"/>
                <a:gd name="T22" fmla="+- 0 14863 14034"/>
                <a:gd name="T23" fmla="*/ 14863 h 842"/>
                <a:gd name="T24" fmla="+- 0 7004 6973"/>
                <a:gd name="T25" fmla="*/ T24 w 827"/>
                <a:gd name="T26" fmla="+- 0 14875 14034"/>
                <a:gd name="T27" fmla="*/ 14875 h 842"/>
              </a:gdLst>
              <a:ahLst/>
              <a:cxnLst>
                <a:cxn ang="0">
                  <a:pos x="T1" y="T3"/>
                </a:cxn>
                <a:cxn ang="0">
                  <a:pos x="T5" y="T7"/>
                </a:cxn>
                <a:cxn ang="0">
                  <a:pos x="T9" y="T11"/>
                </a:cxn>
                <a:cxn ang="0">
                  <a:pos x="T13" y="T15"/>
                </a:cxn>
                <a:cxn ang="0">
                  <a:pos x="T17" y="T19"/>
                </a:cxn>
                <a:cxn ang="0">
                  <a:pos x="T21" y="T23"/>
                </a:cxn>
                <a:cxn ang="0">
                  <a:pos x="T25" y="T27"/>
                </a:cxn>
              </a:cxnLst>
              <a:rect l="0" t="0" r="r" b="b"/>
              <a:pathLst>
                <a:path w="827" h="842">
                  <a:moveTo>
                    <a:pt x="31" y="841"/>
                  </a:moveTo>
                  <a:lnTo>
                    <a:pt x="0" y="79"/>
                  </a:lnTo>
                  <a:lnTo>
                    <a:pt x="827" y="0"/>
                  </a:lnTo>
                  <a:lnTo>
                    <a:pt x="754" y="819"/>
                  </a:lnTo>
                  <a:lnTo>
                    <a:pt x="640" y="821"/>
                  </a:lnTo>
                  <a:lnTo>
                    <a:pt x="391" y="829"/>
                  </a:lnTo>
                  <a:lnTo>
                    <a:pt x="31" y="841"/>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3" name="Freeform 102"/>
            <p:cNvSpPr>
              <a:spLocks/>
            </p:cNvSpPr>
            <p:nvPr/>
          </p:nvSpPr>
          <p:spPr bwMode="auto">
            <a:xfrm>
              <a:off x="6332" y="14732"/>
              <a:ext cx="1643" cy="793"/>
            </a:xfrm>
            <a:custGeom>
              <a:avLst/>
              <a:gdLst>
                <a:gd name="T0" fmla="+- 0 6563 6332"/>
                <a:gd name="T1" fmla="*/ T0 w 1643"/>
                <a:gd name="T2" fmla="+- 0 14930 14733"/>
                <a:gd name="T3" fmla="*/ 14930 h 793"/>
                <a:gd name="T4" fmla="+- 0 6422 6332"/>
                <a:gd name="T5" fmla="*/ T4 w 1643"/>
                <a:gd name="T6" fmla="+- 0 14955 14733"/>
                <a:gd name="T7" fmla="*/ 14955 h 793"/>
                <a:gd name="T8" fmla="+- 0 6350 6332"/>
                <a:gd name="T9" fmla="*/ T8 w 1643"/>
                <a:gd name="T10" fmla="+- 0 14877 14733"/>
                <a:gd name="T11" fmla="*/ 14877 h 793"/>
                <a:gd name="T12" fmla="+- 0 6406 6332"/>
                <a:gd name="T13" fmla="*/ T12 w 1643"/>
                <a:gd name="T14" fmla="+- 0 14778 14733"/>
                <a:gd name="T15" fmla="*/ 14778 h 793"/>
                <a:gd name="T16" fmla="+- 0 6473 6332"/>
                <a:gd name="T17" fmla="*/ T16 w 1643"/>
                <a:gd name="T18" fmla="+- 0 14827 14733"/>
                <a:gd name="T19" fmla="*/ 14827 h 793"/>
                <a:gd name="T20" fmla="+- 0 6529 6332"/>
                <a:gd name="T21" fmla="*/ T20 w 1643"/>
                <a:gd name="T22" fmla="+- 0 14771 14733"/>
                <a:gd name="T23" fmla="*/ 14771 h 793"/>
                <a:gd name="T24" fmla="+- 0 6570 6332"/>
                <a:gd name="T25" fmla="*/ T24 w 1643"/>
                <a:gd name="T26" fmla="+- 0 14825 14733"/>
                <a:gd name="T27" fmla="*/ 14825 h 793"/>
                <a:gd name="T28" fmla="+- 0 6656 6332"/>
                <a:gd name="T29" fmla="*/ T28 w 1643"/>
                <a:gd name="T30" fmla="+- 0 14778 14733"/>
                <a:gd name="T31" fmla="*/ 14778 h 793"/>
                <a:gd name="T32" fmla="+- 0 6716 6332"/>
                <a:gd name="T33" fmla="*/ T32 w 1643"/>
                <a:gd name="T34" fmla="+- 0 14828 14733"/>
                <a:gd name="T35" fmla="*/ 14828 h 793"/>
                <a:gd name="T36" fmla="+- 0 6776 6332"/>
                <a:gd name="T37" fmla="*/ T36 w 1643"/>
                <a:gd name="T38" fmla="+- 0 14768 14733"/>
                <a:gd name="T39" fmla="*/ 14768 h 793"/>
                <a:gd name="T40" fmla="+- 0 6832 6332"/>
                <a:gd name="T41" fmla="*/ T40 w 1643"/>
                <a:gd name="T42" fmla="+- 0 14819 14733"/>
                <a:gd name="T43" fmla="*/ 14819 h 793"/>
                <a:gd name="T44" fmla="+- 0 6906 6332"/>
                <a:gd name="T45" fmla="*/ T44 w 1643"/>
                <a:gd name="T46" fmla="+- 0 14771 14733"/>
                <a:gd name="T47" fmla="*/ 14771 h 793"/>
                <a:gd name="T48" fmla="+- 0 6962 6332"/>
                <a:gd name="T49" fmla="*/ T48 w 1643"/>
                <a:gd name="T50" fmla="+- 0 14819 14733"/>
                <a:gd name="T51" fmla="*/ 14819 h 793"/>
                <a:gd name="T52" fmla="+- 0 7026 6332"/>
                <a:gd name="T53" fmla="*/ T52 w 1643"/>
                <a:gd name="T54" fmla="+- 0 14755 14733"/>
                <a:gd name="T55" fmla="*/ 14755 h 793"/>
                <a:gd name="T56" fmla="+- 0 7079 6332"/>
                <a:gd name="T57" fmla="*/ T56 w 1643"/>
                <a:gd name="T58" fmla="+- 0 14814 14733"/>
                <a:gd name="T59" fmla="*/ 14814 h 793"/>
                <a:gd name="T60" fmla="+- 0 7146 6332"/>
                <a:gd name="T61" fmla="*/ T60 w 1643"/>
                <a:gd name="T62" fmla="+- 0 14758 14733"/>
                <a:gd name="T63" fmla="*/ 14758 h 793"/>
                <a:gd name="T64" fmla="+- 0 7210 6332"/>
                <a:gd name="T65" fmla="*/ T64 w 1643"/>
                <a:gd name="T66" fmla="+- 0 14812 14733"/>
                <a:gd name="T67" fmla="*/ 14812 h 793"/>
                <a:gd name="T68" fmla="+- 0 7276 6332"/>
                <a:gd name="T69" fmla="*/ T68 w 1643"/>
                <a:gd name="T70" fmla="+- 0 14754 14733"/>
                <a:gd name="T71" fmla="*/ 14754 h 793"/>
                <a:gd name="T72" fmla="+- 0 7326 6332"/>
                <a:gd name="T73" fmla="*/ T72 w 1643"/>
                <a:gd name="T74" fmla="+- 0 14808 14733"/>
                <a:gd name="T75" fmla="*/ 14808 h 793"/>
                <a:gd name="T76" fmla="+- 0 7393 6332"/>
                <a:gd name="T77" fmla="*/ T76 w 1643"/>
                <a:gd name="T78" fmla="+- 0 14751 14733"/>
                <a:gd name="T79" fmla="*/ 14751 h 793"/>
                <a:gd name="T80" fmla="+- 0 7449 6332"/>
                <a:gd name="T81" fmla="*/ T80 w 1643"/>
                <a:gd name="T82" fmla="+- 0 14806 14733"/>
                <a:gd name="T83" fmla="*/ 14806 h 793"/>
                <a:gd name="T84" fmla="+- 0 7516 6332"/>
                <a:gd name="T85" fmla="*/ T84 w 1643"/>
                <a:gd name="T86" fmla="+- 0 14748 14733"/>
                <a:gd name="T87" fmla="*/ 14748 h 793"/>
                <a:gd name="T88" fmla="+- 0 7573 6332"/>
                <a:gd name="T89" fmla="*/ T88 w 1643"/>
                <a:gd name="T90" fmla="+- 0 14803 14733"/>
                <a:gd name="T91" fmla="*/ 14803 h 793"/>
                <a:gd name="T92" fmla="+- 0 7639 6332"/>
                <a:gd name="T93" fmla="*/ T92 w 1643"/>
                <a:gd name="T94" fmla="+- 0 14745 14733"/>
                <a:gd name="T95" fmla="*/ 14745 h 793"/>
                <a:gd name="T96" fmla="+- 0 7696 6332"/>
                <a:gd name="T97" fmla="*/ T96 w 1643"/>
                <a:gd name="T98" fmla="+- 0 14800 14733"/>
                <a:gd name="T99" fmla="*/ 14800 h 793"/>
                <a:gd name="T100" fmla="+- 0 7762 6332"/>
                <a:gd name="T101" fmla="*/ T100 w 1643"/>
                <a:gd name="T102" fmla="+- 0 14741 14733"/>
                <a:gd name="T103" fmla="*/ 14741 h 793"/>
                <a:gd name="T104" fmla="+- 0 7826 6332"/>
                <a:gd name="T105" fmla="*/ T104 w 1643"/>
                <a:gd name="T106" fmla="+- 0 14798 14733"/>
                <a:gd name="T107" fmla="*/ 14798 h 793"/>
                <a:gd name="T108" fmla="+- 0 7884 6332"/>
                <a:gd name="T109" fmla="*/ T108 w 1643"/>
                <a:gd name="T110" fmla="+- 0 14738 14733"/>
                <a:gd name="T111" fmla="*/ 14738 h 793"/>
                <a:gd name="T112" fmla="+- 0 7941 6332"/>
                <a:gd name="T113" fmla="*/ T112 w 1643"/>
                <a:gd name="T114" fmla="+- 0 14795 14733"/>
                <a:gd name="T115" fmla="*/ 14795 h 793"/>
                <a:gd name="T116" fmla="+- 0 7975 6332"/>
                <a:gd name="T117" fmla="*/ T116 w 1643"/>
                <a:gd name="T118" fmla="+- 0 14738 14733"/>
                <a:gd name="T119" fmla="*/ 14738 h 793"/>
                <a:gd name="T120" fmla="+- 0 7969 6332"/>
                <a:gd name="T121" fmla="*/ T120 w 1643"/>
                <a:gd name="T122" fmla="+- 0 14894 14733"/>
                <a:gd name="T123" fmla="*/ 14894 h 793"/>
                <a:gd name="T124" fmla="+- 0 7952 6332"/>
                <a:gd name="T125" fmla="*/ T124 w 1643"/>
                <a:gd name="T126" fmla="+- 0 15051 14733"/>
                <a:gd name="T127" fmla="*/ 15051 h 793"/>
                <a:gd name="T128" fmla="+- 0 7926 6332"/>
                <a:gd name="T129" fmla="*/ T128 w 1643"/>
                <a:gd name="T130" fmla="+- 0 15208 14733"/>
                <a:gd name="T131" fmla="*/ 15208 h 793"/>
                <a:gd name="T132" fmla="+- 0 7880 6332"/>
                <a:gd name="T133" fmla="*/ T132 w 1643"/>
                <a:gd name="T134" fmla="+- 0 15444 14733"/>
                <a:gd name="T135" fmla="*/ 15444 h 793"/>
                <a:gd name="T136" fmla="+- 0 6603 6332"/>
                <a:gd name="T137" fmla="*/ T136 w 1643"/>
                <a:gd name="T138" fmla="+- 0 15525 14733"/>
                <a:gd name="T139" fmla="*/ 15525 h 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643" h="793">
                  <a:moveTo>
                    <a:pt x="271" y="792"/>
                  </a:moveTo>
                  <a:lnTo>
                    <a:pt x="231" y="197"/>
                  </a:lnTo>
                  <a:lnTo>
                    <a:pt x="151" y="219"/>
                  </a:lnTo>
                  <a:lnTo>
                    <a:pt x="90" y="222"/>
                  </a:lnTo>
                  <a:lnTo>
                    <a:pt x="47" y="200"/>
                  </a:lnTo>
                  <a:lnTo>
                    <a:pt x="18" y="144"/>
                  </a:lnTo>
                  <a:lnTo>
                    <a:pt x="0" y="49"/>
                  </a:lnTo>
                  <a:lnTo>
                    <a:pt x="74" y="45"/>
                  </a:lnTo>
                  <a:lnTo>
                    <a:pt x="80" y="95"/>
                  </a:lnTo>
                  <a:lnTo>
                    <a:pt x="141" y="94"/>
                  </a:lnTo>
                  <a:lnTo>
                    <a:pt x="127" y="44"/>
                  </a:lnTo>
                  <a:lnTo>
                    <a:pt x="197" y="38"/>
                  </a:lnTo>
                  <a:lnTo>
                    <a:pt x="199" y="96"/>
                  </a:lnTo>
                  <a:lnTo>
                    <a:pt x="238" y="92"/>
                  </a:lnTo>
                  <a:lnTo>
                    <a:pt x="251" y="40"/>
                  </a:lnTo>
                  <a:lnTo>
                    <a:pt x="324" y="45"/>
                  </a:lnTo>
                  <a:lnTo>
                    <a:pt x="326" y="90"/>
                  </a:lnTo>
                  <a:lnTo>
                    <a:pt x="384" y="95"/>
                  </a:lnTo>
                  <a:lnTo>
                    <a:pt x="369" y="36"/>
                  </a:lnTo>
                  <a:lnTo>
                    <a:pt x="444" y="35"/>
                  </a:lnTo>
                  <a:lnTo>
                    <a:pt x="439" y="83"/>
                  </a:lnTo>
                  <a:lnTo>
                    <a:pt x="500" y="86"/>
                  </a:lnTo>
                  <a:lnTo>
                    <a:pt x="494" y="30"/>
                  </a:lnTo>
                  <a:lnTo>
                    <a:pt x="574" y="38"/>
                  </a:lnTo>
                  <a:lnTo>
                    <a:pt x="568" y="91"/>
                  </a:lnTo>
                  <a:lnTo>
                    <a:pt x="630" y="86"/>
                  </a:lnTo>
                  <a:lnTo>
                    <a:pt x="621" y="30"/>
                  </a:lnTo>
                  <a:lnTo>
                    <a:pt x="694" y="22"/>
                  </a:lnTo>
                  <a:lnTo>
                    <a:pt x="692" y="88"/>
                  </a:lnTo>
                  <a:lnTo>
                    <a:pt x="747" y="81"/>
                  </a:lnTo>
                  <a:lnTo>
                    <a:pt x="740" y="32"/>
                  </a:lnTo>
                  <a:lnTo>
                    <a:pt x="814" y="25"/>
                  </a:lnTo>
                  <a:lnTo>
                    <a:pt x="811" y="75"/>
                  </a:lnTo>
                  <a:lnTo>
                    <a:pt x="878" y="79"/>
                  </a:lnTo>
                  <a:lnTo>
                    <a:pt x="869" y="24"/>
                  </a:lnTo>
                  <a:lnTo>
                    <a:pt x="944" y="21"/>
                  </a:lnTo>
                  <a:lnTo>
                    <a:pt x="951" y="69"/>
                  </a:lnTo>
                  <a:lnTo>
                    <a:pt x="994" y="75"/>
                  </a:lnTo>
                  <a:lnTo>
                    <a:pt x="1001" y="20"/>
                  </a:lnTo>
                  <a:lnTo>
                    <a:pt x="1061" y="18"/>
                  </a:lnTo>
                  <a:lnTo>
                    <a:pt x="1068" y="80"/>
                  </a:lnTo>
                  <a:lnTo>
                    <a:pt x="1117" y="73"/>
                  </a:lnTo>
                  <a:lnTo>
                    <a:pt x="1108" y="17"/>
                  </a:lnTo>
                  <a:lnTo>
                    <a:pt x="1184" y="15"/>
                  </a:lnTo>
                  <a:lnTo>
                    <a:pt x="1180" y="66"/>
                  </a:lnTo>
                  <a:lnTo>
                    <a:pt x="1241" y="70"/>
                  </a:lnTo>
                  <a:lnTo>
                    <a:pt x="1236" y="22"/>
                  </a:lnTo>
                  <a:lnTo>
                    <a:pt x="1307" y="12"/>
                  </a:lnTo>
                  <a:lnTo>
                    <a:pt x="1311" y="56"/>
                  </a:lnTo>
                  <a:lnTo>
                    <a:pt x="1364" y="67"/>
                  </a:lnTo>
                  <a:lnTo>
                    <a:pt x="1371" y="10"/>
                  </a:lnTo>
                  <a:lnTo>
                    <a:pt x="1430" y="8"/>
                  </a:lnTo>
                  <a:lnTo>
                    <a:pt x="1426" y="62"/>
                  </a:lnTo>
                  <a:lnTo>
                    <a:pt x="1494" y="65"/>
                  </a:lnTo>
                  <a:lnTo>
                    <a:pt x="1487" y="7"/>
                  </a:lnTo>
                  <a:lnTo>
                    <a:pt x="1552" y="5"/>
                  </a:lnTo>
                  <a:lnTo>
                    <a:pt x="1549" y="59"/>
                  </a:lnTo>
                  <a:lnTo>
                    <a:pt x="1609" y="62"/>
                  </a:lnTo>
                  <a:lnTo>
                    <a:pt x="1620" y="0"/>
                  </a:lnTo>
                  <a:lnTo>
                    <a:pt x="1643" y="5"/>
                  </a:lnTo>
                  <a:lnTo>
                    <a:pt x="1641" y="83"/>
                  </a:lnTo>
                  <a:lnTo>
                    <a:pt x="1637" y="161"/>
                  </a:lnTo>
                  <a:lnTo>
                    <a:pt x="1629" y="240"/>
                  </a:lnTo>
                  <a:lnTo>
                    <a:pt x="1620" y="318"/>
                  </a:lnTo>
                  <a:lnTo>
                    <a:pt x="1608" y="397"/>
                  </a:lnTo>
                  <a:lnTo>
                    <a:pt x="1594" y="475"/>
                  </a:lnTo>
                  <a:lnTo>
                    <a:pt x="1580" y="554"/>
                  </a:lnTo>
                  <a:lnTo>
                    <a:pt x="1548" y="711"/>
                  </a:lnTo>
                  <a:lnTo>
                    <a:pt x="1531" y="789"/>
                  </a:lnTo>
                  <a:lnTo>
                    <a:pt x="271" y="792"/>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4" name="Freeform 103"/>
            <p:cNvSpPr>
              <a:spLocks/>
            </p:cNvSpPr>
            <p:nvPr/>
          </p:nvSpPr>
          <p:spPr bwMode="auto">
            <a:xfrm>
              <a:off x="6405" y="13183"/>
              <a:ext cx="596" cy="137"/>
            </a:xfrm>
            <a:custGeom>
              <a:avLst/>
              <a:gdLst>
                <a:gd name="T0" fmla="+- 0 6790 6406"/>
                <a:gd name="T1" fmla="*/ T0 w 596"/>
                <a:gd name="T2" fmla="+- 0 13320 13183"/>
                <a:gd name="T3" fmla="*/ 13320 h 137"/>
                <a:gd name="T4" fmla="+- 0 6711 6406"/>
                <a:gd name="T5" fmla="*/ T4 w 596"/>
                <a:gd name="T6" fmla="+- 0 13305 13183"/>
                <a:gd name="T7" fmla="*/ 13305 h 137"/>
                <a:gd name="T8" fmla="+- 0 6630 6406"/>
                <a:gd name="T9" fmla="*/ T8 w 596"/>
                <a:gd name="T10" fmla="+- 0 13276 13183"/>
                <a:gd name="T11" fmla="*/ 13276 h 137"/>
                <a:gd name="T12" fmla="+- 0 6557 6406"/>
                <a:gd name="T13" fmla="*/ T12 w 596"/>
                <a:gd name="T14" fmla="+- 0 13258 13183"/>
                <a:gd name="T15" fmla="*/ 13258 h 137"/>
                <a:gd name="T16" fmla="+- 0 6486 6406"/>
                <a:gd name="T17" fmla="*/ T16 w 596"/>
                <a:gd name="T18" fmla="+- 0 13253 13183"/>
                <a:gd name="T19" fmla="*/ 13253 h 137"/>
                <a:gd name="T20" fmla="+- 0 6413 6406"/>
                <a:gd name="T21" fmla="*/ T20 w 596"/>
                <a:gd name="T22" fmla="+- 0 13259 13183"/>
                <a:gd name="T23" fmla="*/ 13259 h 137"/>
                <a:gd name="T24" fmla="+- 0 6406 6406"/>
                <a:gd name="T25" fmla="*/ T24 w 596"/>
                <a:gd name="T26" fmla="+- 0 13188 13183"/>
                <a:gd name="T27" fmla="*/ 13188 h 137"/>
                <a:gd name="T28" fmla="+- 0 6478 6406"/>
                <a:gd name="T29" fmla="*/ T28 w 596"/>
                <a:gd name="T30" fmla="+- 0 13183 13183"/>
                <a:gd name="T31" fmla="*/ 13183 h 137"/>
                <a:gd name="T32" fmla="+- 0 6549 6406"/>
                <a:gd name="T33" fmla="*/ T32 w 596"/>
                <a:gd name="T34" fmla="+- 0 13189 13183"/>
                <a:gd name="T35" fmla="*/ 13189 h 137"/>
                <a:gd name="T36" fmla="+- 0 6623 6406"/>
                <a:gd name="T37" fmla="*/ T36 w 596"/>
                <a:gd name="T38" fmla="+- 0 13208 13183"/>
                <a:gd name="T39" fmla="*/ 13208 h 137"/>
                <a:gd name="T40" fmla="+- 0 6704 6406"/>
                <a:gd name="T41" fmla="*/ T40 w 596"/>
                <a:gd name="T42" fmla="+- 0 13240 13183"/>
                <a:gd name="T43" fmla="*/ 13240 h 137"/>
                <a:gd name="T44" fmla="+- 0 6778 6406"/>
                <a:gd name="T45" fmla="*/ T44 w 596"/>
                <a:gd name="T46" fmla="+- 0 13256 13183"/>
                <a:gd name="T47" fmla="*/ 13256 h 137"/>
                <a:gd name="T48" fmla="+- 0 6850 6406"/>
                <a:gd name="T49" fmla="*/ T48 w 596"/>
                <a:gd name="T50" fmla="+- 0 13246 13183"/>
                <a:gd name="T51" fmla="*/ 13246 h 137"/>
                <a:gd name="T52" fmla="+- 0 6923 6406"/>
                <a:gd name="T53" fmla="*/ T52 w 596"/>
                <a:gd name="T54" fmla="+- 0 13230 13183"/>
                <a:gd name="T55" fmla="*/ 13230 h 137"/>
                <a:gd name="T56" fmla="+- 0 6998 6406"/>
                <a:gd name="T57" fmla="*/ T56 w 596"/>
                <a:gd name="T58" fmla="+- 0 13224 13183"/>
                <a:gd name="T59" fmla="*/ 13224 h 137"/>
                <a:gd name="T60" fmla="+- 0 6932 6406"/>
                <a:gd name="T61" fmla="*/ T60 w 596"/>
                <a:gd name="T62" fmla="+- 0 13242 13183"/>
                <a:gd name="T63" fmla="*/ 13242 h 137"/>
                <a:gd name="T64" fmla="+- 0 6879 6406"/>
                <a:gd name="T65" fmla="*/ T64 w 596"/>
                <a:gd name="T66" fmla="+- 0 13266 13183"/>
                <a:gd name="T67" fmla="*/ 13266 h 137"/>
                <a:gd name="T68" fmla="+- 0 6827 6406"/>
                <a:gd name="T69" fmla="*/ T68 w 596"/>
                <a:gd name="T70" fmla="+- 0 13285 13183"/>
                <a:gd name="T71" fmla="*/ 13285 h 137"/>
                <a:gd name="T72" fmla="+- 0 6765 6406"/>
                <a:gd name="T73" fmla="*/ T72 w 596"/>
                <a:gd name="T74" fmla="+- 0 13289 13183"/>
                <a:gd name="T75" fmla="*/ 13289 h 137"/>
                <a:gd name="T76" fmla="+- 0 6818 6406"/>
                <a:gd name="T77" fmla="*/ T76 w 596"/>
                <a:gd name="T78" fmla="+- 0 13294 13183"/>
                <a:gd name="T79" fmla="*/ 13294 h 137"/>
                <a:gd name="T80" fmla="+- 0 6873 6406"/>
                <a:gd name="T81" fmla="*/ T80 w 596"/>
                <a:gd name="T82" fmla="+- 0 13284 13183"/>
                <a:gd name="T83" fmla="*/ 13284 h 137"/>
                <a:gd name="T84" fmla="+- 0 6934 6406"/>
                <a:gd name="T85" fmla="*/ T84 w 596"/>
                <a:gd name="T86" fmla="+- 0 13272 13183"/>
                <a:gd name="T87" fmla="*/ 13272 h 137"/>
                <a:gd name="T88" fmla="+- 0 7002 6406"/>
                <a:gd name="T89" fmla="*/ T88 w 596"/>
                <a:gd name="T90" fmla="+- 0 13269 13183"/>
                <a:gd name="T91" fmla="*/ 13269 h 137"/>
                <a:gd name="T92" fmla="+- 0 6931 6406"/>
                <a:gd name="T93" fmla="*/ T92 w 596"/>
                <a:gd name="T94" fmla="+- 0 13286 13183"/>
                <a:gd name="T95" fmla="*/ 13286 h 137"/>
                <a:gd name="T96" fmla="+- 0 6862 6406"/>
                <a:gd name="T97" fmla="*/ T96 w 596"/>
                <a:gd name="T98" fmla="+- 0 13309 13183"/>
                <a:gd name="T99" fmla="*/ 13309 h 137"/>
                <a:gd name="T100" fmla="+- 0 6790 6406"/>
                <a:gd name="T101" fmla="*/ T100 w 596"/>
                <a:gd name="T102" fmla="+- 0 13320 13183"/>
                <a:gd name="T103" fmla="*/ 13320 h 1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96" h="137">
                  <a:moveTo>
                    <a:pt x="384" y="137"/>
                  </a:moveTo>
                  <a:lnTo>
                    <a:pt x="305" y="122"/>
                  </a:lnTo>
                  <a:lnTo>
                    <a:pt x="224" y="93"/>
                  </a:lnTo>
                  <a:lnTo>
                    <a:pt x="151" y="75"/>
                  </a:lnTo>
                  <a:lnTo>
                    <a:pt x="80" y="70"/>
                  </a:lnTo>
                  <a:lnTo>
                    <a:pt x="7" y="76"/>
                  </a:lnTo>
                  <a:lnTo>
                    <a:pt x="0" y="5"/>
                  </a:lnTo>
                  <a:lnTo>
                    <a:pt x="72" y="0"/>
                  </a:lnTo>
                  <a:lnTo>
                    <a:pt x="143" y="6"/>
                  </a:lnTo>
                  <a:lnTo>
                    <a:pt x="217" y="25"/>
                  </a:lnTo>
                  <a:lnTo>
                    <a:pt x="298" y="57"/>
                  </a:lnTo>
                  <a:lnTo>
                    <a:pt x="372" y="73"/>
                  </a:lnTo>
                  <a:lnTo>
                    <a:pt x="444" y="63"/>
                  </a:lnTo>
                  <a:lnTo>
                    <a:pt x="517" y="47"/>
                  </a:lnTo>
                  <a:lnTo>
                    <a:pt x="592" y="41"/>
                  </a:lnTo>
                  <a:lnTo>
                    <a:pt x="526" y="59"/>
                  </a:lnTo>
                  <a:lnTo>
                    <a:pt x="473" y="83"/>
                  </a:lnTo>
                  <a:lnTo>
                    <a:pt x="421" y="102"/>
                  </a:lnTo>
                  <a:lnTo>
                    <a:pt x="359" y="106"/>
                  </a:lnTo>
                  <a:lnTo>
                    <a:pt x="412" y="111"/>
                  </a:lnTo>
                  <a:lnTo>
                    <a:pt x="467" y="101"/>
                  </a:lnTo>
                  <a:lnTo>
                    <a:pt x="528" y="89"/>
                  </a:lnTo>
                  <a:lnTo>
                    <a:pt x="596" y="86"/>
                  </a:lnTo>
                  <a:lnTo>
                    <a:pt x="525" y="103"/>
                  </a:lnTo>
                  <a:lnTo>
                    <a:pt x="456" y="126"/>
                  </a:lnTo>
                  <a:lnTo>
                    <a:pt x="384" y="13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6" name="Freeform 105"/>
            <p:cNvSpPr>
              <a:spLocks/>
            </p:cNvSpPr>
            <p:nvPr/>
          </p:nvSpPr>
          <p:spPr bwMode="auto">
            <a:xfrm>
              <a:off x="8228" y="13938"/>
              <a:ext cx="601" cy="116"/>
            </a:xfrm>
            <a:custGeom>
              <a:avLst/>
              <a:gdLst>
                <a:gd name="T0" fmla="+- 0 8300 8228"/>
                <a:gd name="T1" fmla="*/ T0 w 601"/>
                <a:gd name="T2" fmla="+- 0 14054 13938"/>
                <a:gd name="T3" fmla="*/ 14054 h 116"/>
                <a:gd name="T4" fmla="+- 0 8228 8228"/>
                <a:gd name="T5" fmla="*/ T4 w 601"/>
                <a:gd name="T6" fmla="+- 0 14044 13938"/>
                <a:gd name="T7" fmla="*/ 14044 h 116"/>
                <a:gd name="T8" fmla="+- 0 8241 8228"/>
                <a:gd name="T9" fmla="*/ T8 w 601"/>
                <a:gd name="T10" fmla="+- 0 13974 13938"/>
                <a:gd name="T11" fmla="*/ 13974 h 116"/>
                <a:gd name="T12" fmla="+- 0 8313 8228"/>
                <a:gd name="T13" fmla="*/ T12 w 601"/>
                <a:gd name="T14" fmla="+- 0 13985 13938"/>
                <a:gd name="T15" fmla="*/ 13985 h 116"/>
                <a:gd name="T16" fmla="+- 0 8384 8228"/>
                <a:gd name="T17" fmla="*/ T16 w 601"/>
                <a:gd name="T18" fmla="+- 0 13984 13938"/>
                <a:gd name="T19" fmla="*/ 13984 h 116"/>
                <a:gd name="T20" fmla="+- 0 8459 8228"/>
                <a:gd name="T21" fmla="*/ T20 w 601"/>
                <a:gd name="T22" fmla="+- 0 13972 13938"/>
                <a:gd name="T23" fmla="*/ 13972 h 116"/>
                <a:gd name="T24" fmla="+- 0 8541 8228"/>
                <a:gd name="T25" fmla="*/ T24 w 601"/>
                <a:gd name="T26" fmla="+- 0 13948 13938"/>
                <a:gd name="T27" fmla="*/ 13948 h 116"/>
                <a:gd name="T28" fmla="+- 0 8621 8228"/>
                <a:gd name="T29" fmla="*/ T28 w 601"/>
                <a:gd name="T30" fmla="+- 0 13938 13938"/>
                <a:gd name="T31" fmla="*/ 13938 h 116"/>
                <a:gd name="T32" fmla="+- 0 8692 8228"/>
                <a:gd name="T33" fmla="*/ T32 w 601"/>
                <a:gd name="T34" fmla="+- 0 13955 13938"/>
                <a:gd name="T35" fmla="*/ 13955 h 116"/>
                <a:gd name="T36" fmla="+- 0 8760 8228"/>
                <a:gd name="T37" fmla="*/ T36 w 601"/>
                <a:gd name="T38" fmla="+- 0 13982 13938"/>
                <a:gd name="T39" fmla="*/ 13982 h 116"/>
                <a:gd name="T40" fmla="+- 0 8829 8228"/>
                <a:gd name="T41" fmla="*/ T40 w 601"/>
                <a:gd name="T42" fmla="+- 0 14003 13938"/>
                <a:gd name="T43" fmla="*/ 14003 h 116"/>
                <a:gd name="T44" fmla="+- 0 8761 8228"/>
                <a:gd name="T45" fmla="*/ T44 w 601"/>
                <a:gd name="T46" fmla="+- 0 13997 13938"/>
                <a:gd name="T47" fmla="*/ 13997 h 116"/>
                <a:gd name="T48" fmla="+- 0 8702 8228"/>
                <a:gd name="T49" fmla="*/ T48 w 601"/>
                <a:gd name="T50" fmla="+- 0 13980 13938"/>
                <a:gd name="T51" fmla="*/ 13980 h 116"/>
                <a:gd name="T52" fmla="+- 0 8647 8228"/>
                <a:gd name="T53" fmla="*/ T52 w 601"/>
                <a:gd name="T54" fmla="+- 0 13966 13938"/>
                <a:gd name="T55" fmla="*/ 13966 h 116"/>
                <a:gd name="T56" fmla="+- 0 8594 8228"/>
                <a:gd name="T57" fmla="*/ T56 w 601"/>
                <a:gd name="T58" fmla="+- 0 13968 13938"/>
                <a:gd name="T59" fmla="*/ 13968 h 116"/>
                <a:gd name="T60" fmla="+- 0 8655 8228"/>
                <a:gd name="T61" fmla="*/ T60 w 601"/>
                <a:gd name="T62" fmla="+- 0 13976 13938"/>
                <a:gd name="T63" fmla="*/ 13976 h 116"/>
                <a:gd name="T64" fmla="+- 0 8706 8228"/>
                <a:gd name="T65" fmla="*/ T64 w 601"/>
                <a:gd name="T66" fmla="+- 0 13999 13938"/>
                <a:gd name="T67" fmla="*/ 13999 h 116"/>
                <a:gd name="T68" fmla="+- 0 8758 8228"/>
                <a:gd name="T69" fmla="*/ T68 w 601"/>
                <a:gd name="T70" fmla="+- 0 14026 13938"/>
                <a:gd name="T71" fmla="*/ 14026 h 116"/>
                <a:gd name="T72" fmla="+- 0 8822 8228"/>
                <a:gd name="T73" fmla="*/ T72 w 601"/>
                <a:gd name="T74" fmla="+- 0 14049 13938"/>
                <a:gd name="T75" fmla="*/ 14049 h 116"/>
                <a:gd name="T76" fmla="+- 0 8748 8228"/>
                <a:gd name="T77" fmla="*/ T76 w 601"/>
                <a:gd name="T78" fmla="+- 0 14038 13938"/>
                <a:gd name="T79" fmla="*/ 14038 h 116"/>
                <a:gd name="T80" fmla="+- 0 8676 8228"/>
                <a:gd name="T81" fmla="*/ T80 w 601"/>
                <a:gd name="T82" fmla="+- 0 14016 13938"/>
                <a:gd name="T83" fmla="*/ 14016 h 116"/>
                <a:gd name="T84" fmla="+- 0 8605 8228"/>
                <a:gd name="T85" fmla="*/ T84 w 601"/>
                <a:gd name="T86" fmla="+- 0 14002 13938"/>
                <a:gd name="T87" fmla="*/ 14002 h 116"/>
                <a:gd name="T88" fmla="+- 0 8530 8228"/>
                <a:gd name="T89" fmla="*/ T88 w 601"/>
                <a:gd name="T90" fmla="+- 0 14013 13938"/>
                <a:gd name="T91" fmla="*/ 14013 h 116"/>
                <a:gd name="T92" fmla="+- 0 8447 8228"/>
                <a:gd name="T93" fmla="*/ T92 w 601"/>
                <a:gd name="T94" fmla="+- 0 14039 13938"/>
                <a:gd name="T95" fmla="*/ 14039 h 116"/>
                <a:gd name="T96" fmla="+- 0 8372 8228"/>
                <a:gd name="T97" fmla="*/ T96 w 601"/>
                <a:gd name="T98" fmla="+- 0 14053 13938"/>
                <a:gd name="T99" fmla="*/ 14053 h 116"/>
                <a:gd name="T100" fmla="+- 0 8300 8228"/>
                <a:gd name="T101" fmla="*/ T100 w 601"/>
                <a:gd name="T102" fmla="+- 0 14054 13938"/>
                <a:gd name="T103" fmla="*/ 14054 h 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601" h="116">
                  <a:moveTo>
                    <a:pt x="72" y="116"/>
                  </a:moveTo>
                  <a:lnTo>
                    <a:pt x="0" y="106"/>
                  </a:lnTo>
                  <a:lnTo>
                    <a:pt x="13" y="36"/>
                  </a:lnTo>
                  <a:lnTo>
                    <a:pt x="85" y="47"/>
                  </a:lnTo>
                  <a:lnTo>
                    <a:pt x="156" y="46"/>
                  </a:lnTo>
                  <a:lnTo>
                    <a:pt x="231" y="34"/>
                  </a:lnTo>
                  <a:lnTo>
                    <a:pt x="313" y="10"/>
                  </a:lnTo>
                  <a:lnTo>
                    <a:pt x="393" y="0"/>
                  </a:lnTo>
                  <a:lnTo>
                    <a:pt x="464" y="17"/>
                  </a:lnTo>
                  <a:lnTo>
                    <a:pt x="532" y="44"/>
                  </a:lnTo>
                  <a:lnTo>
                    <a:pt x="601" y="65"/>
                  </a:lnTo>
                  <a:lnTo>
                    <a:pt x="533" y="59"/>
                  </a:lnTo>
                  <a:lnTo>
                    <a:pt x="474" y="42"/>
                  </a:lnTo>
                  <a:lnTo>
                    <a:pt x="419" y="28"/>
                  </a:lnTo>
                  <a:lnTo>
                    <a:pt x="366" y="30"/>
                  </a:lnTo>
                  <a:lnTo>
                    <a:pt x="427" y="38"/>
                  </a:lnTo>
                  <a:lnTo>
                    <a:pt x="478" y="61"/>
                  </a:lnTo>
                  <a:lnTo>
                    <a:pt x="530" y="88"/>
                  </a:lnTo>
                  <a:lnTo>
                    <a:pt x="594" y="111"/>
                  </a:lnTo>
                  <a:lnTo>
                    <a:pt x="520" y="100"/>
                  </a:lnTo>
                  <a:lnTo>
                    <a:pt x="448" y="78"/>
                  </a:lnTo>
                  <a:lnTo>
                    <a:pt x="377" y="64"/>
                  </a:lnTo>
                  <a:lnTo>
                    <a:pt x="302" y="75"/>
                  </a:lnTo>
                  <a:lnTo>
                    <a:pt x="219" y="101"/>
                  </a:lnTo>
                  <a:lnTo>
                    <a:pt x="144" y="115"/>
                  </a:lnTo>
                  <a:lnTo>
                    <a:pt x="72" y="11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7" name="Freeform 106"/>
            <p:cNvSpPr>
              <a:spLocks/>
            </p:cNvSpPr>
            <p:nvPr/>
          </p:nvSpPr>
          <p:spPr bwMode="auto">
            <a:xfrm>
              <a:off x="8131" y="13934"/>
              <a:ext cx="128" cy="672"/>
            </a:xfrm>
            <a:custGeom>
              <a:avLst/>
              <a:gdLst>
                <a:gd name="T0" fmla="+- 0 8259 8131"/>
                <a:gd name="T1" fmla="*/ T0 w 128"/>
                <a:gd name="T2" fmla="+- 0 13944 13934"/>
                <a:gd name="T3" fmla="*/ 13944 h 672"/>
                <a:gd name="T4" fmla="+- 0 8253 8131"/>
                <a:gd name="T5" fmla="*/ T4 w 128"/>
                <a:gd name="T6" fmla="+- 0 13936 13934"/>
                <a:gd name="T7" fmla="*/ 13936 h 672"/>
                <a:gd name="T8" fmla="+- 0 8245 8131"/>
                <a:gd name="T9" fmla="*/ T8 w 128"/>
                <a:gd name="T10" fmla="+- 0 13935 13934"/>
                <a:gd name="T11" fmla="*/ 13935 h 672"/>
                <a:gd name="T12" fmla="+- 0 8237 8131"/>
                <a:gd name="T13" fmla="*/ T12 w 128"/>
                <a:gd name="T14" fmla="+- 0 13934 13934"/>
                <a:gd name="T15" fmla="*/ 13934 h 672"/>
                <a:gd name="T16" fmla="+- 0 8229 8131"/>
                <a:gd name="T17" fmla="*/ T16 w 128"/>
                <a:gd name="T18" fmla="+- 0 13940 13934"/>
                <a:gd name="T19" fmla="*/ 13940 h 672"/>
                <a:gd name="T20" fmla="+- 0 8227 8131"/>
                <a:gd name="T21" fmla="*/ T20 w 128"/>
                <a:gd name="T22" fmla="+- 0 13956 13934"/>
                <a:gd name="T23" fmla="*/ 13956 h 672"/>
                <a:gd name="T24" fmla="+- 0 8233 8131"/>
                <a:gd name="T25" fmla="*/ T24 w 128"/>
                <a:gd name="T26" fmla="+- 0 13964 13934"/>
                <a:gd name="T27" fmla="*/ 13964 h 672"/>
                <a:gd name="T28" fmla="+- 0 8237 8131"/>
                <a:gd name="T29" fmla="*/ T28 w 128"/>
                <a:gd name="T30" fmla="+- 0 13964 13934"/>
                <a:gd name="T31" fmla="*/ 13964 h 672"/>
                <a:gd name="T32" fmla="+- 0 8131 8131"/>
                <a:gd name="T33" fmla="*/ T32 w 128"/>
                <a:gd name="T34" fmla="+- 0 14604 13934"/>
                <a:gd name="T35" fmla="*/ 14604 h 672"/>
                <a:gd name="T36" fmla="+- 0 8141 8131"/>
                <a:gd name="T37" fmla="*/ T36 w 128"/>
                <a:gd name="T38" fmla="+- 0 14606 13934"/>
                <a:gd name="T39" fmla="*/ 14606 h 672"/>
                <a:gd name="T40" fmla="+- 0 8246 8131"/>
                <a:gd name="T41" fmla="*/ T40 w 128"/>
                <a:gd name="T42" fmla="+- 0 13965 13934"/>
                <a:gd name="T43" fmla="*/ 13965 h 672"/>
                <a:gd name="T44" fmla="+- 0 8249 8131"/>
                <a:gd name="T45" fmla="*/ T44 w 128"/>
                <a:gd name="T46" fmla="+- 0 13966 13934"/>
                <a:gd name="T47" fmla="*/ 13966 h 672"/>
                <a:gd name="T48" fmla="+- 0 8257 8131"/>
                <a:gd name="T49" fmla="*/ T48 w 128"/>
                <a:gd name="T50" fmla="+- 0 13960 13934"/>
                <a:gd name="T51" fmla="*/ 13960 h 672"/>
                <a:gd name="T52" fmla="+- 0 8258 8131"/>
                <a:gd name="T53" fmla="*/ T52 w 128"/>
                <a:gd name="T54" fmla="+- 0 13952 13934"/>
                <a:gd name="T55" fmla="*/ 13952 h 672"/>
                <a:gd name="T56" fmla="+- 0 8259 8131"/>
                <a:gd name="T57" fmla="*/ T56 w 128"/>
                <a:gd name="T58" fmla="+- 0 13944 13934"/>
                <a:gd name="T59" fmla="*/ 13944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8" h="672">
                  <a:moveTo>
                    <a:pt x="128" y="10"/>
                  </a:moveTo>
                  <a:lnTo>
                    <a:pt x="122" y="2"/>
                  </a:lnTo>
                  <a:lnTo>
                    <a:pt x="114" y="1"/>
                  </a:lnTo>
                  <a:lnTo>
                    <a:pt x="106" y="0"/>
                  </a:lnTo>
                  <a:lnTo>
                    <a:pt x="98" y="6"/>
                  </a:lnTo>
                  <a:lnTo>
                    <a:pt x="96" y="22"/>
                  </a:lnTo>
                  <a:lnTo>
                    <a:pt x="102" y="30"/>
                  </a:lnTo>
                  <a:lnTo>
                    <a:pt x="106" y="30"/>
                  </a:lnTo>
                  <a:lnTo>
                    <a:pt x="0" y="670"/>
                  </a:lnTo>
                  <a:lnTo>
                    <a:pt x="10" y="672"/>
                  </a:lnTo>
                  <a:lnTo>
                    <a:pt x="115" y="31"/>
                  </a:lnTo>
                  <a:lnTo>
                    <a:pt x="118" y="32"/>
                  </a:lnTo>
                  <a:lnTo>
                    <a:pt x="126" y="26"/>
                  </a:lnTo>
                  <a:lnTo>
                    <a:pt x="127" y="18"/>
                  </a:lnTo>
                  <a:lnTo>
                    <a:pt x="128" y="10"/>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9" name="Freeform 108"/>
            <p:cNvSpPr>
              <a:spLocks/>
            </p:cNvSpPr>
            <p:nvPr/>
          </p:nvSpPr>
          <p:spPr bwMode="auto">
            <a:xfrm>
              <a:off x="7845" y="14582"/>
              <a:ext cx="455" cy="878"/>
            </a:xfrm>
            <a:custGeom>
              <a:avLst/>
              <a:gdLst>
                <a:gd name="T0" fmla="+- 0 8124 7846"/>
                <a:gd name="T1" fmla="*/ T0 w 455"/>
                <a:gd name="T2" fmla="+- 0 15460 14582"/>
                <a:gd name="T3" fmla="*/ 15460 h 878"/>
                <a:gd name="T4" fmla="+- 0 7846 7846"/>
                <a:gd name="T5" fmla="*/ T4 w 455"/>
                <a:gd name="T6" fmla="+- 0 15454 14582"/>
                <a:gd name="T7" fmla="*/ 15454 h 878"/>
                <a:gd name="T8" fmla="+- 0 7968 7846"/>
                <a:gd name="T9" fmla="*/ T8 w 455"/>
                <a:gd name="T10" fmla="+- 0 14582 14582"/>
                <a:gd name="T11" fmla="*/ 14582 h 878"/>
                <a:gd name="T12" fmla="+- 0 8300 7846"/>
                <a:gd name="T13" fmla="*/ T12 w 455"/>
                <a:gd name="T14" fmla="+- 0 14585 14582"/>
                <a:gd name="T15" fmla="*/ 14585 h 878"/>
                <a:gd name="T16" fmla="+- 0 8124 7846"/>
                <a:gd name="T17" fmla="*/ T16 w 455"/>
                <a:gd name="T18" fmla="+- 0 15460 14582"/>
                <a:gd name="T19" fmla="*/ 15460 h 878"/>
              </a:gdLst>
              <a:ahLst/>
              <a:cxnLst>
                <a:cxn ang="0">
                  <a:pos x="T1" y="T3"/>
                </a:cxn>
                <a:cxn ang="0">
                  <a:pos x="T5" y="T7"/>
                </a:cxn>
                <a:cxn ang="0">
                  <a:pos x="T9" y="T11"/>
                </a:cxn>
                <a:cxn ang="0">
                  <a:pos x="T13" y="T15"/>
                </a:cxn>
                <a:cxn ang="0">
                  <a:pos x="T17" y="T19"/>
                </a:cxn>
              </a:cxnLst>
              <a:rect l="0" t="0" r="r" b="b"/>
              <a:pathLst>
                <a:path w="455" h="878">
                  <a:moveTo>
                    <a:pt x="278" y="878"/>
                  </a:moveTo>
                  <a:lnTo>
                    <a:pt x="0" y="872"/>
                  </a:lnTo>
                  <a:lnTo>
                    <a:pt x="122" y="0"/>
                  </a:lnTo>
                  <a:lnTo>
                    <a:pt x="454" y="3"/>
                  </a:lnTo>
                  <a:lnTo>
                    <a:pt x="278" y="878"/>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8" name="Freeform 117"/>
            <p:cNvSpPr>
              <a:spLocks/>
            </p:cNvSpPr>
            <p:nvPr/>
          </p:nvSpPr>
          <p:spPr bwMode="auto">
            <a:xfrm>
              <a:off x="7783" y="14439"/>
              <a:ext cx="732" cy="196"/>
            </a:xfrm>
            <a:custGeom>
              <a:avLst/>
              <a:gdLst>
                <a:gd name="T0" fmla="+- 0 8417 7783"/>
                <a:gd name="T1" fmla="*/ T0 w 732"/>
                <a:gd name="T2" fmla="+- 0 14635 14440"/>
                <a:gd name="T3" fmla="*/ 14635 h 196"/>
                <a:gd name="T4" fmla="+- 0 8341 7783"/>
                <a:gd name="T5" fmla="*/ T4 w 732"/>
                <a:gd name="T6" fmla="+- 0 14634 14440"/>
                <a:gd name="T7" fmla="*/ 14634 h 196"/>
                <a:gd name="T8" fmla="+- 0 8262 7783"/>
                <a:gd name="T9" fmla="*/ T8 w 732"/>
                <a:gd name="T10" fmla="+- 0 14625 14440"/>
                <a:gd name="T11" fmla="*/ 14625 h 196"/>
                <a:gd name="T12" fmla="+- 0 8183 7783"/>
                <a:gd name="T13" fmla="*/ T12 w 732"/>
                <a:gd name="T14" fmla="+- 0 14621 14440"/>
                <a:gd name="T15" fmla="*/ 14621 h 196"/>
                <a:gd name="T16" fmla="+- 0 8103 7783"/>
                <a:gd name="T17" fmla="*/ T16 w 732"/>
                <a:gd name="T18" fmla="+- 0 14621 14440"/>
                <a:gd name="T19" fmla="*/ 14621 h 196"/>
                <a:gd name="T20" fmla="+- 0 8023 7783"/>
                <a:gd name="T21" fmla="*/ T20 w 732"/>
                <a:gd name="T22" fmla="+- 0 14625 14440"/>
                <a:gd name="T23" fmla="*/ 14625 h 196"/>
                <a:gd name="T24" fmla="+- 0 7944 7783"/>
                <a:gd name="T25" fmla="*/ T24 w 732"/>
                <a:gd name="T26" fmla="+- 0 14633 14440"/>
                <a:gd name="T27" fmla="*/ 14633 h 196"/>
                <a:gd name="T28" fmla="+- 0 7849 7783"/>
                <a:gd name="T29" fmla="*/ T28 w 732"/>
                <a:gd name="T30" fmla="+- 0 14627 14440"/>
                <a:gd name="T31" fmla="*/ 14627 h 196"/>
                <a:gd name="T32" fmla="+- 0 7800 7783"/>
                <a:gd name="T33" fmla="*/ T32 w 732"/>
                <a:gd name="T34" fmla="+- 0 14588 14440"/>
                <a:gd name="T35" fmla="*/ 14588 h 196"/>
                <a:gd name="T36" fmla="+- 0 7783 7783"/>
                <a:gd name="T37" fmla="*/ T36 w 732"/>
                <a:gd name="T38" fmla="+- 0 14535 14440"/>
                <a:gd name="T39" fmla="*/ 14535 h 196"/>
                <a:gd name="T40" fmla="+- 0 7785 7783"/>
                <a:gd name="T41" fmla="*/ T40 w 732"/>
                <a:gd name="T42" fmla="+- 0 14483 14440"/>
                <a:gd name="T43" fmla="*/ 14483 h 196"/>
                <a:gd name="T44" fmla="+- 0 7788 7783"/>
                <a:gd name="T45" fmla="*/ T44 w 732"/>
                <a:gd name="T46" fmla="+- 0 14467 14440"/>
                <a:gd name="T47" fmla="*/ 14467 h 196"/>
                <a:gd name="T48" fmla="+- 0 7794 7783"/>
                <a:gd name="T49" fmla="*/ T48 w 732"/>
                <a:gd name="T50" fmla="+- 0 14440 14440"/>
                <a:gd name="T51" fmla="*/ 14440 h 196"/>
                <a:gd name="T52" fmla="+- 0 7869 7783"/>
                <a:gd name="T53" fmla="*/ T52 w 732"/>
                <a:gd name="T54" fmla="+- 0 14448 14440"/>
                <a:gd name="T55" fmla="*/ 14448 h 196"/>
                <a:gd name="T56" fmla="+- 0 7869 7783"/>
                <a:gd name="T57" fmla="*/ T56 w 732"/>
                <a:gd name="T58" fmla="+- 0 14493 14440"/>
                <a:gd name="T59" fmla="*/ 14493 h 196"/>
                <a:gd name="T60" fmla="+- 0 7929 7783"/>
                <a:gd name="T61" fmla="*/ T60 w 732"/>
                <a:gd name="T62" fmla="+- 0 14501 14440"/>
                <a:gd name="T63" fmla="*/ 14501 h 196"/>
                <a:gd name="T64" fmla="+- 0 7916 7783"/>
                <a:gd name="T65" fmla="*/ T64 w 732"/>
                <a:gd name="T66" fmla="+- 0 14441 14440"/>
                <a:gd name="T67" fmla="*/ 14441 h 196"/>
                <a:gd name="T68" fmla="+- 0 7994 7783"/>
                <a:gd name="T69" fmla="*/ T68 w 732"/>
                <a:gd name="T70" fmla="+- 0 14444 14440"/>
                <a:gd name="T71" fmla="*/ 14444 h 196"/>
                <a:gd name="T72" fmla="+- 0 7987 7783"/>
                <a:gd name="T73" fmla="*/ T72 w 732"/>
                <a:gd name="T74" fmla="+- 0 14492 14440"/>
                <a:gd name="T75" fmla="*/ 14492 h 196"/>
                <a:gd name="T76" fmla="+- 0 8050 7783"/>
                <a:gd name="T77" fmla="*/ T76 w 732"/>
                <a:gd name="T78" fmla="+- 0 14498 14440"/>
                <a:gd name="T79" fmla="*/ 14498 h 196"/>
                <a:gd name="T80" fmla="+- 0 8047 7783"/>
                <a:gd name="T81" fmla="*/ T80 w 732"/>
                <a:gd name="T82" fmla="+- 0 14442 14440"/>
                <a:gd name="T83" fmla="*/ 14442 h 196"/>
                <a:gd name="T84" fmla="+- 0 8129 7783"/>
                <a:gd name="T85" fmla="*/ T84 w 732"/>
                <a:gd name="T86" fmla="+- 0 14454 14440"/>
                <a:gd name="T87" fmla="*/ 14454 h 196"/>
                <a:gd name="T88" fmla="+- 0 8120 7783"/>
                <a:gd name="T89" fmla="*/ T88 w 732"/>
                <a:gd name="T90" fmla="+- 0 14506 14440"/>
                <a:gd name="T91" fmla="*/ 14506 h 196"/>
                <a:gd name="T92" fmla="+- 0 8184 7783"/>
                <a:gd name="T93" fmla="*/ T92 w 732"/>
                <a:gd name="T94" fmla="+- 0 14505 14440"/>
                <a:gd name="T95" fmla="*/ 14505 h 196"/>
                <a:gd name="T96" fmla="+- 0 8179 7783"/>
                <a:gd name="T97" fmla="*/ T96 w 732"/>
                <a:gd name="T98" fmla="+- 0 14449 14440"/>
                <a:gd name="T99" fmla="*/ 14449 h 196"/>
                <a:gd name="T100" fmla="+- 0 8255 7783"/>
                <a:gd name="T101" fmla="*/ T100 w 732"/>
                <a:gd name="T102" fmla="+- 0 14445 14440"/>
                <a:gd name="T103" fmla="*/ 14445 h 196"/>
                <a:gd name="T104" fmla="+- 0 8249 7783"/>
                <a:gd name="T105" fmla="*/ T104 w 732"/>
                <a:gd name="T106" fmla="+- 0 14510 14440"/>
                <a:gd name="T107" fmla="*/ 14510 h 196"/>
                <a:gd name="T108" fmla="+- 0 8307 7783"/>
                <a:gd name="T109" fmla="*/ T108 w 732"/>
                <a:gd name="T110" fmla="+- 0 14505 14440"/>
                <a:gd name="T111" fmla="*/ 14505 h 196"/>
                <a:gd name="T112" fmla="+- 0 8302 7783"/>
                <a:gd name="T113" fmla="*/ T112 w 732"/>
                <a:gd name="T114" fmla="+- 0 14456 14440"/>
                <a:gd name="T115" fmla="*/ 14456 h 196"/>
                <a:gd name="T116" fmla="+- 0 8379 7783"/>
                <a:gd name="T117" fmla="*/ T116 w 732"/>
                <a:gd name="T118" fmla="+- 0 14453 14440"/>
                <a:gd name="T119" fmla="*/ 14453 h 196"/>
                <a:gd name="T120" fmla="+- 0 8374 7783"/>
                <a:gd name="T121" fmla="*/ T120 w 732"/>
                <a:gd name="T122" fmla="+- 0 14503 14440"/>
                <a:gd name="T123" fmla="*/ 14503 h 196"/>
                <a:gd name="T124" fmla="+- 0 8444 7783"/>
                <a:gd name="T125" fmla="*/ T124 w 732"/>
                <a:gd name="T126" fmla="+- 0 14510 14440"/>
                <a:gd name="T127" fmla="*/ 14510 h 196"/>
                <a:gd name="T128" fmla="+- 0 8436 7783"/>
                <a:gd name="T129" fmla="*/ T128 w 732"/>
                <a:gd name="T130" fmla="+- 0 14455 14440"/>
                <a:gd name="T131" fmla="*/ 14455 h 196"/>
                <a:gd name="T132" fmla="+- 0 8514 7783"/>
                <a:gd name="T133" fmla="*/ T132 w 732"/>
                <a:gd name="T134" fmla="+- 0 14457 14440"/>
                <a:gd name="T135" fmla="*/ 14457 h 196"/>
                <a:gd name="T136" fmla="+- 0 8515 7783"/>
                <a:gd name="T137" fmla="*/ T136 w 732"/>
                <a:gd name="T138" fmla="+- 0 14478 14440"/>
                <a:gd name="T139" fmla="*/ 14478 h 196"/>
                <a:gd name="T140" fmla="+- 0 8505 7783"/>
                <a:gd name="T141" fmla="*/ T140 w 732"/>
                <a:gd name="T142" fmla="+- 0 14562 14440"/>
                <a:gd name="T143" fmla="*/ 14562 h 196"/>
                <a:gd name="T144" fmla="+- 0 8472 7783"/>
                <a:gd name="T145" fmla="*/ T144 w 732"/>
                <a:gd name="T146" fmla="+- 0 14613 14440"/>
                <a:gd name="T147" fmla="*/ 14613 h 196"/>
                <a:gd name="T148" fmla="+- 0 8417 7783"/>
                <a:gd name="T149" fmla="*/ T148 w 732"/>
                <a:gd name="T150" fmla="+- 0 14635 14440"/>
                <a:gd name="T151" fmla="*/ 14635 h 1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32" h="196">
                  <a:moveTo>
                    <a:pt x="634" y="195"/>
                  </a:moveTo>
                  <a:lnTo>
                    <a:pt x="558" y="194"/>
                  </a:lnTo>
                  <a:lnTo>
                    <a:pt x="479" y="185"/>
                  </a:lnTo>
                  <a:lnTo>
                    <a:pt x="400" y="181"/>
                  </a:lnTo>
                  <a:lnTo>
                    <a:pt x="320" y="181"/>
                  </a:lnTo>
                  <a:lnTo>
                    <a:pt x="240" y="185"/>
                  </a:lnTo>
                  <a:lnTo>
                    <a:pt x="161" y="193"/>
                  </a:lnTo>
                  <a:lnTo>
                    <a:pt x="66" y="187"/>
                  </a:lnTo>
                  <a:lnTo>
                    <a:pt x="17" y="148"/>
                  </a:lnTo>
                  <a:lnTo>
                    <a:pt x="0" y="95"/>
                  </a:lnTo>
                  <a:lnTo>
                    <a:pt x="2" y="43"/>
                  </a:lnTo>
                  <a:lnTo>
                    <a:pt x="5" y="27"/>
                  </a:lnTo>
                  <a:lnTo>
                    <a:pt x="11" y="0"/>
                  </a:lnTo>
                  <a:lnTo>
                    <a:pt x="86" y="8"/>
                  </a:lnTo>
                  <a:lnTo>
                    <a:pt x="86" y="53"/>
                  </a:lnTo>
                  <a:lnTo>
                    <a:pt x="146" y="61"/>
                  </a:lnTo>
                  <a:lnTo>
                    <a:pt x="133" y="1"/>
                  </a:lnTo>
                  <a:lnTo>
                    <a:pt x="211" y="4"/>
                  </a:lnTo>
                  <a:lnTo>
                    <a:pt x="204" y="52"/>
                  </a:lnTo>
                  <a:lnTo>
                    <a:pt x="267" y="58"/>
                  </a:lnTo>
                  <a:lnTo>
                    <a:pt x="264" y="2"/>
                  </a:lnTo>
                  <a:lnTo>
                    <a:pt x="346" y="14"/>
                  </a:lnTo>
                  <a:lnTo>
                    <a:pt x="337" y="66"/>
                  </a:lnTo>
                  <a:lnTo>
                    <a:pt x="401" y="65"/>
                  </a:lnTo>
                  <a:lnTo>
                    <a:pt x="396" y="9"/>
                  </a:lnTo>
                  <a:lnTo>
                    <a:pt x="472" y="5"/>
                  </a:lnTo>
                  <a:lnTo>
                    <a:pt x="466" y="70"/>
                  </a:lnTo>
                  <a:lnTo>
                    <a:pt x="524" y="65"/>
                  </a:lnTo>
                  <a:lnTo>
                    <a:pt x="519" y="16"/>
                  </a:lnTo>
                  <a:lnTo>
                    <a:pt x="596" y="13"/>
                  </a:lnTo>
                  <a:lnTo>
                    <a:pt x="591" y="63"/>
                  </a:lnTo>
                  <a:lnTo>
                    <a:pt x="661" y="70"/>
                  </a:lnTo>
                  <a:lnTo>
                    <a:pt x="653" y="15"/>
                  </a:lnTo>
                  <a:lnTo>
                    <a:pt x="731" y="17"/>
                  </a:lnTo>
                  <a:lnTo>
                    <a:pt x="732" y="38"/>
                  </a:lnTo>
                  <a:lnTo>
                    <a:pt x="722" y="122"/>
                  </a:lnTo>
                  <a:lnTo>
                    <a:pt x="689" y="173"/>
                  </a:lnTo>
                  <a:lnTo>
                    <a:pt x="634" y="195"/>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9" name="Freeform 118"/>
            <p:cNvSpPr>
              <a:spLocks/>
            </p:cNvSpPr>
            <p:nvPr/>
          </p:nvSpPr>
          <p:spPr bwMode="auto">
            <a:xfrm>
              <a:off x="6839" y="13088"/>
              <a:ext cx="1096" cy="1067"/>
            </a:xfrm>
            <a:custGeom>
              <a:avLst/>
              <a:gdLst>
                <a:gd name="T0" fmla="+- 0 6839 6839"/>
                <a:gd name="T1" fmla="*/ T0 w 1096"/>
                <a:gd name="T2" fmla="+- 0 14155 13089"/>
                <a:gd name="T3" fmla="*/ 14155 h 1067"/>
                <a:gd name="T4" fmla="+- 0 7513 6839"/>
                <a:gd name="T5" fmla="*/ T4 w 1096"/>
                <a:gd name="T6" fmla="+- 0 13089 13089"/>
                <a:gd name="T7" fmla="*/ 13089 h 1067"/>
                <a:gd name="T8" fmla="+- 0 7934 6839"/>
                <a:gd name="T9" fmla="*/ T8 w 1096"/>
                <a:gd name="T10" fmla="+- 0 14055 13089"/>
                <a:gd name="T11" fmla="*/ 14055 h 1067"/>
                <a:gd name="T12" fmla="+- 0 6839 6839"/>
                <a:gd name="T13" fmla="*/ T12 w 1096"/>
                <a:gd name="T14" fmla="+- 0 14155 13089"/>
                <a:gd name="T15" fmla="*/ 14155 h 1067"/>
              </a:gdLst>
              <a:ahLst/>
              <a:cxnLst>
                <a:cxn ang="0">
                  <a:pos x="T1" y="T3"/>
                </a:cxn>
                <a:cxn ang="0">
                  <a:pos x="T5" y="T7"/>
                </a:cxn>
                <a:cxn ang="0">
                  <a:pos x="T9" y="T11"/>
                </a:cxn>
                <a:cxn ang="0">
                  <a:pos x="T13" y="T15"/>
                </a:cxn>
              </a:cxnLst>
              <a:rect l="0" t="0" r="r" b="b"/>
              <a:pathLst>
                <a:path w="1096" h="1067">
                  <a:moveTo>
                    <a:pt x="0" y="1066"/>
                  </a:moveTo>
                  <a:lnTo>
                    <a:pt x="674" y="0"/>
                  </a:lnTo>
                  <a:lnTo>
                    <a:pt x="1095" y="966"/>
                  </a:lnTo>
                  <a:lnTo>
                    <a:pt x="0" y="106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4" name="Freeform 133"/>
            <p:cNvSpPr>
              <a:spLocks/>
            </p:cNvSpPr>
            <p:nvPr/>
          </p:nvSpPr>
          <p:spPr bwMode="auto">
            <a:xfrm>
              <a:off x="6164" y="13722"/>
              <a:ext cx="707" cy="649"/>
            </a:xfrm>
            <a:custGeom>
              <a:avLst/>
              <a:gdLst>
                <a:gd name="T0" fmla="+- 0 6165 6165"/>
                <a:gd name="T1" fmla="*/ T0 w 707"/>
                <a:gd name="T2" fmla="+- 0 14372 13723"/>
                <a:gd name="T3" fmla="*/ 14372 h 649"/>
                <a:gd name="T4" fmla="+- 0 6473 6165"/>
                <a:gd name="T5" fmla="*/ T4 w 707"/>
                <a:gd name="T6" fmla="+- 0 13723 13723"/>
                <a:gd name="T7" fmla="*/ 13723 h 649"/>
                <a:gd name="T8" fmla="+- 0 6871 6165"/>
                <a:gd name="T9" fmla="*/ T8 w 707"/>
                <a:gd name="T10" fmla="+- 0 14323 13723"/>
                <a:gd name="T11" fmla="*/ 14323 h 649"/>
                <a:gd name="T12" fmla="+- 0 6165 6165"/>
                <a:gd name="T13" fmla="*/ T12 w 707"/>
                <a:gd name="T14" fmla="+- 0 14372 13723"/>
                <a:gd name="T15" fmla="*/ 14372 h 649"/>
              </a:gdLst>
              <a:ahLst/>
              <a:cxnLst>
                <a:cxn ang="0">
                  <a:pos x="T1" y="T3"/>
                </a:cxn>
                <a:cxn ang="0">
                  <a:pos x="T5" y="T7"/>
                </a:cxn>
                <a:cxn ang="0">
                  <a:pos x="T9" y="T11"/>
                </a:cxn>
                <a:cxn ang="0">
                  <a:pos x="T13" y="T15"/>
                </a:cxn>
              </a:cxnLst>
              <a:rect l="0" t="0" r="r" b="b"/>
              <a:pathLst>
                <a:path w="707" h="649">
                  <a:moveTo>
                    <a:pt x="0" y="649"/>
                  </a:moveTo>
                  <a:lnTo>
                    <a:pt x="308" y="0"/>
                  </a:lnTo>
                  <a:lnTo>
                    <a:pt x="706" y="600"/>
                  </a:lnTo>
                  <a:lnTo>
                    <a:pt x="0" y="649"/>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2" name="AutoShape 47"/>
            <p:cNvSpPr>
              <a:spLocks/>
            </p:cNvSpPr>
            <p:nvPr/>
          </p:nvSpPr>
          <p:spPr bwMode="auto">
            <a:xfrm>
              <a:off x="6232" y="13817"/>
              <a:ext cx="605" cy="538"/>
            </a:xfrm>
            <a:custGeom>
              <a:avLst/>
              <a:gdLst>
                <a:gd name="T0" fmla="+- 0 6486 6232"/>
                <a:gd name="T1" fmla="*/ T0 w 605"/>
                <a:gd name="T2" fmla="+- 0 14228 13817"/>
                <a:gd name="T3" fmla="*/ 14228 h 538"/>
                <a:gd name="T4" fmla="+- 0 6437 6232"/>
                <a:gd name="T5" fmla="*/ T4 w 605"/>
                <a:gd name="T6" fmla="+- 0 14244 13817"/>
                <a:gd name="T7" fmla="*/ 14244 h 538"/>
                <a:gd name="T8" fmla="+- 0 6251 6232"/>
                <a:gd name="T9" fmla="*/ T8 w 605"/>
                <a:gd name="T10" fmla="+- 0 14225 13817"/>
                <a:gd name="T11" fmla="*/ 14225 h 538"/>
                <a:gd name="T12" fmla="+- 0 6502 6232"/>
                <a:gd name="T13" fmla="*/ T12 w 605"/>
                <a:gd name="T14" fmla="+- 0 14240 13817"/>
                <a:gd name="T15" fmla="*/ 14240 h 538"/>
                <a:gd name="T16" fmla="+- 0 6304 6232"/>
                <a:gd name="T17" fmla="*/ T16 w 605"/>
                <a:gd name="T18" fmla="+- 0 14229 13817"/>
                <a:gd name="T19" fmla="*/ 14229 h 538"/>
                <a:gd name="T20" fmla="+- 0 6295 6232"/>
                <a:gd name="T21" fmla="*/ T20 w 605"/>
                <a:gd name="T22" fmla="+- 0 14248 13817"/>
                <a:gd name="T23" fmla="*/ 14248 h 538"/>
                <a:gd name="T24" fmla="+- 0 6439 6232"/>
                <a:gd name="T25" fmla="*/ T24 w 605"/>
                <a:gd name="T26" fmla="+- 0 14264 13817"/>
                <a:gd name="T27" fmla="*/ 14264 h 538"/>
                <a:gd name="T28" fmla="+- 0 6465 6232"/>
                <a:gd name="T29" fmla="*/ T28 w 605"/>
                <a:gd name="T30" fmla="+- 0 14263 13817"/>
                <a:gd name="T31" fmla="*/ 14263 h 538"/>
                <a:gd name="T32" fmla="+- 0 6539 6232"/>
                <a:gd name="T33" fmla="*/ T32 w 605"/>
                <a:gd name="T34" fmla="+- 0 14279 13817"/>
                <a:gd name="T35" fmla="*/ 14279 h 538"/>
                <a:gd name="T36" fmla="+- 0 6563 6232"/>
                <a:gd name="T37" fmla="*/ T36 w 605"/>
                <a:gd name="T38" fmla="+- 0 14289 13817"/>
                <a:gd name="T39" fmla="*/ 14289 h 538"/>
                <a:gd name="T40" fmla="+- 0 6237 6232"/>
                <a:gd name="T41" fmla="*/ T40 w 605"/>
                <a:gd name="T42" fmla="+- 0 14276 13817"/>
                <a:gd name="T43" fmla="*/ 14276 h 538"/>
                <a:gd name="T44" fmla="+- 0 6313 6232"/>
                <a:gd name="T45" fmla="*/ T44 w 605"/>
                <a:gd name="T46" fmla="+- 0 14278 13817"/>
                <a:gd name="T47" fmla="*/ 14278 h 538"/>
                <a:gd name="T48" fmla="+- 0 6435 6232"/>
                <a:gd name="T49" fmla="*/ T48 w 605"/>
                <a:gd name="T50" fmla="+- 0 14311 13817"/>
                <a:gd name="T51" fmla="*/ 14311 h 538"/>
                <a:gd name="T52" fmla="+- 0 6409 6232"/>
                <a:gd name="T53" fmla="*/ T52 w 605"/>
                <a:gd name="T54" fmla="+- 0 14319 13817"/>
                <a:gd name="T55" fmla="*/ 14319 h 538"/>
                <a:gd name="T56" fmla="+- 0 6385 6232"/>
                <a:gd name="T57" fmla="*/ T56 w 605"/>
                <a:gd name="T58" fmla="+- 0 14318 13817"/>
                <a:gd name="T59" fmla="*/ 14318 h 538"/>
                <a:gd name="T60" fmla="+- 0 6412 6232"/>
                <a:gd name="T61" fmla="*/ T60 w 605"/>
                <a:gd name="T62" fmla="+- 0 14324 13817"/>
                <a:gd name="T63" fmla="*/ 14324 h 538"/>
                <a:gd name="T64" fmla="+- 0 6380 6232"/>
                <a:gd name="T65" fmla="*/ T64 w 605"/>
                <a:gd name="T66" fmla="+- 0 14346 13817"/>
                <a:gd name="T67" fmla="*/ 14346 h 538"/>
                <a:gd name="T68" fmla="+- 0 6421 6232"/>
                <a:gd name="T69" fmla="*/ T68 w 605"/>
                <a:gd name="T70" fmla="+- 0 14120 13817"/>
                <a:gd name="T71" fmla="*/ 14120 h 538"/>
                <a:gd name="T72" fmla="+- 0 6418 6232"/>
                <a:gd name="T73" fmla="*/ T72 w 605"/>
                <a:gd name="T74" fmla="+- 0 14149 13817"/>
                <a:gd name="T75" fmla="*/ 14149 h 538"/>
                <a:gd name="T76" fmla="+- 0 6451 6232"/>
                <a:gd name="T77" fmla="*/ T76 w 605"/>
                <a:gd name="T78" fmla="+- 0 14157 13817"/>
                <a:gd name="T79" fmla="*/ 14157 h 538"/>
                <a:gd name="T80" fmla="+- 0 6355 6232"/>
                <a:gd name="T81" fmla="*/ T80 w 605"/>
                <a:gd name="T82" fmla="+- 0 14172 13817"/>
                <a:gd name="T83" fmla="*/ 14172 h 538"/>
                <a:gd name="T84" fmla="+- 0 6390 6232"/>
                <a:gd name="T85" fmla="*/ T84 w 605"/>
                <a:gd name="T86" fmla="+- 0 14188 13817"/>
                <a:gd name="T87" fmla="*/ 14188 h 538"/>
                <a:gd name="T88" fmla="+- 0 6580 6232"/>
                <a:gd name="T89" fmla="*/ T88 w 605"/>
                <a:gd name="T90" fmla="+- 0 13936 13817"/>
                <a:gd name="T91" fmla="*/ 13936 h 538"/>
                <a:gd name="T92" fmla="+- 0 6404 6232"/>
                <a:gd name="T93" fmla="*/ T92 w 605"/>
                <a:gd name="T94" fmla="+- 0 13941 13817"/>
                <a:gd name="T95" fmla="*/ 13941 h 538"/>
                <a:gd name="T96" fmla="+- 0 6456 6232"/>
                <a:gd name="T97" fmla="*/ T96 w 605"/>
                <a:gd name="T98" fmla="+- 0 13980 13817"/>
                <a:gd name="T99" fmla="*/ 13980 h 538"/>
                <a:gd name="T100" fmla="+- 0 6434 6232"/>
                <a:gd name="T101" fmla="*/ T100 w 605"/>
                <a:gd name="T102" fmla="+- 0 13952 13817"/>
                <a:gd name="T103" fmla="*/ 13952 h 538"/>
                <a:gd name="T104" fmla="+- 0 6480 6232"/>
                <a:gd name="T105" fmla="*/ T104 w 605"/>
                <a:gd name="T106" fmla="+- 0 13993 13817"/>
                <a:gd name="T107" fmla="*/ 13993 h 538"/>
                <a:gd name="T108" fmla="+- 0 6427 6232"/>
                <a:gd name="T109" fmla="*/ T108 w 605"/>
                <a:gd name="T110" fmla="+- 0 14010 13817"/>
                <a:gd name="T111" fmla="*/ 14010 h 538"/>
                <a:gd name="T112" fmla="+- 0 6498 6232"/>
                <a:gd name="T113" fmla="*/ T112 w 605"/>
                <a:gd name="T114" fmla="+- 0 14004 13817"/>
                <a:gd name="T115" fmla="*/ 14004 h 538"/>
                <a:gd name="T116" fmla="+- 0 6455 6232"/>
                <a:gd name="T117" fmla="*/ T116 w 605"/>
                <a:gd name="T118" fmla="+- 0 14003 13817"/>
                <a:gd name="T119" fmla="*/ 14003 h 538"/>
                <a:gd name="T120" fmla="+- 0 6573 6232"/>
                <a:gd name="T121" fmla="*/ T120 w 605"/>
                <a:gd name="T122" fmla="+- 0 14016 13817"/>
                <a:gd name="T123" fmla="*/ 14016 h 538"/>
                <a:gd name="T124" fmla="+- 0 6569 6232"/>
                <a:gd name="T125" fmla="*/ T124 w 605"/>
                <a:gd name="T126" fmla="+- 0 14016 13817"/>
                <a:gd name="T127" fmla="*/ 14016 h 538"/>
                <a:gd name="T128" fmla="+- 0 6506 6232"/>
                <a:gd name="T129" fmla="*/ T128 w 605"/>
                <a:gd name="T130" fmla="+- 0 14054 13817"/>
                <a:gd name="T131" fmla="*/ 14054 h 538"/>
                <a:gd name="T132" fmla="+- 0 6554 6232"/>
                <a:gd name="T133" fmla="*/ T132 w 605"/>
                <a:gd name="T134" fmla="+- 0 14057 13817"/>
                <a:gd name="T135" fmla="*/ 14057 h 538"/>
                <a:gd name="T136" fmla="+- 0 6427 6232"/>
                <a:gd name="T137" fmla="*/ T136 w 605"/>
                <a:gd name="T138" fmla="+- 0 14065 13817"/>
                <a:gd name="T139" fmla="*/ 14065 h 538"/>
                <a:gd name="T140" fmla="+- 0 6632 6232"/>
                <a:gd name="T141" fmla="*/ T140 w 605"/>
                <a:gd name="T142" fmla="+- 0 14154 13817"/>
                <a:gd name="T143" fmla="*/ 14154 h 538"/>
                <a:gd name="T144" fmla="+- 0 6684 6232"/>
                <a:gd name="T145" fmla="*/ T144 w 605"/>
                <a:gd name="T146" fmla="+- 0 14161 13817"/>
                <a:gd name="T147" fmla="*/ 14161 h 538"/>
                <a:gd name="T148" fmla="+- 0 6611 6232"/>
                <a:gd name="T149" fmla="*/ T148 w 605"/>
                <a:gd name="T150" fmla="+- 0 14163 13817"/>
                <a:gd name="T151" fmla="*/ 14163 h 538"/>
                <a:gd name="T152" fmla="+- 0 6654 6232"/>
                <a:gd name="T153" fmla="*/ T152 w 605"/>
                <a:gd name="T154" fmla="+- 0 14178 13817"/>
                <a:gd name="T155" fmla="*/ 14178 h 538"/>
                <a:gd name="T156" fmla="+- 0 6721 6232"/>
                <a:gd name="T157" fmla="*/ T156 w 605"/>
                <a:gd name="T158" fmla="+- 0 14261 13817"/>
                <a:gd name="T159" fmla="*/ 14261 h 538"/>
                <a:gd name="T160" fmla="+- 0 6718 6232"/>
                <a:gd name="T161" fmla="*/ T160 w 605"/>
                <a:gd name="T162" fmla="+- 0 14217 13817"/>
                <a:gd name="T163" fmla="*/ 14217 h 538"/>
                <a:gd name="T164" fmla="+- 0 6730 6232"/>
                <a:gd name="T165" fmla="*/ T164 w 605"/>
                <a:gd name="T166" fmla="+- 0 14182 13817"/>
                <a:gd name="T167" fmla="*/ 14182 h 538"/>
                <a:gd name="T168" fmla="+- 0 6719 6232"/>
                <a:gd name="T169" fmla="*/ T168 w 605"/>
                <a:gd name="T170" fmla="+- 0 14217 13817"/>
                <a:gd name="T171" fmla="*/ 14217 h 538"/>
                <a:gd name="T172" fmla="+- 0 6742 6232"/>
                <a:gd name="T173" fmla="*/ T172 w 605"/>
                <a:gd name="T174" fmla="+- 0 14234 13817"/>
                <a:gd name="T175" fmla="*/ 14234 h 538"/>
                <a:gd name="T176" fmla="+- 0 6671 6232"/>
                <a:gd name="T177" fmla="*/ T176 w 605"/>
                <a:gd name="T178" fmla="+- 0 14262 13817"/>
                <a:gd name="T179" fmla="*/ 14262 h 538"/>
                <a:gd name="T180" fmla="+- 0 6692 6232"/>
                <a:gd name="T181" fmla="*/ T180 w 605"/>
                <a:gd name="T182" fmla="+- 0 14268 13817"/>
                <a:gd name="T183" fmla="*/ 14268 h 538"/>
                <a:gd name="T184" fmla="+- 0 6748 6232"/>
                <a:gd name="T185" fmla="*/ T184 w 605"/>
                <a:gd name="T186" fmla="+- 0 14272 13817"/>
                <a:gd name="T187" fmla="*/ 14272 h 538"/>
                <a:gd name="T188" fmla="+- 0 6721 6232"/>
                <a:gd name="T189" fmla="*/ T188 w 605"/>
                <a:gd name="T190" fmla="+- 0 14315 13817"/>
                <a:gd name="T191" fmla="*/ 14315 h 538"/>
                <a:gd name="T192" fmla="+- 0 6754 6232"/>
                <a:gd name="T193" fmla="*/ T192 w 605"/>
                <a:gd name="T194" fmla="+- 0 14323 13817"/>
                <a:gd name="T195" fmla="*/ 14323 h 538"/>
                <a:gd name="T196" fmla="+- 0 6611 6232"/>
                <a:gd name="T197" fmla="*/ T196 w 605"/>
                <a:gd name="T198" fmla="+- 0 14324 13817"/>
                <a:gd name="T199" fmla="*/ 14324 h 538"/>
                <a:gd name="T200" fmla="+- 0 6519 6232"/>
                <a:gd name="T201" fmla="*/ T200 w 605"/>
                <a:gd name="T202" fmla="+- 0 13835 13817"/>
                <a:gd name="T203" fmla="*/ 13835 h 538"/>
                <a:gd name="T204" fmla="+- 0 6523 6232"/>
                <a:gd name="T205" fmla="*/ T204 w 605"/>
                <a:gd name="T206" fmla="+- 0 13856 13817"/>
                <a:gd name="T207" fmla="*/ 13856 h 538"/>
                <a:gd name="T208" fmla="+- 0 6540 6232"/>
                <a:gd name="T209" fmla="*/ T208 w 605"/>
                <a:gd name="T210" fmla="+- 0 13842 13817"/>
                <a:gd name="T211" fmla="*/ 13842 h 538"/>
                <a:gd name="T212" fmla="+- 0 6454 6232"/>
                <a:gd name="T213" fmla="*/ T212 w 605"/>
                <a:gd name="T214" fmla="+- 0 13868 13817"/>
                <a:gd name="T215" fmla="*/ 13868 h 538"/>
                <a:gd name="T216" fmla="+- 0 6481 6232"/>
                <a:gd name="T217" fmla="*/ T216 w 605"/>
                <a:gd name="T218" fmla="+- 0 13868 13817"/>
                <a:gd name="T219" fmla="*/ 13868 h 538"/>
                <a:gd name="T220" fmla="+- 0 6584 6232"/>
                <a:gd name="T221" fmla="*/ T220 w 605"/>
                <a:gd name="T222" fmla="+- 0 14147 13817"/>
                <a:gd name="T223" fmla="*/ 14147 h 538"/>
                <a:gd name="T224" fmla="+- 0 6538 6232"/>
                <a:gd name="T225" fmla="*/ T224 w 605"/>
                <a:gd name="T226" fmla="+- 0 14155 13817"/>
                <a:gd name="T227" fmla="*/ 14155 h 538"/>
                <a:gd name="T228" fmla="+- 0 6365 6232"/>
                <a:gd name="T229" fmla="*/ T228 w 605"/>
                <a:gd name="T230" fmla="+- 0 14105 13817"/>
                <a:gd name="T231" fmla="*/ 14105 h 538"/>
                <a:gd name="T232" fmla="+- 0 6358 6232"/>
                <a:gd name="T233" fmla="*/ T232 w 605"/>
                <a:gd name="T234" fmla="+- 0 14104 13817"/>
                <a:gd name="T235" fmla="*/ 14104 h 538"/>
                <a:gd name="T236" fmla="+- 0 6642 6232"/>
                <a:gd name="T237" fmla="*/ T236 w 605"/>
                <a:gd name="T238" fmla="+- 0 14068 13817"/>
                <a:gd name="T239" fmla="*/ 14068 h 538"/>
                <a:gd name="T240" fmla="+- 0 6687 6232"/>
                <a:gd name="T241" fmla="*/ T240 w 605"/>
                <a:gd name="T242" fmla="+- 0 14088 13817"/>
                <a:gd name="T243" fmla="*/ 14088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605" h="538">
                  <a:moveTo>
                    <a:pt x="290" y="405"/>
                  </a:moveTo>
                  <a:lnTo>
                    <a:pt x="283" y="405"/>
                  </a:lnTo>
                  <a:lnTo>
                    <a:pt x="290" y="388"/>
                  </a:lnTo>
                  <a:lnTo>
                    <a:pt x="293" y="388"/>
                  </a:lnTo>
                  <a:lnTo>
                    <a:pt x="290" y="405"/>
                  </a:lnTo>
                  <a:close/>
                  <a:moveTo>
                    <a:pt x="270" y="423"/>
                  </a:moveTo>
                  <a:lnTo>
                    <a:pt x="266" y="423"/>
                  </a:lnTo>
                  <a:lnTo>
                    <a:pt x="272" y="406"/>
                  </a:lnTo>
                  <a:lnTo>
                    <a:pt x="272" y="405"/>
                  </a:lnTo>
                  <a:lnTo>
                    <a:pt x="268" y="398"/>
                  </a:lnTo>
                  <a:lnTo>
                    <a:pt x="264" y="390"/>
                  </a:lnTo>
                  <a:lnTo>
                    <a:pt x="267" y="389"/>
                  </a:lnTo>
                  <a:lnTo>
                    <a:pt x="270" y="394"/>
                  </a:lnTo>
                  <a:lnTo>
                    <a:pt x="276" y="404"/>
                  </a:lnTo>
                  <a:lnTo>
                    <a:pt x="283" y="405"/>
                  </a:lnTo>
                  <a:lnTo>
                    <a:pt x="290" y="405"/>
                  </a:lnTo>
                  <a:lnTo>
                    <a:pt x="289" y="408"/>
                  </a:lnTo>
                  <a:lnTo>
                    <a:pt x="275" y="408"/>
                  </a:lnTo>
                  <a:lnTo>
                    <a:pt x="270" y="423"/>
                  </a:lnTo>
                  <a:close/>
                  <a:moveTo>
                    <a:pt x="245" y="430"/>
                  </a:moveTo>
                  <a:lnTo>
                    <a:pt x="242" y="430"/>
                  </a:lnTo>
                  <a:lnTo>
                    <a:pt x="245" y="427"/>
                  </a:lnTo>
                  <a:lnTo>
                    <a:pt x="248" y="405"/>
                  </a:lnTo>
                  <a:lnTo>
                    <a:pt x="251" y="404"/>
                  </a:lnTo>
                  <a:lnTo>
                    <a:pt x="254" y="411"/>
                  </a:lnTo>
                  <a:lnTo>
                    <a:pt x="250" y="411"/>
                  </a:lnTo>
                  <a:lnTo>
                    <a:pt x="248" y="426"/>
                  </a:lnTo>
                  <a:lnTo>
                    <a:pt x="245" y="430"/>
                  </a:lnTo>
                  <a:close/>
                  <a:moveTo>
                    <a:pt x="93" y="424"/>
                  </a:moveTo>
                  <a:lnTo>
                    <a:pt x="87" y="424"/>
                  </a:lnTo>
                  <a:lnTo>
                    <a:pt x="94" y="405"/>
                  </a:lnTo>
                  <a:lnTo>
                    <a:pt x="97" y="405"/>
                  </a:lnTo>
                  <a:lnTo>
                    <a:pt x="94" y="422"/>
                  </a:lnTo>
                  <a:lnTo>
                    <a:pt x="93" y="424"/>
                  </a:lnTo>
                  <a:close/>
                  <a:moveTo>
                    <a:pt x="65" y="431"/>
                  </a:moveTo>
                  <a:lnTo>
                    <a:pt x="63" y="431"/>
                  </a:lnTo>
                  <a:lnTo>
                    <a:pt x="66" y="428"/>
                  </a:lnTo>
                  <a:lnTo>
                    <a:pt x="70" y="406"/>
                  </a:lnTo>
                  <a:lnTo>
                    <a:pt x="73" y="406"/>
                  </a:lnTo>
                  <a:lnTo>
                    <a:pt x="75" y="412"/>
                  </a:lnTo>
                  <a:lnTo>
                    <a:pt x="72" y="412"/>
                  </a:lnTo>
                  <a:lnTo>
                    <a:pt x="69" y="425"/>
                  </a:lnTo>
                  <a:lnTo>
                    <a:pt x="66" y="431"/>
                  </a:lnTo>
                  <a:lnTo>
                    <a:pt x="65" y="431"/>
                  </a:lnTo>
                  <a:close/>
                  <a:moveTo>
                    <a:pt x="211" y="447"/>
                  </a:moveTo>
                  <a:lnTo>
                    <a:pt x="207" y="447"/>
                  </a:lnTo>
                  <a:lnTo>
                    <a:pt x="213" y="430"/>
                  </a:lnTo>
                  <a:lnTo>
                    <a:pt x="205" y="427"/>
                  </a:lnTo>
                  <a:lnTo>
                    <a:pt x="199" y="408"/>
                  </a:lnTo>
                  <a:lnTo>
                    <a:pt x="198" y="407"/>
                  </a:lnTo>
                  <a:lnTo>
                    <a:pt x="201" y="406"/>
                  </a:lnTo>
                  <a:lnTo>
                    <a:pt x="204" y="412"/>
                  </a:lnTo>
                  <a:lnTo>
                    <a:pt x="210" y="422"/>
                  </a:lnTo>
                  <a:lnTo>
                    <a:pt x="217" y="424"/>
                  </a:lnTo>
                  <a:lnTo>
                    <a:pt x="224" y="424"/>
                  </a:lnTo>
                  <a:lnTo>
                    <a:pt x="220" y="429"/>
                  </a:lnTo>
                  <a:lnTo>
                    <a:pt x="217" y="431"/>
                  </a:lnTo>
                  <a:lnTo>
                    <a:pt x="219" y="435"/>
                  </a:lnTo>
                  <a:lnTo>
                    <a:pt x="215" y="435"/>
                  </a:lnTo>
                  <a:lnTo>
                    <a:pt x="211" y="447"/>
                  </a:lnTo>
                  <a:close/>
                  <a:moveTo>
                    <a:pt x="224" y="424"/>
                  </a:moveTo>
                  <a:lnTo>
                    <a:pt x="217" y="424"/>
                  </a:lnTo>
                  <a:lnTo>
                    <a:pt x="225" y="406"/>
                  </a:lnTo>
                  <a:lnTo>
                    <a:pt x="228" y="406"/>
                  </a:lnTo>
                  <a:lnTo>
                    <a:pt x="230" y="412"/>
                  </a:lnTo>
                  <a:lnTo>
                    <a:pt x="227" y="412"/>
                  </a:lnTo>
                  <a:lnTo>
                    <a:pt x="224" y="424"/>
                  </a:lnTo>
                  <a:close/>
                  <a:moveTo>
                    <a:pt x="39" y="431"/>
                  </a:moveTo>
                  <a:lnTo>
                    <a:pt x="29" y="427"/>
                  </a:lnTo>
                  <a:lnTo>
                    <a:pt x="22" y="415"/>
                  </a:lnTo>
                  <a:lnTo>
                    <a:pt x="19" y="408"/>
                  </a:lnTo>
                  <a:lnTo>
                    <a:pt x="22" y="407"/>
                  </a:lnTo>
                  <a:lnTo>
                    <a:pt x="25" y="413"/>
                  </a:lnTo>
                  <a:lnTo>
                    <a:pt x="31" y="423"/>
                  </a:lnTo>
                  <a:lnTo>
                    <a:pt x="39" y="426"/>
                  </a:lnTo>
                  <a:lnTo>
                    <a:pt x="42" y="426"/>
                  </a:lnTo>
                  <a:lnTo>
                    <a:pt x="39" y="431"/>
                  </a:lnTo>
                  <a:close/>
                  <a:moveTo>
                    <a:pt x="42" y="426"/>
                  </a:moveTo>
                  <a:lnTo>
                    <a:pt x="39" y="426"/>
                  </a:lnTo>
                  <a:lnTo>
                    <a:pt x="46" y="408"/>
                  </a:lnTo>
                  <a:lnTo>
                    <a:pt x="49" y="407"/>
                  </a:lnTo>
                  <a:lnTo>
                    <a:pt x="51" y="413"/>
                  </a:lnTo>
                  <a:lnTo>
                    <a:pt x="48" y="413"/>
                  </a:lnTo>
                  <a:lnTo>
                    <a:pt x="42" y="426"/>
                  </a:lnTo>
                  <a:close/>
                  <a:moveTo>
                    <a:pt x="288" y="415"/>
                  </a:moveTo>
                  <a:lnTo>
                    <a:pt x="281" y="415"/>
                  </a:lnTo>
                  <a:lnTo>
                    <a:pt x="275" y="408"/>
                  </a:lnTo>
                  <a:lnTo>
                    <a:pt x="289" y="408"/>
                  </a:lnTo>
                  <a:lnTo>
                    <a:pt x="288" y="415"/>
                  </a:lnTo>
                  <a:close/>
                  <a:moveTo>
                    <a:pt x="261" y="430"/>
                  </a:moveTo>
                  <a:lnTo>
                    <a:pt x="255" y="422"/>
                  </a:lnTo>
                  <a:lnTo>
                    <a:pt x="250" y="411"/>
                  </a:lnTo>
                  <a:lnTo>
                    <a:pt x="254" y="411"/>
                  </a:lnTo>
                  <a:lnTo>
                    <a:pt x="259" y="421"/>
                  </a:lnTo>
                  <a:lnTo>
                    <a:pt x="266" y="423"/>
                  </a:lnTo>
                  <a:lnTo>
                    <a:pt x="270" y="423"/>
                  </a:lnTo>
                  <a:lnTo>
                    <a:pt x="268" y="428"/>
                  </a:lnTo>
                  <a:lnTo>
                    <a:pt x="261" y="430"/>
                  </a:lnTo>
                  <a:close/>
                  <a:moveTo>
                    <a:pt x="237" y="446"/>
                  </a:moveTo>
                  <a:lnTo>
                    <a:pt x="233" y="446"/>
                  </a:lnTo>
                  <a:lnTo>
                    <a:pt x="238" y="431"/>
                  </a:lnTo>
                  <a:lnTo>
                    <a:pt x="237" y="431"/>
                  </a:lnTo>
                  <a:lnTo>
                    <a:pt x="236" y="430"/>
                  </a:lnTo>
                  <a:lnTo>
                    <a:pt x="233" y="426"/>
                  </a:lnTo>
                  <a:lnTo>
                    <a:pt x="229" y="418"/>
                  </a:lnTo>
                  <a:lnTo>
                    <a:pt x="227" y="412"/>
                  </a:lnTo>
                  <a:lnTo>
                    <a:pt x="230" y="412"/>
                  </a:lnTo>
                  <a:lnTo>
                    <a:pt x="234" y="424"/>
                  </a:lnTo>
                  <a:lnTo>
                    <a:pt x="238" y="427"/>
                  </a:lnTo>
                  <a:lnTo>
                    <a:pt x="242" y="430"/>
                  </a:lnTo>
                  <a:lnTo>
                    <a:pt x="245" y="430"/>
                  </a:lnTo>
                  <a:lnTo>
                    <a:pt x="244" y="431"/>
                  </a:lnTo>
                  <a:lnTo>
                    <a:pt x="241" y="432"/>
                  </a:lnTo>
                  <a:lnTo>
                    <a:pt x="237" y="446"/>
                  </a:lnTo>
                  <a:close/>
                  <a:moveTo>
                    <a:pt x="83" y="447"/>
                  </a:moveTo>
                  <a:lnTo>
                    <a:pt x="72" y="447"/>
                  </a:lnTo>
                  <a:lnTo>
                    <a:pt x="78" y="446"/>
                  </a:lnTo>
                  <a:lnTo>
                    <a:pt x="83" y="431"/>
                  </a:lnTo>
                  <a:lnTo>
                    <a:pt x="78" y="428"/>
                  </a:lnTo>
                  <a:lnTo>
                    <a:pt x="74" y="419"/>
                  </a:lnTo>
                  <a:lnTo>
                    <a:pt x="72" y="412"/>
                  </a:lnTo>
                  <a:lnTo>
                    <a:pt x="75" y="412"/>
                  </a:lnTo>
                  <a:lnTo>
                    <a:pt x="80" y="422"/>
                  </a:lnTo>
                  <a:lnTo>
                    <a:pt x="87" y="424"/>
                  </a:lnTo>
                  <a:lnTo>
                    <a:pt x="93" y="424"/>
                  </a:lnTo>
                  <a:lnTo>
                    <a:pt x="90" y="429"/>
                  </a:lnTo>
                  <a:lnTo>
                    <a:pt x="87" y="431"/>
                  </a:lnTo>
                  <a:lnTo>
                    <a:pt x="89" y="434"/>
                  </a:lnTo>
                  <a:lnTo>
                    <a:pt x="85" y="434"/>
                  </a:lnTo>
                  <a:lnTo>
                    <a:pt x="83" y="446"/>
                  </a:lnTo>
                  <a:lnTo>
                    <a:pt x="83" y="447"/>
                  </a:lnTo>
                  <a:close/>
                  <a:moveTo>
                    <a:pt x="71" y="471"/>
                  </a:moveTo>
                  <a:lnTo>
                    <a:pt x="67" y="471"/>
                  </a:lnTo>
                  <a:lnTo>
                    <a:pt x="74" y="453"/>
                  </a:lnTo>
                  <a:lnTo>
                    <a:pt x="68" y="451"/>
                  </a:lnTo>
                  <a:lnTo>
                    <a:pt x="62" y="437"/>
                  </a:lnTo>
                  <a:lnTo>
                    <a:pt x="60" y="432"/>
                  </a:lnTo>
                  <a:lnTo>
                    <a:pt x="59" y="432"/>
                  </a:lnTo>
                  <a:lnTo>
                    <a:pt x="57" y="431"/>
                  </a:lnTo>
                  <a:lnTo>
                    <a:pt x="54" y="427"/>
                  </a:lnTo>
                  <a:lnTo>
                    <a:pt x="50" y="420"/>
                  </a:lnTo>
                  <a:lnTo>
                    <a:pt x="48" y="413"/>
                  </a:lnTo>
                  <a:lnTo>
                    <a:pt x="51" y="413"/>
                  </a:lnTo>
                  <a:lnTo>
                    <a:pt x="55" y="425"/>
                  </a:lnTo>
                  <a:lnTo>
                    <a:pt x="59" y="429"/>
                  </a:lnTo>
                  <a:lnTo>
                    <a:pt x="63" y="431"/>
                  </a:lnTo>
                  <a:lnTo>
                    <a:pt x="65" y="431"/>
                  </a:lnTo>
                  <a:lnTo>
                    <a:pt x="63" y="432"/>
                  </a:lnTo>
                  <a:lnTo>
                    <a:pt x="67" y="440"/>
                  </a:lnTo>
                  <a:lnTo>
                    <a:pt x="72" y="447"/>
                  </a:lnTo>
                  <a:lnTo>
                    <a:pt x="83" y="447"/>
                  </a:lnTo>
                  <a:lnTo>
                    <a:pt x="80" y="452"/>
                  </a:lnTo>
                  <a:lnTo>
                    <a:pt x="77" y="453"/>
                  </a:lnTo>
                  <a:lnTo>
                    <a:pt x="80" y="457"/>
                  </a:lnTo>
                  <a:lnTo>
                    <a:pt x="76" y="457"/>
                  </a:lnTo>
                  <a:lnTo>
                    <a:pt x="71" y="471"/>
                  </a:lnTo>
                  <a:close/>
                  <a:moveTo>
                    <a:pt x="108" y="445"/>
                  </a:moveTo>
                  <a:lnTo>
                    <a:pt x="98" y="445"/>
                  </a:lnTo>
                  <a:lnTo>
                    <a:pt x="104" y="443"/>
                  </a:lnTo>
                  <a:lnTo>
                    <a:pt x="108" y="426"/>
                  </a:lnTo>
                  <a:lnTo>
                    <a:pt x="111" y="427"/>
                  </a:lnTo>
                  <a:lnTo>
                    <a:pt x="109" y="442"/>
                  </a:lnTo>
                  <a:lnTo>
                    <a:pt x="108" y="445"/>
                  </a:lnTo>
                  <a:close/>
                  <a:moveTo>
                    <a:pt x="208" y="453"/>
                  </a:moveTo>
                  <a:lnTo>
                    <a:pt x="200" y="450"/>
                  </a:lnTo>
                  <a:lnTo>
                    <a:pt x="192" y="438"/>
                  </a:lnTo>
                  <a:lnTo>
                    <a:pt x="189" y="431"/>
                  </a:lnTo>
                  <a:lnTo>
                    <a:pt x="192" y="430"/>
                  </a:lnTo>
                  <a:lnTo>
                    <a:pt x="195" y="436"/>
                  </a:lnTo>
                  <a:lnTo>
                    <a:pt x="201" y="445"/>
                  </a:lnTo>
                  <a:lnTo>
                    <a:pt x="207" y="447"/>
                  </a:lnTo>
                  <a:lnTo>
                    <a:pt x="211" y="447"/>
                  </a:lnTo>
                  <a:lnTo>
                    <a:pt x="208" y="453"/>
                  </a:lnTo>
                  <a:close/>
                  <a:moveTo>
                    <a:pt x="96" y="467"/>
                  </a:moveTo>
                  <a:lnTo>
                    <a:pt x="87" y="467"/>
                  </a:lnTo>
                  <a:lnTo>
                    <a:pt x="93" y="466"/>
                  </a:lnTo>
                  <a:lnTo>
                    <a:pt x="98" y="451"/>
                  </a:lnTo>
                  <a:lnTo>
                    <a:pt x="93" y="449"/>
                  </a:lnTo>
                  <a:lnTo>
                    <a:pt x="88" y="440"/>
                  </a:lnTo>
                  <a:lnTo>
                    <a:pt x="85" y="434"/>
                  </a:lnTo>
                  <a:lnTo>
                    <a:pt x="89" y="434"/>
                  </a:lnTo>
                  <a:lnTo>
                    <a:pt x="91" y="439"/>
                  </a:lnTo>
                  <a:lnTo>
                    <a:pt x="98" y="445"/>
                  </a:lnTo>
                  <a:lnTo>
                    <a:pt x="108" y="445"/>
                  </a:lnTo>
                  <a:lnTo>
                    <a:pt x="107" y="449"/>
                  </a:lnTo>
                  <a:lnTo>
                    <a:pt x="103" y="451"/>
                  </a:lnTo>
                  <a:lnTo>
                    <a:pt x="105" y="453"/>
                  </a:lnTo>
                  <a:lnTo>
                    <a:pt x="101" y="453"/>
                  </a:lnTo>
                  <a:lnTo>
                    <a:pt x="96" y="467"/>
                  </a:lnTo>
                  <a:close/>
                  <a:moveTo>
                    <a:pt x="228" y="452"/>
                  </a:moveTo>
                  <a:lnTo>
                    <a:pt x="221" y="445"/>
                  </a:lnTo>
                  <a:lnTo>
                    <a:pt x="215" y="435"/>
                  </a:lnTo>
                  <a:lnTo>
                    <a:pt x="219" y="435"/>
                  </a:lnTo>
                  <a:lnTo>
                    <a:pt x="221" y="438"/>
                  </a:lnTo>
                  <a:lnTo>
                    <a:pt x="227" y="446"/>
                  </a:lnTo>
                  <a:lnTo>
                    <a:pt x="233" y="446"/>
                  </a:lnTo>
                  <a:lnTo>
                    <a:pt x="237" y="446"/>
                  </a:lnTo>
                  <a:lnTo>
                    <a:pt x="235" y="450"/>
                  </a:lnTo>
                  <a:lnTo>
                    <a:pt x="228" y="452"/>
                  </a:lnTo>
                  <a:close/>
                  <a:moveTo>
                    <a:pt x="360" y="461"/>
                  </a:moveTo>
                  <a:lnTo>
                    <a:pt x="356" y="461"/>
                  </a:lnTo>
                  <a:lnTo>
                    <a:pt x="363" y="441"/>
                  </a:lnTo>
                  <a:lnTo>
                    <a:pt x="365" y="441"/>
                  </a:lnTo>
                  <a:lnTo>
                    <a:pt x="360" y="461"/>
                  </a:lnTo>
                  <a:close/>
                  <a:moveTo>
                    <a:pt x="337" y="467"/>
                  </a:moveTo>
                  <a:lnTo>
                    <a:pt x="331" y="467"/>
                  </a:lnTo>
                  <a:lnTo>
                    <a:pt x="335" y="464"/>
                  </a:lnTo>
                  <a:lnTo>
                    <a:pt x="338" y="442"/>
                  </a:lnTo>
                  <a:lnTo>
                    <a:pt x="341" y="442"/>
                  </a:lnTo>
                  <a:lnTo>
                    <a:pt x="344" y="448"/>
                  </a:lnTo>
                  <a:lnTo>
                    <a:pt x="344" y="449"/>
                  </a:lnTo>
                  <a:lnTo>
                    <a:pt x="340" y="449"/>
                  </a:lnTo>
                  <a:lnTo>
                    <a:pt x="337" y="467"/>
                  </a:lnTo>
                  <a:close/>
                  <a:moveTo>
                    <a:pt x="307" y="468"/>
                  </a:moveTo>
                  <a:lnTo>
                    <a:pt x="298" y="464"/>
                  </a:lnTo>
                  <a:lnTo>
                    <a:pt x="291" y="451"/>
                  </a:lnTo>
                  <a:lnTo>
                    <a:pt x="288" y="444"/>
                  </a:lnTo>
                  <a:lnTo>
                    <a:pt x="291" y="443"/>
                  </a:lnTo>
                  <a:lnTo>
                    <a:pt x="294" y="449"/>
                  </a:lnTo>
                  <a:lnTo>
                    <a:pt x="300" y="460"/>
                  </a:lnTo>
                  <a:lnTo>
                    <a:pt x="307" y="462"/>
                  </a:lnTo>
                  <a:lnTo>
                    <a:pt x="310" y="462"/>
                  </a:lnTo>
                  <a:lnTo>
                    <a:pt x="307" y="468"/>
                  </a:lnTo>
                  <a:close/>
                  <a:moveTo>
                    <a:pt x="310" y="462"/>
                  </a:moveTo>
                  <a:lnTo>
                    <a:pt x="307" y="462"/>
                  </a:lnTo>
                  <a:lnTo>
                    <a:pt x="315" y="444"/>
                  </a:lnTo>
                  <a:lnTo>
                    <a:pt x="318" y="444"/>
                  </a:lnTo>
                  <a:lnTo>
                    <a:pt x="320" y="449"/>
                  </a:lnTo>
                  <a:lnTo>
                    <a:pt x="317" y="449"/>
                  </a:lnTo>
                  <a:lnTo>
                    <a:pt x="310" y="462"/>
                  </a:lnTo>
                  <a:close/>
                  <a:moveTo>
                    <a:pt x="122" y="466"/>
                  </a:moveTo>
                  <a:lnTo>
                    <a:pt x="113" y="466"/>
                  </a:lnTo>
                  <a:lnTo>
                    <a:pt x="120" y="465"/>
                  </a:lnTo>
                  <a:lnTo>
                    <a:pt x="125" y="448"/>
                  </a:lnTo>
                  <a:lnTo>
                    <a:pt x="128" y="448"/>
                  </a:lnTo>
                  <a:lnTo>
                    <a:pt x="122" y="466"/>
                  </a:lnTo>
                  <a:close/>
                  <a:moveTo>
                    <a:pt x="352" y="467"/>
                  </a:moveTo>
                  <a:lnTo>
                    <a:pt x="345" y="460"/>
                  </a:lnTo>
                  <a:lnTo>
                    <a:pt x="340" y="449"/>
                  </a:lnTo>
                  <a:lnTo>
                    <a:pt x="344" y="449"/>
                  </a:lnTo>
                  <a:lnTo>
                    <a:pt x="349" y="459"/>
                  </a:lnTo>
                  <a:lnTo>
                    <a:pt x="356" y="461"/>
                  </a:lnTo>
                  <a:lnTo>
                    <a:pt x="360" y="461"/>
                  </a:lnTo>
                  <a:lnTo>
                    <a:pt x="359" y="464"/>
                  </a:lnTo>
                  <a:lnTo>
                    <a:pt x="352" y="467"/>
                  </a:lnTo>
                  <a:close/>
                  <a:moveTo>
                    <a:pt x="331" y="472"/>
                  </a:moveTo>
                  <a:lnTo>
                    <a:pt x="322" y="464"/>
                  </a:lnTo>
                  <a:lnTo>
                    <a:pt x="319" y="456"/>
                  </a:lnTo>
                  <a:lnTo>
                    <a:pt x="317" y="449"/>
                  </a:lnTo>
                  <a:lnTo>
                    <a:pt x="320" y="449"/>
                  </a:lnTo>
                  <a:lnTo>
                    <a:pt x="324" y="460"/>
                  </a:lnTo>
                  <a:lnTo>
                    <a:pt x="328" y="464"/>
                  </a:lnTo>
                  <a:lnTo>
                    <a:pt x="331" y="467"/>
                  </a:lnTo>
                  <a:lnTo>
                    <a:pt x="337" y="467"/>
                  </a:lnTo>
                  <a:lnTo>
                    <a:pt x="337" y="469"/>
                  </a:lnTo>
                  <a:lnTo>
                    <a:pt x="331" y="472"/>
                  </a:lnTo>
                  <a:close/>
                  <a:moveTo>
                    <a:pt x="49" y="478"/>
                  </a:moveTo>
                  <a:lnTo>
                    <a:pt x="43" y="478"/>
                  </a:lnTo>
                  <a:lnTo>
                    <a:pt x="47" y="474"/>
                  </a:lnTo>
                  <a:lnTo>
                    <a:pt x="50" y="452"/>
                  </a:lnTo>
                  <a:lnTo>
                    <a:pt x="53" y="452"/>
                  </a:lnTo>
                  <a:lnTo>
                    <a:pt x="55" y="458"/>
                  </a:lnTo>
                  <a:lnTo>
                    <a:pt x="56" y="458"/>
                  </a:lnTo>
                  <a:lnTo>
                    <a:pt x="52" y="458"/>
                  </a:lnTo>
                  <a:lnTo>
                    <a:pt x="49" y="478"/>
                  </a:lnTo>
                  <a:close/>
                  <a:moveTo>
                    <a:pt x="19" y="477"/>
                  </a:moveTo>
                  <a:lnTo>
                    <a:pt x="10" y="474"/>
                  </a:lnTo>
                  <a:lnTo>
                    <a:pt x="3" y="461"/>
                  </a:lnTo>
                  <a:lnTo>
                    <a:pt x="0" y="454"/>
                  </a:lnTo>
                  <a:lnTo>
                    <a:pt x="3" y="453"/>
                  </a:lnTo>
                  <a:lnTo>
                    <a:pt x="5" y="459"/>
                  </a:lnTo>
                  <a:lnTo>
                    <a:pt x="11" y="469"/>
                  </a:lnTo>
                  <a:lnTo>
                    <a:pt x="19" y="472"/>
                  </a:lnTo>
                  <a:lnTo>
                    <a:pt x="22" y="472"/>
                  </a:lnTo>
                  <a:lnTo>
                    <a:pt x="19" y="477"/>
                  </a:lnTo>
                  <a:close/>
                  <a:moveTo>
                    <a:pt x="22" y="472"/>
                  </a:moveTo>
                  <a:lnTo>
                    <a:pt x="19" y="472"/>
                  </a:lnTo>
                  <a:lnTo>
                    <a:pt x="27" y="454"/>
                  </a:lnTo>
                  <a:lnTo>
                    <a:pt x="30" y="453"/>
                  </a:lnTo>
                  <a:lnTo>
                    <a:pt x="32" y="459"/>
                  </a:lnTo>
                  <a:lnTo>
                    <a:pt x="29" y="459"/>
                  </a:lnTo>
                  <a:lnTo>
                    <a:pt x="22" y="472"/>
                  </a:lnTo>
                  <a:close/>
                  <a:moveTo>
                    <a:pt x="114" y="472"/>
                  </a:moveTo>
                  <a:lnTo>
                    <a:pt x="106" y="463"/>
                  </a:lnTo>
                  <a:lnTo>
                    <a:pt x="101" y="453"/>
                  </a:lnTo>
                  <a:lnTo>
                    <a:pt x="105" y="453"/>
                  </a:lnTo>
                  <a:lnTo>
                    <a:pt x="107" y="459"/>
                  </a:lnTo>
                  <a:lnTo>
                    <a:pt x="113" y="466"/>
                  </a:lnTo>
                  <a:lnTo>
                    <a:pt x="122" y="466"/>
                  </a:lnTo>
                  <a:lnTo>
                    <a:pt x="121" y="469"/>
                  </a:lnTo>
                  <a:lnTo>
                    <a:pt x="114" y="472"/>
                  </a:lnTo>
                  <a:close/>
                  <a:moveTo>
                    <a:pt x="88" y="473"/>
                  </a:moveTo>
                  <a:lnTo>
                    <a:pt x="81" y="467"/>
                  </a:lnTo>
                  <a:lnTo>
                    <a:pt x="76" y="457"/>
                  </a:lnTo>
                  <a:lnTo>
                    <a:pt x="80" y="457"/>
                  </a:lnTo>
                  <a:lnTo>
                    <a:pt x="81" y="461"/>
                  </a:lnTo>
                  <a:lnTo>
                    <a:pt x="87" y="467"/>
                  </a:lnTo>
                  <a:lnTo>
                    <a:pt x="96" y="467"/>
                  </a:lnTo>
                  <a:lnTo>
                    <a:pt x="95" y="471"/>
                  </a:lnTo>
                  <a:lnTo>
                    <a:pt x="88" y="473"/>
                  </a:lnTo>
                  <a:close/>
                  <a:moveTo>
                    <a:pt x="63" y="477"/>
                  </a:moveTo>
                  <a:lnTo>
                    <a:pt x="57" y="469"/>
                  </a:lnTo>
                  <a:lnTo>
                    <a:pt x="52" y="458"/>
                  </a:lnTo>
                  <a:lnTo>
                    <a:pt x="56" y="458"/>
                  </a:lnTo>
                  <a:lnTo>
                    <a:pt x="61" y="468"/>
                  </a:lnTo>
                  <a:lnTo>
                    <a:pt x="67" y="471"/>
                  </a:lnTo>
                  <a:lnTo>
                    <a:pt x="71" y="471"/>
                  </a:lnTo>
                  <a:lnTo>
                    <a:pt x="70" y="475"/>
                  </a:lnTo>
                  <a:lnTo>
                    <a:pt x="63" y="477"/>
                  </a:lnTo>
                  <a:close/>
                  <a:moveTo>
                    <a:pt x="43" y="482"/>
                  </a:moveTo>
                  <a:lnTo>
                    <a:pt x="34" y="473"/>
                  </a:lnTo>
                  <a:lnTo>
                    <a:pt x="31" y="465"/>
                  </a:lnTo>
                  <a:lnTo>
                    <a:pt x="29" y="459"/>
                  </a:lnTo>
                  <a:lnTo>
                    <a:pt x="32" y="459"/>
                  </a:lnTo>
                  <a:lnTo>
                    <a:pt x="36" y="471"/>
                  </a:lnTo>
                  <a:lnTo>
                    <a:pt x="43" y="478"/>
                  </a:lnTo>
                  <a:lnTo>
                    <a:pt x="49" y="478"/>
                  </a:lnTo>
                  <a:lnTo>
                    <a:pt x="48" y="479"/>
                  </a:lnTo>
                  <a:lnTo>
                    <a:pt x="43" y="482"/>
                  </a:lnTo>
                  <a:close/>
                  <a:moveTo>
                    <a:pt x="209" y="494"/>
                  </a:moveTo>
                  <a:lnTo>
                    <a:pt x="203" y="494"/>
                  </a:lnTo>
                  <a:lnTo>
                    <a:pt x="208" y="476"/>
                  </a:lnTo>
                  <a:lnTo>
                    <a:pt x="211" y="476"/>
                  </a:lnTo>
                  <a:lnTo>
                    <a:pt x="209" y="494"/>
                  </a:lnTo>
                  <a:close/>
                  <a:moveTo>
                    <a:pt x="183" y="496"/>
                  </a:moveTo>
                  <a:lnTo>
                    <a:pt x="177" y="496"/>
                  </a:lnTo>
                  <a:lnTo>
                    <a:pt x="183" y="478"/>
                  </a:lnTo>
                  <a:lnTo>
                    <a:pt x="186" y="478"/>
                  </a:lnTo>
                  <a:lnTo>
                    <a:pt x="189" y="484"/>
                  </a:lnTo>
                  <a:lnTo>
                    <a:pt x="185" y="484"/>
                  </a:lnTo>
                  <a:lnTo>
                    <a:pt x="183" y="495"/>
                  </a:lnTo>
                  <a:lnTo>
                    <a:pt x="183" y="496"/>
                  </a:lnTo>
                  <a:close/>
                  <a:moveTo>
                    <a:pt x="171" y="520"/>
                  </a:moveTo>
                  <a:lnTo>
                    <a:pt x="167" y="520"/>
                  </a:lnTo>
                  <a:lnTo>
                    <a:pt x="174" y="502"/>
                  </a:lnTo>
                  <a:lnTo>
                    <a:pt x="167" y="500"/>
                  </a:lnTo>
                  <a:lnTo>
                    <a:pt x="159" y="480"/>
                  </a:lnTo>
                  <a:lnTo>
                    <a:pt x="162" y="479"/>
                  </a:lnTo>
                  <a:lnTo>
                    <a:pt x="164" y="485"/>
                  </a:lnTo>
                  <a:lnTo>
                    <a:pt x="170" y="494"/>
                  </a:lnTo>
                  <a:lnTo>
                    <a:pt x="177" y="496"/>
                  </a:lnTo>
                  <a:lnTo>
                    <a:pt x="183" y="496"/>
                  </a:lnTo>
                  <a:lnTo>
                    <a:pt x="180" y="501"/>
                  </a:lnTo>
                  <a:lnTo>
                    <a:pt x="177" y="502"/>
                  </a:lnTo>
                  <a:lnTo>
                    <a:pt x="180" y="507"/>
                  </a:lnTo>
                  <a:lnTo>
                    <a:pt x="176" y="507"/>
                  </a:lnTo>
                  <a:lnTo>
                    <a:pt x="171" y="520"/>
                  </a:lnTo>
                  <a:close/>
                  <a:moveTo>
                    <a:pt x="196" y="517"/>
                  </a:moveTo>
                  <a:lnTo>
                    <a:pt x="187" y="517"/>
                  </a:lnTo>
                  <a:lnTo>
                    <a:pt x="193" y="516"/>
                  </a:lnTo>
                  <a:lnTo>
                    <a:pt x="198" y="502"/>
                  </a:lnTo>
                  <a:lnTo>
                    <a:pt x="198" y="501"/>
                  </a:lnTo>
                  <a:lnTo>
                    <a:pt x="198" y="500"/>
                  </a:lnTo>
                  <a:lnTo>
                    <a:pt x="193" y="498"/>
                  </a:lnTo>
                  <a:lnTo>
                    <a:pt x="188" y="489"/>
                  </a:lnTo>
                  <a:lnTo>
                    <a:pt x="185" y="484"/>
                  </a:lnTo>
                  <a:lnTo>
                    <a:pt x="189" y="484"/>
                  </a:lnTo>
                  <a:lnTo>
                    <a:pt x="195" y="493"/>
                  </a:lnTo>
                  <a:lnTo>
                    <a:pt x="203" y="494"/>
                  </a:lnTo>
                  <a:lnTo>
                    <a:pt x="209" y="494"/>
                  </a:lnTo>
                  <a:lnTo>
                    <a:pt x="205" y="500"/>
                  </a:lnTo>
                  <a:lnTo>
                    <a:pt x="201" y="501"/>
                  </a:lnTo>
                  <a:lnTo>
                    <a:pt x="201" y="502"/>
                  </a:lnTo>
                  <a:lnTo>
                    <a:pt x="196" y="517"/>
                  </a:lnTo>
                  <a:close/>
                  <a:moveTo>
                    <a:pt x="149" y="527"/>
                  </a:moveTo>
                  <a:lnTo>
                    <a:pt x="143" y="527"/>
                  </a:lnTo>
                  <a:lnTo>
                    <a:pt x="147" y="523"/>
                  </a:lnTo>
                  <a:lnTo>
                    <a:pt x="150" y="501"/>
                  </a:lnTo>
                  <a:lnTo>
                    <a:pt x="153" y="501"/>
                  </a:lnTo>
                  <a:lnTo>
                    <a:pt x="155" y="507"/>
                  </a:lnTo>
                  <a:lnTo>
                    <a:pt x="156" y="508"/>
                  </a:lnTo>
                  <a:lnTo>
                    <a:pt x="152" y="508"/>
                  </a:lnTo>
                  <a:lnTo>
                    <a:pt x="149" y="527"/>
                  </a:lnTo>
                  <a:close/>
                  <a:moveTo>
                    <a:pt x="119" y="527"/>
                  </a:moveTo>
                  <a:lnTo>
                    <a:pt x="110" y="523"/>
                  </a:lnTo>
                  <a:lnTo>
                    <a:pt x="103" y="511"/>
                  </a:lnTo>
                  <a:lnTo>
                    <a:pt x="100" y="503"/>
                  </a:lnTo>
                  <a:lnTo>
                    <a:pt x="103" y="502"/>
                  </a:lnTo>
                  <a:lnTo>
                    <a:pt x="105" y="509"/>
                  </a:lnTo>
                  <a:lnTo>
                    <a:pt x="111" y="519"/>
                  </a:lnTo>
                  <a:lnTo>
                    <a:pt x="119" y="521"/>
                  </a:lnTo>
                  <a:lnTo>
                    <a:pt x="122" y="521"/>
                  </a:lnTo>
                  <a:lnTo>
                    <a:pt x="119" y="527"/>
                  </a:lnTo>
                  <a:close/>
                  <a:moveTo>
                    <a:pt x="122" y="521"/>
                  </a:moveTo>
                  <a:lnTo>
                    <a:pt x="119" y="521"/>
                  </a:lnTo>
                  <a:lnTo>
                    <a:pt x="127" y="503"/>
                  </a:lnTo>
                  <a:lnTo>
                    <a:pt x="130" y="503"/>
                  </a:lnTo>
                  <a:lnTo>
                    <a:pt x="132" y="509"/>
                  </a:lnTo>
                  <a:lnTo>
                    <a:pt x="129" y="509"/>
                  </a:lnTo>
                  <a:lnTo>
                    <a:pt x="122" y="521"/>
                  </a:lnTo>
                  <a:close/>
                  <a:moveTo>
                    <a:pt x="188" y="523"/>
                  </a:moveTo>
                  <a:lnTo>
                    <a:pt x="181" y="516"/>
                  </a:lnTo>
                  <a:lnTo>
                    <a:pt x="176" y="507"/>
                  </a:lnTo>
                  <a:lnTo>
                    <a:pt x="180" y="507"/>
                  </a:lnTo>
                  <a:lnTo>
                    <a:pt x="181" y="510"/>
                  </a:lnTo>
                  <a:lnTo>
                    <a:pt x="187" y="517"/>
                  </a:lnTo>
                  <a:lnTo>
                    <a:pt x="196" y="517"/>
                  </a:lnTo>
                  <a:lnTo>
                    <a:pt x="195" y="520"/>
                  </a:lnTo>
                  <a:lnTo>
                    <a:pt x="188" y="523"/>
                  </a:lnTo>
                  <a:close/>
                  <a:moveTo>
                    <a:pt x="163" y="526"/>
                  </a:moveTo>
                  <a:lnTo>
                    <a:pt x="157" y="518"/>
                  </a:lnTo>
                  <a:lnTo>
                    <a:pt x="152" y="508"/>
                  </a:lnTo>
                  <a:lnTo>
                    <a:pt x="156" y="508"/>
                  </a:lnTo>
                  <a:lnTo>
                    <a:pt x="161" y="517"/>
                  </a:lnTo>
                  <a:lnTo>
                    <a:pt x="167" y="520"/>
                  </a:lnTo>
                  <a:lnTo>
                    <a:pt x="171" y="520"/>
                  </a:lnTo>
                  <a:lnTo>
                    <a:pt x="170" y="525"/>
                  </a:lnTo>
                  <a:lnTo>
                    <a:pt x="163" y="526"/>
                  </a:lnTo>
                  <a:close/>
                  <a:moveTo>
                    <a:pt x="143" y="531"/>
                  </a:moveTo>
                  <a:lnTo>
                    <a:pt x="138" y="526"/>
                  </a:lnTo>
                  <a:lnTo>
                    <a:pt x="134" y="523"/>
                  </a:lnTo>
                  <a:lnTo>
                    <a:pt x="131" y="515"/>
                  </a:lnTo>
                  <a:lnTo>
                    <a:pt x="129" y="509"/>
                  </a:lnTo>
                  <a:lnTo>
                    <a:pt x="132" y="509"/>
                  </a:lnTo>
                  <a:lnTo>
                    <a:pt x="136" y="520"/>
                  </a:lnTo>
                  <a:lnTo>
                    <a:pt x="140" y="524"/>
                  </a:lnTo>
                  <a:lnTo>
                    <a:pt x="143" y="527"/>
                  </a:lnTo>
                  <a:lnTo>
                    <a:pt x="149" y="527"/>
                  </a:lnTo>
                  <a:lnTo>
                    <a:pt x="148" y="529"/>
                  </a:lnTo>
                  <a:lnTo>
                    <a:pt x="143" y="531"/>
                  </a:lnTo>
                  <a:close/>
                  <a:moveTo>
                    <a:pt x="46" y="533"/>
                  </a:moveTo>
                  <a:lnTo>
                    <a:pt x="43" y="533"/>
                  </a:lnTo>
                  <a:lnTo>
                    <a:pt x="49" y="515"/>
                  </a:lnTo>
                  <a:lnTo>
                    <a:pt x="52" y="515"/>
                  </a:lnTo>
                  <a:lnTo>
                    <a:pt x="46" y="533"/>
                  </a:lnTo>
                  <a:close/>
                  <a:moveTo>
                    <a:pt x="44" y="538"/>
                  </a:moveTo>
                  <a:lnTo>
                    <a:pt x="35" y="536"/>
                  </a:lnTo>
                  <a:lnTo>
                    <a:pt x="27" y="524"/>
                  </a:lnTo>
                  <a:lnTo>
                    <a:pt x="24" y="517"/>
                  </a:lnTo>
                  <a:lnTo>
                    <a:pt x="27" y="516"/>
                  </a:lnTo>
                  <a:lnTo>
                    <a:pt x="29" y="522"/>
                  </a:lnTo>
                  <a:lnTo>
                    <a:pt x="35" y="531"/>
                  </a:lnTo>
                  <a:lnTo>
                    <a:pt x="43" y="533"/>
                  </a:lnTo>
                  <a:lnTo>
                    <a:pt x="46" y="533"/>
                  </a:lnTo>
                  <a:lnTo>
                    <a:pt x="44" y="538"/>
                  </a:lnTo>
                  <a:close/>
                  <a:moveTo>
                    <a:pt x="214" y="319"/>
                  </a:moveTo>
                  <a:lnTo>
                    <a:pt x="209" y="319"/>
                  </a:lnTo>
                  <a:lnTo>
                    <a:pt x="215" y="301"/>
                  </a:lnTo>
                  <a:lnTo>
                    <a:pt x="218" y="301"/>
                  </a:lnTo>
                  <a:lnTo>
                    <a:pt x="216" y="316"/>
                  </a:lnTo>
                  <a:lnTo>
                    <a:pt x="214" y="319"/>
                  </a:lnTo>
                  <a:close/>
                  <a:moveTo>
                    <a:pt x="189" y="321"/>
                  </a:moveTo>
                  <a:lnTo>
                    <a:pt x="184" y="321"/>
                  </a:lnTo>
                  <a:lnTo>
                    <a:pt x="189" y="303"/>
                  </a:lnTo>
                  <a:lnTo>
                    <a:pt x="192" y="303"/>
                  </a:lnTo>
                  <a:lnTo>
                    <a:pt x="195" y="309"/>
                  </a:lnTo>
                  <a:lnTo>
                    <a:pt x="191" y="309"/>
                  </a:lnTo>
                  <a:lnTo>
                    <a:pt x="189" y="321"/>
                  </a:lnTo>
                  <a:close/>
                  <a:moveTo>
                    <a:pt x="192" y="365"/>
                  </a:moveTo>
                  <a:lnTo>
                    <a:pt x="187" y="365"/>
                  </a:lnTo>
                  <a:lnTo>
                    <a:pt x="194" y="348"/>
                  </a:lnTo>
                  <a:lnTo>
                    <a:pt x="189" y="345"/>
                  </a:lnTo>
                  <a:lnTo>
                    <a:pt x="185" y="337"/>
                  </a:lnTo>
                  <a:lnTo>
                    <a:pt x="182" y="330"/>
                  </a:lnTo>
                  <a:lnTo>
                    <a:pt x="181" y="329"/>
                  </a:lnTo>
                  <a:lnTo>
                    <a:pt x="180" y="328"/>
                  </a:lnTo>
                  <a:lnTo>
                    <a:pt x="173" y="325"/>
                  </a:lnTo>
                  <a:lnTo>
                    <a:pt x="165" y="305"/>
                  </a:lnTo>
                  <a:lnTo>
                    <a:pt x="168" y="304"/>
                  </a:lnTo>
                  <a:lnTo>
                    <a:pt x="171" y="310"/>
                  </a:lnTo>
                  <a:lnTo>
                    <a:pt x="177" y="319"/>
                  </a:lnTo>
                  <a:lnTo>
                    <a:pt x="184" y="321"/>
                  </a:lnTo>
                  <a:lnTo>
                    <a:pt x="189" y="321"/>
                  </a:lnTo>
                  <a:lnTo>
                    <a:pt x="187" y="326"/>
                  </a:lnTo>
                  <a:lnTo>
                    <a:pt x="184" y="328"/>
                  </a:lnTo>
                  <a:lnTo>
                    <a:pt x="184" y="329"/>
                  </a:lnTo>
                  <a:lnTo>
                    <a:pt x="186" y="332"/>
                  </a:lnTo>
                  <a:lnTo>
                    <a:pt x="190" y="339"/>
                  </a:lnTo>
                  <a:lnTo>
                    <a:pt x="195" y="343"/>
                  </a:lnTo>
                  <a:lnTo>
                    <a:pt x="205" y="343"/>
                  </a:lnTo>
                  <a:lnTo>
                    <a:pt x="201" y="348"/>
                  </a:lnTo>
                  <a:lnTo>
                    <a:pt x="197" y="348"/>
                  </a:lnTo>
                  <a:lnTo>
                    <a:pt x="192" y="365"/>
                  </a:lnTo>
                  <a:close/>
                  <a:moveTo>
                    <a:pt x="205" y="343"/>
                  </a:moveTo>
                  <a:lnTo>
                    <a:pt x="195" y="343"/>
                  </a:lnTo>
                  <a:lnTo>
                    <a:pt x="200" y="340"/>
                  </a:lnTo>
                  <a:lnTo>
                    <a:pt x="205" y="326"/>
                  </a:lnTo>
                  <a:lnTo>
                    <a:pt x="200" y="323"/>
                  </a:lnTo>
                  <a:lnTo>
                    <a:pt x="194" y="314"/>
                  </a:lnTo>
                  <a:lnTo>
                    <a:pt x="191" y="309"/>
                  </a:lnTo>
                  <a:lnTo>
                    <a:pt x="195" y="309"/>
                  </a:lnTo>
                  <a:lnTo>
                    <a:pt x="201" y="318"/>
                  </a:lnTo>
                  <a:lnTo>
                    <a:pt x="209" y="319"/>
                  </a:lnTo>
                  <a:lnTo>
                    <a:pt x="214" y="319"/>
                  </a:lnTo>
                  <a:lnTo>
                    <a:pt x="213" y="323"/>
                  </a:lnTo>
                  <a:lnTo>
                    <a:pt x="210" y="325"/>
                  </a:lnTo>
                  <a:lnTo>
                    <a:pt x="211" y="328"/>
                  </a:lnTo>
                  <a:lnTo>
                    <a:pt x="207" y="328"/>
                  </a:lnTo>
                  <a:lnTo>
                    <a:pt x="205" y="343"/>
                  </a:lnTo>
                  <a:close/>
                  <a:moveTo>
                    <a:pt x="229" y="340"/>
                  </a:moveTo>
                  <a:lnTo>
                    <a:pt x="219" y="340"/>
                  </a:lnTo>
                  <a:lnTo>
                    <a:pt x="226" y="339"/>
                  </a:lnTo>
                  <a:lnTo>
                    <a:pt x="231" y="322"/>
                  </a:lnTo>
                  <a:lnTo>
                    <a:pt x="234" y="323"/>
                  </a:lnTo>
                  <a:lnTo>
                    <a:pt x="229" y="340"/>
                  </a:lnTo>
                  <a:close/>
                  <a:moveTo>
                    <a:pt x="220" y="346"/>
                  </a:moveTo>
                  <a:lnTo>
                    <a:pt x="213" y="338"/>
                  </a:lnTo>
                  <a:lnTo>
                    <a:pt x="207" y="328"/>
                  </a:lnTo>
                  <a:lnTo>
                    <a:pt x="211" y="328"/>
                  </a:lnTo>
                  <a:lnTo>
                    <a:pt x="214" y="333"/>
                  </a:lnTo>
                  <a:lnTo>
                    <a:pt x="219" y="340"/>
                  </a:lnTo>
                  <a:lnTo>
                    <a:pt x="229" y="340"/>
                  </a:lnTo>
                  <a:lnTo>
                    <a:pt x="228" y="344"/>
                  </a:lnTo>
                  <a:lnTo>
                    <a:pt x="220" y="346"/>
                  </a:lnTo>
                  <a:close/>
                  <a:moveTo>
                    <a:pt x="169" y="372"/>
                  </a:moveTo>
                  <a:lnTo>
                    <a:pt x="163" y="372"/>
                  </a:lnTo>
                  <a:lnTo>
                    <a:pt x="167" y="368"/>
                  </a:lnTo>
                  <a:lnTo>
                    <a:pt x="170" y="346"/>
                  </a:lnTo>
                  <a:lnTo>
                    <a:pt x="173" y="346"/>
                  </a:lnTo>
                  <a:lnTo>
                    <a:pt x="175" y="352"/>
                  </a:lnTo>
                  <a:lnTo>
                    <a:pt x="176" y="353"/>
                  </a:lnTo>
                  <a:lnTo>
                    <a:pt x="172" y="353"/>
                  </a:lnTo>
                  <a:lnTo>
                    <a:pt x="169" y="372"/>
                  </a:lnTo>
                  <a:close/>
                  <a:moveTo>
                    <a:pt x="139" y="372"/>
                  </a:moveTo>
                  <a:lnTo>
                    <a:pt x="130" y="368"/>
                  </a:lnTo>
                  <a:lnTo>
                    <a:pt x="123" y="355"/>
                  </a:lnTo>
                  <a:lnTo>
                    <a:pt x="120" y="348"/>
                  </a:lnTo>
                  <a:lnTo>
                    <a:pt x="123" y="347"/>
                  </a:lnTo>
                  <a:lnTo>
                    <a:pt x="125" y="354"/>
                  </a:lnTo>
                  <a:lnTo>
                    <a:pt x="131" y="364"/>
                  </a:lnTo>
                  <a:lnTo>
                    <a:pt x="139" y="366"/>
                  </a:lnTo>
                  <a:lnTo>
                    <a:pt x="142" y="366"/>
                  </a:lnTo>
                  <a:lnTo>
                    <a:pt x="139" y="372"/>
                  </a:lnTo>
                  <a:close/>
                  <a:moveTo>
                    <a:pt x="142" y="366"/>
                  </a:moveTo>
                  <a:lnTo>
                    <a:pt x="139" y="366"/>
                  </a:lnTo>
                  <a:lnTo>
                    <a:pt x="147" y="348"/>
                  </a:lnTo>
                  <a:lnTo>
                    <a:pt x="150" y="348"/>
                  </a:lnTo>
                  <a:lnTo>
                    <a:pt x="152" y="353"/>
                  </a:lnTo>
                  <a:lnTo>
                    <a:pt x="149" y="353"/>
                  </a:lnTo>
                  <a:lnTo>
                    <a:pt x="142" y="366"/>
                  </a:lnTo>
                  <a:close/>
                  <a:moveTo>
                    <a:pt x="183" y="371"/>
                  </a:moveTo>
                  <a:lnTo>
                    <a:pt x="177" y="363"/>
                  </a:lnTo>
                  <a:lnTo>
                    <a:pt x="172" y="353"/>
                  </a:lnTo>
                  <a:lnTo>
                    <a:pt x="176" y="353"/>
                  </a:lnTo>
                  <a:lnTo>
                    <a:pt x="181" y="362"/>
                  </a:lnTo>
                  <a:lnTo>
                    <a:pt x="187" y="365"/>
                  </a:lnTo>
                  <a:lnTo>
                    <a:pt x="192" y="365"/>
                  </a:lnTo>
                  <a:lnTo>
                    <a:pt x="190" y="369"/>
                  </a:lnTo>
                  <a:lnTo>
                    <a:pt x="183" y="371"/>
                  </a:lnTo>
                  <a:close/>
                  <a:moveTo>
                    <a:pt x="163" y="376"/>
                  </a:moveTo>
                  <a:lnTo>
                    <a:pt x="158" y="371"/>
                  </a:lnTo>
                  <a:lnTo>
                    <a:pt x="154" y="368"/>
                  </a:lnTo>
                  <a:lnTo>
                    <a:pt x="151" y="360"/>
                  </a:lnTo>
                  <a:lnTo>
                    <a:pt x="149" y="353"/>
                  </a:lnTo>
                  <a:lnTo>
                    <a:pt x="152" y="353"/>
                  </a:lnTo>
                  <a:lnTo>
                    <a:pt x="156" y="365"/>
                  </a:lnTo>
                  <a:lnTo>
                    <a:pt x="160" y="369"/>
                  </a:lnTo>
                  <a:lnTo>
                    <a:pt x="163" y="372"/>
                  </a:lnTo>
                  <a:lnTo>
                    <a:pt x="169" y="372"/>
                  </a:lnTo>
                  <a:lnTo>
                    <a:pt x="168" y="373"/>
                  </a:lnTo>
                  <a:lnTo>
                    <a:pt x="163" y="376"/>
                  </a:lnTo>
                  <a:close/>
                  <a:moveTo>
                    <a:pt x="354" y="119"/>
                  </a:moveTo>
                  <a:lnTo>
                    <a:pt x="348" y="119"/>
                  </a:lnTo>
                  <a:lnTo>
                    <a:pt x="354" y="101"/>
                  </a:lnTo>
                  <a:lnTo>
                    <a:pt x="357" y="102"/>
                  </a:lnTo>
                  <a:lnTo>
                    <a:pt x="354" y="119"/>
                  </a:lnTo>
                  <a:close/>
                  <a:moveTo>
                    <a:pt x="341" y="142"/>
                  </a:moveTo>
                  <a:lnTo>
                    <a:pt x="337" y="142"/>
                  </a:lnTo>
                  <a:lnTo>
                    <a:pt x="343" y="126"/>
                  </a:lnTo>
                  <a:lnTo>
                    <a:pt x="336" y="122"/>
                  </a:lnTo>
                  <a:lnTo>
                    <a:pt x="329" y="104"/>
                  </a:lnTo>
                  <a:lnTo>
                    <a:pt x="332" y="103"/>
                  </a:lnTo>
                  <a:lnTo>
                    <a:pt x="334" y="108"/>
                  </a:lnTo>
                  <a:lnTo>
                    <a:pt x="340" y="118"/>
                  </a:lnTo>
                  <a:lnTo>
                    <a:pt x="348" y="119"/>
                  </a:lnTo>
                  <a:lnTo>
                    <a:pt x="354" y="119"/>
                  </a:lnTo>
                  <a:lnTo>
                    <a:pt x="351" y="125"/>
                  </a:lnTo>
                  <a:lnTo>
                    <a:pt x="347" y="126"/>
                  </a:lnTo>
                  <a:lnTo>
                    <a:pt x="341" y="142"/>
                  </a:lnTo>
                  <a:close/>
                  <a:moveTo>
                    <a:pt x="245" y="140"/>
                  </a:moveTo>
                  <a:lnTo>
                    <a:pt x="239" y="140"/>
                  </a:lnTo>
                  <a:lnTo>
                    <a:pt x="246" y="121"/>
                  </a:lnTo>
                  <a:lnTo>
                    <a:pt x="249" y="121"/>
                  </a:lnTo>
                  <a:lnTo>
                    <a:pt x="246" y="138"/>
                  </a:lnTo>
                  <a:lnTo>
                    <a:pt x="245" y="140"/>
                  </a:lnTo>
                  <a:close/>
                  <a:moveTo>
                    <a:pt x="217" y="147"/>
                  </a:moveTo>
                  <a:lnTo>
                    <a:pt x="215" y="147"/>
                  </a:lnTo>
                  <a:lnTo>
                    <a:pt x="218" y="144"/>
                  </a:lnTo>
                  <a:lnTo>
                    <a:pt x="222" y="122"/>
                  </a:lnTo>
                  <a:lnTo>
                    <a:pt x="225" y="121"/>
                  </a:lnTo>
                  <a:lnTo>
                    <a:pt x="227" y="128"/>
                  </a:lnTo>
                  <a:lnTo>
                    <a:pt x="224" y="128"/>
                  </a:lnTo>
                  <a:lnTo>
                    <a:pt x="221" y="141"/>
                  </a:lnTo>
                  <a:lnTo>
                    <a:pt x="218" y="147"/>
                  </a:lnTo>
                  <a:lnTo>
                    <a:pt x="217" y="147"/>
                  </a:lnTo>
                  <a:close/>
                  <a:moveTo>
                    <a:pt x="191" y="147"/>
                  </a:moveTo>
                  <a:lnTo>
                    <a:pt x="181" y="143"/>
                  </a:lnTo>
                  <a:lnTo>
                    <a:pt x="174" y="131"/>
                  </a:lnTo>
                  <a:lnTo>
                    <a:pt x="172" y="124"/>
                  </a:lnTo>
                  <a:lnTo>
                    <a:pt x="174" y="123"/>
                  </a:lnTo>
                  <a:lnTo>
                    <a:pt x="177" y="129"/>
                  </a:lnTo>
                  <a:lnTo>
                    <a:pt x="183" y="139"/>
                  </a:lnTo>
                  <a:lnTo>
                    <a:pt x="191" y="141"/>
                  </a:lnTo>
                  <a:lnTo>
                    <a:pt x="194" y="141"/>
                  </a:lnTo>
                  <a:lnTo>
                    <a:pt x="191" y="147"/>
                  </a:lnTo>
                  <a:close/>
                  <a:moveTo>
                    <a:pt x="194" y="141"/>
                  </a:moveTo>
                  <a:lnTo>
                    <a:pt x="191" y="141"/>
                  </a:lnTo>
                  <a:lnTo>
                    <a:pt x="198" y="123"/>
                  </a:lnTo>
                  <a:lnTo>
                    <a:pt x="201" y="123"/>
                  </a:lnTo>
                  <a:lnTo>
                    <a:pt x="203" y="129"/>
                  </a:lnTo>
                  <a:lnTo>
                    <a:pt x="200" y="129"/>
                  </a:lnTo>
                  <a:lnTo>
                    <a:pt x="194" y="141"/>
                  </a:lnTo>
                  <a:close/>
                  <a:moveTo>
                    <a:pt x="339" y="148"/>
                  </a:moveTo>
                  <a:lnTo>
                    <a:pt x="329" y="146"/>
                  </a:lnTo>
                  <a:lnTo>
                    <a:pt x="322" y="134"/>
                  </a:lnTo>
                  <a:lnTo>
                    <a:pt x="319" y="126"/>
                  </a:lnTo>
                  <a:lnTo>
                    <a:pt x="321" y="126"/>
                  </a:lnTo>
                  <a:lnTo>
                    <a:pt x="324" y="131"/>
                  </a:lnTo>
                  <a:lnTo>
                    <a:pt x="330" y="141"/>
                  </a:lnTo>
                  <a:lnTo>
                    <a:pt x="337" y="142"/>
                  </a:lnTo>
                  <a:lnTo>
                    <a:pt x="341" y="142"/>
                  </a:lnTo>
                  <a:lnTo>
                    <a:pt x="339" y="148"/>
                  </a:lnTo>
                  <a:close/>
                  <a:moveTo>
                    <a:pt x="235" y="163"/>
                  </a:moveTo>
                  <a:lnTo>
                    <a:pt x="224" y="163"/>
                  </a:lnTo>
                  <a:lnTo>
                    <a:pt x="230" y="161"/>
                  </a:lnTo>
                  <a:lnTo>
                    <a:pt x="235" y="147"/>
                  </a:lnTo>
                  <a:lnTo>
                    <a:pt x="230" y="144"/>
                  </a:lnTo>
                  <a:lnTo>
                    <a:pt x="226" y="134"/>
                  </a:lnTo>
                  <a:lnTo>
                    <a:pt x="224" y="128"/>
                  </a:lnTo>
                  <a:lnTo>
                    <a:pt x="227" y="128"/>
                  </a:lnTo>
                  <a:lnTo>
                    <a:pt x="232" y="138"/>
                  </a:lnTo>
                  <a:lnTo>
                    <a:pt x="239" y="140"/>
                  </a:lnTo>
                  <a:lnTo>
                    <a:pt x="245" y="140"/>
                  </a:lnTo>
                  <a:lnTo>
                    <a:pt x="242" y="145"/>
                  </a:lnTo>
                  <a:lnTo>
                    <a:pt x="239" y="147"/>
                  </a:lnTo>
                  <a:lnTo>
                    <a:pt x="241" y="150"/>
                  </a:lnTo>
                  <a:lnTo>
                    <a:pt x="237" y="150"/>
                  </a:lnTo>
                  <a:lnTo>
                    <a:pt x="235" y="162"/>
                  </a:lnTo>
                  <a:lnTo>
                    <a:pt x="235" y="163"/>
                  </a:lnTo>
                  <a:close/>
                  <a:moveTo>
                    <a:pt x="223" y="186"/>
                  </a:moveTo>
                  <a:lnTo>
                    <a:pt x="219" y="186"/>
                  </a:lnTo>
                  <a:lnTo>
                    <a:pt x="226" y="169"/>
                  </a:lnTo>
                  <a:lnTo>
                    <a:pt x="220" y="167"/>
                  </a:lnTo>
                  <a:lnTo>
                    <a:pt x="214" y="153"/>
                  </a:lnTo>
                  <a:lnTo>
                    <a:pt x="212" y="148"/>
                  </a:lnTo>
                  <a:lnTo>
                    <a:pt x="211" y="148"/>
                  </a:lnTo>
                  <a:lnTo>
                    <a:pt x="209" y="147"/>
                  </a:lnTo>
                  <a:lnTo>
                    <a:pt x="206" y="143"/>
                  </a:lnTo>
                  <a:lnTo>
                    <a:pt x="202" y="135"/>
                  </a:lnTo>
                  <a:lnTo>
                    <a:pt x="200" y="129"/>
                  </a:lnTo>
                  <a:lnTo>
                    <a:pt x="203" y="129"/>
                  </a:lnTo>
                  <a:lnTo>
                    <a:pt x="207" y="140"/>
                  </a:lnTo>
                  <a:lnTo>
                    <a:pt x="211" y="144"/>
                  </a:lnTo>
                  <a:lnTo>
                    <a:pt x="215" y="147"/>
                  </a:lnTo>
                  <a:lnTo>
                    <a:pt x="217" y="147"/>
                  </a:lnTo>
                  <a:lnTo>
                    <a:pt x="215" y="148"/>
                  </a:lnTo>
                  <a:lnTo>
                    <a:pt x="219" y="156"/>
                  </a:lnTo>
                  <a:lnTo>
                    <a:pt x="224" y="163"/>
                  </a:lnTo>
                  <a:lnTo>
                    <a:pt x="235" y="163"/>
                  </a:lnTo>
                  <a:lnTo>
                    <a:pt x="232" y="167"/>
                  </a:lnTo>
                  <a:lnTo>
                    <a:pt x="230" y="169"/>
                  </a:lnTo>
                  <a:lnTo>
                    <a:pt x="232" y="173"/>
                  </a:lnTo>
                  <a:lnTo>
                    <a:pt x="228" y="173"/>
                  </a:lnTo>
                  <a:lnTo>
                    <a:pt x="223" y="186"/>
                  </a:lnTo>
                  <a:close/>
                  <a:moveTo>
                    <a:pt x="260" y="161"/>
                  </a:moveTo>
                  <a:lnTo>
                    <a:pt x="250" y="161"/>
                  </a:lnTo>
                  <a:lnTo>
                    <a:pt x="256" y="159"/>
                  </a:lnTo>
                  <a:lnTo>
                    <a:pt x="260" y="142"/>
                  </a:lnTo>
                  <a:lnTo>
                    <a:pt x="263" y="143"/>
                  </a:lnTo>
                  <a:lnTo>
                    <a:pt x="262" y="157"/>
                  </a:lnTo>
                  <a:lnTo>
                    <a:pt x="260" y="161"/>
                  </a:lnTo>
                  <a:close/>
                  <a:moveTo>
                    <a:pt x="248" y="184"/>
                  </a:moveTo>
                  <a:lnTo>
                    <a:pt x="243" y="184"/>
                  </a:lnTo>
                  <a:lnTo>
                    <a:pt x="248" y="176"/>
                  </a:lnTo>
                  <a:lnTo>
                    <a:pt x="249" y="174"/>
                  </a:lnTo>
                  <a:lnTo>
                    <a:pt x="250" y="171"/>
                  </a:lnTo>
                  <a:lnTo>
                    <a:pt x="250" y="167"/>
                  </a:lnTo>
                  <a:lnTo>
                    <a:pt x="245" y="165"/>
                  </a:lnTo>
                  <a:lnTo>
                    <a:pt x="240" y="156"/>
                  </a:lnTo>
                  <a:lnTo>
                    <a:pt x="237" y="150"/>
                  </a:lnTo>
                  <a:lnTo>
                    <a:pt x="241" y="150"/>
                  </a:lnTo>
                  <a:lnTo>
                    <a:pt x="244" y="155"/>
                  </a:lnTo>
                  <a:lnTo>
                    <a:pt x="250" y="161"/>
                  </a:lnTo>
                  <a:lnTo>
                    <a:pt x="260" y="161"/>
                  </a:lnTo>
                  <a:lnTo>
                    <a:pt x="259" y="164"/>
                  </a:lnTo>
                  <a:lnTo>
                    <a:pt x="255" y="167"/>
                  </a:lnTo>
                  <a:lnTo>
                    <a:pt x="257" y="169"/>
                  </a:lnTo>
                  <a:lnTo>
                    <a:pt x="253" y="169"/>
                  </a:lnTo>
                  <a:lnTo>
                    <a:pt x="253" y="172"/>
                  </a:lnTo>
                  <a:lnTo>
                    <a:pt x="252" y="176"/>
                  </a:lnTo>
                  <a:lnTo>
                    <a:pt x="248" y="184"/>
                  </a:lnTo>
                  <a:close/>
                  <a:moveTo>
                    <a:pt x="274" y="182"/>
                  </a:moveTo>
                  <a:lnTo>
                    <a:pt x="265" y="182"/>
                  </a:lnTo>
                  <a:lnTo>
                    <a:pt x="272" y="180"/>
                  </a:lnTo>
                  <a:lnTo>
                    <a:pt x="277" y="164"/>
                  </a:lnTo>
                  <a:lnTo>
                    <a:pt x="280" y="164"/>
                  </a:lnTo>
                  <a:lnTo>
                    <a:pt x="274" y="182"/>
                  </a:lnTo>
                  <a:close/>
                  <a:moveTo>
                    <a:pt x="201" y="193"/>
                  </a:moveTo>
                  <a:lnTo>
                    <a:pt x="195" y="193"/>
                  </a:lnTo>
                  <a:lnTo>
                    <a:pt x="199" y="190"/>
                  </a:lnTo>
                  <a:lnTo>
                    <a:pt x="202" y="168"/>
                  </a:lnTo>
                  <a:lnTo>
                    <a:pt x="205" y="167"/>
                  </a:lnTo>
                  <a:lnTo>
                    <a:pt x="207" y="174"/>
                  </a:lnTo>
                  <a:lnTo>
                    <a:pt x="208" y="174"/>
                  </a:lnTo>
                  <a:lnTo>
                    <a:pt x="204" y="174"/>
                  </a:lnTo>
                  <a:lnTo>
                    <a:pt x="201" y="193"/>
                  </a:lnTo>
                  <a:close/>
                  <a:moveTo>
                    <a:pt x="171" y="193"/>
                  </a:moveTo>
                  <a:lnTo>
                    <a:pt x="162" y="189"/>
                  </a:lnTo>
                  <a:lnTo>
                    <a:pt x="155" y="177"/>
                  </a:lnTo>
                  <a:lnTo>
                    <a:pt x="152" y="170"/>
                  </a:lnTo>
                  <a:lnTo>
                    <a:pt x="155" y="169"/>
                  </a:lnTo>
                  <a:lnTo>
                    <a:pt x="157" y="175"/>
                  </a:lnTo>
                  <a:lnTo>
                    <a:pt x="163" y="185"/>
                  </a:lnTo>
                  <a:lnTo>
                    <a:pt x="171" y="187"/>
                  </a:lnTo>
                  <a:lnTo>
                    <a:pt x="174" y="187"/>
                  </a:lnTo>
                  <a:lnTo>
                    <a:pt x="171" y="193"/>
                  </a:lnTo>
                  <a:close/>
                  <a:moveTo>
                    <a:pt x="174" y="187"/>
                  </a:moveTo>
                  <a:lnTo>
                    <a:pt x="171" y="187"/>
                  </a:lnTo>
                  <a:lnTo>
                    <a:pt x="179" y="169"/>
                  </a:lnTo>
                  <a:lnTo>
                    <a:pt x="182" y="169"/>
                  </a:lnTo>
                  <a:lnTo>
                    <a:pt x="184" y="175"/>
                  </a:lnTo>
                  <a:lnTo>
                    <a:pt x="181" y="175"/>
                  </a:lnTo>
                  <a:lnTo>
                    <a:pt x="174" y="187"/>
                  </a:lnTo>
                  <a:close/>
                  <a:moveTo>
                    <a:pt x="266" y="187"/>
                  </a:moveTo>
                  <a:lnTo>
                    <a:pt x="258" y="179"/>
                  </a:lnTo>
                  <a:lnTo>
                    <a:pt x="253" y="169"/>
                  </a:lnTo>
                  <a:lnTo>
                    <a:pt x="257" y="169"/>
                  </a:lnTo>
                  <a:lnTo>
                    <a:pt x="259" y="174"/>
                  </a:lnTo>
                  <a:lnTo>
                    <a:pt x="265" y="182"/>
                  </a:lnTo>
                  <a:lnTo>
                    <a:pt x="274" y="182"/>
                  </a:lnTo>
                  <a:lnTo>
                    <a:pt x="273" y="185"/>
                  </a:lnTo>
                  <a:lnTo>
                    <a:pt x="266" y="187"/>
                  </a:lnTo>
                  <a:close/>
                  <a:moveTo>
                    <a:pt x="239" y="189"/>
                  </a:moveTo>
                  <a:lnTo>
                    <a:pt x="233" y="182"/>
                  </a:lnTo>
                  <a:lnTo>
                    <a:pt x="228" y="173"/>
                  </a:lnTo>
                  <a:lnTo>
                    <a:pt x="232" y="173"/>
                  </a:lnTo>
                  <a:lnTo>
                    <a:pt x="233" y="176"/>
                  </a:lnTo>
                  <a:lnTo>
                    <a:pt x="238" y="182"/>
                  </a:lnTo>
                  <a:lnTo>
                    <a:pt x="243" y="184"/>
                  </a:lnTo>
                  <a:lnTo>
                    <a:pt x="248" y="184"/>
                  </a:lnTo>
                  <a:lnTo>
                    <a:pt x="246" y="188"/>
                  </a:lnTo>
                  <a:lnTo>
                    <a:pt x="239" y="189"/>
                  </a:lnTo>
                  <a:close/>
                  <a:moveTo>
                    <a:pt x="215" y="193"/>
                  </a:moveTo>
                  <a:lnTo>
                    <a:pt x="209" y="185"/>
                  </a:lnTo>
                  <a:lnTo>
                    <a:pt x="204" y="174"/>
                  </a:lnTo>
                  <a:lnTo>
                    <a:pt x="208" y="174"/>
                  </a:lnTo>
                  <a:lnTo>
                    <a:pt x="213" y="184"/>
                  </a:lnTo>
                  <a:lnTo>
                    <a:pt x="219" y="186"/>
                  </a:lnTo>
                  <a:lnTo>
                    <a:pt x="223" y="186"/>
                  </a:lnTo>
                  <a:lnTo>
                    <a:pt x="222" y="191"/>
                  </a:lnTo>
                  <a:lnTo>
                    <a:pt x="215" y="193"/>
                  </a:lnTo>
                  <a:close/>
                  <a:moveTo>
                    <a:pt x="195" y="197"/>
                  </a:moveTo>
                  <a:lnTo>
                    <a:pt x="190" y="192"/>
                  </a:lnTo>
                  <a:lnTo>
                    <a:pt x="186" y="189"/>
                  </a:lnTo>
                  <a:lnTo>
                    <a:pt x="183" y="181"/>
                  </a:lnTo>
                  <a:lnTo>
                    <a:pt x="181" y="175"/>
                  </a:lnTo>
                  <a:lnTo>
                    <a:pt x="184" y="175"/>
                  </a:lnTo>
                  <a:lnTo>
                    <a:pt x="188" y="186"/>
                  </a:lnTo>
                  <a:lnTo>
                    <a:pt x="192" y="190"/>
                  </a:lnTo>
                  <a:lnTo>
                    <a:pt x="195" y="193"/>
                  </a:lnTo>
                  <a:lnTo>
                    <a:pt x="201" y="193"/>
                  </a:lnTo>
                  <a:lnTo>
                    <a:pt x="200" y="195"/>
                  </a:lnTo>
                  <a:lnTo>
                    <a:pt x="195" y="197"/>
                  </a:lnTo>
                  <a:close/>
                  <a:moveTo>
                    <a:pt x="361" y="210"/>
                  </a:moveTo>
                  <a:lnTo>
                    <a:pt x="355" y="210"/>
                  </a:lnTo>
                  <a:lnTo>
                    <a:pt x="360" y="192"/>
                  </a:lnTo>
                  <a:lnTo>
                    <a:pt x="363" y="192"/>
                  </a:lnTo>
                  <a:lnTo>
                    <a:pt x="361" y="210"/>
                  </a:lnTo>
                  <a:close/>
                  <a:moveTo>
                    <a:pt x="335" y="212"/>
                  </a:moveTo>
                  <a:lnTo>
                    <a:pt x="329" y="212"/>
                  </a:lnTo>
                  <a:lnTo>
                    <a:pt x="335" y="194"/>
                  </a:lnTo>
                  <a:lnTo>
                    <a:pt x="338" y="194"/>
                  </a:lnTo>
                  <a:lnTo>
                    <a:pt x="341" y="199"/>
                  </a:lnTo>
                  <a:lnTo>
                    <a:pt x="337" y="199"/>
                  </a:lnTo>
                  <a:lnTo>
                    <a:pt x="335" y="211"/>
                  </a:lnTo>
                  <a:lnTo>
                    <a:pt x="335" y="212"/>
                  </a:lnTo>
                  <a:close/>
                  <a:moveTo>
                    <a:pt x="323" y="236"/>
                  </a:moveTo>
                  <a:lnTo>
                    <a:pt x="319" y="236"/>
                  </a:lnTo>
                  <a:lnTo>
                    <a:pt x="326" y="218"/>
                  </a:lnTo>
                  <a:lnTo>
                    <a:pt x="319" y="215"/>
                  </a:lnTo>
                  <a:lnTo>
                    <a:pt x="311" y="196"/>
                  </a:lnTo>
                  <a:lnTo>
                    <a:pt x="314" y="195"/>
                  </a:lnTo>
                  <a:lnTo>
                    <a:pt x="316" y="200"/>
                  </a:lnTo>
                  <a:lnTo>
                    <a:pt x="322" y="210"/>
                  </a:lnTo>
                  <a:lnTo>
                    <a:pt x="329" y="212"/>
                  </a:lnTo>
                  <a:lnTo>
                    <a:pt x="335" y="212"/>
                  </a:lnTo>
                  <a:lnTo>
                    <a:pt x="332" y="217"/>
                  </a:lnTo>
                  <a:lnTo>
                    <a:pt x="329" y="218"/>
                  </a:lnTo>
                  <a:lnTo>
                    <a:pt x="332" y="223"/>
                  </a:lnTo>
                  <a:lnTo>
                    <a:pt x="328" y="223"/>
                  </a:lnTo>
                  <a:lnTo>
                    <a:pt x="323" y="236"/>
                  </a:lnTo>
                  <a:close/>
                  <a:moveTo>
                    <a:pt x="348" y="233"/>
                  </a:moveTo>
                  <a:lnTo>
                    <a:pt x="339" y="233"/>
                  </a:lnTo>
                  <a:lnTo>
                    <a:pt x="345" y="231"/>
                  </a:lnTo>
                  <a:lnTo>
                    <a:pt x="350" y="216"/>
                  </a:lnTo>
                  <a:lnTo>
                    <a:pt x="345" y="214"/>
                  </a:lnTo>
                  <a:lnTo>
                    <a:pt x="340" y="205"/>
                  </a:lnTo>
                  <a:lnTo>
                    <a:pt x="337" y="199"/>
                  </a:lnTo>
                  <a:lnTo>
                    <a:pt x="341" y="199"/>
                  </a:lnTo>
                  <a:lnTo>
                    <a:pt x="347" y="209"/>
                  </a:lnTo>
                  <a:lnTo>
                    <a:pt x="355" y="210"/>
                  </a:lnTo>
                  <a:lnTo>
                    <a:pt x="361" y="210"/>
                  </a:lnTo>
                  <a:lnTo>
                    <a:pt x="357" y="216"/>
                  </a:lnTo>
                  <a:lnTo>
                    <a:pt x="353" y="217"/>
                  </a:lnTo>
                  <a:lnTo>
                    <a:pt x="348" y="233"/>
                  </a:lnTo>
                  <a:close/>
                  <a:moveTo>
                    <a:pt x="301" y="243"/>
                  </a:moveTo>
                  <a:lnTo>
                    <a:pt x="295" y="243"/>
                  </a:lnTo>
                  <a:lnTo>
                    <a:pt x="299" y="239"/>
                  </a:lnTo>
                  <a:lnTo>
                    <a:pt x="302" y="217"/>
                  </a:lnTo>
                  <a:lnTo>
                    <a:pt x="305" y="217"/>
                  </a:lnTo>
                  <a:lnTo>
                    <a:pt x="307" y="223"/>
                  </a:lnTo>
                  <a:lnTo>
                    <a:pt x="308" y="223"/>
                  </a:lnTo>
                  <a:lnTo>
                    <a:pt x="304" y="223"/>
                  </a:lnTo>
                  <a:lnTo>
                    <a:pt x="301" y="243"/>
                  </a:lnTo>
                  <a:close/>
                  <a:moveTo>
                    <a:pt x="271" y="243"/>
                  </a:moveTo>
                  <a:lnTo>
                    <a:pt x="262" y="239"/>
                  </a:lnTo>
                  <a:lnTo>
                    <a:pt x="255" y="226"/>
                  </a:lnTo>
                  <a:lnTo>
                    <a:pt x="252" y="219"/>
                  </a:lnTo>
                  <a:lnTo>
                    <a:pt x="255" y="218"/>
                  </a:lnTo>
                  <a:lnTo>
                    <a:pt x="257" y="224"/>
                  </a:lnTo>
                  <a:lnTo>
                    <a:pt x="263" y="235"/>
                  </a:lnTo>
                  <a:lnTo>
                    <a:pt x="271" y="237"/>
                  </a:lnTo>
                  <a:lnTo>
                    <a:pt x="274" y="237"/>
                  </a:lnTo>
                  <a:lnTo>
                    <a:pt x="271" y="243"/>
                  </a:lnTo>
                  <a:close/>
                  <a:moveTo>
                    <a:pt x="274" y="237"/>
                  </a:moveTo>
                  <a:lnTo>
                    <a:pt x="271" y="237"/>
                  </a:lnTo>
                  <a:lnTo>
                    <a:pt x="279" y="219"/>
                  </a:lnTo>
                  <a:lnTo>
                    <a:pt x="282" y="218"/>
                  </a:lnTo>
                  <a:lnTo>
                    <a:pt x="284" y="224"/>
                  </a:lnTo>
                  <a:lnTo>
                    <a:pt x="281" y="224"/>
                  </a:lnTo>
                  <a:lnTo>
                    <a:pt x="274" y="237"/>
                  </a:lnTo>
                  <a:close/>
                  <a:moveTo>
                    <a:pt x="340" y="239"/>
                  </a:moveTo>
                  <a:lnTo>
                    <a:pt x="334" y="232"/>
                  </a:lnTo>
                  <a:lnTo>
                    <a:pt x="328" y="223"/>
                  </a:lnTo>
                  <a:lnTo>
                    <a:pt x="332" y="223"/>
                  </a:lnTo>
                  <a:lnTo>
                    <a:pt x="334" y="226"/>
                  </a:lnTo>
                  <a:lnTo>
                    <a:pt x="339" y="233"/>
                  </a:lnTo>
                  <a:lnTo>
                    <a:pt x="348" y="233"/>
                  </a:lnTo>
                  <a:lnTo>
                    <a:pt x="348" y="236"/>
                  </a:lnTo>
                  <a:lnTo>
                    <a:pt x="340" y="239"/>
                  </a:lnTo>
                  <a:close/>
                  <a:moveTo>
                    <a:pt x="315" y="242"/>
                  </a:moveTo>
                  <a:lnTo>
                    <a:pt x="309" y="234"/>
                  </a:lnTo>
                  <a:lnTo>
                    <a:pt x="304" y="223"/>
                  </a:lnTo>
                  <a:lnTo>
                    <a:pt x="308" y="223"/>
                  </a:lnTo>
                  <a:lnTo>
                    <a:pt x="313" y="233"/>
                  </a:lnTo>
                  <a:lnTo>
                    <a:pt x="319" y="236"/>
                  </a:lnTo>
                  <a:lnTo>
                    <a:pt x="323" y="236"/>
                  </a:lnTo>
                  <a:lnTo>
                    <a:pt x="322" y="240"/>
                  </a:lnTo>
                  <a:lnTo>
                    <a:pt x="315" y="242"/>
                  </a:lnTo>
                  <a:close/>
                  <a:moveTo>
                    <a:pt x="295" y="247"/>
                  </a:moveTo>
                  <a:lnTo>
                    <a:pt x="286" y="239"/>
                  </a:lnTo>
                  <a:lnTo>
                    <a:pt x="283" y="230"/>
                  </a:lnTo>
                  <a:lnTo>
                    <a:pt x="281" y="224"/>
                  </a:lnTo>
                  <a:lnTo>
                    <a:pt x="284" y="224"/>
                  </a:lnTo>
                  <a:lnTo>
                    <a:pt x="288" y="236"/>
                  </a:lnTo>
                  <a:lnTo>
                    <a:pt x="292" y="240"/>
                  </a:lnTo>
                  <a:lnTo>
                    <a:pt x="295" y="243"/>
                  </a:lnTo>
                  <a:lnTo>
                    <a:pt x="301" y="243"/>
                  </a:lnTo>
                  <a:lnTo>
                    <a:pt x="300" y="244"/>
                  </a:lnTo>
                  <a:lnTo>
                    <a:pt x="295" y="247"/>
                  </a:lnTo>
                  <a:close/>
                  <a:moveTo>
                    <a:pt x="198" y="248"/>
                  </a:moveTo>
                  <a:lnTo>
                    <a:pt x="195" y="248"/>
                  </a:lnTo>
                  <a:lnTo>
                    <a:pt x="201" y="230"/>
                  </a:lnTo>
                  <a:lnTo>
                    <a:pt x="204" y="231"/>
                  </a:lnTo>
                  <a:lnTo>
                    <a:pt x="198" y="248"/>
                  </a:lnTo>
                  <a:close/>
                  <a:moveTo>
                    <a:pt x="196" y="254"/>
                  </a:moveTo>
                  <a:lnTo>
                    <a:pt x="187" y="252"/>
                  </a:lnTo>
                  <a:lnTo>
                    <a:pt x="179" y="240"/>
                  </a:lnTo>
                  <a:lnTo>
                    <a:pt x="176" y="233"/>
                  </a:lnTo>
                  <a:lnTo>
                    <a:pt x="179" y="232"/>
                  </a:lnTo>
                  <a:lnTo>
                    <a:pt x="181" y="237"/>
                  </a:lnTo>
                  <a:lnTo>
                    <a:pt x="187" y="247"/>
                  </a:lnTo>
                  <a:lnTo>
                    <a:pt x="195" y="248"/>
                  </a:lnTo>
                  <a:lnTo>
                    <a:pt x="198" y="248"/>
                  </a:lnTo>
                  <a:lnTo>
                    <a:pt x="196" y="254"/>
                  </a:lnTo>
                  <a:close/>
                  <a:moveTo>
                    <a:pt x="460" y="337"/>
                  </a:moveTo>
                  <a:lnTo>
                    <a:pt x="456" y="337"/>
                  </a:lnTo>
                  <a:lnTo>
                    <a:pt x="462" y="318"/>
                  </a:lnTo>
                  <a:lnTo>
                    <a:pt x="466" y="318"/>
                  </a:lnTo>
                  <a:lnTo>
                    <a:pt x="460" y="337"/>
                  </a:lnTo>
                  <a:close/>
                  <a:moveTo>
                    <a:pt x="435" y="345"/>
                  </a:moveTo>
                  <a:lnTo>
                    <a:pt x="431" y="345"/>
                  </a:lnTo>
                  <a:lnTo>
                    <a:pt x="435" y="341"/>
                  </a:lnTo>
                  <a:lnTo>
                    <a:pt x="438" y="319"/>
                  </a:lnTo>
                  <a:lnTo>
                    <a:pt x="441" y="319"/>
                  </a:lnTo>
                  <a:lnTo>
                    <a:pt x="444" y="325"/>
                  </a:lnTo>
                  <a:lnTo>
                    <a:pt x="444" y="326"/>
                  </a:lnTo>
                  <a:lnTo>
                    <a:pt x="440" y="326"/>
                  </a:lnTo>
                  <a:lnTo>
                    <a:pt x="438" y="340"/>
                  </a:lnTo>
                  <a:lnTo>
                    <a:pt x="435" y="345"/>
                  </a:lnTo>
                  <a:close/>
                  <a:moveTo>
                    <a:pt x="403" y="362"/>
                  </a:moveTo>
                  <a:lnTo>
                    <a:pt x="397" y="362"/>
                  </a:lnTo>
                  <a:lnTo>
                    <a:pt x="403" y="345"/>
                  </a:lnTo>
                  <a:lnTo>
                    <a:pt x="395" y="341"/>
                  </a:lnTo>
                  <a:lnTo>
                    <a:pt x="388" y="321"/>
                  </a:lnTo>
                  <a:lnTo>
                    <a:pt x="391" y="320"/>
                  </a:lnTo>
                  <a:lnTo>
                    <a:pt x="394" y="326"/>
                  </a:lnTo>
                  <a:lnTo>
                    <a:pt x="400" y="337"/>
                  </a:lnTo>
                  <a:lnTo>
                    <a:pt x="407" y="339"/>
                  </a:lnTo>
                  <a:lnTo>
                    <a:pt x="414" y="339"/>
                  </a:lnTo>
                  <a:lnTo>
                    <a:pt x="410" y="344"/>
                  </a:lnTo>
                  <a:lnTo>
                    <a:pt x="407" y="345"/>
                  </a:lnTo>
                  <a:lnTo>
                    <a:pt x="409" y="349"/>
                  </a:lnTo>
                  <a:lnTo>
                    <a:pt x="405" y="349"/>
                  </a:lnTo>
                  <a:lnTo>
                    <a:pt x="403" y="361"/>
                  </a:lnTo>
                  <a:lnTo>
                    <a:pt x="403" y="362"/>
                  </a:lnTo>
                  <a:close/>
                  <a:moveTo>
                    <a:pt x="414" y="339"/>
                  </a:moveTo>
                  <a:lnTo>
                    <a:pt x="407" y="339"/>
                  </a:lnTo>
                  <a:lnTo>
                    <a:pt x="415" y="321"/>
                  </a:lnTo>
                  <a:lnTo>
                    <a:pt x="418" y="321"/>
                  </a:lnTo>
                  <a:lnTo>
                    <a:pt x="420" y="326"/>
                  </a:lnTo>
                  <a:lnTo>
                    <a:pt x="417" y="326"/>
                  </a:lnTo>
                  <a:lnTo>
                    <a:pt x="414" y="338"/>
                  </a:lnTo>
                  <a:lnTo>
                    <a:pt x="414" y="339"/>
                  </a:lnTo>
                  <a:close/>
                  <a:moveTo>
                    <a:pt x="452" y="344"/>
                  </a:moveTo>
                  <a:lnTo>
                    <a:pt x="445" y="336"/>
                  </a:lnTo>
                  <a:lnTo>
                    <a:pt x="440" y="326"/>
                  </a:lnTo>
                  <a:lnTo>
                    <a:pt x="444" y="326"/>
                  </a:lnTo>
                  <a:lnTo>
                    <a:pt x="449" y="336"/>
                  </a:lnTo>
                  <a:lnTo>
                    <a:pt x="456" y="337"/>
                  </a:lnTo>
                  <a:lnTo>
                    <a:pt x="460" y="337"/>
                  </a:lnTo>
                  <a:lnTo>
                    <a:pt x="459" y="341"/>
                  </a:lnTo>
                  <a:lnTo>
                    <a:pt x="452" y="344"/>
                  </a:lnTo>
                  <a:close/>
                  <a:moveTo>
                    <a:pt x="429" y="361"/>
                  </a:moveTo>
                  <a:lnTo>
                    <a:pt x="422" y="361"/>
                  </a:lnTo>
                  <a:lnTo>
                    <a:pt x="427" y="348"/>
                  </a:lnTo>
                  <a:lnTo>
                    <a:pt x="428" y="346"/>
                  </a:lnTo>
                  <a:lnTo>
                    <a:pt x="428" y="345"/>
                  </a:lnTo>
                  <a:lnTo>
                    <a:pt x="427" y="344"/>
                  </a:lnTo>
                  <a:lnTo>
                    <a:pt x="426" y="344"/>
                  </a:lnTo>
                  <a:lnTo>
                    <a:pt x="422" y="341"/>
                  </a:lnTo>
                  <a:lnTo>
                    <a:pt x="419" y="333"/>
                  </a:lnTo>
                  <a:lnTo>
                    <a:pt x="417" y="326"/>
                  </a:lnTo>
                  <a:lnTo>
                    <a:pt x="420" y="326"/>
                  </a:lnTo>
                  <a:lnTo>
                    <a:pt x="424" y="338"/>
                  </a:lnTo>
                  <a:lnTo>
                    <a:pt x="428" y="342"/>
                  </a:lnTo>
                  <a:lnTo>
                    <a:pt x="431" y="345"/>
                  </a:lnTo>
                  <a:lnTo>
                    <a:pt x="435" y="345"/>
                  </a:lnTo>
                  <a:lnTo>
                    <a:pt x="434" y="345"/>
                  </a:lnTo>
                  <a:lnTo>
                    <a:pt x="431" y="346"/>
                  </a:lnTo>
                  <a:lnTo>
                    <a:pt x="431" y="348"/>
                  </a:lnTo>
                  <a:lnTo>
                    <a:pt x="429" y="361"/>
                  </a:lnTo>
                  <a:close/>
                  <a:moveTo>
                    <a:pt x="414" y="388"/>
                  </a:moveTo>
                  <a:lnTo>
                    <a:pt x="406" y="387"/>
                  </a:lnTo>
                  <a:lnTo>
                    <a:pt x="399" y="378"/>
                  </a:lnTo>
                  <a:lnTo>
                    <a:pt x="394" y="368"/>
                  </a:lnTo>
                  <a:lnTo>
                    <a:pt x="387" y="366"/>
                  </a:lnTo>
                  <a:lnTo>
                    <a:pt x="379" y="346"/>
                  </a:lnTo>
                  <a:lnTo>
                    <a:pt x="379" y="345"/>
                  </a:lnTo>
                  <a:lnTo>
                    <a:pt x="382" y="344"/>
                  </a:lnTo>
                  <a:lnTo>
                    <a:pt x="385" y="350"/>
                  </a:lnTo>
                  <a:lnTo>
                    <a:pt x="390" y="360"/>
                  </a:lnTo>
                  <a:lnTo>
                    <a:pt x="397" y="362"/>
                  </a:lnTo>
                  <a:lnTo>
                    <a:pt x="403" y="362"/>
                  </a:lnTo>
                  <a:lnTo>
                    <a:pt x="401" y="367"/>
                  </a:lnTo>
                  <a:lnTo>
                    <a:pt x="398" y="368"/>
                  </a:lnTo>
                  <a:lnTo>
                    <a:pt x="401" y="375"/>
                  </a:lnTo>
                  <a:lnTo>
                    <a:pt x="407" y="382"/>
                  </a:lnTo>
                  <a:lnTo>
                    <a:pt x="413" y="382"/>
                  </a:lnTo>
                  <a:lnTo>
                    <a:pt x="416" y="382"/>
                  </a:lnTo>
                  <a:lnTo>
                    <a:pt x="414" y="388"/>
                  </a:lnTo>
                  <a:close/>
                  <a:moveTo>
                    <a:pt x="416" y="382"/>
                  </a:moveTo>
                  <a:lnTo>
                    <a:pt x="413" y="382"/>
                  </a:lnTo>
                  <a:lnTo>
                    <a:pt x="418" y="370"/>
                  </a:lnTo>
                  <a:lnTo>
                    <a:pt x="418" y="369"/>
                  </a:lnTo>
                  <a:lnTo>
                    <a:pt x="418" y="367"/>
                  </a:lnTo>
                  <a:lnTo>
                    <a:pt x="413" y="364"/>
                  </a:lnTo>
                  <a:lnTo>
                    <a:pt x="408" y="355"/>
                  </a:lnTo>
                  <a:lnTo>
                    <a:pt x="405" y="349"/>
                  </a:lnTo>
                  <a:lnTo>
                    <a:pt x="409" y="349"/>
                  </a:lnTo>
                  <a:lnTo>
                    <a:pt x="410" y="352"/>
                  </a:lnTo>
                  <a:lnTo>
                    <a:pt x="416" y="360"/>
                  </a:lnTo>
                  <a:lnTo>
                    <a:pt x="422" y="361"/>
                  </a:lnTo>
                  <a:lnTo>
                    <a:pt x="429" y="361"/>
                  </a:lnTo>
                  <a:lnTo>
                    <a:pt x="428" y="362"/>
                  </a:lnTo>
                  <a:lnTo>
                    <a:pt x="425" y="367"/>
                  </a:lnTo>
                  <a:lnTo>
                    <a:pt x="421" y="367"/>
                  </a:lnTo>
                  <a:lnTo>
                    <a:pt x="421" y="369"/>
                  </a:lnTo>
                  <a:lnTo>
                    <a:pt x="421" y="370"/>
                  </a:lnTo>
                  <a:lnTo>
                    <a:pt x="416" y="382"/>
                  </a:lnTo>
                  <a:close/>
                  <a:moveTo>
                    <a:pt x="519" y="377"/>
                  </a:moveTo>
                  <a:lnTo>
                    <a:pt x="514" y="377"/>
                  </a:lnTo>
                  <a:lnTo>
                    <a:pt x="520" y="358"/>
                  </a:lnTo>
                  <a:lnTo>
                    <a:pt x="523" y="358"/>
                  </a:lnTo>
                  <a:lnTo>
                    <a:pt x="521" y="374"/>
                  </a:lnTo>
                  <a:lnTo>
                    <a:pt x="519" y="377"/>
                  </a:lnTo>
                  <a:close/>
                  <a:moveTo>
                    <a:pt x="492" y="384"/>
                  </a:moveTo>
                  <a:lnTo>
                    <a:pt x="489" y="384"/>
                  </a:lnTo>
                  <a:lnTo>
                    <a:pt x="493" y="381"/>
                  </a:lnTo>
                  <a:lnTo>
                    <a:pt x="496" y="359"/>
                  </a:lnTo>
                  <a:lnTo>
                    <a:pt x="499" y="359"/>
                  </a:lnTo>
                  <a:lnTo>
                    <a:pt x="501" y="365"/>
                  </a:lnTo>
                  <a:lnTo>
                    <a:pt x="502" y="365"/>
                  </a:lnTo>
                  <a:lnTo>
                    <a:pt x="498" y="365"/>
                  </a:lnTo>
                  <a:lnTo>
                    <a:pt x="496" y="377"/>
                  </a:lnTo>
                  <a:lnTo>
                    <a:pt x="493" y="383"/>
                  </a:lnTo>
                  <a:lnTo>
                    <a:pt x="492" y="384"/>
                  </a:lnTo>
                  <a:close/>
                  <a:moveTo>
                    <a:pt x="489" y="444"/>
                  </a:moveTo>
                  <a:lnTo>
                    <a:pt x="484" y="444"/>
                  </a:lnTo>
                  <a:lnTo>
                    <a:pt x="491" y="427"/>
                  </a:lnTo>
                  <a:lnTo>
                    <a:pt x="486" y="424"/>
                  </a:lnTo>
                  <a:lnTo>
                    <a:pt x="481" y="415"/>
                  </a:lnTo>
                  <a:lnTo>
                    <a:pt x="479" y="410"/>
                  </a:lnTo>
                  <a:lnTo>
                    <a:pt x="478" y="409"/>
                  </a:lnTo>
                  <a:lnTo>
                    <a:pt x="478" y="408"/>
                  </a:lnTo>
                  <a:lnTo>
                    <a:pt x="478" y="407"/>
                  </a:lnTo>
                  <a:lnTo>
                    <a:pt x="471" y="405"/>
                  </a:lnTo>
                  <a:lnTo>
                    <a:pt x="463" y="387"/>
                  </a:lnTo>
                  <a:lnTo>
                    <a:pt x="463" y="385"/>
                  </a:lnTo>
                  <a:lnTo>
                    <a:pt x="454" y="385"/>
                  </a:lnTo>
                  <a:lnTo>
                    <a:pt x="446" y="362"/>
                  </a:lnTo>
                  <a:lnTo>
                    <a:pt x="446" y="361"/>
                  </a:lnTo>
                  <a:lnTo>
                    <a:pt x="449" y="360"/>
                  </a:lnTo>
                  <a:lnTo>
                    <a:pt x="451" y="366"/>
                  </a:lnTo>
                  <a:lnTo>
                    <a:pt x="457" y="376"/>
                  </a:lnTo>
                  <a:lnTo>
                    <a:pt x="465" y="378"/>
                  </a:lnTo>
                  <a:lnTo>
                    <a:pt x="471" y="378"/>
                  </a:lnTo>
                  <a:lnTo>
                    <a:pt x="469" y="382"/>
                  </a:lnTo>
                  <a:lnTo>
                    <a:pt x="466" y="384"/>
                  </a:lnTo>
                  <a:lnTo>
                    <a:pt x="469" y="391"/>
                  </a:lnTo>
                  <a:lnTo>
                    <a:pt x="474" y="400"/>
                  </a:lnTo>
                  <a:lnTo>
                    <a:pt x="481" y="400"/>
                  </a:lnTo>
                  <a:lnTo>
                    <a:pt x="486" y="400"/>
                  </a:lnTo>
                  <a:lnTo>
                    <a:pt x="484" y="406"/>
                  </a:lnTo>
                  <a:lnTo>
                    <a:pt x="481" y="407"/>
                  </a:lnTo>
                  <a:lnTo>
                    <a:pt x="482" y="409"/>
                  </a:lnTo>
                  <a:lnTo>
                    <a:pt x="486" y="417"/>
                  </a:lnTo>
                  <a:lnTo>
                    <a:pt x="492" y="422"/>
                  </a:lnTo>
                  <a:lnTo>
                    <a:pt x="502" y="422"/>
                  </a:lnTo>
                  <a:lnTo>
                    <a:pt x="502" y="423"/>
                  </a:lnTo>
                  <a:lnTo>
                    <a:pt x="498" y="428"/>
                  </a:lnTo>
                  <a:lnTo>
                    <a:pt x="494" y="428"/>
                  </a:lnTo>
                  <a:lnTo>
                    <a:pt x="489" y="444"/>
                  </a:lnTo>
                  <a:close/>
                  <a:moveTo>
                    <a:pt x="471" y="378"/>
                  </a:moveTo>
                  <a:lnTo>
                    <a:pt x="465" y="378"/>
                  </a:lnTo>
                  <a:lnTo>
                    <a:pt x="473" y="360"/>
                  </a:lnTo>
                  <a:lnTo>
                    <a:pt x="476" y="360"/>
                  </a:lnTo>
                  <a:lnTo>
                    <a:pt x="478" y="366"/>
                  </a:lnTo>
                  <a:lnTo>
                    <a:pt x="475" y="366"/>
                  </a:lnTo>
                  <a:lnTo>
                    <a:pt x="472" y="377"/>
                  </a:lnTo>
                  <a:lnTo>
                    <a:pt x="471" y="378"/>
                  </a:lnTo>
                  <a:close/>
                  <a:moveTo>
                    <a:pt x="511" y="399"/>
                  </a:moveTo>
                  <a:lnTo>
                    <a:pt x="500" y="399"/>
                  </a:lnTo>
                  <a:lnTo>
                    <a:pt x="506" y="398"/>
                  </a:lnTo>
                  <a:lnTo>
                    <a:pt x="511" y="385"/>
                  </a:lnTo>
                  <a:lnTo>
                    <a:pt x="506" y="384"/>
                  </a:lnTo>
                  <a:lnTo>
                    <a:pt x="501" y="372"/>
                  </a:lnTo>
                  <a:lnTo>
                    <a:pt x="498" y="365"/>
                  </a:lnTo>
                  <a:lnTo>
                    <a:pt x="502" y="365"/>
                  </a:lnTo>
                  <a:lnTo>
                    <a:pt x="507" y="375"/>
                  </a:lnTo>
                  <a:lnTo>
                    <a:pt x="514" y="377"/>
                  </a:lnTo>
                  <a:lnTo>
                    <a:pt x="519" y="377"/>
                  </a:lnTo>
                  <a:lnTo>
                    <a:pt x="517" y="381"/>
                  </a:lnTo>
                  <a:lnTo>
                    <a:pt x="514" y="384"/>
                  </a:lnTo>
                  <a:lnTo>
                    <a:pt x="512" y="397"/>
                  </a:lnTo>
                  <a:lnTo>
                    <a:pt x="511" y="399"/>
                  </a:lnTo>
                  <a:close/>
                  <a:moveTo>
                    <a:pt x="486" y="400"/>
                  </a:moveTo>
                  <a:lnTo>
                    <a:pt x="481" y="400"/>
                  </a:lnTo>
                  <a:lnTo>
                    <a:pt x="486" y="385"/>
                  </a:lnTo>
                  <a:lnTo>
                    <a:pt x="485" y="385"/>
                  </a:lnTo>
                  <a:lnTo>
                    <a:pt x="484" y="384"/>
                  </a:lnTo>
                  <a:lnTo>
                    <a:pt x="480" y="380"/>
                  </a:lnTo>
                  <a:lnTo>
                    <a:pt x="477" y="372"/>
                  </a:lnTo>
                  <a:lnTo>
                    <a:pt x="475" y="366"/>
                  </a:lnTo>
                  <a:lnTo>
                    <a:pt x="478" y="366"/>
                  </a:lnTo>
                  <a:lnTo>
                    <a:pt x="482" y="377"/>
                  </a:lnTo>
                  <a:lnTo>
                    <a:pt x="486" y="381"/>
                  </a:lnTo>
                  <a:lnTo>
                    <a:pt x="489" y="384"/>
                  </a:lnTo>
                  <a:lnTo>
                    <a:pt x="492" y="384"/>
                  </a:lnTo>
                  <a:lnTo>
                    <a:pt x="490" y="385"/>
                  </a:lnTo>
                  <a:lnTo>
                    <a:pt x="492" y="388"/>
                  </a:lnTo>
                  <a:lnTo>
                    <a:pt x="489" y="388"/>
                  </a:lnTo>
                  <a:lnTo>
                    <a:pt x="487" y="400"/>
                  </a:lnTo>
                  <a:lnTo>
                    <a:pt x="486" y="400"/>
                  </a:lnTo>
                  <a:close/>
                  <a:moveTo>
                    <a:pt x="502" y="422"/>
                  </a:moveTo>
                  <a:lnTo>
                    <a:pt x="492" y="422"/>
                  </a:lnTo>
                  <a:lnTo>
                    <a:pt x="497" y="420"/>
                  </a:lnTo>
                  <a:lnTo>
                    <a:pt x="502" y="405"/>
                  </a:lnTo>
                  <a:lnTo>
                    <a:pt x="497" y="403"/>
                  </a:lnTo>
                  <a:lnTo>
                    <a:pt x="491" y="394"/>
                  </a:lnTo>
                  <a:lnTo>
                    <a:pt x="489" y="388"/>
                  </a:lnTo>
                  <a:lnTo>
                    <a:pt x="492" y="388"/>
                  </a:lnTo>
                  <a:lnTo>
                    <a:pt x="494" y="392"/>
                  </a:lnTo>
                  <a:lnTo>
                    <a:pt x="500" y="399"/>
                  </a:lnTo>
                  <a:lnTo>
                    <a:pt x="511" y="399"/>
                  </a:lnTo>
                  <a:lnTo>
                    <a:pt x="510" y="403"/>
                  </a:lnTo>
                  <a:lnTo>
                    <a:pt x="507" y="405"/>
                  </a:lnTo>
                  <a:lnTo>
                    <a:pt x="508" y="408"/>
                  </a:lnTo>
                  <a:lnTo>
                    <a:pt x="504" y="408"/>
                  </a:lnTo>
                  <a:lnTo>
                    <a:pt x="502" y="422"/>
                  </a:lnTo>
                  <a:close/>
                  <a:moveTo>
                    <a:pt x="526" y="420"/>
                  </a:moveTo>
                  <a:lnTo>
                    <a:pt x="517" y="420"/>
                  </a:lnTo>
                  <a:lnTo>
                    <a:pt x="523" y="419"/>
                  </a:lnTo>
                  <a:lnTo>
                    <a:pt x="528" y="402"/>
                  </a:lnTo>
                  <a:lnTo>
                    <a:pt x="531" y="402"/>
                  </a:lnTo>
                  <a:lnTo>
                    <a:pt x="526" y="420"/>
                  </a:lnTo>
                  <a:close/>
                  <a:moveTo>
                    <a:pt x="517" y="426"/>
                  </a:moveTo>
                  <a:lnTo>
                    <a:pt x="510" y="417"/>
                  </a:lnTo>
                  <a:lnTo>
                    <a:pt x="504" y="408"/>
                  </a:lnTo>
                  <a:lnTo>
                    <a:pt x="508" y="408"/>
                  </a:lnTo>
                  <a:lnTo>
                    <a:pt x="511" y="413"/>
                  </a:lnTo>
                  <a:lnTo>
                    <a:pt x="517" y="420"/>
                  </a:lnTo>
                  <a:lnTo>
                    <a:pt x="526" y="420"/>
                  </a:lnTo>
                  <a:lnTo>
                    <a:pt x="525" y="423"/>
                  </a:lnTo>
                  <a:lnTo>
                    <a:pt x="517" y="426"/>
                  </a:lnTo>
                  <a:close/>
                  <a:moveTo>
                    <a:pt x="466" y="451"/>
                  </a:moveTo>
                  <a:lnTo>
                    <a:pt x="460" y="451"/>
                  </a:lnTo>
                  <a:lnTo>
                    <a:pt x="464" y="448"/>
                  </a:lnTo>
                  <a:lnTo>
                    <a:pt x="467" y="426"/>
                  </a:lnTo>
                  <a:lnTo>
                    <a:pt x="470" y="426"/>
                  </a:lnTo>
                  <a:lnTo>
                    <a:pt x="472" y="432"/>
                  </a:lnTo>
                  <a:lnTo>
                    <a:pt x="473" y="432"/>
                  </a:lnTo>
                  <a:lnTo>
                    <a:pt x="469" y="432"/>
                  </a:lnTo>
                  <a:lnTo>
                    <a:pt x="466" y="451"/>
                  </a:lnTo>
                  <a:close/>
                  <a:moveTo>
                    <a:pt x="436" y="451"/>
                  </a:moveTo>
                  <a:lnTo>
                    <a:pt x="427" y="447"/>
                  </a:lnTo>
                  <a:lnTo>
                    <a:pt x="420" y="435"/>
                  </a:lnTo>
                  <a:lnTo>
                    <a:pt x="417" y="428"/>
                  </a:lnTo>
                  <a:lnTo>
                    <a:pt x="420" y="427"/>
                  </a:lnTo>
                  <a:lnTo>
                    <a:pt x="422" y="433"/>
                  </a:lnTo>
                  <a:lnTo>
                    <a:pt x="428" y="443"/>
                  </a:lnTo>
                  <a:lnTo>
                    <a:pt x="436" y="445"/>
                  </a:lnTo>
                  <a:lnTo>
                    <a:pt x="439" y="445"/>
                  </a:lnTo>
                  <a:lnTo>
                    <a:pt x="436" y="451"/>
                  </a:lnTo>
                  <a:close/>
                  <a:moveTo>
                    <a:pt x="439" y="445"/>
                  </a:moveTo>
                  <a:lnTo>
                    <a:pt x="436" y="445"/>
                  </a:lnTo>
                  <a:lnTo>
                    <a:pt x="444" y="427"/>
                  </a:lnTo>
                  <a:lnTo>
                    <a:pt x="447" y="427"/>
                  </a:lnTo>
                  <a:lnTo>
                    <a:pt x="449" y="433"/>
                  </a:lnTo>
                  <a:lnTo>
                    <a:pt x="446" y="433"/>
                  </a:lnTo>
                  <a:lnTo>
                    <a:pt x="439" y="445"/>
                  </a:lnTo>
                  <a:close/>
                  <a:moveTo>
                    <a:pt x="480" y="451"/>
                  </a:moveTo>
                  <a:lnTo>
                    <a:pt x="474" y="443"/>
                  </a:lnTo>
                  <a:lnTo>
                    <a:pt x="469" y="432"/>
                  </a:lnTo>
                  <a:lnTo>
                    <a:pt x="473" y="432"/>
                  </a:lnTo>
                  <a:lnTo>
                    <a:pt x="478" y="442"/>
                  </a:lnTo>
                  <a:lnTo>
                    <a:pt x="484" y="444"/>
                  </a:lnTo>
                  <a:lnTo>
                    <a:pt x="489" y="444"/>
                  </a:lnTo>
                  <a:lnTo>
                    <a:pt x="487" y="448"/>
                  </a:lnTo>
                  <a:lnTo>
                    <a:pt x="480" y="451"/>
                  </a:lnTo>
                  <a:close/>
                  <a:moveTo>
                    <a:pt x="460" y="455"/>
                  </a:moveTo>
                  <a:lnTo>
                    <a:pt x="455" y="451"/>
                  </a:lnTo>
                  <a:lnTo>
                    <a:pt x="451" y="447"/>
                  </a:lnTo>
                  <a:lnTo>
                    <a:pt x="448" y="439"/>
                  </a:lnTo>
                  <a:lnTo>
                    <a:pt x="446" y="433"/>
                  </a:lnTo>
                  <a:lnTo>
                    <a:pt x="449" y="433"/>
                  </a:lnTo>
                  <a:lnTo>
                    <a:pt x="453" y="445"/>
                  </a:lnTo>
                  <a:lnTo>
                    <a:pt x="460" y="451"/>
                  </a:lnTo>
                  <a:lnTo>
                    <a:pt x="466" y="451"/>
                  </a:lnTo>
                  <a:lnTo>
                    <a:pt x="465" y="453"/>
                  </a:lnTo>
                  <a:lnTo>
                    <a:pt x="460" y="455"/>
                  </a:lnTo>
                  <a:close/>
                  <a:moveTo>
                    <a:pt x="563" y="470"/>
                  </a:moveTo>
                  <a:lnTo>
                    <a:pt x="557" y="470"/>
                  </a:lnTo>
                  <a:lnTo>
                    <a:pt x="563" y="452"/>
                  </a:lnTo>
                  <a:lnTo>
                    <a:pt x="566" y="452"/>
                  </a:lnTo>
                  <a:lnTo>
                    <a:pt x="564" y="469"/>
                  </a:lnTo>
                  <a:lnTo>
                    <a:pt x="563" y="470"/>
                  </a:lnTo>
                  <a:close/>
                  <a:moveTo>
                    <a:pt x="537" y="472"/>
                  </a:moveTo>
                  <a:lnTo>
                    <a:pt x="532" y="472"/>
                  </a:lnTo>
                  <a:lnTo>
                    <a:pt x="537" y="454"/>
                  </a:lnTo>
                  <a:lnTo>
                    <a:pt x="540" y="454"/>
                  </a:lnTo>
                  <a:lnTo>
                    <a:pt x="543" y="459"/>
                  </a:lnTo>
                  <a:lnTo>
                    <a:pt x="543" y="460"/>
                  </a:lnTo>
                  <a:lnTo>
                    <a:pt x="540" y="460"/>
                  </a:lnTo>
                  <a:lnTo>
                    <a:pt x="538" y="470"/>
                  </a:lnTo>
                  <a:lnTo>
                    <a:pt x="537" y="472"/>
                  </a:lnTo>
                  <a:close/>
                  <a:moveTo>
                    <a:pt x="528" y="502"/>
                  </a:moveTo>
                  <a:lnTo>
                    <a:pt x="522" y="502"/>
                  </a:lnTo>
                  <a:lnTo>
                    <a:pt x="526" y="498"/>
                  </a:lnTo>
                  <a:lnTo>
                    <a:pt x="529" y="479"/>
                  </a:lnTo>
                  <a:lnTo>
                    <a:pt x="522" y="477"/>
                  </a:lnTo>
                  <a:lnTo>
                    <a:pt x="514" y="456"/>
                  </a:lnTo>
                  <a:lnTo>
                    <a:pt x="516" y="455"/>
                  </a:lnTo>
                  <a:lnTo>
                    <a:pt x="519" y="461"/>
                  </a:lnTo>
                  <a:lnTo>
                    <a:pt x="525" y="470"/>
                  </a:lnTo>
                  <a:lnTo>
                    <a:pt x="532" y="472"/>
                  </a:lnTo>
                  <a:lnTo>
                    <a:pt x="537" y="472"/>
                  </a:lnTo>
                  <a:lnTo>
                    <a:pt x="536" y="475"/>
                  </a:lnTo>
                  <a:lnTo>
                    <a:pt x="533" y="477"/>
                  </a:lnTo>
                  <a:lnTo>
                    <a:pt x="535" y="483"/>
                  </a:lnTo>
                  <a:lnTo>
                    <a:pt x="532" y="483"/>
                  </a:lnTo>
                  <a:lnTo>
                    <a:pt x="528" y="502"/>
                  </a:lnTo>
                  <a:close/>
                  <a:moveTo>
                    <a:pt x="551" y="494"/>
                  </a:moveTo>
                  <a:lnTo>
                    <a:pt x="542" y="494"/>
                  </a:lnTo>
                  <a:lnTo>
                    <a:pt x="548" y="494"/>
                  </a:lnTo>
                  <a:lnTo>
                    <a:pt x="553" y="477"/>
                  </a:lnTo>
                  <a:lnTo>
                    <a:pt x="548" y="475"/>
                  </a:lnTo>
                  <a:lnTo>
                    <a:pt x="543" y="465"/>
                  </a:lnTo>
                  <a:lnTo>
                    <a:pt x="540" y="460"/>
                  </a:lnTo>
                  <a:lnTo>
                    <a:pt x="543" y="460"/>
                  </a:lnTo>
                  <a:lnTo>
                    <a:pt x="550" y="469"/>
                  </a:lnTo>
                  <a:lnTo>
                    <a:pt x="557" y="470"/>
                  </a:lnTo>
                  <a:lnTo>
                    <a:pt x="563" y="470"/>
                  </a:lnTo>
                  <a:lnTo>
                    <a:pt x="560" y="475"/>
                  </a:lnTo>
                  <a:lnTo>
                    <a:pt x="557" y="477"/>
                  </a:lnTo>
                  <a:lnTo>
                    <a:pt x="551" y="494"/>
                  </a:lnTo>
                  <a:close/>
                  <a:moveTo>
                    <a:pt x="499" y="502"/>
                  </a:moveTo>
                  <a:lnTo>
                    <a:pt x="489" y="498"/>
                  </a:lnTo>
                  <a:lnTo>
                    <a:pt x="482" y="485"/>
                  </a:lnTo>
                  <a:lnTo>
                    <a:pt x="480" y="478"/>
                  </a:lnTo>
                  <a:lnTo>
                    <a:pt x="483" y="477"/>
                  </a:lnTo>
                  <a:lnTo>
                    <a:pt x="485" y="483"/>
                  </a:lnTo>
                  <a:lnTo>
                    <a:pt x="491" y="494"/>
                  </a:lnTo>
                  <a:lnTo>
                    <a:pt x="499" y="496"/>
                  </a:lnTo>
                  <a:lnTo>
                    <a:pt x="502" y="496"/>
                  </a:lnTo>
                  <a:lnTo>
                    <a:pt x="499" y="502"/>
                  </a:lnTo>
                  <a:close/>
                  <a:moveTo>
                    <a:pt x="502" y="496"/>
                  </a:moveTo>
                  <a:lnTo>
                    <a:pt x="499" y="496"/>
                  </a:lnTo>
                  <a:lnTo>
                    <a:pt x="506" y="478"/>
                  </a:lnTo>
                  <a:lnTo>
                    <a:pt x="509" y="478"/>
                  </a:lnTo>
                  <a:lnTo>
                    <a:pt x="511" y="483"/>
                  </a:lnTo>
                  <a:lnTo>
                    <a:pt x="508" y="483"/>
                  </a:lnTo>
                  <a:lnTo>
                    <a:pt x="502" y="496"/>
                  </a:lnTo>
                  <a:close/>
                  <a:moveTo>
                    <a:pt x="543" y="501"/>
                  </a:moveTo>
                  <a:lnTo>
                    <a:pt x="536" y="493"/>
                  </a:lnTo>
                  <a:lnTo>
                    <a:pt x="532" y="483"/>
                  </a:lnTo>
                  <a:lnTo>
                    <a:pt x="535" y="483"/>
                  </a:lnTo>
                  <a:lnTo>
                    <a:pt x="536" y="486"/>
                  </a:lnTo>
                  <a:lnTo>
                    <a:pt x="542" y="494"/>
                  </a:lnTo>
                  <a:lnTo>
                    <a:pt x="551" y="494"/>
                  </a:lnTo>
                  <a:lnTo>
                    <a:pt x="550" y="498"/>
                  </a:lnTo>
                  <a:lnTo>
                    <a:pt x="543" y="501"/>
                  </a:lnTo>
                  <a:close/>
                  <a:moveTo>
                    <a:pt x="522" y="506"/>
                  </a:moveTo>
                  <a:lnTo>
                    <a:pt x="517" y="501"/>
                  </a:lnTo>
                  <a:lnTo>
                    <a:pt x="514" y="498"/>
                  </a:lnTo>
                  <a:lnTo>
                    <a:pt x="511" y="490"/>
                  </a:lnTo>
                  <a:lnTo>
                    <a:pt x="508" y="483"/>
                  </a:lnTo>
                  <a:lnTo>
                    <a:pt x="511" y="483"/>
                  </a:lnTo>
                  <a:lnTo>
                    <a:pt x="515" y="495"/>
                  </a:lnTo>
                  <a:lnTo>
                    <a:pt x="519" y="499"/>
                  </a:lnTo>
                  <a:lnTo>
                    <a:pt x="522" y="502"/>
                  </a:lnTo>
                  <a:lnTo>
                    <a:pt x="528" y="502"/>
                  </a:lnTo>
                  <a:lnTo>
                    <a:pt x="528" y="503"/>
                  </a:lnTo>
                  <a:lnTo>
                    <a:pt x="522" y="506"/>
                  </a:lnTo>
                  <a:close/>
                  <a:moveTo>
                    <a:pt x="416" y="502"/>
                  </a:moveTo>
                  <a:lnTo>
                    <a:pt x="412" y="502"/>
                  </a:lnTo>
                  <a:lnTo>
                    <a:pt x="418" y="484"/>
                  </a:lnTo>
                  <a:lnTo>
                    <a:pt x="421" y="484"/>
                  </a:lnTo>
                  <a:lnTo>
                    <a:pt x="416" y="502"/>
                  </a:lnTo>
                  <a:close/>
                  <a:moveTo>
                    <a:pt x="390" y="504"/>
                  </a:moveTo>
                  <a:lnTo>
                    <a:pt x="387" y="504"/>
                  </a:lnTo>
                  <a:lnTo>
                    <a:pt x="393" y="486"/>
                  </a:lnTo>
                  <a:lnTo>
                    <a:pt x="396" y="485"/>
                  </a:lnTo>
                  <a:lnTo>
                    <a:pt x="398" y="491"/>
                  </a:lnTo>
                  <a:lnTo>
                    <a:pt x="395" y="491"/>
                  </a:lnTo>
                  <a:lnTo>
                    <a:pt x="390" y="504"/>
                  </a:lnTo>
                  <a:close/>
                  <a:moveTo>
                    <a:pt x="388" y="510"/>
                  </a:moveTo>
                  <a:lnTo>
                    <a:pt x="379" y="507"/>
                  </a:lnTo>
                  <a:lnTo>
                    <a:pt x="372" y="495"/>
                  </a:lnTo>
                  <a:lnTo>
                    <a:pt x="369" y="488"/>
                  </a:lnTo>
                  <a:lnTo>
                    <a:pt x="372" y="486"/>
                  </a:lnTo>
                  <a:lnTo>
                    <a:pt x="374" y="492"/>
                  </a:lnTo>
                  <a:lnTo>
                    <a:pt x="380" y="502"/>
                  </a:lnTo>
                  <a:lnTo>
                    <a:pt x="387" y="504"/>
                  </a:lnTo>
                  <a:lnTo>
                    <a:pt x="390" y="504"/>
                  </a:lnTo>
                  <a:lnTo>
                    <a:pt x="388" y="510"/>
                  </a:lnTo>
                  <a:close/>
                  <a:moveTo>
                    <a:pt x="408" y="508"/>
                  </a:moveTo>
                  <a:lnTo>
                    <a:pt x="401" y="501"/>
                  </a:lnTo>
                  <a:lnTo>
                    <a:pt x="395" y="491"/>
                  </a:lnTo>
                  <a:lnTo>
                    <a:pt x="398" y="491"/>
                  </a:lnTo>
                  <a:lnTo>
                    <a:pt x="405" y="501"/>
                  </a:lnTo>
                  <a:lnTo>
                    <a:pt x="412" y="502"/>
                  </a:lnTo>
                  <a:lnTo>
                    <a:pt x="416" y="502"/>
                  </a:lnTo>
                  <a:lnTo>
                    <a:pt x="416" y="505"/>
                  </a:lnTo>
                  <a:lnTo>
                    <a:pt x="408" y="508"/>
                  </a:lnTo>
                  <a:close/>
                  <a:moveTo>
                    <a:pt x="286" y="18"/>
                  </a:moveTo>
                  <a:lnTo>
                    <a:pt x="281" y="18"/>
                  </a:lnTo>
                  <a:lnTo>
                    <a:pt x="286" y="1"/>
                  </a:lnTo>
                  <a:lnTo>
                    <a:pt x="289" y="0"/>
                  </a:lnTo>
                  <a:lnTo>
                    <a:pt x="291" y="5"/>
                  </a:lnTo>
                  <a:lnTo>
                    <a:pt x="292" y="6"/>
                  </a:lnTo>
                  <a:lnTo>
                    <a:pt x="288" y="6"/>
                  </a:lnTo>
                  <a:lnTo>
                    <a:pt x="287" y="18"/>
                  </a:lnTo>
                  <a:lnTo>
                    <a:pt x="286" y="18"/>
                  </a:lnTo>
                  <a:close/>
                  <a:moveTo>
                    <a:pt x="289" y="62"/>
                  </a:moveTo>
                  <a:lnTo>
                    <a:pt x="284" y="62"/>
                  </a:lnTo>
                  <a:lnTo>
                    <a:pt x="291" y="45"/>
                  </a:lnTo>
                  <a:lnTo>
                    <a:pt x="285" y="42"/>
                  </a:lnTo>
                  <a:lnTo>
                    <a:pt x="280" y="30"/>
                  </a:lnTo>
                  <a:lnTo>
                    <a:pt x="278" y="25"/>
                  </a:lnTo>
                  <a:lnTo>
                    <a:pt x="270" y="23"/>
                  </a:lnTo>
                  <a:lnTo>
                    <a:pt x="262" y="3"/>
                  </a:lnTo>
                  <a:lnTo>
                    <a:pt x="265" y="1"/>
                  </a:lnTo>
                  <a:lnTo>
                    <a:pt x="268" y="7"/>
                  </a:lnTo>
                  <a:lnTo>
                    <a:pt x="274" y="17"/>
                  </a:lnTo>
                  <a:lnTo>
                    <a:pt x="281" y="18"/>
                  </a:lnTo>
                  <a:lnTo>
                    <a:pt x="286" y="18"/>
                  </a:lnTo>
                  <a:lnTo>
                    <a:pt x="284" y="24"/>
                  </a:lnTo>
                  <a:lnTo>
                    <a:pt x="281" y="25"/>
                  </a:lnTo>
                  <a:lnTo>
                    <a:pt x="285" y="33"/>
                  </a:lnTo>
                  <a:lnTo>
                    <a:pt x="291" y="39"/>
                  </a:lnTo>
                  <a:lnTo>
                    <a:pt x="302" y="39"/>
                  </a:lnTo>
                  <a:lnTo>
                    <a:pt x="302" y="41"/>
                  </a:lnTo>
                  <a:lnTo>
                    <a:pt x="298" y="46"/>
                  </a:lnTo>
                  <a:lnTo>
                    <a:pt x="294" y="46"/>
                  </a:lnTo>
                  <a:lnTo>
                    <a:pt x="289" y="62"/>
                  </a:lnTo>
                  <a:close/>
                  <a:moveTo>
                    <a:pt x="302" y="39"/>
                  </a:moveTo>
                  <a:lnTo>
                    <a:pt x="291" y="39"/>
                  </a:lnTo>
                  <a:lnTo>
                    <a:pt x="297" y="38"/>
                  </a:lnTo>
                  <a:lnTo>
                    <a:pt x="302" y="23"/>
                  </a:lnTo>
                  <a:lnTo>
                    <a:pt x="297" y="21"/>
                  </a:lnTo>
                  <a:lnTo>
                    <a:pt x="291" y="12"/>
                  </a:lnTo>
                  <a:lnTo>
                    <a:pt x="288" y="6"/>
                  </a:lnTo>
                  <a:lnTo>
                    <a:pt x="292" y="6"/>
                  </a:lnTo>
                  <a:lnTo>
                    <a:pt x="297" y="14"/>
                  </a:lnTo>
                  <a:lnTo>
                    <a:pt x="304" y="18"/>
                  </a:lnTo>
                  <a:lnTo>
                    <a:pt x="311" y="18"/>
                  </a:lnTo>
                  <a:lnTo>
                    <a:pt x="310" y="18"/>
                  </a:lnTo>
                  <a:lnTo>
                    <a:pt x="309" y="21"/>
                  </a:lnTo>
                  <a:lnTo>
                    <a:pt x="307" y="23"/>
                  </a:lnTo>
                  <a:lnTo>
                    <a:pt x="308" y="25"/>
                  </a:lnTo>
                  <a:lnTo>
                    <a:pt x="304" y="25"/>
                  </a:lnTo>
                  <a:lnTo>
                    <a:pt x="302" y="39"/>
                  </a:lnTo>
                  <a:close/>
                  <a:moveTo>
                    <a:pt x="311" y="18"/>
                  </a:moveTo>
                  <a:lnTo>
                    <a:pt x="304" y="18"/>
                  </a:lnTo>
                  <a:lnTo>
                    <a:pt x="310" y="9"/>
                  </a:lnTo>
                  <a:lnTo>
                    <a:pt x="312" y="13"/>
                  </a:lnTo>
                  <a:lnTo>
                    <a:pt x="311" y="18"/>
                  </a:lnTo>
                  <a:close/>
                  <a:moveTo>
                    <a:pt x="321" y="44"/>
                  </a:moveTo>
                  <a:lnTo>
                    <a:pt x="315" y="42"/>
                  </a:lnTo>
                  <a:lnTo>
                    <a:pt x="309" y="34"/>
                  </a:lnTo>
                  <a:lnTo>
                    <a:pt x="304" y="25"/>
                  </a:lnTo>
                  <a:lnTo>
                    <a:pt x="308" y="25"/>
                  </a:lnTo>
                  <a:lnTo>
                    <a:pt x="310" y="29"/>
                  </a:lnTo>
                  <a:lnTo>
                    <a:pt x="315" y="36"/>
                  </a:lnTo>
                  <a:lnTo>
                    <a:pt x="320" y="39"/>
                  </a:lnTo>
                  <a:lnTo>
                    <a:pt x="325" y="39"/>
                  </a:lnTo>
                  <a:lnTo>
                    <a:pt x="321" y="44"/>
                  </a:lnTo>
                  <a:close/>
                  <a:moveTo>
                    <a:pt x="325" y="39"/>
                  </a:moveTo>
                  <a:lnTo>
                    <a:pt x="320" y="39"/>
                  </a:lnTo>
                  <a:lnTo>
                    <a:pt x="325" y="32"/>
                  </a:lnTo>
                  <a:lnTo>
                    <a:pt x="327" y="36"/>
                  </a:lnTo>
                  <a:lnTo>
                    <a:pt x="325" y="39"/>
                  </a:lnTo>
                  <a:close/>
                  <a:moveTo>
                    <a:pt x="266" y="69"/>
                  </a:moveTo>
                  <a:lnTo>
                    <a:pt x="260" y="69"/>
                  </a:lnTo>
                  <a:lnTo>
                    <a:pt x="264" y="66"/>
                  </a:lnTo>
                  <a:lnTo>
                    <a:pt x="267" y="44"/>
                  </a:lnTo>
                  <a:lnTo>
                    <a:pt x="270" y="43"/>
                  </a:lnTo>
                  <a:lnTo>
                    <a:pt x="272" y="50"/>
                  </a:lnTo>
                  <a:lnTo>
                    <a:pt x="273" y="50"/>
                  </a:lnTo>
                  <a:lnTo>
                    <a:pt x="269" y="50"/>
                  </a:lnTo>
                  <a:lnTo>
                    <a:pt x="266" y="69"/>
                  </a:lnTo>
                  <a:close/>
                  <a:moveTo>
                    <a:pt x="236" y="69"/>
                  </a:moveTo>
                  <a:lnTo>
                    <a:pt x="227" y="65"/>
                  </a:lnTo>
                  <a:lnTo>
                    <a:pt x="220" y="53"/>
                  </a:lnTo>
                  <a:lnTo>
                    <a:pt x="217" y="46"/>
                  </a:lnTo>
                  <a:lnTo>
                    <a:pt x="220" y="45"/>
                  </a:lnTo>
                  <a:lnTo>
                    <a:pt x="222" y="51"/>
                  </a:lnTo>
                  <a:lnTo>
                    <a:pt x="228" y="61"/>
                  </a:lnTo>
                  <a:lnTo>
                    <a:pt x="236" y="63"/>
                  </a:lnTo>
                  <a:lnTo>
                    <a:pt x="239" y="63"/>
                  </a:lnTo>
                  <a:lnTo>
                    <a:pt x="236" y="69"/>
                  </a:lnTo>
                  <a:close/>
                  <a:moveTo>
                    <a:pt x="239" y="63"/>
                  </a:moveTo>
                  <a:lnTo>
                    <a:pt x="236" y="63"/>
                  </a:lnTo>
                  <a:lnTo>
                    <a:pt x="244" y="45"/>
                  </a:lnTo>
                  <a:lnTo>
                    <a:pt x="247" y="45"/>
                  </a:lnTo>
                  <a:lnTo>
                    <a:pt x="249" y="51"/>
                  </a:lnTo>
                  <a:lnTo>
                    <a:pt x="246" y="51"/>
                  </a:lnTo>
                  <a:lnTo>
                    <a:pt x="239" y="63"/>
                  </a:lnTo>
                  <a:close/>
                  <a:moveTo>
                    <a:pt x="280" y="69"/>
                  </a:moveTo>
                  <a:lnTo>
                    <a:pt x="274" y="61"/>
                  </a:lnTo>
                  <a:lnTo>
                    <a:pt x="269" y="50"/>
                  </a:lnTo>
                  <a:lnTo>
                    <a:pt x="273" y="50"/>
                  </a:lnTo>
                  <a:lnTo>
                    <a:pt x="278" y="60"/>
                  </a:lnTo>
                  <a:lnTo>
                    <a:pt x="284" y="62"/>
                  </a:lnTo>
                  <a:lnTo>
                    <a:pt x="289" y="62"/>
                  </a:lnTo>
                  <a:lnTo>
                    <a:pt x="287" y="66"/>
                  </a:lnTo>
                  <a:lnTo>
                    <a:pt x="280" y="69"/>
                  </a:lnTo>
                  <a:close/>
                  <a:moveTo>
                    <a:pt x="260" y="73"/>
                  </a:moveTo>
                  <a:lnTo>
                    <a:pt x="251" y="65"/>
                  </a:lnTo>
                  <a:lnTo>
                    <a:pt x="248" y="57"/>
                  </a:lnTo>
                  <a:lnTo>
                    <a:pt x="246" y="51"/>
                  </a:lnTo>
                  <a:lnTo>
                    <a:pt x="249" y="51"/>
                  </a:lnTo>
                  <a:lnTo>
                    <a:pt x="253" y="62"/>
                  </a:lnTo>
                  <a:lnTo>
                    <a:pt x="257" y="66"/>
                  </a:lnTo>
                  <a:lnTo>
                    <a:pt x="260" y="69"/>
                  </a:lnTo>
                  <a:lnTo>
                    <a:pt x="266" y="69"/>
                  </a:lnTo>
                  <a:lnTo>
                    <a:pt x="265" y="71"/>
                  </a:lnTo>
                  <a:lnTo>
                    <a:pt x="260" y="73"/>
                  </a:lnTo>
                  <a:close/>
                  <a:moveTo>
                    <a:pt x="599" y="491"/>
                  </a:moveTo>
                  <a:lnTo>
                    <a:pt x="595" y="491"/>
                  </a:lnTo>
                  <a:lnTo>
                    <a:pt x="602" y="474"/>
                  </a:lnTo>
                  <a:lnTo>
                    <a:pt x="605" y="474"/>
                  </a:lnTo>
                  <a:lnTo>
                    <a:pt x="599" y="491"/>
                  </a:lnTo>
                  <a:close/>
                  <a:moveTo>
                    <a:pt x="597" y="497"/>
                  </a:moveTo>
                  <a:lnTo>
                    <a:pt x="588" y="495"/>
                  </a:lnTo>
                  <a:lnTo>
                    <a:pt x="580" y="483"/>
                  </a:lnTo>
                  <a:lnTo>
                    <a:pt x="576" y="476"/>
                  </a:lnTo>
                  <a:lnTo>
                    <a:pt x="579" y="475"/>
                  </a:lnTo>
                  <a:lnTo>
                    <a:pt x="582" y="480"/>
                  </a:lnTo>
                  <a:lnTo>
                    <a:pt x="588" y="490"/>
                  </a:lnTo>
                  <a:lnTo>
                    <a:pt x="595" y="491"/>
                  </a:lnTo>
                  <a:lnTo>
                    <a:pt x="599" y="491"/>
                  </a:lnTo>
                  <a:lnTo>
                    <a:pt x="597" y="497"/>
                  </a:lnTo>
                  <a:close/>
                  <a:moveTo>
                    <a:pt x="346" y="349"/>
                  </a:moveTo>
                  <a:lnTo>
                    <a:pt x="342" y="349"/>
                  </a:lnTo>
                  <a:lnTo>
                    <a:pt x="349" y="329"/>
                  </a:lnTo>
                  <a:lnTo>
                    <a:pt x="352" y="330"/>
                  </a:lnTo>
                  <a:lnTo>
                    <a:pt x="346" y="349"/>
                  </a:lnTo>
                  <a:close/>
                  <a:moveTo>
                    <a:pt x="323" y="355"/>
                  </a:moveTo>
                  <a:lnTo>
                    <a:pt x="318" y="355"/>
                  </a:lnTo>
                  <a:lnTo>
                    <a:pt x="321" y="352"/>
                  </a:lnTo>
                  <a:lnTo>
                    <a:pt x="325" y="330"/>
                  </a:lnTo>
                  <a:lnTo>
                    <a:pt x="328" y="330"/>
                  </a:lnTo>
                  <a:lnTo>
                    <a:pt x="330" y="336"/>
                  </a:lnTo>
                  <a:lnTo>
                    <a:pt x="330" y="337"/>
                  </a:lnTo>
                  <a:lnTo>
                    <a:pt x="327" y="337"/>
                  </a:lnTo>
                  <a:lnTo>
                    <a:pt x="323" y="355"/>
                  </a:lnTo>
                  <a:close/>
                  <a:moveTo>
                    <a:pt x="294" y="356"/>
                  </a:moveTo>
                  <a:lnTo>
                    <a:pt x="284" y="352"/>
                  </a:lnTo>
                  <a:lnTo>
                    <a:pt x="277" y="340"/>
                  </a:lnTo>
                  <a:lnTo>
                    <a:pt x="275" y="332"/>
                  </a:lnTo>
                  <a:lnTo>
                    <a:pt x="277" y="331"/>
                  </a:lnTo>
                  <a:lnTo>
                    <a:pt x="280" y="338"/>
                  </a:lnTo>
                  <a:lnTo>
                    <a:pt x="286" y="348"/>
                  </a:lnTo>
                  <a:lnTo>
                    <a:pt x="294" y="350"/>
                  </a:lnTo>
                  <a:lnTo>
                    <a:pt x="297" y="350"/>
                  </a:lnTo>
                  <a:lnTo>
                    <a:pt x="294" y="356"/>
                  </a:lnTo>
                  <a:close/>
                  <a:moveTo>
                    <a:pt x="297" y="350"/>
                  </a:moveTo>
                  <a:lnTo>
                    <a:pt x="294" y="350"/>
                  </a:lnTo>
                  <a:lnTo>
                    <a:pt x="302" y="332"/>
                  </a:lnTo>
                  <a:lnTo>
                    <a:pt x="304" y="332"/>
                  </a:lnTo>
                  <a:lnTo>
                    <a:pt x="306" y="338"/>
                  </a:lnTo>
                  <a:lnTo>
                    <a:pt x="303" y="338"/>
                  </a:lnTo>
                  <a:lnTo>
                    <a:pt x="297" y="350"/>
                  </a:lnTo>
                  <a:close/>
                  <a:moveTo>
                    <a:pt x="338" y="356"/>
                  </a:moveTo>
                  <a:lnTo>
                    <a:pt x="332" y="348"/>
                  </a:lnTo>
                  <a:lnTo>
                    <a:pt x="327" y="337"/>
                  </a:lnTo>
                  <a:lnTo>
                    <a:pt x="330" y="337"/>
                  </a:lnTo>
                  <a:lnTo>
                    <a:pt x="335" y="347"/>
                  </a:lnTo>
                  <a:lnTo>
                    <a:pt x="342" y="349"/>
                  </a:lnTo>
                  <a:lnTo>
                    <a:pt x="346" y="349"/>
                  </a:lnTo>
                  <a:lnTo>
                    <a:pt x="345" y="352"/>
                  </a:lnTo>
                  <a:lnTo>
                    <a:pt x="338" y="356"/>
                  </a:lnTo>
                  <a:close/>
                  <a:moveTo>
                    <a:pt x="317" y="360"/>
                  </a:moveTo>
                  <a:lnTo>
                    <a:pt x="312" y="355"/>
                  </a:lnTo>
                  <a:lnTo>
                    <a:pt x="309" y="352"/>
                  </a:lnTo>
                  <a:lnTo>
                    <a:pt x="305" y="344"/>
                  </a:lnTo>
                  <a:lnTo>
                    <a:pt x="303" y="338"/>
                  </a:lnTo>
                  <a:lnTo>
                    <a:pt x="306" y="338"/>
                  </a:lnTo>
                  <a:lnTo>
                    <a:pt x="310" y="348"/>
                  </a:lnTo>
                  <a:lnTo>
                    <a:pt x="314" y="352"/>
                  </a:lnTo>
                  <a:lnTo>
                    <a:pt x="318" y="355"/>
                  </a:lnTo>
                  <a:lnTo>
                    <a:pt x="323" y="355"/>
                  </a:lnTo>
                  <a:lnTo>
                    <a:pt x="323" y="358"/>
                  </a:lnTo>
                  <a:lnTo>
                    <a:pt x="317" y="360"/>
                  </a:lnTo>
                  <a:close/>
                  <a:moveTo>
                    <a:pt x="137" y="288"/>
                  </a:moveTo>
                  <a:lnTo>
                    <a:pt x="133" y="288"/>
                  </a:lnTo>
                  <a:lnTo>
                    <a:pt x="139" y="270"/>
                  </a:lnTo>
                  <a:lnTo>
                    <a:pt x="142" y="271"/>
                  </a:lnTo>
                  <a:lnTo>
                    <a:pt x="137" y="288"/>
                  </a:lnTo>
                  <a:close/>
                  <a:moveTo>
                    <a:pt x="111" y="290"/>
                  </a:moveTo>
                  <a:lnTo>
                    <a:pt x="108" y="290"/>
                  </a:lnTo>
                  <a:lnTo>
                    <a:pt x="114" y="272"/>
                  </a:lnTo>
                  <a:lnTo>
                    <a:pt x="117" y="272"/>
                  </a:lnTo>
                  <a:lnTo>
                    <a:pt x="120" y="278"/>
                  </a:lnTo>
                  <a:lnTo>
                    <a:pt x="116" y="278"/>
                  </a:lnTo>
                  <a:lnTo>
                    <a:pt x="111" y="290"/>
                  </a:lnTo>
                  <a:close/>
                  <a:moveTo>
                    <a:pt x="109" y="296"/>
                  </a:moveTo>
                  <a:lnTo>
                    <a:pt x="100" y="293"/>
                  </a:lnTo>
                  <a:lnTo>
                    <a:pt x="93" y="281"/>
                  </a:lnTo>
                  <a:lnTo>
                    <a:pt x="90" y="274"/>
                  </a:lnTo>
                  <a:lnTo>
                    <a:pt x="93" y="273"/>
                  </a:lnTo>
                  <a:lnTo>
                    <a:pt x="95" y="279"/>
                  </a:lnTo>
                  <a:lnTo>
                    <a:pt x="101" y="288"/>
                  </a:lnTo>
                  <a:lnTo>
                    <a:pt x="108" y="290"/>
                  </a:lnTo>
                  <a:lnTo>
                    <a:pt x="111" y="290"/>
                  </a:lnTo>
                  <a:lnTo>
                    <a:pt x="109" y="296"/>
                  </a:lnTo>
                  <a:close/>
                  <a:moveTo>
                    <a:pt x="129" y="295"/>
                  </a:moveTo>
                  <a:lnTo>
                    <a:pt x="122" y="288"/>
                  </a:lnTo>
                  <a:lnTo>
                    <a:pt x="116" y="278"/>
                  </a:lnTo>
                  <a:lnTo>
                    <a:pt x="120" y="278"/>
                  </a:lnTo>
                  <a:lnTo>
                    <a:pt x="126" y="287"/>
                  </a:lnTo>
                  <a:lnTo>
                    <a:pt x="133" y="288"/>
                  </a:lnTo>
                  <a:lnTo>
                    <a:pt x="137" y="288"/>
                  </a:lnTo>
                  <a:lnTo>
                    <a:pt x="137" y="292"/>
                  </a:lnTo>
                  <a:lnTo>
                    <a:pt x="129" y="295"/>
                  </a:lnTo>
                  <a:close/>
                  <a:moveTo>
                    <a:pt x="441" y="250"/>
                  </a:moveTo>
                  <a:lnTo>
                    <a:pt x="435" y="250"/>
                  </a:lnTo>
                  <a:lnTo>
                    <a:pt x="441" y="231"/>
                  </a:lnTo>
                  <a:lnTo>
                    <a:pt x="444" y="232"/>
                  </a:lnTo>
                  <a:lnTo>
                    <a:pt x="442" y="246"/>
                  </a:lnTo>
                  <a:lnTo>
                    <a:pt x="441" y="250"/>
                  </a:lnTo>
                  <a:close/>
                  <a:moveTo>
                    <a:pt x="413" y="251"/>
                  </a:moveTo>
                  <a:lnTo>
                    <a:pt x="410" y="251"/>
                  </a:lnTo>
                  <a:lnTo>
                    <a:pt x="416" y="234"/>
                  </a:lnTo>
                  <a:lnTo>
                    <a:pt x="418" y="233"/>
                  </a:lnTo>
                  <a:lnTo>
                    <a:pt x="421" y="239"/>
                  </a:lnTo>
                  <a:lnTo>
                    <a:pt x="418" y="239"/>
                  </a:lnTo>
                  <a:lnTo>
                    <a:pt x="413" y="251"/>
                  </a:lnTo>
                  <a:close/>
                  <a:moveTo>
                    <a:pt x="410" y="258"/>
                  </a:moveTo>
                  <a:lnTo>
                    <a:pt x="402" y="254"/>
                  </a:lnTo>
                  <a:lnTo>
                    <a:pt x="395" y="242"/>
                  </a:lnTo>
                  <a:lnTo>
                    <a:pt x="392" y="235"/>
                  </a:lnTo>
                  <a:lnTo>
                    <a:pt x="394" y="234"/>
                  </a:lnTo>
                  <a:lnTo>
                    <a:pt x="397" y="240"/>
                  </a:lnTo>
                  <a:lnTo>
                    <a:pt x="403" y="250"/>
                  </a:lnTo>
                  <a:lnTo>
                    <a:pt x="410" y="251"/>
                  </a:lnTo>
                  <a:lnTo>
                    <a:pt x="413" y="251"/>
                  </a:lnTo>
                  <a:lnTo>
                    <a:pt x="410" y="258"/>
                  </a:lnTo>
                  <a:close/>
                  <a:moveTo>
                    <a:pt x="445" y="276"/>
                  </a:moveTo>
                  <a:lnTo>
                    <a:pt x="438" y="266"/>
                  </a:lnTo>
                  <a:lnTo>
                    <a:pt x="433" y="256"/>
                  </a:lnTo>
                  <a:lnTo>
                    <a:pt x="427" y="256"/>
                  </a:lnTo>
                  <a:lnTo>
                    <a:pt x="421" y="245"/>
                  </a:lnTo>
                  <a:lnTo>
                    <a:pt x="418" y="239"/>
                  </a:lnTo>
                  <a:lnTo>
                    <a:pt x="421" y="239"/>
                  </a:lnTo>
                  <a:lnTo>
                    <a:pt x="428" y="248"/>
                  </a:lnTo>
                  <a:lnTo>
                    <a:pt x="435" y="250"/>
                  </a:lnTo>
                  <a:lnTo>
                    <a:pt x="441" y="250"/>
                  </a:lnTo>
                  <a:lnTo>
                    <a:pt x="439" y="253"/>
                  </a:lnTo>
                  <a:lnTo>
                    <a:pt x="436" y="256"/>
                  </a:lnTo>
                  <a:lnTo>
                    <a:pt x="440" y="263"/>
                  </a:lnTo>
                  <a:lnTo>
                    <a:pt x="446" y="271"/>
                  </a:lnTo>
                  <a:lnTo>
                    <a:pt x="455" y="271"/>
                  </a:lnTo>
                  <a:lnTo>
                    <a:pt x="454" y="275"/>
                  </a:lnTo>
                  <a:lnTo>
                    <a:pt x="445" y="276"/>
                  </a:lnTo>
                  <a:close/>
                  <a:moveTo>
                    <a:pt x="455" y="271"/>
                  </a:moveTo>
                  <a:lnTo>
                    <a:pt x="446" y="271"/>
                  </a:lnTo>
                  <a:lnTo>
                    <a:pt x="452" y="269"/>
                  </a:lnTo>
                  <a:lnTo>
                    <a:pt x="457" y="253"/>
                  </a:lnTo>
                  <a:lnTo>
                    <a:pt x="460" y="253"/>
                  </a:lnTo>
                  <a:lnTo>
                    <a:pt x="455" y="271"/>
                  </a:lnTo>
                  <a:close/>
                  <a:moveTo>
                    <a:pt x="334" y="294"/>
                  </a:moveTo>
                  <a:lnTo>
                    <a:pt x="331" y="294"/>
                  </a:lnTo>
                  <a:lnTo>
                    <a:pt x="337" y="276"/>
                  </a:lnTo>
                  <a:lnTo>
                    <a:pt x="340" y="276"/>
                  </a:lnTo>
                  <a:lnTo>
                    <a:pt x="334" y="294"/>
                  </a:lnTo>
                  <a:close/>
                  <a:moveTo>
                    <a:pt x="332" y="299"/>
                  </a:moveTo>
                  <a:lnTo>
                    <a:pt x="323" y="297"/>
                  </a:lnTo>
                  <a:lnTo>
                    <a:pt x="315" y="286"/>
                  </a:lnTo>
                  <a:lnTo>
                    <a:pt x="312" y="278"/>
                  </a:lnTo>
                  <a:lnTo>
                    <a:pt x="315" y="277"/>
                  </a:lnTo>
                  <a:lnTo>
                    <a:pt x="317" y="283"/>
                  </a:lnTo>
                  <a:lnTo>
                    <a:pt x="323" y="292"/>
                  </a:lnTo>
                  <a:lnTo>
                    <a:pt x="331" y="294"/>
                  </a:lnTo>
                  <a:lnTo>
                    <a:pt x="334" y="294"/>
                  </a:lnTo>
                  <a:lnTo>
                    <a:pt x="332" y="299"/>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8" name="AutoShape 63"/>
            <p:cNvSpPr>
              <a:spLocks/>
            </p:cNvSpPr>
            <p:nvPr/>
          </p:nvSpPr>
          <p:spPr bwMode="auto">
            <a:xfrm>
              <a:off x="6910" y="13182"/>
              <a:ext cx="947" cy="946"/>
            </a:xfrm>
            <a:custGeom>
              <a:avLst/>
              <a:gdLst>
                <a:gd name="T0" fmla="+- 0 7682 6911"/>
                <a:gd name="T1" fmla="*/ T0 w 947"/>
                <a:gd name="T2" fmla="+- 0 13659 13183"/>
                <a:gd name="T3" fmla="*/ 13659 h 946"/>
                <a:gd name="T4" fmla="+- 0 7552 6911"/>
                <a:gd name="T5" fmla="*/ T4 w 947"/>
                <a:gd name="T6" fmla="+- 0 13617 13183"/>
                <a:gd name="T7" fmla="*/ 13617 h 946"/>
                <a:gd name="T8" fmla="+- 0 7535 6911"/>
                <a:gd name="T9" fmla="*/ T8 w 947"/>
                <a:gd name="T10" fmla="+- 0 13607 13183"/>
                <a:gd name="T11" fmla="*/ 13607 h 946"/>
                <a:gd name="T12" fmla="+- 0 7470 6911"/>
                <a:gd name="T13" fmla="*/ T12 w 947"/>
                <a:gd name="T14" fmla="+- 0 13646 13183"/>
                <a:gd name="T15" fmla="*/ 13646 h 946"/>
                <a:gd name="T16" fmla="+- 0 7566 6911"/>
                <a:gd name="T17" fmla="*/ T16 w 947"/>
                <a:gd name="T18" fmla="+- 0 13727 13183"/>
                <a:gd name="T19" fmla="*/ 13727 h 946"/>
                <a:gd name="T20" fmla="+- 0 7370 6911"/>
                <a:gd name="T21" fmla="*/ T20 w 947"/>
                <a:gd name="T22" fmla="+- 0 13685 13183"/>
                <a:gd name="T23" fmla="*/ 13685 h 946"/>
                <a:gd name="T24" fmla="+- 0 7585 6911"/>
                <a:gd name="T25" fmla="*/ T24 w 947"/>
                <a:gd name="T26" fmla="+- 0 13701 13183"/>
                <a:gd name="T27" fmla="*/ 13701 h 946"/>
                <a:gd name="T28" fmla="+- 0 7570 6911"/>
                <a:gd name="T29" fmla="*/ T28 w 947"/>
                <a:gd name="T30" fmla="+- 0 13717 13183"/>
                <a:gd name="T31" fmla="*/ 13717 h 946"/>
                <a:gd name="T32" fmla="+- 0 7723 6911"/>
                <a:gd name="T33" fmla="*/ T32 w 947"/>
                <a:gd name="T34" fmla="+- 0 13755 13183"/>
                <a:gd name="T35" fmla="*/ 13755 h 946"/>
                <a:gd name="T36" fmla="+- 0 7696 6911"/>
                <a:gd name="T37" fmla="*/ T36 w 947"/>
                <a:gd name="T38" fmla="+- 0 13759 13183"/>
                <a:gd name="T39" fmla="*/ 13759 h 946"/>
                <a:gd name="T40" fmla="+- 0 7484 6911"/>
                <a:gd name="T41" fmla="*/ T40 w 947"/>
                <a:gd name="T42" fmla="+- 0 13779 13183"/>
                <a:gd name="T43" fmla="*/ 13779 h 946"/>
                <a:gd name="T44" fmla="+- 0 7530 6911"/>
                <a:gd name="T45" fmla="*/ T44 w 947"/>
                <a:gd name="T46" fmla="+- 0 13787 13183"/>
                <a:gd name="T47" fmla="*/ 13787 h 946"/>
                <a:gd name="T48" fmla="+- 0 7503 6911"/>
                <a:gd name="T49" fmla="*/ T48 w 947"/>
                <a:gd name="T50" fmla="+- 0 13819 13183"/>
                <a:gd name="T51" fmla="*/ 13819 h 946"/>
                <a:gd name="T52" fmla="+- 0 7506 6911"/>
                <a:gd name="T53" fmla="*/ T52 w 947"/>
                <a:gd name="T54" fmla="+- 0 13819 13183"/>
                <a:gd name="T55" fmla="*/ 13819 h 946"/>
                <a:gd name="T56" fmla="+- 0 7661 6911"/>
                <a:gd name="T57" fmla="*/ T56 w 947"/>
                <a:gd name="T58" fmla="+- 0 13841 13183"/>
                <a:gd name="T59" fmla="*/ 13841 h 946"/>
                <a:gd name="T60" fmla="+- 0 7381 6911"/>
                <a:gd name="T61" fmla="*/ T60 w 947"/>
                <a:gd name="T62" fmla="+- 0 13857 13183"/>
                <a:gd name="T63" fmla="*/ 13857 h 946"/>
                <a:gd name="T64" fmla="+- 0 7707 6911"/>
                <a:gd name="T65" fmla="*/ T64 w 947"/>
                <a:gd name="T66" fmla="+- 0 13861 13183"/>
                <a:gd name="T67" fmla="*/ 13861 h 946"/>
                <a:gd name="T68" fmla="+- 0 7447 6911"/>
                <a:gd name="T69" fmla="*/ T68 w 947"/>
                <a:gd name="T70" fmla="+- 0 13879 13183"/>
                <a:gd name="T71" fmla="*/ 13879 h 946"/>
                <a:gd name="T72" fmla="+- 0 7420 6911"/>
                <a:gd name="T73" fmla="*/ T72 w 947"/>
                <a:gd name="T74" fmla="+- 0 13887 13183"/>
                <a:gd name="T75" fmla="*/ 13887 h 946"/>
                <a:gd name="T76" fmla="+- 0 7813 6911"/>
                <a:gd name="T77" fmla="*/ T76 w 947"/>
                <a:gd name="T78" fmla="+- 0 13905 13183"/>
                <a:gd name="T79" fmla="*/ 13905 h 946"/>
                <a:gd name="T80" fmla="+- 0 7754 6911"/>
                <a:gd name="T81" fmla="*/ T80 w 947"/>
                <a:gd name="T82" fmla="+- 0 13935 13183"/>
                <a:gd name="T83" fmla="*/ 13935 h 946"/>
                <a:gd name="T84" fmla="+- 0 7602 6911"/>
                <a:gd name="T85" fmla="*/ T84 w 947"/>
                <a:gd name="T86" fmla="+- 0 13935 13183"/>
                <a:gd name="T87" fmla="*/ 13935 h 946"/>
                <a:gd name="T88" fmla="+- 0 7590 6911"/>
                <a:gd name="T89" fmla="*/ T88 w 947"/>
                <a:gd name="T90" fmla="+- 0 13516 13183"/>
                <a:gd name="T91" fmla="*/ 13516 h 946"/>
                <a:gd name="T92" fmla="+- 0 7602 6911"/>
                <a:gd name="T93" fmla="*/ T92 w 947"/>
                <a:gd name="T94" fmla="+- 0 13563 13183"/>
                <a:gd name="T95" fmla="*/ 13563 h 946"/>
                <a:gd name="T96" fmla="+- 0 7518 6911"/>
                <a:gd name="T97" fmla="*/ T96 w 947"/>
                <a:gd name="T98" fmla="+- 0 13349 13183"/>
                <a:gd name="T99" fmla="*/ 13349 h 946"/>
                <a:gd name="T100" fmla="+- 0 7440 6911"/>
                <a:gd name="T101" fmla="*/ T100 w 947"/>
                <a:gd name="T102" fmla="+- 0 13320 13183"/>
                <a:gd name="T103" fmla="*/ 13320 h 946"/>
                <a:gd name="T104" fmla="+- 0 7529 6911"/>
                <a:gd name="T105" fmla="*/ T104 w 947"/>
                <a:gd name="T106" fmla="+- 0 13362 13183"/>
                <a:gd name="T107" fmla="*/ 13362 h 946"/>
                <a:gd name="T108" fmla="+- 0 7575 6911"/>
                <a:gd name="T109" fmla="*/ T108 w 947"/>
                <a:gd name="T110" fmla="+- 0 13384 13183"/>
                <a:gd name="T111" fmla="*/ 13384 h 946"/>
                <a:gd name="T112" fmla="+- 0 7422 6911"/>
                <a:gd name="T113" fmla="*/ T112 w 947"/>
                <a:gd name="T114" fmla="+- 0 13427 13183"/>
                <a:gd name="T115" fmla="*/ 13427 h 946"/>
                <a:gd name="T116" fmla="+- 0 7498 6911"/>
                <a:gd name="T117" fmla="*/ T116 w 947"/>
                <a:gd name="T118" fmla="+- 0 13429 13183"/>
                <a:gd name="T119" fmla="*/ 13429 h 946"/>
                <a:gd name="T120" fmla="+- 0 7580 6911"/>
                <a:gd name="T121" fmla="*/ T120 w 947"/>
                <a:gd name="T122" fmla="+- 0 13432 13183"/>
                <a:gd name="T123" fmla="*/ 13432 h 946"/>
                <a:gd name="T124" fmla="+- 0 7331 6911"/>
                <a:gd name="T125" fmla="*/ T124 w 947"/>
                <a:gd name="T126" fmla="+- 0 13541 13183"/>
                <a:gd name="T127" fmla="*/ 13541 h 946"/>
                <a:gd name="T128" fmla="+- 0 7361 6911"/>
                <a:gd name="T129" fmla="*/ T128 w 947"/>
                <a:gd name="T130" fmla="+- 0 13561 13183"/>
                <a:gd name="T131" fmla="*/ 13561 h 946"/>
                <a:gd name="T132" fmla="+- 0 7276 6911"/>
                <a:gd name="T133" fmla="*/ T132 w 947"/>
                <a:gd name="T134" fmla="+- 0 13611 13183"/>
                <a:gd name="T135" fmla="*/ 13611 h 946"/>
                <a:gd name="T136" fmla="+- 0 7325 6911"/>
                <a:gd name="T137" fmla="*/ T136 w 947"/>
                <a:gd name="T138" fmla="+- 0 13640 13183"/>
                <a:gd name="T139" fmla="*/ 13640 h 946"/>
                <a:gd name="T140" fmla="+- 0 7219 6911"/>
                <a:gd name="T141" fmla="*/ T140 w 947"/>
                <a:gd name="T142" fmla="+- 0 13696 13183"/>
                <a:gd name="T143" fmla="*/ 13696 h 946"/>
                <a:gd name="T144" fmla="+- 0 7252 6911"/>
                <a:gd name="T145" fmla="*/ T144 w 947"/>
                <a:gd name="T146" fmla="+- 0 13672 13183"/>
                <a:gd name="T147" fmla="*/ 13672 h 946"/>
                <a:gd name="T148" fmla="+- 0 7499 6911"/>
                <a:gd name="T149" fmla="*/ T148 w 947"/>
                <a:gd name="T150" fmla="+- 0 13205 13183"/>
                <a:gd name="T151" fmla="*/ 13205 h 946"/>
                <a:gd name="T152" fmla="+- 0 7176 6911"/>
                <a:gd name="T153" fmla="*/ T152 w 947"/>
                <a:gd name="T154" fmla="+- 0 13686 13183"/>
                <a:gd name="T155" fmla="*/ 13686 h 946"/>
                <a:gd name="T156" fmla="+- 0 7438 6911"/>
                <a:gd name="T157" fmla="*/ T156 w 947"/>
                <a:gd name="T158" fmla="+- 0 13531 13183"/>
                <a:gd name="T159" fmla="*/ 13531 h 946"/>
                <a:gd name="T160" fmla="+- 0 7322 6911"/>
                <a:gd name="T161" fmla="*/ T160 w 947"/>
                <a:gd name="T162" fmla="+- 0 13448 13183"/>
                <a:gd name="T163" fmla="*/ 13448 h 946"/>
                <a:gd name="T164" fmla="+- 0 7439 6911"/>
                <a:gd name="T165" fmla="*/ T164 w 947"/>
                <a:gd name="T166" fmla="+- 0 13492 13183"/>
                <a:gd name="T167" fmla="*/ 13492 h 946"/>
                <a:gd name="T168" fmla="+- 0 7193 6911"/>
                <a:gd name="T169" fmla="*/ T168 w 947"/>
                <a:gd name="T170" fmla="+- 0 13784 13183"/>
                <a:gd name="T171" fmla="*/ 13784 h 946"/>
                <a:gd name="T172" fmla="+- 0 7228 6911"/>
                <a:gd name="T173" fmla="*/ T172 w 947"/>
                <a:gd name="T174" fmla="+- 0 13797 13183"/>
                <a:gd name="T175" fmla="*/ 13797 h 946"/>
                <a:gd name="T176" fmla="+- 0 7826 6911"/>
                <a:gd name="T177" fmla="*/ T176 w 947"/>
                <a:gd name="T178" fmla="+- 0 13999 13183"/>
                <a:gd name="T179" fmla="*/ 13999 h 946"/>
                <a:gd name="T180" fmla="+- 0 7491 6911"/>
                <a:gd name="T181" fmla="*/ T180 w 947"/>
                <a:gd name="T182" fmla="+- 0 13986 13183"/>
                <a:gd name="T183" fmla="*/ 13986 h 946"/>
                <a:gd name="T184" fmla="+- 0 7476 6911"/>
                <a:gd name="T185" fmla="*/ T184 w 947"/>
                <a:gd name="T186" fmla="+- 0 13968 13183"/>
                <a:gd name="T187" fmla="*/ 13968 h 946"/>
                <a:gd name="T188" fmla="+- 0 7561 6911"/>
                <a:gd name="T189" fmla="*/ T188 w 947"/>
                <a:gd name="T190" fmla="+- 0 13999 13183"/>
                <a:gd name="T191" fmla="*/ 13999 h 946"/>
                <a:gd name="T192" fmla="+- 0 7601 6911"/>
                <a:gd name="T193" fmla="*/ T192 w 947"/>
                <a:gd name="T194" fmla="+- 0 14020 13183"/>
                <a:gd name="T195" fmla="*/ 14020 h 946"/>
                <a:gd name="T196" fmla="+- 0 7690 6911"/>
                <a:gd name="T197" fmla="*/ T196 w 947"/>
                <a:gd name="T198" fmla="+- 0 14040 13183"/>
                <a:gd name="T199" fmla="*/ 14040 h 946"/>
                <a:gd name="T200" fmla="+- 0 7451 6911"/>
                <a:gd name="T201" fmla="*/ T200 w 947"/>
                <a:gd name="T202" fmla="+- 0 14067 13183"/>
                <a:gd name="T203" fmla="*/ 14067 h 946"/>
                <a:gd name="T204" fmla="+- 0 7493 6911"/>
                <a:gd name="T205" fmla="*/ T204 w 947"/>
                <a:gd name="T206" fmla="+- 0 14076 13183"/>
                <a:gd name="T207" fmla="*/ 14076 h 946"/>
                <a:gd name="T208" fmla="+- 0 7270 6911"/>
                <a:gd name="T209" fmla="*/ T208 w 947"/>
                <a:gd name="T210" fmla="+- 0 13971 13183"/>
                <a:gd name="T211" fmla="*/ 13971 h 946"/>
                <a:gd name="T212" fmla="+- 0 7310 6911"/>
                <a:gd name="T213" fmla="*/ T212 w 947"/>
                <a:gd name="T214" fmla="+- 0 14012 13183"/>
                <a:gd name="T215" fmla="*/ 14012 h 946"/>
                <a:gd name="T216" fmla="+- 0 7226 6911"/>
                <a:gd name="T217" fmla="*/ T216 w 947"/>
                <a:gd name="T218" fmla="+- 0 14051 13183"/>
                <a:gd name="T219" fmla="*/ 14051 h 946"/>
                <a:gd name="T220" fmla="+- 0 7293 6911"/>
                <a:gd name="T221" fmla="*/ T220 w 947"/>
                <a:gd name="T222" fmla="+- 0 14073 13183"/>
                <a:gd name="T223" fmla="*/ 14073 h 946"/>
                <a:gd name="T224" fmla="+- 0 6975 6911"/>
                <a:gd name="T225" fmla="*/ T224 w 947"/>
                <a:gd name="T226" fmla="+- 0 14076 13183"/>
                <a:gd name="T227" fmla="*/ 14076 h 946"/>
                <a:gd name="T228" fmla="+- 0 7065 6911"/>
                <a:gd name="T229" fmla="*/ T228 w 947"/>
                <a:gd name="T230" fmla="+- 0 14097 13183"/>
                <a:gd name="T231" fmla="*/ 14097 h 946"/>
                <a:gd name="T232" fmla="+- 0 7005 6911"/>
                <a:gd name="T233" fmla="*/ T232 w 947"/>
                <a:gd name="T234" fmla="+- 0 14112 13183"/>
                <a:gd name="T235" fmla="*/ 14112 h 946"/>
                <a:gd name="T236" fmla="+- 0 7126 6911"/>
                <a:gd name="T237" fmla="*/ T236 w 947"/>
                <a:gd name="T238" fmla="+- 0 13995 13183"/>
                <a:gd name="T239" fmla="*/ 13995 h 946"/>
                <a:gd name="T240" fmla="+- 0 7065 6911"/>
                <a:gd name="T241" fmla="*/ T240 w 947"/>
                <a:gd name="T242" fmla="+- 0 13996 13183"/>
                <a:gd name="T243" fmla="*/ 13996 h 946"/>
                <a:gd name="T244" fmla="+- 0 7019 6911"/>
                <a:gd name="T245" fmla="*/ T244 w 947"/>
                <a:gd name="T246" fmla="+- 0 14026 13183"/>
                <a:gd name="T247" fmla="*/ 14026 h 946"/>
                <a:gd name="T248" fmla="+- 0 7287 6911"/>
                <a:gd name="T249" fmla="*/ T248 w 947"/>
                <a:gd name="T250" fmla="+- 0 13874 13183"/>
                <a:gd name="T251" fmla="*/ 13874 h 9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947" h="946">
                  <a:moveTo>
                    <a:pt x="742" y="477"/>
                  </a:moveTo>
                  <a:lnTo>
                    <a:pt x="737" y="477"/>
                  </a:lnTo>
                  <a:lnTo>
                    <a:pt x="743" y="470"/>
                  </a:lnTo>
                  <a:lnTo>
                    <a:pt x="747" y="462"/>
                  </a:lnTo>
                  <a:lnTo>
                    <a:pt x="744" y="460"/>
                  </a:lnTo>
                  <a:lnTo>
                    <a:pt x="741" y="453"/>
                  </a:lnTo>
                  <a:lnTo>
                    <a:pt x="739" y="439"/>
                  </a:lnTo>
                  <a:lnTo>
                    <a:pt x="742" y="438"/>
                  </a:lnTo>
                  <a:lnTo>
                    <a:pt x="748" y="456"/>
                  </a:lnTo>
                  <a:lnTo>
                    <a:pt x="760" y="456"/>
                  </a:lnTo>
                  <a:lnTo>
                    <a:pt x="757" y="461"/>
                  </a:lnTo>
                  <a:lnTo>
                    <a:pt x="752" y="463"/>
                  </a:lnTo>
                  <a:lnTo>
                    <a:pt x="753" y="465"/>
                  </a:lnTo>
                  <a:lnTo>
                    <a:pt x="749" y="465"/>
                  </a:lnTo>
                  <a:lnTo>
                    <a:pt x="744" y="475"/>
                  </a:lnTo>
                  <a:lnTo>
                    <a:pt x="742" y="477"/>
                  </a:lnTo>
                  <a:close/>
                  <a:moveTo>
                    <a:pt x="760" y="456"/>
                  </a:moveTo>
                  <a:lnTo>
                    <a:pt x="748" y="456"/>
                  </a:lnTo>
                  <a:lnTo>
                    <a:pt x="755" y="455"/>
                  </a:lnTo>
                  <a:lnTo>
                    <a:pt x="762" y="446"/>
                  </a:lnTo>
                  <a:lnTo>
                    <a:pt x="765" y="440"/>
                  </a:lnTo>
                  <a:lnTo>
                    <a:pt x="768" y="440"/>
                  </a:lnTo>
                  <a:lnTo>
                    <a:pt x="769" y="446"/>
                  </a:lnTo>
                  <a:lnTo>
                    <a:pt x="765" y="446"/>
                  </a:lnTo>
                  <a:lnTo>
                    <a:pt x="763" y="451"/>
                  </a:lnTo>
                  <a:lnTo>
                    <a:pt x="760" y="456"/>
                  </a:lnTo>
                  <a:close/>
                  <a:moveTo>
                    <a:pt x="785" y="458"/>
                  </a:moveTo>
                  <a:lnTo>
                    <a:pt x="773" y="458"/>
                  </a:lnTo>
                  <a:lnTo>
                    <a:pt x="780" y="456"/>
                  </a:lnTo>
                  <a:lnTo>
                    <a:pt x="786" y="447"/>
                  </a:lnTo>
                  <a:lnTo>
                    <a:pt x="789" y="441"/>
                  </a:lnTo>
                  <a:lnTo>
                    <a:pt x="791" y="442"/>
                  </a:lnTo>
                  <a:lnTo>
                    <a:pt x="785" y="458"/>
                  </a:lnTo>
                  <a:close/>
                  <a:moveTo>
                    <a:pt x="768" y="479"/>
                  </a:moveTo>
                  <a:lnTo>
                    <a:pt x="763" y="479"/>
                  </a:lnTo>
                  <a:lnTo>
                    <a:pt x="768" y="474"/>
                  </a:lnTo>
                  <a:lnTo>
                    <a:pt x="772" y="466"/>
                  </a:lnTo>
                  <a:lnTo>
                    <a:pt x="773" y="465"/>
                  </a:lnTo>
                  <a:lnTo>
                    <a:pt x="770" y="463"/>
                  </a:lnTo>
                  <a:lnTo>
                    <a:pt x="767" y="458"/>
                  </a:lnTo>
                  <a:lnTo>
                    <a:pt x="765" y="446"/>
                  </a:lnTo>
                  <a:lnTo>
                    <a:pt x="769" y="446"/>
                  </a:lnTo>
                  <a:lnTo>
                    <a:pt x="773" y="458"/>
                  </a:lnTo>
                  <a:lnTo>
                    <a:pt x="785" y="458"/>
                  </a:lnTo>
                  <a:lnTo>
                    <a:pt x="784" y="462"/>
                  </a:lnTo>
                  <a:lnTo>
                    <a:pt x="776" y="465"/>
                  </a:lnTo>
                  <a:lnTo>
                    <a:pt x="771" y="476"/>
                  </a:lnTo>
                  <a:lnTo>
                    <a:pt x="768" y="479"/>
                  </a:lnTo>
                  <a:close/>
                  <a:moveTo>
                    <a:pt x="737" y="483"/>
                  </a:moveTo>
                  <a:lnTo>
                    <a:pt x="729" y="481"/>
                  </a:lnTo>
                  <a:lnTo>
                    <a:pt x="723" y="460"/>
                  </a:lnTo>
                  <a:lnTo>
                    <a:pt x="726" y="459"/>
                  </a:lnTo>
                  <a:lnTo>
                    <a:pt x="731" y="476"/>
                  </a:lnTo>
                  <a:lnTo>
                    <a:pt x="737" y="477"/>
                  </a:lnTo>
                  <a:lnTo>
                    <a:pt x="742" y="477"/>
                  </a:lnTo>
                  <a:lnTo>
                    <a:pt x="737" y="483"/>
                  </a:lnTo>
                  <a:close/>
                  <a:moveTo>
                    <a:pt x="764" y="484"/>
                  </a:moveTo>
                  <a:lnTo>
                    <a:pt x="756" y="483"/>
                  </a:lnTo>
                  <a:lnTo>
                    <a:pt x="749" y="465"/>
                  </a:lnTo>
                  <a:lnTo>
                    <a:pt x="753" y="465"/>
                  </a:lnTo>
                  <a:lnTo>
                    <a:pt x="757" y="478"/>
                  </a:lnTo>
                  <a:lnTo>
                    <a:pt x="763" y="479"/>
                  </a:lnTo>
                  <a:lnTo>
                    <a:pt x="768" y="479"/>
                  </a:lnTo>
                  <a:lnTo>
                    <a:pt x="764" y="484"/>
                  </a:lnTo>
                  <a:close/>
                  <a:moveTo>
                    <a:pt x="562" y="427"/>
                  </a:moveTo>
                  <a:lnTo>
                    <a:pt x="558" y="400"/>
                  </a:lnTo>
                  <a:lnTo>
                    <a:pt x="561" y="399"/>
                  </a:lnTo>
                  <a:lnTo>
                    <a:pt x="567" y="417"/>
                  </a:lnTo>
                  <a:lnTo>
                    <a:pt x="578" y="417"/>
                  </a:lnTo>
                  <a:lnTo>
                    <a:pt x="579" y="420"/>
                  </a:lnTo>
                  <a:lnTo>
                    <a:pt x="576" y="420"/>
                  </a:lnTo>
                  <a:lnTo>
                    <a:pt x="569" y="427"/>
                  </a:lnTo>
                  <a:lnTo>
                    <a:pt x="562" y="427"/>
                  </a:lnTo>
                  <a:close/>
                  <a:moveTo>
                    <a:pt x="578" y="417"/>
                  </a:moveTo>
                  <a:lnTo>
                    <a:pt x="567" y="417"/>
                  </a:lnTo>
                  <a:lnTo>
                    <a:pt x="575" y="416"/>
                  </a:lnTo>
                  <a:lnTo>
                    <a:pt x="581" y="406"/>
                  </a:lnTo>
                  <a:lnTo>
                    <a:pt x="583" y="400"/>
                  </a:lnTo>
                  <a:lnTo>
                    <a:pt x="586" y="401"/>
                  </a:lnTo>
                  <a:lnTo>
                    <a:pt x="583" y="410"/>
                  </a:lnTo>
                  <a:lnTo>
                    <a:pt x="578" y="416"/>
                  </a:lnTo>
                  <a:lnTo>
                    <a:pt x="578" y="417"/>
                  </a:lnTo>
                  <a:close/>
                  <a:moveTo>
                    <a:pt x="594" y="435"/>
                  </a:moveTo>
                  <a:lnTo>
                    <a:pt x="585" y="435"/>
                  </a:lnTo>
                  <a:lnTo>
                    <a:pt x="591" y="433"/>
                  </a:lnTo>
                  <a:lnTo>
                    <a:pt x="597" y="422"/>
                  </a:lnTo>
                  <a:lnTo>
                    <a:pt x="599" y="416"/>
                  </a:lnTo>
                  <a:lnTo>
                    <a:pt x="602" y="416"/>
                  </a:lnTo>
                  <a:lnTo>
                    <a:pt x="603" y="423"/>
                  </a:lnTo>
                  <a:lnTo>
                    <a:pt x="600" y="423"/>
                  </a:lnTo>
                  <a:lnTo>
                    <a:pt x="595" y="433"/>
                  </a:lnTo>
                  <a:lnTo>
                    <a:pt x="594" y="435"/>
                  </a:lnTo>
                  <a:close/>
                  <a:moveTo>
                    <a:pt x="646" y="436"/>
                  </a:moveTo>
                  <a:lnTo>
                    <a:pt x="633" y="436"/>
                  </a:lnTo>
                  <a:lnTo>
                    <a:pt x="641" y="434"/>
                  </a:lnTo>
                  <a:lnTo>
                    <a:pt x="647" y="424"/>
                  </a:lnTo>
                  <a:lnTo>
                    <a:pt x="649" y="418"/>
                  </a:lnTo>
                  <a:lnTo>
                    <a:pt x="652" y="418"/>
                  </a:lnTo>
                  <a:lnTo>
                    <a:pt x="652" y="419"/>
                  </a:lnTo>
                  <a:lnTo>
                    <a:pt x="646" y="436"/>
                  </a:lnTo>
                  <a:close/>
                  <a:moveTo>
                    <a:pt x="613" y="442"/>
                  </a:moveTo>
                  <a:lnTo>
                    <a:pt x="609" y="442"/>
                  </a:lnTo>
                  <a:lnTo>
                    <a:pt x="612" y="439"/>
                  </a:lnTo>
                  <a:lnTo>
                    <a:pt x="616" y="435"/>
                  </a:lnTo>
                  <a:lnTo>
                    <a:pt x="620" y="424"/>
                  </a:lnTo>
                  <a:lnTo>
                    <a:pt x="622" y="418"/>
                  </a:lnTo>
                  <a:lnTo>
                    <a:pt x="625" y="418"/>
                  </a:lnTo>
                  <a:lnTo>
                    <a:pt x="628" y="424"/>
                  </a:lnTo>
                  <a:lnTo>
                    <a:pt x="624" y="424"/>
                  </a:lnTo>
                  <a:lnTo>
                    <a:pt x="621" y="430"/>
                  </a:lnTo>
                  <a:lnTo>
                    <a:pt x="618" y="438"/>
                  </a:lnTo>
                  <a:lnTo>
                    <a:pt x="614" y="441"/>
                  </a:lnTo>
                  <a:lnTo>
                    <a:pt x="614" y="442"/>
                  </a:lnTo>
                  <a:lnTo>
                    <a:pt x="613" y="442"/>
                  </a:lnTo>
                  <a:close/>
                  <a:moveTo>
                    <a:pt x="589" y="441"/>
                  </a:moveTo>
                  <a:lnTo>
                    <a:pt x="582" y="439"/>
                  </a:lnTo>
                  <a:lnTo>
                    <a:pt x="576" y="420"/>
                  </a:lnTo>
                  <a:lnTo>
                    <a:pt x="579" y="420"/>
                  </a:lnTo>
                  <a:lnTo>
                    <a:pt x="585" y="435"/>
                  </a:lnTo>
                  <a:lnTo>
                    <a:pt x="594" y="435"/>
                  </a:lnTo>
                  <a:lnTo>
                    <a:pt x="589" y="441"/>
                  </a:lnTo>
                  <a:close/>
                  <a:moveTo>
                    <a:pt x="622" y="464"/>
                  </a:moveTo>
                  <a:lnTo>
                    <a:pt x="615" y="462"/>
                  </a:lnTo>
                  <a:lnTo>
                    <a:pt x="610" y="443"/>
                  </a:lnTo>
                  <a:lnTo>
                    <a:pt x="606" y="443"/>
                  </a:lnTo>
                  <a:lnTo>
                    <a:pt x="603" y="437"/>
                  </a:lnTo>
                  <a:lnTo>
                    <a:pt x="600" y="423"/>
                  </a:lnTo>
                  <a:lnTo>
                    <a:pt x="603" y="423"/>
                  </a:lnTo>
                  <a:lnTo>
                    <a:pt x="605" y="438"/>
                  </a:lnTo>
                  <a:lnTo>
                    <a:pt x="609" y="442"/>
                  </a:lnTo>
                  <a:lnTo>
                    <a:pt x="613" y="442"/>
                  </a:lnTo>
                  <a:lnTo>
                    <a:pt x="613" y="443"/>
                  </a:lnTo>
                  <a:lnTo>
                    <a:pt x="618" y="458"/>
                  </a:lnTo>
                  <a:lnTo>
                    <a:pt x="628" y="458"/>
                  </a:lnTo>
                  <a:lnTo>
                    <a:pt x="622" y="464"/>
                  </a:lnTo>
                  <a:close/>
                  <a:moveTo>
                    <a:pt x="628" y="458"/>
                  </a:moveTo>
                  <a:lnTo>
                    <a:pt x="618" y="458"/>
                  </a:lnTo>
                  <a:lnTo>
                    <a:pt x="624" y="458"/>
                  </a:lnTo>
                  <a:lnTo>
                    <a:pt x="630" y="450"/>
                  </a:lnTo>
                  <a:lnTo>
                    <a:pt x="634" y="442"/>
                  </a:lnTo>
                  <a:lnTo>
                    <a:pt x="630" y="441"/>
                  </a:lnTo>
                  <a:lnTo>
                    <a:pt x="627" y="436"/>
                  </a:lnTo>
                  <a:lnTo>
                    <a:pt x="624" y="424"/>
                  </a:lnTo>
                  <a:lnTo>
                    <a:pt x="628" y="424"/>
                  </a:lnTo>
                  <a:lnTo>
                    <a:pt x="633" y="436"/>
                  </a:lnTo>
                  <a:lnTo>
                    <a:pt x="646" y="436"/>
                  </a:lnTo>
                  <a:lnTo>
                    <a:pt x="646" y="439"/>
                  </a:lnTo>
                  <a:lnTo>
                    <a:pt x="638" y="442"/>
                  </a:lnTo>
                  <a:lnTo>
                    <a:pt x="639" y="446"/>
                  </a:lnTo>
                  <a:lnTo>
                    <a:pt x="635" y="446"/>
                  </a:lnTo>
                  <a:lnTo>
                    <a:pt x="630" y="456"/>
                  </a:lnTo>
                  <a:lnTo>
                    <a:pt x="628" y="458"/>
                  </a:lnTo>
                  <a:close/>
                  <a:moveTo>
                    <a:pt x="653" y="459"/>
                  </a:moveTo>
                  <a:lnTo>
                    <a:pt x="643" y="459"/>
                  </a:lnTo>
                  <a:lnTo>
                    <a:pt x="650" y="457"/>
                  </a:lnTo>
                  <a:lnTo>
                    <a:pt x="656" y="447"/>
                  </a:lnTo>
                  <a:lnTo>
                    <a:pt x="658" y="442"/>
                  </a:lnTo>
                  <a:lnTo>
                    <a:pt x="661" y="443"/>
                  </a:lnTo>
                  <a:lnTo>
                    <a:pt x="658" y="450"/>
                  </a:lnTo>
                  <a:lnTo>
                    <a:pt x="653" y="459"/>
                  </a:lnTo>
                  <a:close/>
                  <a:moveTo>
                    <a:pt x="642" y="465"/>
                  </a:moveTo>
                  <a:lnTo>
                    <a:pt x="635" y="446"/>
                  </a:lnTo>
                  <a:lnTo>
                    <a:pt x="639" y="446"/>
                  </a:lnTo>
                  <a:lnTo>
                    <a:pt x="643" y="459"/>
                  </a:lnTo>
                  <a:lnTo>
                    <a:pt x="653" y="459"/>
                  </a:lnTo>
                  <a:lnTo>
                    <a:pt x="651" y="462"/>
                  </a:lnTo>
                  <a:lnTo>
                    <a:pt x="642" y="465"/>
                  </a:lnTo>
                  <a:close/>
                  <a:moveTo>
                    <a:pt x="499" y="479"/>
                  </a:moveTo>
                  <a:lnTo>
                    <a:pt x="492" y="476"/>
                  </a:lnTo>
                  <a:lnTo>
                    <a:pt x="485" y="453"/>
                  </a:lnTo>
                  <a:lnTo>
                    <a:pt x="488" y="453"/>
                  </a:lnTo>
                  <a:lnTo>
                    <a:pt x="495" y="472"/>
                  </a:lnTo>
                  <a:lnTo>
                    <a:pt x="504" y="472"/>
                  </a:lnTo>
                  <a:lnTo>
                    <a:pt x="499" y="479"/>
                  </a:lnTo>
                  <a:close/>
                  <a:moveTo>
                    <a:pt x="504" y="472"/>
                  </a:moveTo>
                  <a:lnTo>
                    <a:pt x="495" y="472"/>
                  </a:lnTo>
                  <a:lnTo>
                    <a:pt x="501" y="470"/>
                  </a:lnTo>
                  <a:lnTo>
                    <a:pt x="507" y="460"/>
                  </a:lnTo>
                  <a:lnTo>
                    <a:pt x="509" y="454"/>
                  </a:lnTo>
                  <a:lnTo>
                    <a:pt x="512" y="454"/>
                  </a:lnTo>
                  <a:lnTo>
                    <a:pt x="513" y="460"/>
                  </a:lnTo>
                  <a:lnTo>
                    <a:pt x="510" y="460"/>
                  </a:lnTo>
                  <a:lnTo>
                    <a:pt x="505" y="471"/>
                  </a:lnTo>
                  <a:lnTo>
                    <a:pt x="504" y="472"/>
                  </a:lnTo>
                  <a:close/>
                  <a:moveTo>
                    <a:pt x="554" y="473"/>
                  </a:moveTo>
                  <a:lnTo>
                    <a:pt x="543" y="473"/>
                  </a:lnTo>
                  <a:lnTo>
                    <a:pt x="551" y="471"/>
                  </a:lnTo>
                  <a:lnTo>
                    <a:pt x="557" y="461"/>
                  </a:lnTo>
                  <a:lnTo>
                    <a:pt x="559" y="455"/>
                  </a:lnTo>
                  <a:lnTo>
                    <a:pt x="562" y="456"/>
                  </a:lnTo>
                  <a:lnTo>
                    <a:pt x="559" y="463"/>
                  </a:lnTo>
                  <a:lnTo>
                    <a:pt x="554" y="473"/>
                  </a:lnTo>
                  <a:close/>
                  <a:moveTo>
                    <a:pt x="524" y="479"/>
                  </a:moveTo>
                  <a:lnTo>
                    <a:pt x="519" y="479"/>
                  </a:lnTo>
                  <a:lnTo>
                    <a:pt x="523" y="476"/>
                  </a:lnTo>
                  <a:lnTo>
                    <a:pt x="527" y="472"/>
                  </a:lnTo>
                  <a:lnTo>
                    <a:pt x="532" y="455"/>
                  </a:lnTo>
                  <a:lnTo>
                    <a:pt x="535" y="455"/>
                  </a:lnTo>
                  <a:lnTo>
                    <a:pt x="538" y="461"/>
                  </a:lnTo>
                  <a:lnTo>
                    <a:pt x="534" y="461"/>
                  </a:lnTo>
                  <a:lnTo>
                    <a:pt x="531" y="467"/>
                  </a:lnTo>
                  <a:lnTo>
                    <a:pt x="528" y="475"/>
                  </a:lnTo>
                  <a:lnTo>
                    <a:pt x="524" y="479"/>
                  </a:lnTo>
                  <a:close/>
                  <a:moveTo>
                    <a:pt x="519" y="483"/>
                  </a:moveTo>
                  <a:lnTo>
                    <a:pt x="514" y="481"/>
                  </a:lnTo>
                  <a:lnTo>
                    <a:pt x="510" y="460"/>
                  </a:lnTo>
                  <a:lnTo>
                    <a:pt x="513" y="460"/>
                  </a:lnTo>
                  <a:lnTo>
                    <a:pt x="515" y="476"/>
                  </a:lnTo>
                  <a:lnTo>
                    <a:pt x="519" y="479"/>
                  </a:lnTo>
                  <a:lnTo>
                    <a:pt x="524" y="479"/>
                  </a:lnTo>
                  <a:lnTo>
                    <a:pt x="519" y="483"/>
                  </a:lnTo>
                  <a:close/>
                  <a:moveTo>
                    <a:pt x="543" y="479"/>
                  </a:moveTo>
                  <a:lnTo>
                    <a:pt x="534" y="461"/>
                  </a:lnTo>
                  <a:lnTo>
                    <a:pt x="538" y="461"/>
                  </a:lnTo>
                  <a:lnTo>
                    <a:pt x="543" y="473"/>
                  </a:lnTo>
                  <a:lnTo>
                    <a:pt x="554" y="473"/>
                  </a:lnTo>
                  <a:lnTo>
                    <a:pt x="552" y="475"/>
                  </a:lnTo>
                  <a:lnTo>
                    <a:pt x="543" y="479"/>
                  </a:lnTo>
                  <a:close/>
                  <a:moveTo>
                    <a:pt x="651" y="550"/>
                  </a:moveTo>
                  <a:lnTo>
                    <a:pt x="647" y="550"/>
                  </a:lnTo>
                  <a:lnTo>
                    <a:pt x="653" y="542"/>
                  </a:lnTo>
                  <a:lnTo>
                    <a:pt x="657" y="532"/>
                  </a:lnTo>
                  <a:lnTo>
                    <a:pt x="654" y="530"/>
                  </a:lnTo>
                  <a:lnTo>
                    <a:pt x="651" y="524"/>
                  </a:lnTo>
                  <a:lnTo>
                    <a:pt x="649" y="512"/>
                  </a:lnTo>
                  <a:lnTo>
                    <a:pt x="645" y="512"/>
                  </a:lnTo>
                  <a:lnTo>
                    <a:pt x="641" y="504"/>
                  </a:lnTo>
                  <a:lnTo>
                    <a:pt x="639" y="488"/>
                  </a:lnTo>
                  <a:lnTo>
                    <a:pt x="642" y="488"/>
                  </a:lnTo>
                  <a:lnTo>
                    <a:pt x="648" y="506"/>
                  </a:lnTo>
                  <a:lnTo>
                    <a:pt x="659" y="506"/>
                  </a:lnTo>
                  <a:lnTo>
                    <a:pt x="657" y="510"/>
                  </a:lnTo>
                  <a:lnTo>
                    <a:pt x="652" y="512"/>
                  </a:lnTo>
                  <a:lnTo>
                    <a:pt x="657" y="526"/>
                  </a:lnTo>
                  <a:lnTo>
                    <a:pt x="663" y="528"/>
                  </a:lnTo>
                  <a:lnTo>
                    <a:pt x="669" y="528"/>
                  </a:lnTo>
                  <a:lnTo>
                    <a:pt x="666" y="534"/>
                  </a:lnTo>
                  <a:lnTo>
                    <a:pt x="659" y="534"/>
                  </a:lnTo>
                  <a:lnTo>
                    <a:pt x="655" y="544"/>
                  </a:lnTo>
                  <a:lnTo>
                    <a:pt x="651" y="550"/>
                  </a:lnTo>
                  <a:close/>
                  <a:moveTo>
                    <a:pt x="659" y="506"/>
                  </a:moveTo>
                  <a:lnTo>
                    <a:pt x="648" y="506"/>
                  </a:lnTo>
                  <a:lnTo>
                    <a:pt x="655" y="504"/>
                  </a:lnTo>
                  <a:lnTo>
                    <a:pt x="662" y="494"/>
                  </a:lnTo>
                  <a:lnTo>
                    <a:pt x="665" y="488"/>
                  </a:lnTo>
                  <a:lnTo>
                    <a:pt x="668" y="490"/>
                  </a:lnTo>
                  <a:lnTo>
                    <a:pt x="669" y="494"/>
                  </a:lnTo>
                  <a:lnTo>
                    <a:pt x="665" y="494"/>
                  </a:lnTo>
                  <a:lnTo>
                    <a:pt x="663" y="500"/>
                  </a:lnTo>
                  <a:lnTo>
                    <a:pt x="659" y="506"/>
                  </a:lnTo>
                  <a:close/>
                  <a:moveTo>
                    <a:pt x="685" y="508"/>
                  </a:moveTo>
                  <a:lnTo>
                    <a:pt x="673" y="508"/>
                  </a:lnTo>
                  <a:lnTo>
                    <a:pt x="680" y="506"/>
                  </a:lnTo>
                  <a:lnTo>
                    <a:pt x="686" y="496"/>
                  </a:lnTo>
                  <a:lnTo>
                    <a:pt x="689" y="490"/>
                  </a:lnTo>
                  <a:lnTo>
                    <a:pt x="692" y="492"/>
                  </a:lnTo>
                  <a:lnTo>
                    <a:pt x="691" y="492"/>
                  </a:lnTo>
                  <a:lnTo>
                    <a:pt x="685" y="508"/>
                  </a:lnTo>
                  <a:close/>
                  <a:moveTo>
                    <a:pt x="442" y="520"/>
                  </a:moveTo>
                  <a:lnTo>
                    <a:pt x="435" y="516"/>
                  </a:lnTo>
                  <a:lnTo>
                    <a:pt x="429" y="496"/>
                  </a:lnTo>
                  <a:lnTo>
                    <a:pt x="433" y="494"/>
                  </a:lnTo>
                  <a:lnTo>
                    <a:pt x="438" y="512"/>
                  </a:lnTo>
                  <a:lnTo>
                    <a:pt x="450" y="512"/>
                  </a:lnTo>
                  <a:lnTo>
                    <a:pt x="442" y="520"/>
                  </a:lnTo>
                  <a:close/>
                  <a:moveTo>
                    <a:pt x="669" y="528"/>
                  </a:moveTo>
                  <a:lnTo>
                    <a:pt x="663" y="528"/>
                  </a:lnTo>
                  <a:lnTo>
                    <a:pt x="669" y="522"/>
                  </a:lnTo>
                  <a:lnTo>
                    <a:pt x="673" y="514"/>
                  </a:lnTo>
                  <a:lnTo>
                    <a:pt x="670" y="512"/>
                  </a:lnTo>
                  <a:lnTo>
                    <a:pt x="667" y="506"/>
                  </a:lnTo>
                  <a:lnTo>
                    <a:pt x="665" y="494"/>
                  </a:lnTo>
                  <a:lnTo>
                    <a:pt x="669" y="494"/>
                  </a:lnTo>
                  <a:lnTo>
                    <a:pt x="673" y="508"/>
                  </a:lnTo>
                  <a:lnTo>
                    <a:pt x="685" y="508"/>
                  </a:lnTo>
                  <a:lnTo>
                    <a:pt x="684" y="510"/>
                  </a:lnTo>
                  <a:lnTo>
                    <a:pt x="677" y="514"/>
                  </a:lnTo>
                  <a:lnTo>
                    <a:pt x="678" y="518"/>
                  </a:lnTo>
                  <a:lnTo>
                    <a:pt x="674" y="518"/>
                  </a:lnTo>
                  <a:lnTo>
                    <a:pt x="671" y="524"/>
                  </a:lnTo>
                  <a:lnTo>
                    <a:pt x="669" y="528"/>
                  </a:lnTo>
                  <a:close/>
                  <a:moveTo>
                    <a:pt x="450" y="512"/>
                  </a:moveTo>
                  <a:lnTo>
                    <a:pt x="446" y="512"/>
                  </a:lnTo>
                  <a:lnTo>
                    <a:pt x="452" y="502"/>
                  </a:lnTo>
                  <a:lnTo>
                    <a:pt x="455" y="496"/>
                  </a:lnTo>
                  <a:lnTo>
                    <a:pt x="458" y="498"/>
                  </a:lnTo>
                  <a:lnTo>
                    <a:pt x="459" y="502"/>
                  </a:lnTo>
                  <a:lnTo>
                    <a:pt x="456" y="502"/>
                  </a:lnTo>
                  <a:lnTo>
                    <a:pt x="450" y="512"/>
                  </a:lnTo>
                  <a:close/>
                  <a:moveTo>
                    <a:pt x="474" y="514"/>
                  </a:moveTo>
                  <a:lnTo>
                    <a:pt x="470" y="514"/>
                  </a:lnTo>
                  <a:lnTo>
                    <a:pt x="476" y="504"/>
                  </a:lnTo>
                  <a:lnTo>
                    <a:pt x="479" y="498"/>
                  </a:lnTo>
                  <a:lnTo>
                    <a:pt x="482" y="498"/>
                  </a:lnTo>
                  <a:lnTo>
                    <a:pt x="479" y="506"/>
                  </a:lnTo>
                  <a:lnTo>
                    <a:pt x="474" y="514"/>
                  </a:lnTo>
                  <a:close/>
                  <a:moveTo>
                    <a:pt x="463" y="522"/>
                  </a:moveTo>
                  <a:lnTo>
                    <a:pt x="456" y="502"/>
                  </a:lnTo>
                  <a:lnTo>
                    <a:pt x="459" y="502"/>
                  </a:lnTo>
                  <a:lnTo>
                    <a:pt x="463" y="514"/>
                  </a:lnTo>
                  <a:lnTo>
                    <a:pt x="474" y="514"/>
                  </a:lnTo>
                  <a:lnTo>
                    <a:pt x="471" y="518"/>
                  </a:lnTo>
                  <a:lnTo>
                    <a:pt x="463" y="522"/>
                  </a:lnTo>
                  <a:close/>
                  <a:moveTo>
                    <a:pt x="692" y="532"/>
                  </a:moveTo>
                  <a:lnTo>
                    <a:pt x="683" y="532"/>
                  </a:lnTo>
                  <a:lnTo>
                    <a:pt x="690" y="528"/>
                  </a:lnTo>
                  <a:lnTo>
                    <a:pt x="695" y="518"/>
                  </a:lnTo>
                  <a:lnTo>
                    <a:pt x="697" y="512"/>
                  </a:lnTo>
                  <a:lnTo>
                    <a:pt x="700" y="512"/>
                  </a:lnTo>
                  <a:lnTo>
                    <a:pt x="701" y="518"/>
                  </a:lnTo>
                  <a:lnTo>
                    <a:pt x="698" y="518"/>
                  </a:lnTo>
                  <a:lnTo>
                    <a:pt x="694" y="530"/>
                  </a:lnTo>
                  <a:lnTo>
                    <a:pt x="692" y="532"/>
                  </a:lnTo>
                  <a:close/>
                  <a:moveTo>
                    <a:pt x="712" y="538"/>
                  </a:moveTo>
                  <a:lnTo>
                    <a:pt x="707" y="538"/>
                  </a:lnTo>
                  <a:lnTo>
                    <a:pt x="711" y="536"/>
                  </a:lnTo>
                  <a:lnTo>
                    <a:pt x="715" y="532"/>
                  </a:lnTo>
                  <a:lnTo>
                    <a:pt x="719" y="520"/>
                  </a:lnTo>
                  <a:lnTo>
                    <a:pt x="721" y="514"/>
                  </a:lnTo>
                  <a:lnTo>
                    <a:pt x="724" y="514"/>
                  </a:lnTo>
                  <a:lnTo>
                    <a:pt x="726" y="520"/>
                  </a:lnTo>
                  <a:lnTo>
                    <a:pt x="722" y="520"/>
                  </a:lnTo>
                  <a:lnTo>
                    <a:pt x="716" y="534"/>
                  </a:lnTo>
                  <a:lnTo>
                    <a:pt x="712" y="538"/>
                  </a:lnTo>
                  <a:close/>
                  <a:moveTo>
                    <a:pt x="742" y="532"/>
                  </a:moveTo>
                  <a:lnTo>
                    <a:pt x="731" y="532"/>
                  </a:lnTo>
                  <a:lnTo>
                    <a:pt x="739" y="530"/>
                  </a:lnTo>
                  <a:lnTo>
                    <a:pt x="745" y="520"/>
                  </a:lnTo>
                  <a:lnTo>
                    <a:pt x="748" y="514"/>
                  </a:lnTo>
                  <a:lnTo>
                    <a:pt x="750" y="514"/>
                  </a:lnTo>
                  <a:lnTo>
                    <a:pt x="748" y="522"/>
                  </a:lnTo>
                  <a:lnTo>
                    <a:pt x="742" y="532"/>
                  </a:lnTo>
                  <a:close/>
                  <a:moveTo>
                    <a:pt x="688" y="538"/>
                  </a:moveTo>
                  <a:lnTo>
                    <a:pt x="681" y="536"/>
                  </a:lnTo>
                  <a:lnTo>
                    <a:pt x="674" y="518"/>
                  </a:lnTo>
                  <a:lnTo>
                    <a:pt x="678" y="518"/>
                  </a:lnTo>
                  <a:lnTo>
                    <a:pt x="683" y="532"/>
                  </a:lnTo>
                  <a:lnTo>
                    <a:pt x="692" y="532"/>
                  </a:lnTo>
                  <a:lnTo>
                    <a:pt x="688" y="538"/>
                  </a:lnTo>
                  <a:close/>
                  <a:moveTo>
                    <a:pt x="708" y="542"/>
                  </a:moveTo>
                  <a:lnTo>
                    <a:pt x="702" y="540"/>
                  </a:lnTo>
                  <a:lnTo>
                    <a:pt x="698" y="518"/>
                  </a:lnTo>
                  <a:lnTo>
                    <a:pt x="701" y="518"/>
                  </a:lnTo>
                  <a:lnTo>
                    <a:pt x="704" y="534"/>
                  </a:lnTo>
                  <a:lnTo>
                    <a:pt x="707" y="538"/>
                  </a:lnTo>
                  <a:lnTo>
                    <a:pt x="712" y="538"/>
                  </a:lnTo>
                  <a:lnTo>
                    <a:pt x="708" y="542"/>
                  </a:lnTo>
                  <a:close/>
                  <a:moveTo>
                    <a:pt x="731" y="538"/>
                  </a:moveTo>
                  <a:lnTo>
                    <a:pt x="722" y="520"/>
                  </a:lnTo>
                  <a:lnTo>
                    <a:pt x="726" y="520"/>
                  </a:lnTo>
                  <a:lnTo>
                    <a:pt x="731" y="532"/>
                  </a:lnTo>
                  <a:lnTo>
                    <a:pt x="742" y="532"/>
                  </a:lnTo>
                  <a:lnTo>
                    <a:pt x="741" y="534"/>
                  </a:lnTo>
                  <a:lnTo>
                    <a:pt x="731" y="538"/>
                  </a:lnTo>
                  <a:close/>
                  <a:moveTo>
                    <a:pt x="596" y="556"/>
                  </a:moveTo>
                  <a:lnTo>
                    <a:pt x="589" y="552"/>
                  </a:lnTo>
                  <a:lnTo>
                    <a:pt x="583" y="530"/>
                  </a:lnTo>
                  <a:lnTo>
                    <a:pt x="586" y="530"/>
                  </a:lnTo>
                  <a:lnTo>
                    <a:pt x="592" y="548"/>
                  </a:lnTo>
                  <a:lnTo>
                    <a:pt x="603" y="548"/>
                  </a:lnTo>
                  <a:lnTo>
                    <a:pt x="596" y="556"/>
                  </a:lnTo>
                  <a:close/>
                  <a:moveTo>
                    <a:pt x="603" y="548"/>
                  </a:moveTo>
                  <a:lnTo>
                    <a:pt x="592" y="548"/>
                  </a:lnTo>
                  <a:lnTo>
                    <a:pt x="599" y="546"/>
                  </a:lnTo>
                  <a:lnTo>
                    <a:pt x="605" y="536"/>
                  </a:lnTo>
                  <a:lnTo>
                    <a:pt x="607" y="530"/>
                  </a:lnTo>
                  <a:lnTo>
                    <a:pt x="610" y="530"/>
                  </a:lnTo>
                  <a:lnTo>
                    <a:pt x="611" y="536"/>
                  </a:lnTo>
                  <a:lnTo>
                    <a:pt x="608" y="536"/>
                  </a:lnTo>
                  <a:lnTo>
                    <a:pt x="603" y="548"/>
                  </a:lnTo>
                  <a:close/>
                  <a:moveTo>
                    <a:pt x="622" y="556"/>
                  </a:moveTo>
                  <a:lnTo>
                    <a:pt x="617" y="556"/>
                  </a:lnTo>
                  <a:lnTo>
                    <a:pt x="624" y="550"/>
                  </a:lnTo>
                  <a:lnTo>
                    <a:pt x="628" y="538"/>
                  </a:lnTo>
                  <a:lnTo>
                    <a:pt x="630" y="532"/>
                  </a:lnTo>
                  <a:lnTo>
                    <a:pt x="633" y="532"/>
                  </a:lnTo>
                  <a:lnTo>
                    <a:pt x="635" y="538"/>
                  </a:lnTo>
                  <a:lnTo>
                    <a:pt x="631" y="538"/>
                  </a:lnTo>
                  <a:lnTo>
                    <a:pt x="629" y="544"/>
                  </a:lnTo>
                  <a:lnTo>
                    <a:pt x="626" y="552"/>
                  </a:lnTo>
                  <a:lnTo>
                    <a:pt x="622" y="556"/>
                  </a:lnTo>
                  <a:close/>
                  <a:moveTo>
                    <a:pt x="665" y="536"/>
                  </a:moveTo>
                  <a:lnTo>
                    <a:pt x="659" y="534"/>
                  </a:lnTo>
                  <a:lnTo>
                    <a:pt x="666" y="534"/>
                  </a:lnTo>
                  <a:lnTo>
                    <a:pt x="665" y="536"/>
                  </a:lnTo>
                  <a:close/>
                  <a:moveTo>
                    <a:pt x="617" y="560"/>
                  </a:moveTo>
                  <a:lnTo>
                    <a:pt x="612" y="558"/>
                  </a:lnTo>
                  <a:lnTo>
                    <a:pt x="608" y="536"/>
                  </a:lnTo>
                  <a:lnTo>
                    <a:pt x="611" y="536"/>
                  </a:lnTo>
                  <a:lnTo>
                    <a:pt x="613" y="552"/>
                  </a:lnTo>
                  <a:lnTo>
                    <a:pt x="617" y="556"/>
                  </a:lnTo>
                  <a:lnTo>
                    <a:pt x="622" y="556"/>
                  </a:lnTo>
                  <a:lnTo>
                    <a:pt x="617" y="560"/>
                  </a:lnTo>
                  <a:close/>
                  <a:moveTo>
                    <a:pt x="517" y="560"/>
                  </a:moveTo>
                  <a:lnTo>
                    <a:pt x="509" y="538"/>
                  </a:lnTo>
                  <a:lnTo>
                    <a:pt x="512" y="538"/>
                  </a:lnTo>
                  <a:lnTo>
                    <a:pt x="518" y="556"/>
                  </a:lnTo>
                  <a:lnTo>
                    <a:pt x="527" y="556"/>
                  </a:lnTo>
                  <a:lnTo>
                    <a:pt x="526" y="558"/>
                  </a:lnTo>
                  <a:lnTo>
                    <a:pt x="517" y="560"/>
                  </a:lnTo>
                  <a:close/>
                  <a:moveTo>
                    <a:pt x="527" y="556"/>
                  </a:moveTo>
                  <a:lnTo>
                    <a:pt x="518" y="556"/>
                  </a:lnTo>
                  <a:lnTo>
                    <a:pt x="526" y="554"/>
                  </a:lnTo>
                  <a:lnTo>
                    <a:pt x="532" y="544"/>
                  </a:lnTo>
                  <a:lnTo>
                    <a:pt x="534" y="538"/>
                  </a:lnTo>
                  <a:lnTo>
                    <a:pt x="537" y="540"/>
                  </a:lnTo>
                  <a:lnTo>
                    <a:pt x="534" y="546"/>
                  </a:lnTo>
                  <a:lnTo>
                    <a:pt x="527" y="556"/>
                  </a:lnTo>
                  <a:close/>
                  <a:moveTo>
                    <a:pt x="640" y="556"/>
                  </a:moveTo>
                  <a:lnTo>
                    <a:pt x="631" y="538"/>
                  </a:lnTo>
                  <a:lnTo>
                    <a:pt x="635" y="538"/>
                  </a:lnTo>
                  <a:lnTo>
                    <a:pt x="640" y="550"/>
                  </a:lnTo>
                  <a:lnTo>
                    <a:pt x="651" y="550"/>
                  </a:lnTo>
                  <a:lnTo>
                    <a:pt x="648" y="554"/>
                  </a:lnTo>
                  <a:lnTo>
                    <a:pt x="640" y="556"/>
                  </a:lnTo>
                  <a:close/>
                  <a:moveTo>
                    <a:pt x="805" y="594"/>
                  </a:moveTo>
                  <a:lnTo>
                    <a:pt x="801" y="594"/>
                  </a:lnTo>
                  <a:lnTo>
                    <a:pt x="807" y="586"/>
                  </a:lnTo>
                  <a:lnTo>
                    <a:pt x="811" y="578"/>
                  </a:lnTo>
                  <a:lnTo>
                    <a:pt x="808" y="574"/>
                  </a:lnTo>
                  <a:lnTo>
                    <a:pt x="805" y="568"/>
                  </a:lnTo>
                  <a:lnTo>
                    <a:pt x="803" y="554"/>
                  </a:lnTo>
                  <a:lnTo>
                    <a:pt x="806" y="554"/>
                  </a:lnTo>
                  <a:lnTo>
                    <a:pt x="812" y="572"/>
                  </a:lnTo>
                  <a:lnTo>
                    <a:pt x="824" y="572"/>
                  </a:lnTo>
                  <a:lnTo>
                    <a:pt x="822" y="578"/>
                  </a:lnTo>
                  <a:lnTo>
                    <a:pt x="814" y="578"/>
                  </a:lnTo>
                  <a:lnTo>
                    <a:pt x="809" y="588"/>
                  </a:lnTo>
                  <a:lnTo>
                    <a:pt x="805" y="594"/>
                  </a:lnTo>
                  <a:close/>
                  <a:moveTo>
                    <a:pt x="824" y="572"/>
                  </a:moveTo>
                  <a:lnTo>
                    <a:pt x="812" y="572"/>
                  </a:lnTo>
                  <a:lnTo>
                    <a:pt x="819" y="570"/>
                  </a:lnTo>
                  <a:lnTo>
                    <a:pt x="825" y="560"/>
                  </a:lnTo>
                  <a:lnTo>
                    <a:pt x="828" y="554"/>
                  </a:lnTo>
                  <a:lnTo>
                    <a:pt x="831" y="556"/>
                  </a:lnTo>
                  <a:lnTo>
                    <a:pt x="824" y="572"/>
                  </a:lnTo>
                  <a:close/>
                  <a:moveTo>
                    <a:pt x="460" y="610"/>
                  </a:moveTo>
                  <a:lnTo>
                    <a:pt x="453" y="588"/>
                  </a:lnTo>
                  <a:lnTo>
                    <a:pt x="449" y="588"/>
                  </a:lnTo>
                  <a:lnTo>
                    <a:pt x="445" y="582"/>
                  </a:lnTo>
                  <a:lnTo>
                    <a:pt x="442" y="564"/>
                  </a:lnTo>
                  <a:lnTo>
                    <a:pt x="445" y="564"/>
                  </a:lnTo>
                  <a:lnTo>
                    <a:pt x="451" y="582"/>
                  </a:lnTo>
                  <a:lnTo>
                    <a:pt x="464" y="582"/>
                  </a:lnTo>
                  <a:lnTo>
                    <a:pt x="463" y="584"/>
                  </a:lnTo>
                  <a:lnTo>
                    <a:pt x="456" y="588"/>
                  </a:lnTo>
                  <a:lnTo>
                    <a:pt x="462" y="604"/>
                  </a:lnTo>
                  <a:lnTo>
                    <a:pt x="472" y="604"/>
                  </a:lnTo>
                  <a:lnTo>
                    <a:pt x="470" y="608"/>
                  </a:lnTo>
                  <a:lnTo>
                    <a:pt x="460" y="610"/>
                  </a:lnTo>
                  <a:close/>
                  <a:moveTo>
                    <a:pt x="464" y="582"/>
                  </a:moveTo>
                  <a:lnTo>
                    <a:pt x="451" y="582"/>
                  </a:lnTo>
                  <a:lnTo>
                    <a:pt x="459" y="580"/>
                  </a:lnTo>
                  <a:lnTo>
                    <a:pt x="465" y="570"/>
                  </a:lnTo>
                  <a:lnTo>
                    <a:pt x="467" y="564"/>
                  </a:lnTo>
                  <a:lnTo>
                    <a:pt x="470" y="566"/>
                  </a:lnTo>
                  <a:lnTo>
                    <a:pt x="464" y="582"/>
                  </a:lnTo>
                  <a:close/>
                  <a:moveTo>
                    <a:pt x="751" y="600"/>
                  </a:moveTo>
                  <a:lnTo>
                    <a:pt x="744" y="596"/>
                  </a:lnTo>
                  <a:lnTo>
                    <a:pt x="737" y="574"/>
                  </a:lnTo>
                  <a:lnTo>
                    <a:pt x="740" y="572"/>
                  </a:lnTo>
                  <a:lnTo>
                    <a:pt x="747" y="592"/>
                  </a:lnTo>
                  <a:lnTo>
                    <a:pt x="757" y="592"/>
                  </a:lnTo>
                  <a:lnTo>
                    <a:pt x="751" y="600"/>
                  </a:lnTo>
                  <a:close/>
                  <a:moveTo>
                    <a:pt x="757" y="592"/>
                  </a:moveTo>
                  <a:lnTo>
                    <a:pt x="747" y="592"/>
                  </a:lnTo>
                  <a:lnTo>
                    <a:pt x="754" y="590"/>
                  </a:lnTo>
                  <a:lnTo>
                    <a:pt x="759" y="580"/>
                  </a:lnTo>
                  <a:lnTo>
                    <a:pt x="761" y="574"/>
                  </a:lnTo>
                  <a:lnTo>
                    <a:pt x="764" y="574"/>
                  </a:lnTo>
                  <a:lnTo>
                    <a:pt x="765" y="580"/>
                  </a:lnTo>
                  <a:lnTo>
                    <a:pt x="762" y="580"/>
                  </a:lnTo>
                  <a:lnTo>
                    <a:pt x="757" y="592"/>
                  </a:lnTo>
                  <a:close/>
                  <a:moveTo>
                    <a:pt x="775" y="600"/>
                  </a:moveTo>
                  <a:lnTo>
                    <a:pt x="771" y="600"/>
                  </a:lnTo>
                  <a:lnTo>
                    <a:pt x="779" y="592"/>
                  </a:lnTo>
                  <a:lnTo>
                    <a:pt x="782" y="582"/>
                  </a:lnTo>
                  <a:lnTo>
                    <a:pt x="785" y="576"/>
                  </a:lnTo>
                  <a:lnTo>
                    <a:pt x="787" y="576"/>
                  </a:lnTo>
                  <a:lnTo>
                    <a:pt x="790" y="582"/>
                  </a:lnTo>
                  <a:lnTo>
                    <a:pt x="786" y="582"/>
                  </a:lnTo>
                  <a:lnTo>
                    <a:pt x="783" y="588"/>
                  </a:lnTo>
                  <a:lnTo>
                    <a:pt x="780" y="596"/>
                  </a:lnTo>
                  <a:lnTo>
                    <a:pt x="777" y="598"/>
                  </a:lnTo>
                  <a:lnTo>
                    <a:pt x="775" y="600"/>
                  </a:lnTo>
                  <a:close/>
                  <a:moveTo>
                    <a:pt x="771" y="604"/>
                  </a:moveTo>
                  <a:lnTo>
                    <a:pt x="766" y="602"/>
                  </a:lnTo>
                  <a:lnTo>
                    <a:pt x="762" y="580"/>
                  </a:lnTo>
                  <a:lnTo>
                    <a:pt x="765" y="580"/>
                  </a:lnTo>
                  <a:lnTo>
                    <a:pt x="768" y="596"/>
                  </a:lnTo>
                  <a:lnTo>
                    <a:pt x="771" y="600"/>
                  </a:lnTo>
                  <a:lnTo>
                    <a:pt x="775" y="600"/>
                  </a:lnTo>
                  <a:lnTo>
                    <a:pt x="771" y="604"/>
                  </a:lnTo>
                  <a:close/>
                  <a:moveTo>
                    <a:pt x="555" y="624"/>
                  </a:moveTo>
                  <a:lnTo>
                    <a:pt x="550" y="624"/>
                  </a:lnTo>
                  <a:lnTo>
                    <a:pt x="556" y="616"/>
                  </a:lnTo>
                  <a:lnTo>
                    <a:pt x="560" y="610"/>
                  </a:lnTo>
                  <a:lnTo>
                    <a:pt x="557" y="608"/>
                  </a:lnTo>
                  <a:lnTo>
                    <a:pt x="553" y="600"/>
                  </a:lnTo>
                  <a:lnTo>
                    <a:pt x="550" y="584"/>
                  </a:lnTo>
                  <a:lnTo>
                    <a:pt x="553" y="582"/>
                  </a:lnTo>
                  <a:lnTo>
                    <a:pt x="560" y="602"/>
                  </a:lnTo>
                  <a:lnTo>
                    <a:pt x="571" y="602"/>
                  </a:lnTo>
                  <a:lnTo>
                    <a:pt x="569" y="606"/>
                  </a:lnTo>
                  <a:lnTo>
                    <a:pt x="564" y="608"/>
                  </a:lnTo>
                  <a:lnTo>
                    <a:pt x="566" y="612"/>
                  </a:lnTo>
                  <a:lnTo>
                    <a:pt x="562" y="612"/>
                  </a:lnTo>
                  <a:lnTo>
                    <a:pt x="559" y="618"/>
                  </a:lnTo>
                  <a:lnTo>
                    <a:pt x="555" y="624"/>
                  </a:lnTo>
                  <a:close/>
                  <a:moveTo>
                    <a:pt x="802" y="598"/>
                  </a:moveTo>
                  <a:lnTo>
                    <a:pt x="794" y="598"/>
                  </a:lnTo>
                  <a:lnTo>
                    <a:pt x="786" y="582"/>
                  </a:lnTo>
                  <a:lnTo>
                    <a:pt x="790" y="582"/>
                  </a:lnTo>
                  <a:lnTo>
                    <a:pt x="794" y="592"/>
                  </a:lnTo>
                  <a:lnTo>
                    <a:pt x="801" y="594"/>
                  </a:lnTo>
                  <a:lnTo>
                    <a:pt x="805" y="594"/>
                  </a:lnTo>
                  <a:lnTo>
                    <a:pt x="802" y="598"/>
                  </a:lnTo>
                  <a:close/>
                  <a:moveTo>
                    <a:pt x="571" y="602"/>
                  </a:moveTo>
                  <a:lnTo>
                    <a:pt x="560" y="602"/>
                  </a:lnTo>
                  <a:lnTo>
                    <a:pt x="567" y="600"/>
                  </a:lnTo>
                  <a:lnTo>
                    <a:pt x="572" y="590"/>
                  </a:lnTo>
                  <a:lnTo>
                    <a:pt x="574" y="584"/>
                  </a:lnTo>
                  <a:lnTo>
                    <a:pt x="577" y="584"/>
                  </a:lnTo>
                  <a:lnTo>
                    <a:pt x="578" y="590"/>
                  </a:lnTo>
                  <a:lnTo>
                    <a:pt x="575" y="590"/>
                  </a:lnTo>
                  <a:lnTo>
                    <a:pt x="573" y="596"/>
                  </a:lnTo>
                  <a:lnTo>
                    <a:pt x="571" y="602"/>
                  </a:lnTo>
                  <a:close/>
                  <a:moveTo>
                    <a:pt x="619" y="604"/>
                  </a:moveTo>
                  <a:lnTo>
                    <a:pt x="609" y="604"/>
                  </a:lnTo>
                  <a:lnTo>
                    <a:pt x="616" y="602"/>
                  </a:lnTo>
                  <a:lnTo>
                    <a:pt x="622" y="590"/>
                  </a:lnTo>
                  <a:lnTo>
                    <a:pt x="625" y="584"/>
                  </a:lnTo>
                  <a:lnTo>
                    <a:pt x="628" y="586"/>
                  </a:lnTo>
                  <a:lnTo>
                    <a:pt x="625" y="592"/>
                  </a:lnTo>
                  <a:lnTo>
                    <a:pt x="619" y="604"/>
                  </a:lnTo>
                  <a:close/>
                  <a:moveTo>
                    <a:pt x="589" y="610"/>
                  </a:moveTo>
                  <a:lnTo>
                    <a:pt x="585" y="610"/>
                  </a:lnTo>
                  <a:lnTo>
                    <a:pt x="588" y="606"/>
                  </a:lnTo>
                  <a:lnTo>
                    <a:pt x="592" y="602"/>
                  </a:lnTo>
                  <a:lnTo>
                    <a:pt x="596" y="592"/>
                  </a:lnTo>
                  <a:lnTo>
                    <a:pt x="598" y="586"/>
                  </a:lnTo>
                  <a:lnTo>
                    <a:pt x="601" y="586"/>
                  </a:lnTo>
                  <a:lnTo>
                    <a:pt x="602" y="590"/>
                  </a:lnTo>
                  <a:lnTo>
                    <a:pt x="599" y="590"/>
                  </a:lnTo>
                  <a:lnTo>
                    <a:pt x="597" y="598"/>
                  </a:lnTo>
                  <a:lnTo>
                    <a:pt x="593" y="606"/>
                  </a:lnTo>
                  <a:lnTo>
                    <a:pt x="590" y="608"/>
                  </a:lnTo>
                  <a:lnTo>
                    <a:pt x="589" y="610"/>
                  </a:lnTo>
                  <a:close/>
                  <a:moveTo>
                    <a:pt x="472" y="604"/>
                  </a:moveTo>
                  <a:lnTo>
                    <a:pt x="462" y="604"/>
                  </a:lnTo>
                  <a:lnTo>
                    <a:pt x="469" y="602"/>
                  </a:lnTo>
                  <a:lnTo>
                    <a:pt x="475" y="594"/>
                  </a:lnTo>
                  <a:lnTo>
                    <a:pt x="478" y="588"/>
                  </a:lnTo>
                  <a:lnTo>
                    <a:pt x="480" y="588"/>
                  </a:lnTo>
                  <a:lnTo>
                    <a:pt x="477" y="596"/>
                  </a:lnTo>
                  <a:lnTo>
                    <a:pt x="472" y="604"/>
                  </a:lnTo>
                  <a:close/>
                  <a:moveTo>
                    <a:pt x="581" y="624"/>
                  </a:moveTo>
                  <a:lnTo>
                    <a:pt x="575" y="624"/>
                  </a:lnTo>
                  <a:lnTo>
                    <a:pt x="580" y="618"/>
                  </a:lnTo>
                  <a:lnTo>
                    <a:pt x="584" y="610"/>
                  </a:lnTo>
                  <a:lnTo>
                    <a:pt x="581" y="608"/>
                  </a:lnTo>
                  <a:lnTo>
                    <a:pt x="578" y="602"/>
                  </a:lnTo>
                  <a:lnTo>
                    <a:pt x="575" y="590"/>
                  </a:lnTo>
                  <a:lnTo>
                    <a:pt x="578" y="590"/>
                  </a:lnTo>
                  <a:lnTo>
                    <a:pt x="581" y="606"/>
                  </a:lnTo>
                  <a:lnTo>
                    <a:pt x="585" y="610"/>
                  </a:lnTo>
                  <a:lnTo>
                    <a:pt x="587" y="610"/>
                  </a:lnTo>
                  <a:lnTo>
                    <a:pt x="585" y="616"/>
                  </a:lnTo>
                  <a:lnTo>
                    <a:pt x="581" y="624"/>
                  </a:lnTo>
                  <a:close/>
                  <a:moveTo>
                    <a:pt x="608" y="610"/>
                  </a:moveTo>
                  <a:lnTo>
                    <a:pt x="599" y="590"/>
                  </a:lnTo>
                  <a:lnTo>
                    <a:pt x="602" y="590"/>
                  </a:lnTo>
                  <a:lnTo>
                    <a:pt x="609" y="604"/>
                  </a:lnTo>
                  <a:lnTo>
                    <a:pt x="619" y="604"/>
                  </a:lnTo>
                  <a:lnTo>
                    <a:pt x="618" y="606"/>
                  </a:lnTo>
                  <a:lnTo>
                    <a:pt x="608" y="610"/>
                  </a:lnTo>
                  <a:close/>
                  <a:moveTo>
                    <a:pt x="539" y="644"/>
                  </a:moveTo>
                  <a:lnTo>
                    <a:pt x="534" y="644"/>
                  </a:lnTo>
                  <a:lnTo>
                    <a:pt x="540" y="636"/>
                  </a:lnTo>
                  <a:lnTo>
                    <a:pt x="544" y="628"/>
                  </a:lnTo>
                  <a:lnTo>
                    <a:pt x="540" y="626"/>
                  </a:lnTo>
                  <a:lnTo>
                    <a:pt x="538" y="620"/>
                  </a:lnTo>
                  <a:lnTo>
                    <a:pt x="536" y="604"/>
                  </a:lnTo>
                  <a:lnTo>
                    <a:pt x="539" y="604"/>
                  </a:lnTo>
                  <a:lnTo>
                    <a:pt x="543" y="622"/>
                  </a:lnTo>
                  <a:lnTo>
                    <a:pt x="550" y="624"/>
                  </a:lnTo>
                  <a:lnTo>
                    <a:pt x="555" y="624"/>
                  </a:lnTo>
                  <a:lnTo>
                    <a:pt x="554" y="626"/>
                  </a:lnTo>
                  <a:lnTo>
                    <a:pt x="549" y="628"/>
                  </a:lnTo>
                  <a:lnTo>
                    <a:pt x="549" y="632"/>
                  </a:lnTo>
                  <a:lnTo>
                    <a:pt x="546" y="632"/>
                  </a:lnTo>
                  <a:lnTo>
                    <a:pt x="541" y="642"/>
                  </a:lnTo>
                  <a:lnTo>
                    <a:pt x="539" y="644"/>
                  </a:lnTo>
                  <a:close/>
                  <a:moveTo>
                    <a:pt x="564" y="646"/>
                  </a:moveTo>
                  <a:lnTo>
                    <a:pt x="556" y="646"/>
                  </a:lnTo>
                  <a:lnTo>
                    <a:pt x="561" y="644"/>
                  </a:lnTo>
                  <a:lnTo>
                    <a:pt x="566" y="638"/>
                  </a:lnTo>
                  <a:lnTo>
                    <a:pt x="570" y="630"/>
                  </a:lnTo>
                  <a:lnTo>
                    <a:pt x="567" y="630"/>
                  </a:lnTo>
                  <a:lnTo>
                    <a:pt x="564" y="624"/>
                  </a:lnTo>
                  <a:lnTo>
                    <a:pt x="562" y="612"/>
                  </a:lnTo>
                  <a:lnTo>
                    <a:pt x="566" y="612"/>
                  </a:lnTo>
                  <a:lnTo>
                    <a:pt x="569" y="624"/>
                  </a:lnTo>
                  <a:lnTo>
                    <a:pt x="581" y="624"/>
                  </a:lnTo>
                  <a:lnTo>
                    <a:pt x="579" y="628"/>
                  </a:lnTo>
                  <a:lnTo>
                    <a:pt x="573" y="632"/>
                  </a:lnTo>
                  <a:lnTo>
                    <a:pt x="575" y="636"/>
                  </a:lnTo>
                  <a:lnTo>
                    <a:pt x="571" y="636"/>
                  </a:lnTo>
                  <a:lnTo>
                    <a:pt x="566" y="644"/>
                  </a:lnTo>
                  <a:lnTo>
                    <a:pt x="564" y="646"/>
                  </a:lnTo>
                  <a:close/>
                  <a:moveTo>
                    <a:pt x="533" y="650"/>
                  </a:moveTo>
                  <a:lnTo>
                    <a:pt x="526" y="648"/>
                  </a:lnTo>
                  <a:lnTo>
                    <a:pt x="519" y="626"/>
                  </a:lnTo>
                  <a:lnTo>
                    <a:pt x="522" y="626"/>
                  </a:lnTo>
                  <a:lnTo>
                    <a:pt x="528" y="642"/>
                  </a:lnTo>
                  <a:lnTo>
                    <a:pt x="534" y="644"/>
                  </a:lnTo>
                  <a:lnTo>
                    <a:pt x="539" y="644"/>
                  </a:lnTo>
                  <a:lnTo>
                    <a:pt x="533" y="650"/>
                  </a:lnTo>
                  <a:close/>
                  <a:moveTo>
                    <a:pt x="589" y="648"/>
                  </a:moveTo>
                  <a:lnTo>
                    <a:pt x="580" y="648"/>
                  </a:lnTo>
                  <a:lnTo>
                    <a:pt x="586" y="646"/>
                  </a:lnTo>
                  <a:lnTo>
                    <a:pt x="592" y="636"/>
                  </a:lnTo>
                  <a:lnTo>
                    <a:pt x="594" y="630"/>
                  </a:lnTo>
                  <a:lnTo>
                    <a:pt x="597" y="630"/>
                  </a:lnTo>
                  <a:lnTo>
                    <a:pt x="598" y="636"/>
                  </a:lnTo>
                  <a:lnTo>
                    <a:pt x="595" y="636"/>
                  </a:lnTo>
                  <a:lnTo>
                    <a:pt x="590" y="646"/>
                  </a:lnTo>
                  <a:lnTo>
                    <a:pt x="589" y="648"/>
                  </a:lnTo>
                  <a:close/>
                  <a:moveTo>
                    <a:pt x="638" y="650"/>
                  </a:moveTo>
                  <a:lnTo>
                    <a:pt x="628" y="650"/>
                  </a:lnTo>
                  <a:lnTo>
                    <a:pt x="636" y="648"/>
                  </a:lnTo>
                  <a:lnTo>
                    <a:pt x="642" y="638"/>
                  </a:lnTo>
                  <a:lnTo>
                    <a:pt x="644" y="630"/>
                  </a:lnTo>
                  <a:lnTo>
                    <a:pt x="647" y="632"/>
                  </a:lnTo>
                  <a:lnTo>
                    <a:pt x="644" y="640"/>
                  </a:lnTo>
                  <a:lnTo>
                    <a:pt x="638" y="650"/>
                  </a:lnTo>
                  <a:close/>
                  <a:moveTo>
                    <a:pt x="560" y="650"/>
                  </a:moveTo>
                  <a:lnTo>
                    <a:pt x="553" y="650"/>
                  </a:lnTo>
                  <a:lnTo>
                    <a:pt x="548" y="638"/>
                  </a:lnTo>
                  <a:lnTo>
                    <a:pt x="546" y="634"/>
                  </a:lnTo>
                  <a:lnTo>
                    <a:pt x="546" y="632"/>
                  </a:lnTo>
                  <a:lnTo>
                    <a:pt x="549" y="632"/>
                  </a:lnTo>
                  <a:lnTo>
                    <a:pt x="550" y="636"/>
                  </a:lnTo>
                  <a:lnTo>
                    <a:pt x="551" y="638"/>
                  </a:lnTo>
                  <a:lnTo>
                    <a:pt x="556" y="646"/>
                  </a:lnTo>
                  <a:lnTo>
                    <a:pt x="564" y="646"/>
                  </a:lnTo>
                  <a:lnTo>
                    <a:pt x="560" y="650"/>
                  </a:lnTo>
                  <a:close/>
                  <a:moveTo>
                    <a:pt x="608" y="656"/>
                  </a:moveTo>
                  <a:lnTo>
                    <a:pt x="604" y="656"/>
                  </a:lnTo>
                  <a:lnTo>
                    <a:pt x="607" y="652"/>
                  </a:lnTo>
                  <a:lnTo>
                    <a:pt x="611" y="648"/>
                  </a:lnTo>
                  <a:lnTo>
                    <a:pt x="615" y="638"/>
                  </a:lnTo>
                  <a:lnTo>
                    <a:pt x="617" y="632"/>
                  </a:lnTo>
                  <a:lnTo>
                    <a:pt x="620" y="632"/>
                  </a:lnTo>
                  <a:lnTo>
                    <a:pt x="622" y="636"/>
                  </a:lnTo>
                  <a:lnTo>
                    <a:pt x="618" y="636"/>
                  </a:lnTo>
                  <a:lnTo>
                    <a:pt x="616" y="644"/>
                  </a:lnTo>
                  <a:lnTo>
                    <a:pt x="613" y="652"/>
                  </a:lnTo>
                  <a:lnTo>
                    <a:pt x="609" y="654"/>
                  </a:lnTo>
                  <a:lnTo>
                    <a:pt x="608" y="656"/>
                  </a:lnTo>
                  <a:close/>
                  <a:moveTo>
                    <a:pt x="584" y="654"/>
                  </a:moveTo>
                  <a:lnTo>
                    <a:pt x="577" y="654"/>
                  </a:lnTo>
                  <a:lnTo>
                    <a:pt x="571" y="636"/>
                  </a:lnTo>
                  <a:lnTo>
                    <a:pt x="575" y="636"/>
                  </a:lnTo>
                  <a:lnTo>
                    <a:pt x="580" y="648"/>
                  </a:lnTo>
                  <a:lnTo>
                    <a:pt x="589" y="648"/>
                  </a:lnTo>
                  <a:lnTo>
                    <a:pt x="584" y="654"/>
                  </a:lnTo>
                  <a:close/>
                  <a:moveTo>
                    <a:pt x="604" y="660"/>
                  </a:moveTo>
                  <a:lnTo>
                    <a:pt x="599" y="658"/>
                  </a:lnTo>
                  <a:lnTo>
                    <a:pt x="595" y="636"/>
                  </a:lnTo>
                  <a:lnTo>
                    <a:pt x="598" y="636"/>
                  </a:lnTo>
                  <a:lnTo>
                    <a:pt x="600" y="652"/>
                  </a:lnTo>
                  <a:lnTo>
                    <a:pt x="604" y="656"/>
                  </a:lnTo>
                  <a:lnTo>
                    <a:pt x="608" y="656"/>
                  </a:lnTo>
                  <a:lnTo>
                    <a:pt x="604" y="660"/>
                  </a:lnTo>
                  <a:close/>
                  <a:moveTo>
                    <a:pt x="628" y="656"/>
                  </a:moveTo>
                  <a:lnTo>
                    <a:pt x="618" y="636"/>
                  </a:lnTo>
                  <a:lnTo>
                    <a:pt x="622" y="636"/>
                  </a:lnTo>
                  <a:lnTo>
                    <a:pt x="628" y="650"/>
                  </a:lnTo>
                  <a:lnTo>
                    <a:pt x="638" y="650"/>
                  </a:lnTo>
                  <a:lnTo>
                    <a:pt x="637" y="652"/>
                  </a:lnTo>
                  <a:lnTo>
                    <a:pt x="628" y="656"/>
                  </a:lnTo>
                  <a:close/>
                  <a:moveTo>
                    <a:pt x="729" y="700"/>
                  </a:moveTo>
                  <a:lnTo>
                    <a:pt x="724" y="700"/>
                  </a:lnTo>
                  <a:lnTo>
                    <a:pt x="730" y="692"/>
                  </a:lnTo>
                  <a:lnTo>
                    <a:pt x="733" y="684"/>
                  </a:lnTo>
                  <a:lnTo>
                    <a:pt x="731" y="682"/>
                  </a:lnTo>
                  <a:lnTo>
                    <a:pt x="728" y="676"/>
                  </a:lnTo>
                  <a:lnTo>
                    <a:pt x="726" y="668"/>
                  </a:lnTo>
                  <a:lnTo>
                    <a:pt x="726" y="666"/>
                  </a:lnTo>
                  <a:lnTo>
                    <a:pt x="726" y="664"/>
                  </a:lnTo>
                  <a:lnTo>
                    <a:pt x="722" y="662"/>
                  </a:lnTo>
                  <a:lnTo>
                    <a:pt x="718" y="656"/>
                  </a:lnTo>
                  <a:lnTo>
                    <a:pt x="716" y="638"/>
                  </a:lnTo>
                  <a:lnTo>
                    <a:pt x="719" y="638"/>
                  </a:lnTo>
                  <a:lnTo>
                    <a:pt x="725" y="656"/>
                  </a:lnTo>
                  <a:lnTo>
                    <a:pt x="737" y="656"/>
                  </a:lnTo>
                  <a:lnTo>
                    <a:pt x="734" y="660"/>
                  </a:lnTo>
                  <a:lnTo>
                    <a:pt x="729" y="664"/>
                  </a:lnTo>
                  <a:lnTo>
                    <a:pt x="730" y="668"/>
                  </a:lnTo>
                  <a:lnTo>
                    <a:pt x="735" y="680"/>
                  </a:lnTo>
                  <a:lnTo>
                    <a:pt x="745" y="680"/>
                  </a:lnTo>
                  <a:lnTo>
                    <a:pt x="742" y="686"/>
                  </a:lnTo>
                  <a:lnTo>
                    <a:pt x="736" y="686"/>
                  </a:lnTo>
                  <a:lnTo>
                    <a:pt x="732" y="696"/>
                  </a:lnTo>
                  <a:lnTo>
                    <a:pt x="729" y="700"/>
                  </a:lnTo>
                  <a:close/>
                  <a:moveTo>
                    <a:pt x="737" y="656"/>
                  </a:moveTo>
                  <a:lnTo>
                    <a:pt x="732" y="656"/>
                  </a:lnTo>
                  <a:lnTo>
                    <a:pt x="739" y="646"/>
                  </a:lnTo>
                  <a:lnTo>
                    <a:pt x="742" y="640"/>
                  </a:lnTo>
                  <a:lnTo>
                    <a:pt x="744" y="640"/>
                  </a:lnTo>
                  <a:lnTo>
                    <a:pt x="746" y="646"/>
                  </a:lnTo>
                  <a:lnTo>
                    <a:pt x="742" y="646"/>
                  </a:lnTo>
                  <a:lnTo>
                    <a:pt x="739" y="652"/>
                  </a:lnTo>
                  <a:lnTo>
                    <a:pt x="737" y="656"/>
                  </a:lnTo>
                  <a:close/>
                  <a:moveTo>
                    <a:pt x="762" y="658"/>
                  </a:moveTo>
                  <a:lnTo>
                    <a:pt x="750" y="658"/>
                  </a:lnTo>
                  <a:lnTo>
                    <a:pt x="757" y="656"/>
                  </a:lnTo>
                  <a:lnTo>
                    <a:pt x="763" y="648"/>
                  </a:lnTo>
                  <a:lnTo>
                    <a:pt x="765" y="642"/>
                  </a:lnTo>
                  <a:lnTo>
                    <a:pt x="768" y="642"/>
                  </a:lnTo>
                  <a:lnTo>
                    <a:pt x="762" y="658"/>
                  </a:lnTo>
                  <a:close/>
                  <a:moveTo>
                    <a:pt x="745" y="680"/>
                  </a:moveTo>
                  <a:lnTo>
                    <a:pt x="735" y="680"/>
                  </a:lnTo>
                  <a:lnTo>
                    <a:pt x="741" y="678"/>
                  </a:lnTo>
                  <a:lnTo>
                    <a:pt x="746" y="672"/>
                  </a:lnTo>
                  <a:lnTo>
                    <a:pt x="750" y="664"/>
                  </a:lnTo>
                  <a:lnTo>
                    <a:pt x="747" y="664"/>
                  </a:lnTo>
                  <a:lnTo>
                    <a:pt x="744" y="658"/>
                  </a:lnTo>
                  <a:lnTo>
                    <a:pt x="742" y="646"/>
                  </a:lnTo>
                  <a:lnTo>
                    <a:pt x="746" y="646"/>
                  </a:lnTo>
                  <a:lnTo>
                    <a:pt x="750" y="658"/>
                  </a:lnTo>
                  <a:lnTo>
                    <a:pt x="762" y="658"/>
                  </a:lnTo>
                  <a:lnTo>
                    <a:pt x="761" y="662"/>
                  </a:lnTo>
                  <a:lnTo>
                    <a:pt x="753" y="666"/>
                  </a:lnTo>
                  <a:lnTo>
                    <a:pt x="755" y="670"/>
                  </a:lnTo>
                  <a:lnTo>
                    <a:pt x="751" y="670"/>
                  </a:lnTo>
                  <a:lnTo>
                    <a:pt x="748" y="676"/>
                  </a:lnTo>
                  <a:lnTo>
                    <a:pt x="745" y="680"/>
                  </a:lnTo>
                  <a:close/>
                  <a:moveTo>
                    <a:pt x="459" y="700"/>
                  </a:moveTo>
                  <a:lnTo>
                    <a:pt x="452" y="698"/>
                  </a:lnTo>
                  <a:lnTo>
                    <a:pt x="446" y="678"/>
                  </a:lnTo>
                  <a:lnTo>
                    <a:pt x="442" y="678"/>
                  </a:lnTo>
                  <a:lnTo>
                    <a:pt x="438" y="672"/>
                  </a:lnTo>
                  <a:lnTo>
                    <a:pt x="436" y="654"/>
                  </a:lnTo>
                  <a:lnTo>
                    <a:pt x="439" y="654"/>
                  </a:lnTo>
                  <a:lnTo>
                    <a:pt x="444" y="672"/>
                  </a:lnTo>
                  <a:lnTo>
                    <a:pt x="456" y="672"/>
                  </a:lnTo>
                  <a:lnTo>
                    <a:pt x="454" y="676"/>
                  </a:lnTo>
                  <a:lnTo>
                    <a:pt x="449" y="678"/>
                  </a:lnTo>
                  <a:lnTo>
                    <a:pt x="454" y="694"/>
                  </a:lnTo>
                  <a:lnTo>
                    <a:pt x="466" y="694"/>
                  </a:lnTo>
                  <a:lnTo>
                    <a:pt x="459" y="700"/>
                  </a:lnTo>
                  <a:close/>
                  <a:moveTo>
                    <a:pt x="456" y="672"/>
                  </a:moveTo>
                  <a:lnTo>
                    <a:pt x="444" y="672"/>
                  </a:lnTo>
                  <a:lnTo>
                    <a:pt x="452" y="670"/>
                  </a:lnTo>
                  <a:lnTo>
                    <a:pt x="458" y="662"/>
                  </a:lnTo>
                  <a:lnTo>
                    <a:pt x="461" y="656"/>
                  </a:lnTo>
                  <a:lnTo>
                    <a:pt x="464" y="656"/>
                  </a:lnTo>
                  <a:lnTo>
                    <a:pt x="466" y="662"/>
                  </a:lnTo>
                  <a:lnTo>
                    <a:pt x="462" y="662"/>
                  </a:lnTo>
                  <a:lnTo>
                    <a:pt x="459" y="668"/>
                  </a:lnTo>
                  <a:lnTo>
                    <a:pt x="456" y="672"/>
                  </a:lnTo>
                  <a:close/>
                  <a:moveTo>
                    <a:pt x="482" y="674"/>
                  </a:moveTo>
                  <a:lnTo>
                    <a:pt x="470" y="674"/>
                  </a:lnTo>
                  <a:lnTo>
                    <a:pt x="477" y="672"/>
                  </a:lnTo>
                  <a:lnTo>
                    <a:pt x="483" y="662"/>
                  </a:lnTo>
                  <a:lnTo>
                    <a:pt x="485" y="656"/>
                  </a:lnTo>
                  <a:lnTo>
                    <a:pt x="488" y="658"/>
                  </a:lnTo>
                  <a:lnTo>
                    <a:pt x="482" y="674"/>
                  </a:lnTo>
                  <a:close/>
                  <a:moveTo>
                    <a:pt x="466" y="694"/>
                  </a:moveTo>
                  <a:lnTo>
                    <a:pt x="460" y="694"/>
                  </a:lnTo>
                  <a:lnTo>
                    <a:pt x="466" y="688"/>
                  </a:lnTo>
                  <a:lnTo>
                    <a:pt x="470" y="680"/>
                  </a:lnTo>
                  <a:lnTo>
                    <a:pt x="467" y="678"/>
                  </a:lnTo>
                  <a:lnTo>
                    <a:pt x="464" y="674"/>
                  </a:lnTo>
                  <a:lnTo>
                    <a:pt x="462" y="662"/>
                  </a:lnTo>
                  <a:lnTo>
                    <a:pt x="466" y="662"/>
                  </a:lnTo>
                  <a:lnTo>
                    <a:pt x="470" y="674"/>
                  </a:lnTo>
                  <a:lnTo>
                    <a:pt x="482" y="674"/>
                  </a:lnTo>
                  <a:lnTo>
                    <a:pt x="481" y="678"/>
                  </a:lnTo>
                  <a:lnTo>
                    <a:pt x="473" y="680"/>
                  </a:lnTo>
                  <a:lnTo>
                    <a:pt x="475" y="684"/>
                  </a:lnTo>
                  <a:lnTo>
                    <a:pt x="471" y="684"/>
                  </a:lnTo>
                  <a:lnTo>
                    <a:pt x="466" y="694"/>
                  </a:lnTo>
                  <a:close/>
                  <a:moveTo>
                    <a:pt x="769" y="682"/>
                  </a:moveTo>
                  <a:lnTo>
                    <a:pt x="760" y="682"/>
                  </a:lnTo>
                  <a:lnTo>
                    <a:pt x="767" y="680"/>
                  </a:lnTo>
                  <a:lnTo>
                    <a:pt x="772" y="670"/>
                  </a:lnTo>
                  <a:lnTo>
                    <a:pt x="774" y="664"/>
                  </a:lnTo>
                  <a:lnTo>
                    <a:pt x="777" y="664"/>
                  </a:lnTo>
                  <a:lnTo>
                    <a:pt x="778" y="670"/>
                  </a:lnTo>
                  <a:lnTo>
                    <a:pt x="775" y="670"/>
                  </a:lnTo>
                  <a:lnTo>
                    <a:pt x="771" y="680"/>
                  </a:lnTo>
                  <a:lnTo>
                    <a:pt x="769" y="682"/>
                  </a:lnTo>
                  <a:close/>
                  <a:moveTo>
                    <a:pt x="819" y="684"/>
                  </a:moveTo>
                  <a:lnTo>
                    <a:pt x="808" y="684"/>
                  </a:lnTo>
                  <a:lnTo>
                    <a:pt x="816" y="682"/>
                  </a:lnTo>
                  <a:lnTo>
                    <a:pt x="822" y="672"/>
                  </a:lnTo>
                  <a:lnTo>
                    <a:pt x="824" y="664"/>
                  </a:lnTo>
                  <a:lnTo>
                    <a:pt x="827" y="666"/>
                  </a:lnTo>
                  <a:lnTo>
                    <a:pt x="824" y="674"/>
                  </a:lnTo>
                  <a:lnTo>
                    <a:pt x="819" y="684"/>
                  </a:lnTo>
                  <a:close/>
                  <a:moveTo>
                    <a:pt x="789" y="690"/>
                  </a:moveTo>
                  <a:lnTo>
                    <a:pt x="784" y="690"/>
                  </a:lnTo>
                  <a:lnTo>
                    <a:pt x="787" y="686"/>
                  </a:lnTo>
                  <a:lnTo>
                    <a:pt x="791" y="682"/>
                  </a:lnTo>
                  <a:lnTo>
                    <a:pt x="795" y="672"/>
                  </a:lnTo>
                  <a:lnTo>
                    <a:pt x="797" y="666"/>
                  </a:lnTo>
                  <a:lnTo>
                    <a:pt x="800" y="666"/>
                  </a:lnTo>
                  <a:lnTo>
                    <a:pt x="803" y="672"/>
                  </a:lnTo>
                  <a:lnTo>
                    <a:pt x="799" y="672"/>
                  </a:lnTo>
                  <a:lnTo>
                    <a:pt x="796" y="678"/>
                  </a:lnTo>
                  <a:lnTo>
                    <a:pt x="793" y="686"/>
                  </a:lnTo>
                  <a:lnTo>
                    <a:pt x="789" y="690"/>
                  </a:lnTo>
                  <a:close/>
                  <a:moveTo>
                    <a:pt x="764" y="688"/>
                  </a:moveTo>
                  <a:lnTo>
                    <a:pt x="758" y="688"/>
                  </a:lnTo>
                  <a:lnTo>
                    <a:pt x="751" y="670"/>
                  </a:lnTo>
                  <a:lnTo>
                    <a:pt x="755" y="670"/>
                  </a:lnTo>
                  <a:lnTo>
                    <a:pt x="760" y="682"/>
                  </a:lnTo>
                  <a:lnTo>
                    <a:pt x="769" y="682"/>
                  </a:lnTo>
                  <a:lnTo>
                    <a:pt x="764" y="688"/>
                  </a:lnTo>
                  <a:close/>
                  <a:moveTo>
                    <a:pt x="784" y="694"/>
                  </a:moveTo>
                  <a:lnTo>
                    <a:pt x="779" y="692"/>
                  </a:lnTo>
                  <a:lnTo>
                    <a:pt x="775" y="670"/>
                  </a:lnTo>
                  <a:lnTo>
                    <a:pt x="778" y="670"/>
                  </a:lnTo>
                  <a:lnTo>
                    <a:pt x="780" y="686"/>
                  </a:lnTo>
                  <a:lnTo>
                    <a:pt x="784" y="690"/>
                  </a:lnTo>
                  <a:lnTo>
                    <a:pt x="789" y="690"/>
                  </a:lnTo>
                  <a:lnTo>
                    <a:pt x="784" y="694"/>
                  </a:lnTo>
                  <a:close/>
                  <a:moveTo>
                    <a:pt x="808" y="690"/>
                  </a:moveTo>
                  <a:lnTo>
                    <a:pt x="799" y="672"/>
                  </a:lnTo>
                  <a:lnTo>
                    <a:pt x="803" y="672"/>
                  </a:lnTo>
                  <a:lnTo>
                    <a:pt x="808" y="684"/>
                  </a:lnTo>
                  <a:lnTo>
                    <a:pt x="819" y="684"/>
                  </a:lnTo>
                  <a:lnTo>
                    <a:pt x="817" y="686"/>
                  </a:lnTo>
                  <a:lnTo>
                    <a:pt x="808" y="690"/>
                  </a:lnTo>
                  <a:close/>
                  <a:moveTo>
                    <a:pt x="489" y="698"/>
                  </a:moveTo>
                  <a:lnTo>
                    <a:pt x="480" y="698"/>
                  </a:lnTo>
                  <a:lnTo>
                    <a:pt x="487" y="696"/>
                  </a:lnTo>
                  <a:lnTo>
                    <a:pt x="492" y="686"/>
                  </a:lnTo>
                  <a:lnTo>
                    <a:pt x="494" y="678"/>
                  </a:lnTo>
                  <a:lnTo>
                    <a:pt x="497" y="680"/>
                  </a:lnTo>
                  <a:lnTo>
                    <a:pt x="498" y="686"/>
                  </a:lnTo>
                  <a:lnTo>
                    <a:pt x="495" y="686"/>
                  </a:lnTo>
                  <a:lnTo>
                    <a:pt x="490" y="696"/>
                  </a:lnTo>
                  <a:lnTo>
                    <a:pt x="489" y="698"/>
                  </a:lnTo>
                  <a:close/>
                  <a:moveTo>
                    <a:pt x="509" y="704"/>
                  </a:moveTo>
                  <a:lnTo>
                    <a:pt x="504" y="704"/>
                  </a:lnTo>
                  <a:lnTo>
                    <a:pt x="507" y="702"/>
                  </a:lnTo>
                  <a:lnTo>
                    <a:pt x="511" y="698"/>
                  </a:lnTo>
                  <a:lnTo>
                    <a:pt x="517" y="680"/>
                  </a:lnTo>
                  <a:lnTo>
                    <a:pt x="520" y="680"/>
                  </a:lnTo>
                  <a:lnTo>
                    <a:pt x="523" y="686"/>
                  </a:lnTo>
                  <a:lnTo>
                    <a:pt x="518" y="686"/>
                  </a:lnTo>
                  <a:lnTo>
                    <a:pt x="516" y="692"/>
                  </a:lnTo>
                  <a:lnTo>
                    <a:pt x="513" y="700"/>
                  </a:lnTo>
                  <a:lnTo>
                    <a:pt x="509" y="704"/>
                  </a:lnTo>
                  <a:close/>
                  <a:moveTo>
                    <a:pt x="538" y="698"/>
                  </a:moveTo>
                  <a:lnTo>
                    <a:pt x="528" y="698"/>
                  </a:lnTo>
                  <a:lnTo>
                    <a:pt x="536" y="696"/>
                  </a:lnTo>
                  <a:lnTo>
                    <a:pt x="542" y="686"/>
                  </a:lnTo>
                  <a:lnTo>
                    <a:pt x="544" y="680"/>
                  </a:lnTo>
                  <a:lnTo>
                    <a:pt x="547" y="682"/>
                  </a:lnTo>
                  <a:lnTo>
                    <a:pt x="544" y="688"/>
                  </a:lnTo>
                  <a:lnTo>
                    <a:pt x="538" y="698"/>
                  </a:lnTo>
                  <a:close/>
                  <a:moveTo>
                    <a:pt x="673" y="708"/>
                  </a:moveTo>
                  <a:lnTo>
                    <a:pt x="666" y="704"/>
                  </a:lnTo>
                  <a:lnTo>
                    <a:pt x="659" y="682"/>
                  </a:lnTo>
                  <a:lnTo>
                    <a:pt x="662" y="680"/>
                  </a:lnTo>
                  <a:lnTo>
                    <a:pt x="669" y="700"/>
                  </a:lnTo>
                  <a:lnTo>
                    <a:pt x="680" y="700"/>
                  </a:lnTo>
                  <a:lnTo>
                    <a:pt x="673" y="708"/>
                  </a:lnTo>
                  <a:close/>
                  <a:moveTo>
                    <a:pt x="680" y="700"/>
                  </a:moveTo>
                  <a:lnTo>
                    <a:pt x="669" y="700"/>
                  </a:lnTo>
                  <a:lnTo>
                    <a:pt x="676" y="698"/>
                  </a:lnTo>
                  <a:lnTo>
                    <a:pt x="681" y="688"/>
                  </a:lnTo>
                  <a:lnTo>
                    <a:pt x="684" y="682"/>
                  </a:lnTo>
                  <a:lnTo>
                    <a:pt x="686" y="682"/>
                  </a:lnTo>
                  <a:lnTo>
                    <a:pt x="687" y="688"/>
                  </a:lnTo>
                  <a:lnTo>
                    <a:pt x="685" y="688"/>
                  </a:lnTo>
                  <a:lnTo>
                    <a:pt x="680" y="700"/>
                  </a:lnTo>
                  <a:close/>
                  <a:moveTo>
                    <a:pt x="484" y="704"/>
                  </a:moveTo>
                  <a:lnTo>
                    <a:pt x="477" y="702"/>
                  </a:lnTo>
                  <a:lnTo>
                    <a:pt x="471" y="684"/>
                  </a:lnTo>
                  <a:lnTo>
                    <a:pt x="475" y="684"/>
                  </a:lnTo>
                  <a:lnTo>
                    <a:pt x="480" y="698"/>
                  </a:lnTo>
                  <a:lnTo>
                    <a:pt x="489" y="698"/>
                  </a:lnTo>
                  <a:lnTo>
                    <a:pt x="484" y="704"/>
                  </a:lnTo>
                  <a:close/>
                  <a:moveTo>
                    <a:pt x="697" y="708"/>
                  </a:moveTo>
                  <a:lnTo>
                    <a:pt x="693" y="708"/>
                  </a:lnTo>
                  <a:lnTo>
                    <a:pt x="697" y="704"/>
                  </a:lnTo>
                  <a:lnTo>
                    <a:pt x="701" y="700"/>
                  </a:lnTo>
                  <a:lnTo>
                    <a:pt x="705" y="690"/>
                  </a:lnTo>
                  <a:lnTo>
                    <a:pt x="707" y="684"/>
                  </a:lnTo>
                  <a:lnTo>
                    <a:pt x="710" y="684"/>
                  </a:lnTo>
                  <a:lnTo>
                    <a:pt x="712" y="690"/>
                  </a:lnTo>
                  <a:lnTo>
                    <a:pt x="708" y="690"/>
                  </a:lnTo>
                  <a:lnTo>
                    <a:pt x="706" y="696"/>
                  </a:lnTo>
                  <a:lnTo>
                    <a:pt x="702" y="704"/>
                  </a:lnTo>
                  <a:lnTo>
                    <a:pt x="699" y="706"/>
                  </a:lnTo>
                  <a:lnTo>
                    <a:pt x="697" y="708"/>
                  </a:lnTo>
                  <a:close/>
                  <a:moveTo>
                    <a:pt x="504" y="708"/>
                  </a:moveTo>
                  <a:lnTo>
                    <a:pt x="499" y="706"/>
                  </a:lnTo>
                  <a:lnTo>
                    <a:pt x="495" y="686"/>
                  </a:lnTo>
                  <a:lnTo>
                    <a:pt x="498" y="686"/>
                  </a:lnTo>
                  <a:lnTo>
                    <a:pt x="500" y="700"/>
                  </a:lnTo>
                  <a:lnTo>
                    <a:pt x="504" y="704"/>
                  </a:lnTo>
                  <a:lnTo>
                    <a:pt x="509" y="704"/>
                  </a:lnTo>
                  <a:lnTo>
                    <a:pt x="504" y="708"/>
                  </a:lnTo>
                  <a:close/>
                  <a:moveTo>
                    <a:pt x="528" y="704"/>
                  </a:moveTo>
                  <a:lnTo>
                    <a:pt x="518" y="686"/>
                  </a:lnTo>
                  <a:lnTo>
                    <a:pt x="523" y="686"/>
                  </a:lnTo>
                  <a:lnTo>
                    <a:pt x="528" y="698"/>
                  </a:lnTo>
                  <a:lnTo>
                    <a:pt x="538" y="698"/>
                  </a:lnTo>
                  <a:lnTo>
                    <a:pt x="537" y="700"/>
                  </a:lnTo>
                  <a:lnTo>
                    <a:pt x="528" y="704"/>
                  </a:lnTo>
                  <a:close/>
                  <a:moveTo>
                    <a:pt x="694" y="712"/>
                  </a:moveTo>
                  <a:lnTo>
                    <a:pt x="688" y="710"/>
                  </a:lnTo>
                  <a:lnTo>
                    <a:pt x="685" y="688"/>
                  </a:lnTo>
                  <a:lnTo>
                    <a:pt x="687" y="688"/>
                  </a:lnTo>
                  <a:lnTo>
                    <a:pt x="690" y="704"/>
                  </a:lnTo>
                  <a:lnTo>
                    <a:pt x="693" y="708"/>
                  </a:lnTo>
                  <a:lnTo>
                    <a:pt x="697" y="708"/>
                  </a:lnTo>
                  <a:lnTo>
                    <a:pt x="694" y="712"/>
                  </a:lnTo>
                  <a:close/>
                  <a:moveTo>
                    <a:pt x="725" y="706"/>
                  </a:moveTo>
                  <a:lnTo>
                    <a:pt x="716" y="706"/>
                  </a:lnTo>
                  <a:lnTo>
                    <a:pt x="708" y="690"/>
                  </a:lnTo>
                  <a:lnTo>
                    <a:pt x="712" y="690"/>
                  </a:lnTo>
                  <a:lnTo>
                    <a:pt x="717" y="700"/>
                  </a:lnTo>
                  <a:lnTo>
                    <a:pt x="729" y="700"/>
                  </a:lnTo>
                  <a:lnTo>
                    <a:pt x="725" y="706"/>
                  </a:lnTo>
                  <a:close/>
                  <a:moveTo>
                    <a:pt x="603" y="716"/>
                  </a:moveTo>
                  <a:lnTo>
                    <a:pt x="595" y="692"/>
                  </a:lnTo>
                  <a:lnTo>
                    <a:pt x="598" y="692"/>
                  </a:lnTo>
                  <a:lnTo>
                    <a:pt x="604" y="710"/>
                  </a:lnTo>
                  <a:lnTo>
                    <a:pt x="615" y="710"/>
                  </a:lnTo>
                  <a:lnTo>
                    <a:pt x="612" y="714"/>
                  </a:lnTo>
                  <a:lnTo>
                    <a:pt x="603" y="716"/>
                  </a:lnTo>
                  <a:close/>
                  <a:moveTo>
                    <a:pt x="615" y="710"/>
                  </a:moveTo>
                  <a:lnTo>
                    <a:pt x="604" y="710"/>
                  </a:lnTo>
                  <a:lnTo>
                    <a:pt x="612" y="708"/>
                  </a:lnTo>
                  <a:lnTo>
                    <a:pt x="618" y="700"/>
                  </a:lnTo>
                  <a:lnTo>
                    <a:pt x="621" y="694"/>
                  </a:lnTo>
                  <a:lnTo>
                    <a:pt x="623" y="694"/>
                  </a:lnTo>
                  <a:lnTo>
                    <a:pt x="620" y="702"/>
                  </a:lnTo>
                  <a:lnTo>
                    <a:pt x="615" y="710"/>
                  </a:lnTo>
                  <a:close/>
                  <a:moveTo>
                    <a:pt x="883" y="744"/>
                  </a:moveTo>
                  <a:lnTo>
                    <a:pt x="878" y="744"/>
                  </a:lnTo>
                  <a:lnTo>
                    <a:pt x="884" y="736"/>
                  </a:lnTo>
                  <a:lnTo>
                    <a:pt x="888" y="728"/>
                  </a:lnTo>
                  <a:lnTo>
                    <a:pt x="884" y="726"/>
                  </a:lnTo>
                  <a:lnTo>
                    <a:pt x="882" y="720"/>
                  </a:lnTo>
                  <a:lnTo>
                    <a:pt x="879" y="706"/>
                  </a:lnTo>
                  <a:lnTo>
                    <a:pt x="883" y="706"/>
                  </a:lnTo>
                  <a:lnTo>
                    <a:pt x="889" y="722"/>
                  </a:lnTo>
                  <a:lnTo>
                    <a:pt x="902" y="722"/>
                  </a:lnTo>
                  <a:lnTo>
                    <a:pt x="899" y="730"/>
                  </a:lnTo>
                  <a:lnTo>
                    <a:pt x="890" y="730"/>
                  </a:lnTo>
                  <a:lnTo>
                    <a:pt x="886" y="740"/>
                  </a:lnTo>
                  <a:lnTo>
                    <a:pt x="883" y="744"/>
                  </a:lnTo>
                  <a:close/>
                  <a:moveTo>
                    <a:pt x="902" y="722"/>
                  </a:moveTo>
                  <a:lnTo>
                    <a:pt x="896" y="722"/>
                  </a:lnTo>
                  <a:lnTo>
                    <a:pt x="902" y="712"/>
                  </a:lnTo>
                  <a:lnTo>
                    <a:pt x="905" y="706"/>
                  </a:lnTo>
                  <a:lnTo>
                    <a:pt x="908" y="708"/>
                  </a:lnTo>
                  <a:lnTo>
                    <a:pt x="902" y="722"/>
                  </a:lnTo>
                  <a:close/>
                  <a:moveTo>
                    <a:pt x="828" y="750"/>
                  </a:moveTo>
                  <a:lnTo>
                    <a:pt x="821" y="748"/>
                  </a:lnTo>
                  <a:lnTo>
                    <a:pt x="814" y="724"/>
                  </a:lnTo>
                  <a:lnTo>
                    <a:pt x="817" y="724"/>
                  </a:lnTo>
                  <a:lnTo>
                    <a:pt x="823" y="744"/>
                  </a:lnTo>
                  <a:lnTo>
                    <a:pt x="833" y="744"/>
                  </a:lnTo>
                  <a:lnTo>
                    <a:pt x="828" y="750"/>
                  </a:lnTo>
                  <a:close/>
                  <a:moveTo>
                    <a:pt x="833" y="744"/>
                  </a:moveTo>
                  <a:lnTo>
                    <a:pt x="823" y="744"/>
                  </a:lnTo>
                  <a:lnTo>
                    <a:pt x="830" y="742"/>
                  </a:lnTo>
                  <a:lnTo>
                    <a:pt x="836" y="732"/>
                  </a:lnTo>
                  <a:lnTo>
                    <a:pt x="838" y="726"/>
                  </a:lnTo>
                  <a:lnTo>
                    <a:pt x="841" y="726"/>
                  </a:lnTo>
                  <a:lnTo>
                    <a:pt x="842" y="732"/>
                  </a:lnTo>
                  <a:lnTo>
                    <a:pt x="839" y="732"/>
                  </a:lnTo>
                  <a:lnTo>
                    <a:pt x="834" y="742"/>
                  </a:lnTo>
                  <a:lnTo>
                    <a:pt x="833" y="744"/>
                  </a:lnTo>
                  <a:close/>
                  <a:moveTo>
                    <a:pt x="853" y="750"/>
                  </a:moveTo>
                  <a:lnTo>
                    <a:pt x="848" y="750"/>
                  </a:lnTo>
                  <a:lnTo>
                    <a:pt x="851" y="748"/>
                  </a:lnTo>
                  <a:lnTo>
                    <a:pt x="855" y="744"/>
                  </a:lnTo>
                  <a:lnTo>
                    <a:pt x="859" y="732"/>
                  </a:lnTo>
                  <a:lnTo>
                    <a:pt x="861" y="726"/>
                  </a:lnTo>
                  <a:lnTo>
                    <a:pt x="864" y="726"/>
                  </a:lnTo>
                  <a:lnTo>
                    <a:pt x="867" y="732"/>
                  </a:lnTo>
                  <a:lnTo>
                    <a:pt x="862" y="732"/>
                  </a:lnTo>
                  <a:lnTo>
                    <a:pt x="860" y="738"/>
                  </a:lnTo>
                  <a:lnTo>
                    <a:pt x="857" y="746"/>
                  </a:lnTo>
                  <a:lnTo>
                    <a:pt x="853" y="750"/>
                  </a:lnTo>
                  <a:close/>
                  <a:moveTo>
                    <a:pt x="670" y="756"/>
                  </a:moveTo>
                  <a:lnTo>
                    <a:pt x="662" y="754"/>
                  </a:lnTo>
                  <a:lnTo>
                    <a:pt x="657" y="732"/>
                  </a:lnTo>
                  <a:lnTo>
                    <a:pt x="660" y="732"/>
                  </a:lnTo>
                  <a:lnTo>
                    <a:pt x="666" y="750"/>
                  </a:lnTo>
                  <a:lnTo>
                    <a:pt x="677" y="750"/>
                  </a:lnTo>
                  <a:lnTo>
                    <a:pt x="670" y="756"/>
                  </a:lnTo>
                  <a:close/>
                  <a:moveTo>
                    <a:pt x="848" y="754"/>
                  </a:moveTo>
                  <a:lnTo>
                    <a:pt x="843" y="752"/>
                  </a:lnTo>
                  <a:lnTo>
                    <a:pt x="839" y="732"/>
                  </a:lnTo>
                  <a:lnTo>
                    <a:pt x="842" y="732"/>
                  </a:lnTo>
                  <a:lnTo>
                    <a:pt x="844" y="748"/>
                  </a:lnTo>
                  <a:lnTo>
                    <a:pt x="848" y="750"/>
                  </a:lnTo>
                  <a:lnTo>
                    <a:pt x="853" y="750"/>
                  </a:lnTo>
                  <a:lnTo>
                    <a:pt x="848" y="754"/>
                  </a:lnTo>
                  <a:close/>
                  <a:moveTo>
                    <a:pt x="879" y="750"/>
                  </a:moveTo>
                  <a:lnTo>
                    <a:pt x="871" y="750"/>
                  </a:lnTo>
                  <a:lnTo>
                    <a:pt x="862" y="732"/>
                  </a:lnTo>
                  <a:lnTo>
                    <a:pt x="867" y="732"/>
                  </a:lnTo>
                  <a:lnTo>
                    <a:pt x="871" y="744"/>
                  </a:lnTo>
                  <a:lnTo>
                    <a:pt x="883" y="744"/>
                  </a:lnTo>
                  <a:lnTo>
                    <a:pt x="879" y="750"/>
                  </a:lnTo>
                  <a:close/>
                  <a:moveTo>
                    <a:pt x="677" y="750"/>
                  </a:moveTo>
                  <a:lnTo>
                    <a:pt x="673" y="750"/>
                  </a:lnTo>
                  <a:lnTo>
                    <a:pt x="680" y="740"/>
                  </a:lnTo>
                  <a:lnTo>
                    <a:pt x="682" y="734"/>
                  </a:lnTo>
                  <a:lnTo>
                    <a:pt x="685" y="734"/>
                  </a:lnTo>
                  <a:lnTo>
                    <a:pt x="687" y="740"/>
                  </a:lnTo>
                  <a:lnTo>
                    <a:pt x="683" y="740"/>
                  </a:lnTo>
                  <a:lnTo>
                    <a:pt x="677" y="750"/>
                  </a:lnTo>
                  <a:close/>
                  <a:moveTo>
                    <a:pt x="701" y="752"/>
                  </a:moveTo>
                  <a:lnTo>
                    <a:pt x="691" y="752"/>
                  </a:lnTo>
                  <a:lnTo>
                    <a:pt x="698" y="750"/>
                  </a:lnTo>
                  <a:lnTo>
                    <a:pt x="704" y="740"/>
                  </a:lnTo>
                  <a:lnTo>
                    <a:pt x="706" y="736"/>
                  </a:lnTo>
                  <a:lnTo>
                    <a:pt x="709" y="736"/>
                  </a:lnTo>
                  <a:lnTo>
                    <a:pt x="706" y="744"/>
                  </a:lnTo>
                  <a:lnTo>
                    <a:pt x="701" y="752"/>
                  </a:lnTo>
                  <a:close/>
                  <a:moveTo>
                    <a:pt x="467" y="762"/>
                  </a:moveTo>
                  <a:lnTo>
                    <a:pt x="459" y="738"/>
                  </a:lnTo>
                  <a:lnTo>
                    <a:pt x="462" y="738"/>
                  </a:lnTo>
                  <a:lnTo>
                    <a:pt x="468" y="756"/>
                  </a:lnTo>
                  <a:lnTo>
                    <a:pt x="479" y="756"/>
                  </a:lnTo>
                  <a:lnTo>
                    <a:pt x="476" y="760"/>
                  </a:lnTo>
                  <a:lnTo>
                    <a:pt x="467" y="762"/>
                  </a:lnTo>
                  <a:close/>
                  <a:moveTo>
                    <a:pt x="479" y="756"/>
                  </a:moveTo>
                  <a:lnTo>
                    <a:pt x="468" y="756"/>
                  </a:lnTo>
                  <a:lnTo>
                    <a:pt x="476" y="754"/>
                  </a:lnTo>
                  <a:lnTo>
                    <a:pt x="482" y="746"/>
                  </a:lnTo>
                  <a:lnTo>
                    <a:pt x="484" y="740"/>
                  </a:lnTo>
                  <a:lnTo>
                    <a:pt x="487" y="740"/>
                  </a:lnTo>
                  <a:lnTo>
                    <a:pt x="484" y="748"/>
                  </a:lnTo>
                  <a:lnTo>
                    <a:pt x="479" y="756"/>
                  </a:lnTo>
                  <a:close/>
                  <a:moveTo>
                    <a:pt x="690" y="758"/>
                  </a:moveTo>
                  <a:lnTo>
                    <a:pt x="683" y="740"/>
                  </a:lnTo>
                  <a:lnTo>
                    <a:pt x="687" y="740"/>
                  </a:lnTo>
                  <a:lnTo>
                    <a:pt x="691" y="752"/>
                  </a:lnTo>
                  <a:lnTo>
                    <a:pt x="701" y="752"/>
                  </a:lnTo>
                  <a:lnTo>
                    <a:pt x="699" y="756"/>
                  </a:lnTo>
                  <a:lnTo>
                    <a:pt x="690" y="758"/>
                  </a:lnTo>
                  <a:close/>
                  <a:moveTo>
                    <a:pt x="636" y="352"/>
                  </a:moveTo>
                  <a:lnTo>
                    <a:pt x="631" y="352"/>
                  </a:lnTo>
                  <a:lnTo>
                    <a:pt x="637" y="345"/>
                  </a:lnTo>
                  <a:lnTo>
                    <a:pt x="641" y="337"/>
                  </a:lnTo>
                  <a:lnTo>
                    <a:pt x="638" y="335"/>
                  </a:lnTo>
                  <a:lnTo>
                    <a:pt x="635" y="328"/>
                  </a:lnTo>
                  <a:lnTo>
                    <a:pt x="633" y="313"/>
                  </a:lnTo>
                  <a:lnTo>
                    <a:pt x="636" y="313"/>
                  </a:lnTo>
                  <a:lnTo>
                    <a:pt x="642" y="331"/>
                  </a:lnTo>
                  <a:lnTo>
                    <a:pt x="653" y="331"/>
                  </a:lnTo>
                  <a:lnTo>
                    <a:pt x="651" y="335"/>
                  </a:lnTo>
                  <a:lnTo>
                    <a:pt x="646" y="337"/>
                  </a:lnTo>
                  <a:lnTo>
                    <a:pt x="647" y="339"/>
                  </a:lnTo>
                  <a:lnTo>
                    <a:pt x="643" y="339"/>
                  </a:lnTo>
                  <a:lnTo>
                    <a:pt x="638" y="349"/>
                  </a:lnTo>
                  <a:lnTo>
                    <a:pt x="636" y="352"/>
                  </a:lnTo>
                  <a:close/>
                  <a:moveTo>
                    <a:pt x="653" y="331"/>
                  </a:moveTo>
                  <a:lnTo>
                    <a:pt x="642" y="331"/>
                  </a:lnTo>
                  <a:lnTo>
                    <a:pt x="649" y="330"/>
                  </a:lnTo>
                  <a:lnTo>
                    <a:pt x="656" y="320"/>
                  </a:lnTo>
                  <a:lnTo>
                    <a:pt x="658" y="314"/>
                  </a:lnTo>
                  <a:lnTo>
                    <a:pt x="661" y="315"/>
                  </a:lnTo>
                  <a:lnTo>
                    <a:pt x="663" y="320"/>
                  </a:lnTo>
                  <a:lnTo>
                    <a:pt x="659" y="320"/>
                  </a:lnTo>
                  <a:lnTo>
                    <a:pt x="656" y="326"/>
                  </a:lnTo>
                  <a:lnTo>
                    <a:pt x="653" y="331"/>
                  </a:lnTo>
                  <a:close/>
                  <a:moveTo>
                    <a:pt x="679" y="333"/>
                  </a:moveTo>
                  <a:lnTo>
                    <a:pt x="667" y="333"/>
                  </a:lnTo>
                  <a:lnTo>
                    <a:pt x="674" y="331"/>
                  </a:lnTo>
                  <a:lnTo>
                    <a:pt x="680" y="321"/>
                  </a:lnTo>
                  <a:lnTo>
                    <a:pt x="682" y="315"/>
                  </a:lnTo>
                  <a:lnTo>
                    <a:pt x="685" y="317"/>
                  </a:lnTo>
                  <a:lnTo>
                    <a:pt x="679" y="333"/>
                  </a:lnTo>
                  <a:close/>
                  <a:moveTo>
                    <a:pt x="663" y="354"/>
                  </a:moveTo>
                  <a:lnTo>
                    <a:pt x="656" y="354"/>
                  </a:lnTo>
                  <a:lnTo>
                    <a:pt x="661" y="349"/>
                  </a:lnTo>
                  <a:lnTo>
                    <a:pt x="666" y="341"/>
                  </a:lnTo>
                  <a:lnTo>
                    <a:pt x="667" y="339"/>
                  </a:lnTo>
                  <a:lnTo>
                    <a:pt x="664" y="338"/>
                  </a:lnTo>
                  <a:lnTo>
                    <a:pt x="661" y="332"/>
                  </a:lnTo>
                  <a:lnTo>
                    <a:pt x="659" y="320"/>
                  </a:lnTo>
                  <a:lnTo>
                    <a:pt x="663" y="320"/>
                  </a:lnTo>
                  <a:lnTo>
                    <a:pt x="667" y="333"/>
                  </a:lnTo>
                  <a:lnTo>
                    <a:pt x="679" y="333"/>
                  </a:lnTo>
                  <a:lnTo>
                    <a:pt x="677" y="337"/>
                  </a:lnTo>
                  <a:lnTo>
                    <a:pt x="670" y="339"/>
                  </a:lnTo>
                  <a:lnTo>
                    <a:pt x="667" y="347"/>
                  </a:lnTo>
                  <a:lnTo>
                    <a:pt x="663" y="354"/>
                  </a:lnTo>
                  <a:close/>
                  <a:moveTo>
                    <a:pt x="631" y="358"/>
                  </a:moveTo>
                  <a:lnTo>
                    <a:pt x="623" y="355"/>
                  </a:lnTo>
                  <a:lnTo>
                    <a:pt x="616" y="334"/>
                  </a:lnTo>
                  <a:lnTo>
                    <a:pt x="619" y="334"/>
                  </a:lnTo>
                  <a:lnTo>
                    <a:pt x="625" y="351"/>
                  </a:lnTo>
                  <a:lnTo>
                    <a:pt x="631" y="352"/>
                  </a:lnTo>
                  <a:lnTo>
                    <a:pt x="636" y="352"/>
                  </a:lnTo>
                  <a:lnTo>
                    <a:pt x="631" y="358"/>
                  </a:lnTo>
                  <a:close/>
                  <a:moveTo>
                    <a:pt x="667" y="383"/>
                  </a:moveTo>
                  <a:lnTo>
                    <a:pt x="660" y="381"/>
                  </a:lnTo>
                  <a:lnTo>
                    <a:pt x="654" y="360"/>
                  </a:lnTo>
                  <a:lnTo>
                    <a:pt x="650" y="360"/>
                  </a:lnTo>
                  <a:lnTo>
                    <a:pt x="646" y="355"/>
                  </a:lnTo>
                  <a:lnTo>
                    <a:pt x="643" y="339"/>
                  </a:lnTo>
                  <a:lnTo>
                    <a:pt x="647" y="339"/>
                  </a:lnTo>
                  <a:lnTo>
                    <a:pt x="650" y="352"/>
                  </a:lnTo>
                  <a:lnTo>
                    <a:pt x="656" y="354"/>
                  </a:lnTo>
                  <a:lnTo>
                    <a:pt x="663" y="354"/>
                  </a:lnTo>
                  <a:lnTo>
                    <a:pt x="662" y="356"/>
                  </a:lnTo>
                  <a:lnTo>
                    <a:pt x="657" y="359"/>
                  </a:lnTo>
                  <a:lnTo>
                    <a:pt x="663" y="376"/>
                  </a:lnTo>
                  <a:lnTo>
                    <a:pt x="672" y="376"/>
                  </a:lnTo>
                  <a:lnTo>
                    <a:pt x="667" y="383"/>
                  </a:lnTo>
                  <a:close/>
                  <a:moveTo>
                    <a:pt x="672" y="376"/>
                  </a:moveTo>
                  <a:lnTo>
                    <a:pt x="663" y="376"/>
                  </a:lnTo>
                  <a:lnTo>
                    <a:pt x="670" y="374"/>
                  </a:lnTo>
                  <a:lnTo>
                    <a:pt x="675" y="364"/>
                  </a:lnTo>
                  <a:lnTo>
                    <a:pt x="677" y="358"/>
                  </a:lnTo>
                  <a:lnTo>
                    <a:pt x="680" y="358"/>
                  </a:lnTo>
                  <a:lnTo>
                    <a:pt x="681" y="364"/>
                  </a:lnTo>
                  <a:lnTo>
                    <a:pt x="678" y="364"/>
                  </a:lnTo>
                  <a:lnTo>
                    <a:pt x="674" y="375"/>
                  </a:lnTo>
                  <a:lnTo>
                    <a:pt x="672" y="376"/>
                  </a:lnTo>
                  <a:close/>
                  <a:moveTo>
                    <a:pt x="722" y="377"/>
                  </a:moveTo>
                  <a:lnTo>
                    <a:pt x="711" y="377"/>
                  </a:lnTo>
                  <a:lnTo>
                    <a:pt x="719" y="375"/>
                  </a:lnTo>
                  <a:lnTo>
                    <a:pt x="725" y="365"/>
                  </a:lnTo>
                  <a:lnTo>
                    <a:pt x="728" y="359"/>
                  </a:lnTo>
                  <a:lnTo>
                    <a:pt x="730" y="360"/>
                  </a:lnTo>
                  <a:lnTo>
                    <a:pt x="728" y="367"/>
                  </a:lnTo>
                  <a:lnTo>
                    <a:pt x="722" y="377"/>
                  </a:lnTo>
                  <a:close/>
                  <a:moveTo>
                    <a:pt x="692" y="383"/>
                  </a:moveTo>
                  <a:lnTo>
                    <a:pt x="687" y="383"/>
                  </a:lnTo>
                  <a:lnTo>
                    <a:pt x="691" y="380"/>
                  </a:lnTo>
                  <a:lnTo>
                    <a:pt x="695" y="377"/>
                  </a:lnTo>
                  <a:lnTo>
                    <a:pt x="699" y="364"/>
                  </a:lnTo>
                  <a:lnTo>
                    <a:pt x="701" y="359"/>
                  </a:lnTo>
                  <a:lnTo>
                    <a:pt x="703" y="359"/>
                  </a:lnTo>
                  <a:lnTo>
                    <a:pt x="706" y="365"/>
                  </a:lnTo>
                  <a:lnTo>
                    <a:pt x="702" y="365"/>
                  </a:lnTo>
                  <a:lnTo>
                    <a:pt x="700" y="371"/>
                  </a:lnTo>
                  <a:lnTo>
                    <a:pt x="696" y="379"/>
                  </a:lnTo>
                  <a:lnTo>
                    <a:pt x="692" y="383"/>
                  </a:lnTo>
                  <a:close/>
                  <a:moveTo>
                    <a:pt x="688" y="387"/>
                  </a:moveTo>
                  <a:lnTo>
                    <a:pt x="682" y="385"/>
                  </a:lnTo>
                  <a:lnTo>
                    <a:pt x="678" y="364"/>
                  </a:lnTo>
                  <a:lnTo>
                    <a:pt x="681" y="364"/>
                  </a:lnTo>
                  <a:lnTo>
                    <a:pt x="684" y="380"/>
                  </a:lnTo>
                  <a:lnTo>
                    <a:pt x="687" y="383"/>
                  </a:lnTo>
                  <a:lnTo>
                    <a:pt x="692" y="383"/>
                  </a:lnTo>
                  <a:lnTo>
                    <a:pt x="688" y="387"/>
                  </a:lnTo>
                  <a:close/>
                  <a:moveTo>
                    <a:pt x="711" y="383"/>
                  </a:moveTo>
                  <a:lnTo>
                    <a:pt x="702" y="365"/>
                  </a:lnTo>
                  <a:lnTo>
                    <a:pt x="706" y="365"/>
                  </a:lnTo>
                  <a:lnTo>
                    <a:pt x="711" y="377"/>
                  </a:lnTo>
                  <a:lnTo>
                    <a:pt x="722" y="377"/>
                  </a:lnTo>
                  <a:lnTo>
                    <a:pt x="721" y="379"/>
                  </a:lnTo>
                  <a:lnTo>
                    <a:pt x="711" y="383"/>
                  </a:lnTo>
                  <a:close/>
                  <a:moveTo>
                    <a:pt x="512" y="159"/>
                  </a:moveTo>
                  <a:lnTo>
                    <a:pt x="504" y="138"/>
                  </a:lnTo>
                  <a:lnTo>
                    <a:pt x="500" y="137"/>
                  </a:lnTo>
                  <a:lnTo>
                    <a:pt x="496" y="131"/>
                  </a:lnTo>
                  <a:lnTo>
                    <a:pt x="493" y="114"/>
                  </a:lnTo>
                  <a:lnTo>
                    <a:pt x="496" y="113"/>
                  </a:lnTo>
                  <a:lnTo>
                    <a:pt x="503" y="131"/>
                  </a:lnTo>
                  <a:lnTo>
                    <a:pt x="516" y="131"/>
                  </a:lnTo>
                  <a:lnTo>
                    <a:pt x="514" y="134"/>
                  </a:lnTo>
                  <a:lnTo>
                    <a:pt x="507" y="137"/>
                  </a:lnTo>
                  <a:lnTo>
                    <a:pt x="513" y="154"/>
                  </a:lnTo>
                  <a:lnTo>
                    <a:pt x="523" y="154"/>
                  </a:lnTo>
                  <a:lnTo>
                    <a:pt x="521" y="157"/>
                  </a:lnTo>
                  <a:lnTo>
                    <a:pt x="512" y="159"/>
                  </a:lnTo>
                  <a:close/>
                  <a:moveTo>
                    <a:pt x="516" y="131"/>
                  </a:moveTo>
                  <a:lnTo>
                    <a:pt x="503" y="131"/>
                  </a:lnTo>
                  <a:lnTo>
                    <a:pt x="510" y="129"/>
                  </a:lnTo>
                  <a:lnTo>
                    <a:pt x="516" y="120"/>
                  </a:lnTo>
                  <a:lnTo>
                    <a:pt x="519" y="114"/>
                  </a:lnTo>
                  <a:lnTo>
                    <a:pt x="522" y="115"/>
                  </a:lnTo>
                  <a:lnTo>
                    <a:pt x="516" y="131"/>
                  </a:lnTo>
                  <a:close/>
                  <a:moveTo>
                    <a:pt x="607" y="173"/>
                  </a:moveTo>
                  <a:lnTo>
                    <a:pt x="601" y="173"/>
                  </a:lnTo>
                  <a:lnTo>
                    <a:pt x="607" y="166"/>
                  </a:lnTo>
                  <a:lnTo>
                    <a:pt x="611" y="159"/>
                  </a:lnTo>
                  <a:lnTo>
                    <a:pt x="608" y="157"/>
                  </a:lnTo>
                  <a:lnTo>
                    <a:pt x="605" y="149"/>
                  </a:lnTo>
                  <a:lnTo>
                    <a:pt x="602" y="133"/>
                  </a:lnTo>
                  <a:lnTo>
                    <a:pt x="605" y="132"/>
                  </a:lnTo>
                  <a:lnTo>
                    <a:pt x="611" y="152"/>
                  </a:lnTo>
                  <a:lnTo>
                    <a:pt x="622" y="152"/>
                  </a:lnTo>
                  <a:lnTo>
                    <a:pt x="620" y="155"/>
                  </a:lnTo>
                  <a:lnTo>
                    <a:pt x="616" y="158"/>
                  </a:lnTo>
                  <a:lnTo>
                    <a:pt x="617" y="162"/>
                  </a:lnTo>
                  <a:lnTo>
                    <a:pt x="613" y="162"/>
                  </a:lnTo>
                  <a:lnTo>
                    <a:pt x="611" y="167"/>
                  </a:lnTo>
                  <a:lnTo>
                    <a:pt x="607" y="173"/>
                  </a:lnTo>
                  <a:close/>
                  <a:moveTo>
                    <a:pt x="622" y="152"/>
                  </a:moveTo>
                  <a:lnTo>
                    <a:pt x="611" y="152"/>
                  </a:lnTo>
                  <a:lnTo>
                    <a:pt x="618" y="150"/>
                  </a:lnTo>
                  <a:lnTo>
                    <a:pt x="624" y="139"/>
                  </a:lnTo>
                  <a:lnTo>
                    <a:pt x="626" y="133"/>
                  </a:lnTo>
                  <a:lnTo>
                    <a:pt x="629" y="133"/>
                  </a:lnTo>
                  <a:lnTo>
                    <a:pt x="630" y="140"/>
                  </a:lnTo>
                  <a:lnTo>
                    <a:pt x="627" y="140"/>
                  </a:lnTo>
                  <a:lnTo>
                    <a:pt x="625" y="146"/>
                  </a:lnTo>
                  <a:lnTo>
                    <a:pt x="622" y="152"/>
                  </a:lnTo>
                  <a:close/>
                  <a:moveTo>
                    <a:pt x="670" y="153"/>
                  </a:moveTo>
                  <a:lnTo>
                    <a:pt x="660" y="153"/>
                  </a:lnTo>
                  <a:lnTo>
                    <a:pt x="668" y="151"/>
                  </a:lnTo>
                  <a:lnTo>
                    <a:pt x="674" y="140"/>
                  </a:lnTo>
                  <a:lnTo>
                    <a:pt x="676" y="134"/>
                  </a:lnTo>
                  <a:lnTo>
                    <a:pt x="679" y="135"/>
                  </a:lnTo>
                  <a:lnTo>
                    <a:pt x="676" y="143"/>
                  </a:lnTo>
                  <a:lnTo>
                    <a:pt x="670" y="153"/>
                  </a:lnTo>
                  <a:close/>
                  <a:moveTo>
                    <a:pt x="640" y="159"/>
                  </a:moveTo>
                  <a:lnTo>
                    <a:pt x="636" y="159"/>
                  </a:lnTo>
                  <a:lnTo>
                    <a:pt x="639" y="156"/>
                  </a:lnTo>
                  <a:lnTo>
                    <a:pt x="643" y="152"/>
                  </a:lnTo>
                  <a:lnTo>
                    <a:pt x="649" y="135"/>
                  </a:lnTo>
                  <a:lnTo>
                    <a:pt x="652" y="135"/>
                  </a:lnTo>
                  <a:lnTo>
                    <a:pt x="655" y="140"/>
                  </a:lnTo>
                  <a:lnTo>
                    <a:pt x="650" y="140"/>
                  </a:lnTo>
                  <a:lnTo>
                    <a:pt x="648" y="147"/>
                  </a:lnTo>
                  <a:lnTo>
                    <a:pt x="645" y="155"/>
                  </a:lnTo>
                  <a:lnTo>
                    <a:pt x="641" y="158"/>
                  </a:lnTo>
                  <a:lnTo>
                    <a:pt x="640" y="159"/>
                  </a:lnTo>
                  <a:close/>
                  <a:moveTo>
                    <a:pt x="523" y="154"/>
                  </a:moveTo>
                  <a:lnTo>
                    <a:pt x="513" y="154"/>
                  </a:lnTo>
                  <a:lnTo>
                    <a:pt x="520" y="152"/>
                  </a:lnTo>
                  <a:lnTo>
                    <a:pt x="527" y="143"/>
                  </a:lnTo>
                  <a:lnTo>
                    <a:pt x="529" y="137"/>
                  </a:lnTo>
                  <a:lnTo>
                    <a:pt x="532" y="138"/>
                  </a:lnTo>
                  <a:lnTo>
                    <a:pt x="529" y="145"/>
                  </a:lnTo>
                  <a:lnTo>
                    <a:pt x="523" y="154"/>
                  </a:lnTo>
                  <a:close/>
                  <a:moveTo>
                    <a:pt x="632" y="174"/>
                  </a:moveTo>
                  <a:lnTo>
                    <a:pt x="626" y="174"/>
                  </a:lnTo>
                  <a:lnTo>
                    <a:pt x="631" y="168"/>
                  </a:lnTo>
                  <a:lnTo>
                    <a:pt x="635" y="160"/>
                  </a:lnTo>
                  <a:lnTo>
                    <a:pt x="632" y="158"/>
                  </a:lnTo>
                  <a:lnTo>
                    <a:pt x="629" y="152"/>
                  </a:lnTo>
                  <a:lnTo>
                    <a:pt x="627" y="140"/>
                  </a:lnTo>
                  <a:lnTo>
                    <a:pt x="630" y="140"/>
                  </a:lnTo>
                  <a:lnTo>
                    <a:pt x="632" y="155"/>
                  </a:lnTo>
                  <a:lnTo>
                    <a:pt x="636" y="159"/>
                  </a:lnTo>
                  <a:lnTo>
                    <a:pt x="640" y="159"/>
                  </a:lnTo>
                  <a:lnTo>
                    <a:pt x="639" y="160"/>
                  </a:lnTo>
                  <a:lnTo>
                    <a:pt x="637" y="165"/>
                  </a:lnTo>
                  <a:lnTo>
                    <a:pt x="632" y="174"/>
                  </a:lnTo>
                  <a:close/>
                  <a:moveTo>
                    <a:pt x="660" y="159"/>
                  </a:moveTo>
                  <a:lnTo>
                    <a:pt x="650" y="140"/>
                  </a:lnTo>
                  <a:lnTo>
                    <a:pt x="655" y="140"/>
                  </a:lnTo>
                  <a:lnTo>
                    <a:pt x="660" y="153"/>
                  </a:lnTo>
                  <a:lnTo>
                    <a:pt x="670" y="153"/>
                  </a:lnTo>
                  <a:lnTo>
                    <a:pt x="669" y="155"/>
                  </a:lnTo>
                  <a:lnTo>
                    <a:pt x="660" y="159"/>
                  </a:lnTo>
                  <a:close/>
                  <a:moveTo>
                    <a:pt x="590" y="193"/>
                  </a:moveTo>
                  <a:lnTo>
                    <a:pt x="585" y="193"/>
                  </a:lnTo>
                  <a:lnTo>
                    <a:pt x="591" y="186"/>
                  </a:lnTo>
                  <a:lnTo>
                    <a:pt x="595" y="178"/>
                  </a:lnTo>
                  <a:lnTo>
                    <a:pt x="592" y="176"/>
                  </a:lnTo>
                  <a:lnTo>
                    <a:pt x="589" y="169"/>
                  </a:lnTo>
                  <a:lnTo>
                    <a:pt x="587" y="154"/>
                  </a:lnTo>
                  <a:lnTo>
                    <a:pt x="590" y="154"/>
                  </a:lnTo>
                  <a:lnTo>
                    <a:pt x="595" y="171"/>
                  </a:lnTo>
                  <a:lnTo>
                    <a:pt x="601" y="173"/>
                  </a:lnTo>
                  <a:lnTo>
                    <a:pt x="607" y="173"/>
                  </a:lnTo>
                  <a:lnTo>
                    <a:pt x="605" y="176"/>
                  </a:lnTo>
                  <a:lnTo>
                    <a:pt x="600" y="178"/>
                  </a:lnTo>
                  <a:lnTo>
                    <a:pt x="601" y="181"/>
                  </a:lnTo>
                  <a:lnTo>
                    <a:pt x="597" y="181"/>
                  </a:lnTo>
                  <a:lnTo>
                    <a:pt x="592" y="191"/>
                  </a:lnTo>
                  <a:lnTo>
                    <a:pt x="590" y="193"/>
                  </a:lnTo>
                  <a:close/>
                  <a:moveTo>
                    <a:pt x="616" y="195"/>
                  </a:moveTo>
                  <a:lnTo>
                    <a:pt x="607" y="195"/>
                  </a:lnTo>
                  <a:lnTo>
                    <a:pt x="612" y="194"/>
                  </a:lnTo>
                  <a:lnTo>
                    <a:pt x="617" y="187"/>
                  </a:lnTo>
                  <a:lnTo>
                    <a:pt x="621" y="180"/>
                  </a:lnTo>
                  <a:lnTo>
                    <a:pt x="618" y="179"/>
                  </a:lnTo>
                  <a:lnTo>
                    <a:pt x="615" y="174"/>
                  </a:lnTo>
                  <a:lnTo>
                    <a:pt x="613" y="162"/>
                  </a:lnTo>
                  <a:lnTo>
                    <a:pt x="617" y="162"/>
                  </a:lnTo>
                  <a:lnTo>
                    <a:pt x="620" y="173"/>
                  </a:lnTo>
                  <a:lnTo>
                    <a:pt x="626" y="174"/>
                  </a:lnTo>
                  <a:lnTo>
                    <a:pt x="632" y="174"/>
                  </a:lnTo>
                  <a:lnTo>
                    <a:pt x="631" y="178"/>
                  </a:lnTo>
                  <a:lnTo>
                    <a:pt x="625" y="181"/>
                  </a:lnTo>
                  <a:lnTo>
                    <a:pt x="626" y="185"/>
                  </a:lnTo>
                  <a:lnTo>
                    <a:pt x="622" y="185"/>
                  </a:lnTo>
                  <a:lnTo>
                    <a:pt x="617" y="194"/>
                  </a:lnTo>
                  <a:lnTo>
                    <a:pt x="616" y="195"/>
                  </a:lnTo>
                  <a:close/>
                  <a:moveTo>
                    <a:pt x="585" y="199"/>
                  </a:moveTo>
                  <a:lnTo>
                    <a:pt x="577" y="197"/>
                  </a:lnTo>
                  <a:lnTo>
                    <a:pt x="571" y="176"/>
                  </a:lnTo>
                  <a:lnTo>
                    <a:pt x="574" y="175"/>
                  </a:lnTo>
                  <a:lnTo>
                    <a:pt x="579" y="192"/>
                  </a:lnTo>
                  <a:lnTo>
                    <a:pt x="585" y="193"/>
                  </a:lnTo>
                  <a:lnTo>
                    <a:pt x="590" y="193"/>
                  </a:lnTo>
                  <a:lnTo>
                    <a:pt x="585" y="199"/>
                  </a:lnTo>
                  <a:close/>
                  <a:moveTo>
                    <a:pt x="640" y="198"/>
                  </a:moveTo>
                  <a:lnTo>
                    <a:pt x="631" y="198"/>
                  </a:lnTo>
                  <a:lnTo>
                    <a:pt x="638" y="196"/>
                  </a:lnTo>
                  <a:lnTo>
                    <a:pt x="643" y="185"/>
                  </a:lnTo>
                  <a:lnTo>
                    <a:pt x="645" y="179"/>
                  </a:lnTo>
                  <a:lnTo>
                    <a:pt x="648" y="179"/>
                  </a:lnTo>
                  <a:lnTo>
                    <a:pt x="649" y="186"/>
                  </a:lnTo>
                  <a:lnTo>
                    <a:pt x="646" y="186"/>
                  </a:lnTo>
                  <a:lnTo>
                    <a:pt x="642" y="196"/>
                  </a:lnTo>
                  <a:lnTo>
                    <a:pt x="640" y="198"/>
                  </a:lnTo>
                  <a:close/>
                  <a:moveTo>
                    <a:pt x="690" y="199"/>
                  </a:moveTo>
                  <a:lnTo>
                    <a:pt x="679" y="199"/>
                  </a:lnTo>
                  <a:lnTo>
                    <a:pt x="687" y="197"/>
                  </a:lnTo>
                  <a:lnTo>
                    <a:pt x="693" y="187"/>
                  </a:lnTo>
                  <a:lnTo>
                    <a:pt x="696" y="180"/>
                  </a:lnTo>
                  <a:lnTo>
                    <a:pt x="698" y="181"/>
                  </a:lnTo>
                  <a:lnTo>
                    <a:pt x="696" y="189"/>
                  </a:lnTo>
                  <a:lnTo>
                    <a:pt x="690" y="199"/>
                  </a:lnTo>
                  <a:close/>
                  <a:moveTo>
                    <a:pt x="660" y="205"/>
                  </a:moveTo>
                  <a:lnTo>
                    <a:pt x="655" y="205"/>
                  </a:lnTo>
                  <a:lnTo>
                    <a:pt x="658" y="202"/>
                  </a:lnTo>
                  <a:lnTo>
                    <a:pt x="663" y="198"/>
                  </a:lnTo>
                  <a:lnTo>
                    <a:pt x="669" y="181"/>
                  </a:lnTo>
                  <a:lnTo>
                    <a:pt x="671" y="181"/>
                  </a:lnTo>
                  <a:lnTo>
                    <a:pt x="674" y="187"/>
                  </a:lnTo>
                  <a:lnTo>
                    <a:pt x="670" y="187"/>
                  </a:lnTo>
                  <a:lnTo>
                    <a:pt x="668" y="193"/>
                  </a:lnTo>
                  <a:lnTo>
                    <a:pt x="664" y="201"/>
                  </a:lnTo>
                  <a:lnTo>
                    <a:pt x="660" y="205"/>
                  </a:lnTo>
                  <a:close/>
                  <a:moveTo>
                    <a:pt x="611" y="200"/>
                  </a:moveTo>
                  <a:lnTo>
                    <a:pt x="604" y="200"/>
                  </a:lnTo>
                  <a:lnTo>
                    <a:pt x="599" y="186"/>
                  </a:lnTo>
                  <a:lnTo>
                    <a:pt x="598" y="184"/>
                  </a:lnTo>
                  <a:lnTo>
                    <a:pt x="598" y="183"/>
                  </a:lnTo>
                  <a:lnTo>
                    <a:pt x="597" y="181"/>
                  </a:lnTo>
                  <a:lnTo>
                    <a:pt x="601" y="181"/>
                  </a:lnTo>
                  <a:lnTo>
                    <a:pt x="601" y="184"/>
                  </a:lnTo>
                  <a:lnTo>
                    <a:pt x="602" y="186"/>
                  </a:lnTo>
                  <a:lnTo>
                    <a:pt x="607" y="195"/>
                  </a:lnTo>
                  <a:lnTo>
                    <a:pt x="616" y="195"/>
                  </a:lnTo>
                  <a:lnTo>
                    <a:pt x="611" y="200"/>
                  </a:lnTo>
                  <a:close/>
                  <a:moveTo>
                    <a:pt x="636" y="204"/>
                  </a:moveTo>
                  <a:lnTo>
                    <a:pt x="629" y="203"/>
                  </a:lnTo>
                  <a:lnTo>
                    <a:pt x="622" y="185"/>
                  </a:lnTo>
                  <a:lnTo>
                    <a:pt x="626" y="185"/>
                  </a:lnTo>
                  <a:lnTo>
                    <a:pt x="631" y="198"/>
                  </a:lnTo>
                  <a:lnTo>
                    <a:pt x="640" y="198"/>
                  </a:lnTo>
                  <a:lnTo>
                    <a:pt x="636" y="204"/>
                  </a:lnTo>
                  <a:close/>
                  <a:moveTo>
                    <a:pt x="656" y="209"/>
                  </a:moveTo>
                  <a:lnTo>
                    <a:pt x="650" y="207"/>
                  </a:lnTo>
                  <a:lnTo>
                    <a:pt x="646" y="186"/>
                  </a:lnTo>
                  <a:lnTo>
                    <a:pt x="649" y="186"/>
                  </a:lnTo>
                  <a:lnTo>
                    <a:pt x="652" y="201"/>
                  </a:lnTo>
                  <a:lnTo>
                    <a:pt x="655" y="205"/>
                  </a:lnTo>
                  <a:lnTo>
                    <a:pt x="660" y="205"/>
                  </a:lnTo>
                  <a:lnTo>
                    <a:pt x="656" y="209"/>
                  </a:lnTo>
                  <a:close/>
                  <a:moveTo>
                    <a:pt x="679" y="205"/>
                  </a:moveTo>
                  <a:lnTo>
                    <a:pt x="670" y="187"/>
                  </a:lnTo>
                  <a:lnTo>
                    <a:pt x="674" y="187"/>
                  </a:lnTo>
                  <a:lnTo>
                    <a:pt x="679" y="199"/>
                  </a:lnTo>
                  <a:lnTo>
                    <a:pt x="690" y="199"/>
                  </a:lnTo>
                  <a:lnTo>
                    <a:pt x="689" y="201"/>
                  </a:lnTo>
                  <a:lnTo>
                    <a:pt x="679" y="205"/>
                  </a:lnTo>
                  <a:close/>
                  <a:moveTo>
                    <a:pt x="510" y="250"/>
                  </a:moveTo>
                  <a:lnTo>
                    <a:pt x="503" y="247"/>
                  </a:lnTo>
                  <a:lnTo>
                    <a:pt x="497" y="228"/>
                  </a:lnTo>
                  <a:lnTo>
                    <a:pt x="493" y="228"/>
                  </a:lnTo>
                  <a:lnTo>
                    <a:pt x="489" y="221"/>
                  </a:lnTo>
                  <a:lnTo>
                    <a:pt x="487" y="204"/>
                  </a:lnTo>
                  <a:lnTo>
                    <a:pt x="490" y="203"/>
                  </a:lnTo>
                  <a:lnTo>
                    <a:pt x="496" y="222"/>
                  </a:lnTo>
                  <a:lnTo>
                    <a:pt x="508" y="222"/>
                  </a:lnTo>
                  <a:lnTo>
                    <a:pt x="505" y="226"/>
                  </a:lnTo>
                  <a:lnTo>
                    <a:pt x="500" y="228"/>
                  </a:lnTo>
                  <a:lnTo>
                    <a:pt x="505" y="243"/>
                  </a:lnTo>
                  <a:lnTo>
                    <a:pt x="511" y="244"/>
                  </a:lnTo>
                  <a:lnTo>
                    <a:pt x="516" y="244"/>
                  </a:lnTo>
                  <a:lnTo>
                    <a:pt x="510" y="250"/>
                  </a:lnTo>
                  <a:close/>
                  <a:moveTo>
                    <a:pt x="508" y="222"/>
                  </a:moveTo>
                  <a:lnTo>
                    <a:pt x="496" y="222"/>
                  </a:lnTo>
                  <a:lnTo>
                    <a:pt x="503" y="220"/>
                  </a:lnTo>
                  <a:lnTo>
                    <a:pt x="510" y="211"/>
                  </a:lnTo>
                  <a:lnTo>
                    <a:pt x="513" y="205"/>
                  </a:lnTo>
                  <a:lnTo>
                    <a:pt x="516" y="205"/>
                  </a:lnTo>
                  <a:lnTo>
                    <a:pt x="517" y="211"/>
                  </a:lnTo>
                  <a:lnTo>
                    <a:pt x="513" y="211"/>
                  </a:lnTo>
                  <a:lnTo>
                    <a:pt x="511" y="217"/>
                  </a:lnTo>
                  <a:lnTo>
                    <a:pt x="508" y="222"/>
                  </a:lnTo>
                  <a:close/>
                  <a:moveTo>
                    <a:pt x="533" y="223"/>
                  </a:moveTo>
                  <a:lnTo>
                    <a:pt x="521" y="223"/>
                  </a:lnTo>
                  <a:lnTo>
                    <a:pt x="528" y="222"/>
                  </a:lnTo>
                  <a:lnTo>
                    <a:pt x="534" y="212"/>
                  </a:lnTo>
                  <a:lnTo>
                    <a:pt x="537" y="206"/>
                  </a:lnTo>
                  <a:lnTo>
                    <a:pt x="539" y="207"/>
                  </a:lnTo>
                  <a:lnTo>
                    <a:pt x="533" y="223"/>
                  </a:lnTo>
                  <a:close/>
                  <a:moveTo>
                    <a:pt x="516" y="244"/>
                  </a:moveTo>
                  <a:lnTo>
                    <a:pt x="511" y="244"/>
                  </a:lnTo>
                  <a:lnTo>
                    <a:pt x="517" y="238"/>
                  </a:lnTo>
                  <a:lnTo>
                    <a:pt x="521" y="230"/>
                  </a:lnTo>
                  <a:lnTo>
                    <a:pt x="518" y="228"/>
                  </a:lnTo>
                  <a:lnTo>
                    <a:pt x="515" y="223"/>
                  </a:lnTo>
                  <a:lnTo>
                    <a:pt x="513" y="211"/>
                  </a:lnTo>
                  <a:lnTo>
                    <a:pt x="517" y="211"/>
                  </a:lnTo>
                  <a:lnTo>
                    <a:pt x="521" y="223"/>
                  </a:lnTo>
                  <a:lnTo>
                    <a:pt x="533" y="223"/>
                  </a:lnTo>
                  <a:lnTo>
                    <a:pt x="532" y="227"/>
                  </a:lnTo>
                  <a:lnTo>
                    <a:pt x="525" y="230"/>
                  </a:lnTo>
                  <a:lnTo>
                    <a:pt x="526" y="234"/>
                  </a:lnTo>
                  <a:lnTo>
                    <a:pt x="522" y="234"/>
                  </a:lnTo>
                  <a:lnTo>
                    <a:pt x="517" y="244"/>
                  </a:lnTo>
                  <a:lnTo>
                    <a:pt x="516" y="244"/>
                  </a:lnTo>
                  <a:close/>
                  <a:moveTo>
                    <a:pt x="540" y="247"/>
                  </a:moveTo>
                  <a:lnTo>
                    <a:pt x="531" y="247"/>
                  </a:lnTo>
                  <a:lnTo>
                    <a:pt x="538" y="245"/>
                  </a:lnTo>
                  <a:lnTo>
                    <a:pt x="543" y="235"/>
                  </a:lnTo>
                  <a:lnTo>
                    <a:pt x="545" y="228"/>
                  </a:lnTo>
                  <a:lnTo>
                    <a:pt x="548" y="229"/>
                  </a:lnTo>
                  <a:lnTo>
                    <a:pt x="549" y="235"/>
                  </a:lnTo>
                  <a:lnTo>
                    <a:pt x="546" y="235"/>
                  </a:lnTo>
                  <a:lnTo>
                    <a:pt x="542" y="245"/>
                  </a:lnTo>
                  <a:lnTo>
                    <a:pt x="540" y="247"/>
                  </a:lnTo>
                  <a:close/>
                  <a:moveTo>
                    <a:pt x="590" y="248"/>
                  </a:moveTo>
                  <a:lnTo>
                    <a:pt x="579" y="248"/>
                  </a:lnTo>
                  <a:lnTo>
                    <a:pt x="587" y="246"/>
                  </a:lnTo>
                  <a:lnTo>
                    <a:pt x="593" y="236"/>
                  </a:lnTo>
                  <a:lnTo>
                    <a:pt x="596" y="230"/>
                  </a:lnTo>
                  <a:lnTo>
                    <a:pt x="598" y="231"/>
                  </a:lnTo>
                  <a:lnTo>
                    <a:pt x="596" y="238"/>
                  </a:lnTo>
                  <a:lnTo>
                    <a:pt x="590" y="248"/>
                  </a:lnTo>
                  <a:close/>
                  <a:moveTo>
                    <a:pt x="560" y="254"/>
                  </a:moveTo>
                  <a:lnTo>
                    <a:pt x="555" y="254"/>
                  </a:lnTo>
                  <a:lnTo>
                    <a:pt x="563" y="247"/>
                  </a:lnTo>
                  <a:lnTo>
                    <a:pt x="569" y="230"/>
                  </a:lnTo>
                  <a:lnTo>
                    <a:pt x="572" y="230"/>
                  </a:lnTo>
                  <a:lnTo>
                    <a:pt x="574" y="236"/>
                  </a:lnTo>
                  <a:lnTo>
                    <a:pt x="570" y="236"/>
                  </a:lnTo>
                  <a:lnTo>
                    <a:pt x="567" y="242"/>
                  </a:lnTo>
                  <a:lnTo>
                    <a:pt x="564" y="250"/>
                  </a:lnTo>
                  <a:lnTo>
                    <a:pt x="560" y="254"/>
                  </a:lnTo>
                  <a:close/>
                  <a:moveTo>
                    <a:pt x="536" y="253"/>
                  </a:moveTo>
                  <a:lnTo>
                    <a:pt x="529" y="252"/>
                  </a:lnTo>
                  <a:lnTo>
                    <a:pt x="522" y="234"/>
                  </a:lnTo>
                  <a:lnTo>
                    <a:pt x="526" y="234"/>
                  </a:lnTo>
                  <a:lnTo>
                    <a:pt x="531" y="247"/>
                  </a:lnTo>
                  <a:lnTo>
                    <a:pt x="540" y="247"/>
                  </a:lnTo>
                  <a:lnTo>
                    <a:pt x="536" y="253"/>
                  </a:lnTo>
                  <a:close/>
                  <a:moveTo>
                    <a:pt x="556" y="258"/>
                  </a:moveTo>
                  <a:lnTo>
                    <a:pt x="550" y="256"/>
                  </a:lnTo>
                  <a:lnTo>
                    <a:pt x="546" y="235"/>
                  </a:lnTo>
                  <a:lnTo>
                    <a:pt x="549" y="235"/>
                  </a:lnTo>
                  <a:lnTo>
                    <a:pt x="552" y="251"/>
                  </a:lnTo>
                  <a:lnTo>
                    <a:pt x="555" y="254"/>
                  </a:lnTo>
                  <a:lnTo>
                    <a:pt x="560" y="254"/>
                  </a:lnTo>
                  <a:lnTo>
                    <a:pt x="556" y="258"/>
                  </a:lnTo>
                  <a:close/>
                  <a:moveTo>
                    <a:pt x="579" y="254"/>
                  </a:moveTo>
                  <a:lnTo>
                    <a:pt x="570" y="236"/>
                  </a:lnTo>
                  <a:lnTo>
                    <a:pt x="574" y="236"/>
                  </a:lnTo>
                  <a:lnTo>
                    <a:pt x="579" y="248"/>
                  </a:lnTo>
                  <a:lnTo>
                    <a:pt x="590" y="248"/>
                  </a:lnTo>
                  <a:lnTo>
                    <a:pt x="589" y="250"/>
                  </a:lnTo>
                  <a:lnTo>
                    <a:pt x="579" y="254"/>
                  </a:lnTo>
                  <a:close/>
                  <a:moveTo>
                    <a:pt x="655" y="265"/>
                  </a:moveTo>
                  <a:lnTo>
                    <a:pt x="647" y="242"/>
                  </a:lnTo>
                  <a:lnTo>
                    <a:pt x="650" y="242"/>
                  </a:lnTo>
                  <a:lnTo>
                    <a:pt x="656" y="260"/>
                  </a:lnTo>
                  <a:lnTo>
                    <a:pt x="666" y="260"/>
                  </a:lnTo>
                  <a:lnTo>
                    <a:pt x="664" y="263"/>
                  </a:lnTo>
                  <a:lnTo>
                    <a:pt x="655" y="265"/>
                  </a:lnTo>
                  <a:close/>
                  <a:moveTo>
                    <a:pt x="666" y="260"/>
                  </a:moveTo>
                  <a:lnTo>
                    <a:pt x="656" y="260"/>
                  </a:lnTo>
                  <a:lnTo>
                    <a:pt x="663" y="258"/>
                  </a:lnTo>
                  <a:lnTo>
                    <a:pt x="669" y="249"/>
                  </a:lnTo>
                  <a:lnTo>
                    <a:pt x="672" y="243"/>
                  </a:lnTo>
                  <a:lnTo>
                    <a:pt x="675" y="244"/>
                  </a:lnTo>
                  <a:lnTo>
                    <a:pt x="672" y="252"/>
                  </a:lnTo>
                  <a:lnTo>
                    <a:pt x="666" y="260"/>
                  </a:lnTo>
                  <a:close/>
                  <a:moveTo>
                    <a:pt x="399" y="356"/>
                  </a:moveTo>
                  <a:lnTo>
                    <a:pt x="392" y="353"/>
                  </a:lnTo>
                  <a:lnTo>
                    <a:pt x="391" y="352"/>
                  </a:lnTo>
                  <a:lnTo>
                    <a:pt x="385" y="330"/>
                  </a:lnTo>
                  <a:lnTo>
                    <a:pt x="388" y="330"/>
                  </a:lnTo>
                  <a:lnTo>
                    <a:pt x="395" y="349"/>
                  </a:lnTo>
                  <a:lnTo>
                    <a:pt x="404" y="349"/>
                  </a:lnTo>
                  <a:lnTo>
                    <a:pt x="399" y="356"/>
                  </a:lnTo>
                  <a:close/>
                  <a:moveTo>
                    <a:pt x="404" y="349"/>
                  </a:moveTo>
                  <a:lnTo>
                    <a:pt x="395" y="349"/>
                  </a:lnTo>
                  <a:lnTo>
                    <a:pt x="401" y="347"/>
                  </a:lnTo>
                  <a:lnTo>
                    <a:pt x="407" y="337"/>
                  </a:lnTo>
                  <a:lnTo>
                    <a:pt x="409" y="331"/>
                  </a:lnTo>
                  <a:lnTo>
                    <a:pt x="412" y="331"/>
                  </a:lnTo>
                  <a:lnTo>
                    <a:pt x="413" y="337"/>
                  </a:lnTo>
                  <a:lnTo>
                    <a:pt x="410" y="337"/>
                  </a:lnTo>
                  <a:lnTo>
                    <a:pt x="405" y="348"/>
                  </a:lnTo>
                  <a:lnTo>
                    <a:pt x="404" y="349"/>
                  </a:lnTo>
                  <a:close/>
                  <a:moveTo>
                    <a:pt x="456" y="350"/>
                  </a:moveTo>
                  <a:lnTo>
                    <a:pt x="443" y="350"/>
                  </a:lnTo>
                  <a:lnTo>
                    <a:pt x="451" y="348"/>
                  </a:lnTo>
                  <a:lnTo>
                    <a:pt x="457" y="338"/>
                  </a:lnTo>
                  <a:lnTo>
                    <a:pt x="459" y="332"/>
                  </a:lnTo>
                  <a:lnTo>
                    <a:pt x="462" y="333"/>
                  </a:lnTo>
                  <a:lnTo>
                    <a:pt x="456" y="350"/>
                  </a:lnTo>
                  <a:close/>
                  <a:moveTo>
                    <a:pt x="424" y="356"/>
                  </a:moveTo>
                  <a:lnTo>
                    <a:pt x="419" y="356"/>
                  </a:lnTo>
                  <a:lnTo>
                    <a:pt x="426" y="349"/>
                  </a:lnTo>
                  <a:lnTo>
                    <a:pt x="431" y="337"/>
                  </a:lnTo>
                  <a:lnTo>
                    <a:pt x="432" y="332"/>
                  </a:lnTo>
                  <a:lnTo>
                    <a:pt x="435" y="332"/>
                  </a:lnTo>
                  <a:lnTo>
                    <a:pt x="438" y="338"/>
                  </a:lnTo>
                  <a:lnTo>
                    <a:pt x="434" y="338"/>
                  </a:lnTo>
                  <a:lnTo>
                    <a:pt x="431" y="344"/>
                  </a:lnTo>
                  <a:lnTo>
                    <a:pt x="428" y="352"/>
                  </a:lnTo>
                  <a:lnTo>
                    <a:pt x="424" y="356"/>
                  </a:lnTo>
                  <a:close/>
                  <a:moveTo>
                    <a:pt x="443" y="400"/>
                  </a:moveTo>
                  <a:lnTo>
                    <a:pt x="436" y="398"/>
                  </a:lnTo>
                  <a:lnTo>
                    <a:pt x="429" y="379"/>
                  </a:lnTo>
                  <a:lnTo>
                    <a:pt x="425" y="379"/>
                  </a:lnTo>
                  <a:lnTo>
                    <a:pt x="422" y="373"/>
                  </a:lnTo>
                  <a:lnTo>
                    <a:pt x="420" y="358"/>
                  </a:lnTo>
                  <a:lnTo>
                    <a:pt x="416" y="357"/>
                  </a:lnTo>
                  <a:lnTo>
                    <a:pt x="413" y="352"/>
                  </a:lnTo>
                  <a:lnTo>
                    <a:pt x="410" y="337"/>
                  </a:lnTo>
                  <a:lnTo>
                    <a:pt x="413" y="337"/>
                  </a:lnTo>
                  <a:lnTo>
                    <a:pt x="415" y="353"/>
                  </a:lnTo>
                  <a:lnTo>
                    <a:pt x="419" y="356"/>
                  </a:lnTo>
                  <a:lnTo>
                    <a:pt x="424" y="356"/>
                  </a:lnTo>
                  <a:lnTo>
                    <a:pt x="423" y="357"/>
                  </a:lnTo>
                  <a:lnTo>
                    <a:pt x="428" y="372"/>
                  </a:lnTo>
                  <a:lnTo>
                    <a:pt x="439" y="372"/>
                  </a:lnTo>
                  <a:lnTo>
                    <a:pt x="437" y="376"/>
                  </a:lnTo>
                  <a:lnTo>
                    <a:pt x="432" y="378"/>
                  </a:lnTo>
                  <a:lnTo>
                    <a:pt x="437" y="393"/>
                  </a:lnTo>
                  <a:lnTo>
                    <a:pt x="442" y="394"/>
                  </a:lnTo>
                  <a:lnTo>
                    <a:pt x="448" y="394"/>
                  </a:lnTo>
                  <a:lnTo>
                    <a:pt x="443" y="400"/>
                  </a:lnTo>
                  <a:close/>
                  <a:moveTo>
                    <a:pt x="439" y="372"/>
                  </a:moveTo>
                  <a:lnTo>
                    <a:pt x="428" y="372"/>
                  </a:lnTo>
                  <a:lnTo>
                    <a:pt x="434" y="372"/>
                  </a:lnTo>
                  <a:lnTo>
                    <a:pt x="440" y="364"/>
                  </a:lnTo>
                  <a:lnTo>
                    <a:pt x="444" y="357"/>
                  </a:lnTo>
                  <a:lnTo>
                    <a:pt x="440" y="355"/>
                  </a:lnTo>
                  <a:lnTo>
                    <a:pt x="437" y="350"/>
                  </a:lnTo>
                  <a:lnTo>
                    <a:pt x="434" y="338"/>
                  </a:lnTo>
                  <a:lnTo>
                    <a:pt x="438" y="338"/>
                  </a:lnTo>
                  <a:lnTo>
                    <a:pt x="443" y="350"/>
                  </a:lnTo>
                  <a:lnTo>
                    <a:pt x="456" y="350"/>
                  </a:lnTo>
                  <a:lnTo>
                    <a:pt x="456" y="353"/>
                  </a:lnTo>
                  <a:lnTo>
                    <a:pt x="448" y="356"/>
                  </a:lnTo>
                  <a:lnTo>
                    <a:pt x="449" y="361"/>
                  </a:lnTo>
                  <a:lnTo>
                    <a:pt x="445" y="361"/>
                  </a:lnTo>
                  <a:lnTo>
                    <a:pt x="442" y="366"/>
                  </a:lnTo>
                  <a:lnTo>
                    <a:pt x="439" y="372"/>
                  </a:lnTo>
                  <a:close/>
                  <a:moveTo>
                    <a:pt x="465" y="373"/>
                  </a:moveTo>
                  <a:lnTo>
                    <a:pt x="453" y="373"/>
                  </a:lnTo>
                  <a:lnTo>
                    <a:pt x="460" y="371"/>
                  </a:lnTo>
                  <a:lnTo>
                    <a:pt x="466" y="362"/>
                  </a:lnTo>
                  <a:lnTo>
                    <a:pt x="468" y="356"/>
                  </a:lnTo>
                  <a:lnTo>
                    <a:pt x="471" y="357"/>
                  </a:lnTo>
                  <a:lnTo>
                    <a:pt x="471" y="358"/>
                  </a:lnTo>
                  <a:lnTo>
                    <a:pt x="465" y="373"/>
                  </a:lnTo>
                  <a:close/>
                  <a:moveTo>
                    <a:pt x="448" y="394"/>
                  </a:moveTo>
                  <a:lnTo>
                    <a:pt x="442" y="394"/>
                  </a:lnTo>
                  <a:lnTo>
                    <a:pt x="448" y="389"/>
                  </a:lnTo>
                  <a:lnTo>
                    <a:pt x="452" y="381"/>
                  </a:lnTo>
                  <a:lnTo>
                    <a:pt x="453" y="380"/>
                  </a:lnTo>
                  <a:lnTo>
                    <a:pt x="450" y="378"/>
                  </a:lnTo>
                  <a:lnTo>
                    <a:pt x="447" y="373"/>
                  </a:lnTo>
                  <a:lnTo>
                    <a:pt x="447" y="371"/>
                  </a:lnTo>
                  <a:lnTo>
                    <a:pt x="445" y="361"/>
                  </a:lnTo>
                  <a:lnTo>
                    <a:pt x="449" y="361"/>
                  </a:lnTo>
                  <a:lnTo>
                    <a:pt x="453" y="373"/>
                  </a:lnTo>
                  <a:lnTo>
                    <a:pt x="465" y="373"/>
                  </a:lnTo>
                  <a:lnTo>
                    <a:pt x="464" y="377"/>
                  </a:lnTo>
                  <a:lnTo>
                    <a:pt x="456" y="380"/>
                  </a:lnTo>
                  <a:lnTo>
                    <a:pt x="456" y="381"/>
                  </a:lnTo>
                  <a:lnTo>
                    <a:pt x="450" y="391"/>
                  </a:lnTo>
                  <a:lnTo>
                    <a:pt x="448" y="394"/>
                  </a:lnTo>
                  <a:close/>
                  <a:moveTo>
                    <a:pt x="339" y="431"/>
                  </a:moveTo>
                  <a:lnTo>
                    <a:pt x="334" y="431"/>
                  </a:lnTo>
                  <a:lnTo>
                    <a:pt x="340" y="424"/>
                  </a:lnTo>
                  <a:lnTo>
                    <a:pt x="344" y="416"/>
                  </a:lnTo>
                  <a:lnTo>
                    <a:pt x="341" y="414"/>
                  </a:lnTo>
                  <a:lnTo>
                    <a:pt x="338" y="407"/>
                  </a:lnTo>
                  <a:lnTo>
                    <a:pt x="336" y="392"/>
                  </a:lnTo>
                  <a:lnTo>
                    <a:pt x="339" y="392"/>
                  </a:lnTo>
                  <a:lnTo>
                    <a:pt x="345" y="411"/>
                  </a:lnTo>
                  <a:lnTo>
                    <a:pt x="356" y="411"/>
                  </a:lnTo>
                  <a:lnTo>
                    <a:pt x="354" y="415"/>
                  </a:lnTo>
                  <a:lnTo>
                    <a:pt x="349" y="417"/>
                  </a:lnTo>
                  <a:lnTo>
                    <a:pt x="350" y="419"/>
                  </a:lnTo>
                  <a:lnTo>
                    <a:pt x="346" y="419"/>
                  </a:lnTo>
                  <a:lnTo>
                    <a:pt x="341" y="429"/>
                  </a:lnTo>
                  <a:lnTo>
                    <a:pt x="339" y="431"/>
                  </a:lnTo>
                  <a:close/>
                  <a:moveTo>
                    <a:pt x="356" y="411"/>
                  </a:moveTo>
                  <a:lnTo>
                    <a:pt x="345" y="411"/>
                  </a:lnTo>
                  <a:lnTo>
                    <a:pt x="352" y="409"/>
                  </a:lnTo>
                  <a:lnTo>
                    <a:pt x="359" y="400"/>
                  </a:lnTo>
                  <a:lnTo>
                    <a:pt x="361" y="394"/>
                  </a:lnTo>
                  <a:lnTo>
                    <a:pt x="364" y="395"/>
                  </a:lnTo>
                  <a:lnTo>
                    <a:pt x="366" y="400"/>
                  </a:lnTo>
                  <a:lnTo>
                    <a:pt x="362" y="400"/>
                  </a:lnTo>
                  <a:lnTo>
                    <a:pt x="359" y="406"/>
                  </a:lnTo>
                  <a:lnTo>
                    <a:pt x="356" y="411"/>
                  </a:lnTo>
                  <a:close/>
                  <a:moveTo>
                    <a:pt x="382" y="412"/>
                  </a:moveTo>
                  <a:lnTo>
                    <a:pt x="370" y="412"/>
                  </a:lnTo>
                  <a:lnTo>
                    <a:pt x="377" y="411"/>
                  </a:lnTo>
                  <a:lnTo>
                    <a:pt x="383" y="401"/>
                  </a:lnTo>
                  <a:lnTo>
                    <a:pt x="385" y="395"/>
                  </a:lnTo>
                  <a:lnTo>
                    <a:pt x="388" y="396"/>
                  </a:lnTo>
                  <a:lnTo>
                    <a:pt x="382" y="412"/>
                  </a:lnTo>
                  <a:close/>
                  <a:moveTo>
                    <a:pt x="366" y="434"/>
                  </a:moveTo>
                  <a:lnTo>
                    <a:pt x="359" y="434"/>
                  </a:lnTo>
                  <a:lnTo>
                    <a:pt x="365" y="428"/>
                  </a:lnTo>
                  <a:lnTo>
                    <a:pt x="369" y="420"/>
                  </a:lnTo>
                  <a:lnTo>
                    <a:pt x="370" y="419"/>
                  </a:lnTo>
                  <a:lnTo>
                    <a:pt x="367" y="417"/>
                  </a:lnTo>
                  <a:lnTo>
                    <a:pt x="364" y="412"/>
                  </a:lnTo>
                  <a:lnTo>
                    <a:pt x="362" y="400"/>
                  </a:lnTo>
                  <a:lnTo>
                    <a:pt x="366" y="400"/>
                  </a:lnTo>
                  <a:lnTo>
                    <a:pt x="370" y="412"/>
                  </a:lnTo>
                  <a:lnTo>
                    <a:pt x="382" y="412"/>
                  </a:lnTo>
                  <a:lnTo>
                    <a:pt x="380" y="417"/>
                  </a:lnTo>
                  <a:lnTo>
                    <a:pt x="373" y="419"/>
                  </a:lnTo>
                  <a:lnTo>
                    <a:pt x="372" y="420"/>
                  </a:lnTo>
                  <a:lnTo>
                    <a:pt x="370" y="426"/>
                  </a:lnTo>
                  <a:lnTo>
                    <a:pt x="366" y="434"/>
                  </a:lnTo>
                  <a:close/>
                  <a:moveTo>
                    <a:pt x="334" y="437"/>
                  </a:moveTo>
                  <a:lnTo>
                    <a:pt x="326" y="435"/>
                  </a:lnTo>
                  <a:lnTo>
                    <a:pt x="319" y="414"/>
                  </a:lnTo>
                  <a:lnTo>
                    <a:pt x="322" y="413"/>
                  </a:lnTo>
                  <a:lnTo>
                    <a:pt x="328" y="430"/>
                  </a:lnTo>
                  <a:lnTo>
                    <a:pt x="334" y="431"/>
                  </a:lnTo>
                  <a:lnTo>
                    <a:pt x="339" y="431"/>
                  </a:lnTo>
                  <a:lnTo>
                    <a:pt x="334" y="437"/>
                  </a:lnTo>
                  <a:close/>
                  <a:moveTo>
                    <a:pt x="370" y="462"/>
                  </a:moveTo>
                  <a:lnTo>
                    <a:pt x="363" y="460"/>
                  </a:lnTo>
                  <a:lnTo>
                    <a:pt x="357" y="440"/>
                  </a:lnTo>
                  <a:lnTo>
                    <a:pt x="353" y="440"/>
                  </a:lnTo>
                  <a:lnTo>
                    <a:pt x="349" y="434"/>
                  </a:lnTo>
                  <a:lnTo>
                    <a:pt x="346" y="419"/>
                  </a:lnTo>
                  <a:lnTo>
                    <a:pt x="350" y="419"/>
                  </a:lnTo>
                  <a:lnTo>
                    <a:pt x="354" y="432"/>
                  </a:lnTo>
                  <a:lnTo>
                    <a:pt x="359" y="434"/>
                  </a:lnTo>
                  <a:lnTo>
                    <a:pt x="366" y="434"/>
                  </a:lnTo>
                  <a:lnTo>
                    <a:pt x="365" y="436"/>
                  </a:lnTo>
                  <a:lnTo>
                    <a:pt x="360" y="439"/>
                  </a:lnTo>
                  <a:lnTo>
                    <a:pt x="366" y="456"/>
                  </a:lnTo>
                  <a:lnTo>
                    <a:pt x="375" y="456"/>
                  </a:lnTo>
                  <a:lnTo>
                    <a:pt x="370" y="462"/>
                  </a:lnTo>
                  <a:close/>
                  <a:moveTo>
                    <a:pt x="375" y="456"/>
                  </a:moveTo>
                  <a:lnTo>
                    <a:pt x="366" y="456"/>
                  </a:lnTo>
                  <a:lnTo>
                    <a:pt x="373" y="454"/>
                  </a:lnTo>
                  <a:lnTo>
                    <a:pt x="378" y="443"/>
                  </a:lnTo>
                  <a:lnTo>
                    <a:pt x="380" y="437"/>
                  </a:lnTo>
                  <a:lnTo>
                    <a:pt x="383" y="437"/>
                  </a:lnTo>
                  <a:lnTo>
                    <a:pt x="384" y="444"/>
                  </a:lnTo>
                  <a:lnTo>
                    <a:pt x="381" y="444"/>
                  </a:lnTo>
                  <a:lnTo>
                    <a:pt x="377" y="455"/>
                  </a:lnTo>
                  <a:lnTo>
                    <a:pt x="375" y="456"/>
                  </a:lnTo>
                  <a:close/>
                  <a:moveTo>
                    <a:pt x="425" y="457"/>
                  </a:moveTo>
                  <a:lnTo>
                    <a:pt x="414" y="457"/>
                  </a:lnTo>
                  <a:lnTo>
                    <a:pt x="422" y="455"/>
                  </a:lnTo>
                  <a:lnTo>
                    <a:pt x="428" y="445"/>
                  </a:lnTo>
                  <a:lnTo>
                    <a:pt x="430" y="439"/>
                  </a:lnTo>
                  <a:lnTo>
                    <a:pt x="433" y="440"/>
                  </a:lnTo>
                  <a:lnTo>
                    <a:pt x="431" y="447"/>
                  </a:lnTo>
                  <a:lnTo>
                    <a:pt x="425" y="457"/>
                  </a:lnTo>
                  <a:close/>
                  <a:moveTo>
                    <a:pt x="395" y="463"/>
                  </a:moveTo>
                  <a:lnTo>
                    <a:pt x="390" y="463"/>
                  </a:lnTo>
                  <a:lnTo>
                    <a:pt x="394" y="460"/>
                  </a:lnTo>
                  <a:lnTo>
                    <a:pt x="398" y="456"/>
                  </a:lnTo>
                  <a:lnTo>
                    <a:pt x="402" y="443"/>
                  </a:lnTo>
                  <a:lnTo>
                    <a:pt x="404" y="439"/>
                  </a:lnTo>
                  <a:lnTo>
                    <a:pt x="406" y="439"/>
                  </a:lnTo>
                  <a:lnTo>
                    <a:pt x="409" y="445"/>
                  </a:lnTo>
                  <a:lnTo>
                    <a:pt x="405" y="445"/>
                  </a:lnTo>
                  <a:lnTo>
                    <a:pt x="402" y="451"/>
                  </a:lnTo>
                  <a:lnTo>
                    <a:pt x="399" y="459"/>
                  </a:lnTo>
                  <a:lnTo>
                    <a:pt x="395" y="463"/>
                  </a:lnTo>
                  <a:close/>
                  <a:moveTo>
                    <a:pt x="390" y="467"/>
                  </a:moveTo>
                  <a:lnTo>
                    <a:pt x="385" y="465"/>
                  </a:lnTo>
                  <a:lnTo>
                    <a:pt x="381" y="444"/>
                  </a:lnTo>
                  <a:lnTo>
                    <a:pt x="384" y="444"/>
                  </a:lnTo>
                  <a:lnTo>
                    <a:pt x="387" y="459"/>
                  </a:lnTo>
                  <a:lnTo>
                    <a:pt x="390" y="463"/>
                  </a:lnTo>
                  <a:lnTo>
                    <a:pt x="395" y="463"/>
                  </a:lnTo>
                  <a:lnTo>
                    <a:pt x="390" y="467"/>
                  </a:lnTo>
                  <a:close/>
                  <a:moveTo>
                    <a:pt x="414" y="463"/>
                  </a:moveTo>
                  <a:lnTo>
                    <a:pt x="405" y="445"/>
                  </a:lnTo>
                  <a:lnTo>
                    <a:pt x="409" y="445"/>
                  </a:lnTo>
                  <a:lnTo>
                    <a:pt x="414" y="457"/>
                  </a:lnTo>
                  <a:lnTo>
                    <a:pt x="425" y="457"/>
                  </a:lnTo>
                  <a:lnTo>
                    <a:pt x="424" y="459"/>
                  </a:lnTo>
                  <a:lnTo>
                    <a:pt x="414" y="463"/>
                  </a:lnTo>
                  <a:close/>
                  <a:moveTo>
                    <a:pt x="308" y="513"/>
                  </a:moveTo>
                  <a:lnTo>
                    <a:pt x="300" y="510"/>
                  </a:lnTo>
                  <a:lnTo>
                    <a:pt x="294" y="488"/>
                  </a:lnTo>
                  <a:lnTo>
                    <a:pt x="290" y="487"/>
                  </a:lnTo>
                  <a:lnTo>
                    <a:pt x="287" y="480"/>
                  </a:lnTo>
                  <a:lnTo>
                    <a:pt x="285" y="464"/>
                  </a:lnTo>
                  <a:lnTo>
                    <a:pt x="288" y="463"/>
                  </a:lnTo>
                  <a:lnTo>
                    <a:pt x="293" y="482"/>
                  </a:lnTo>
                  <a:lnTo>
                    <a:pt x="305" y="482"/>
                  </a:lnTo>
                  <a:lnTo>
                    <a:pt x="302" y="487"/>
                  </a:lnTo>
                  <a:lnTo>
                    <a:pt x="297" y="488"/>
                  </a:lnTo>
                  <a:lnTo>
                    <a:pt x="303" y="506"/>
                  </a:lnTo>
                  <a:lnTo>
                    <a:pt x="309" y="506"/>
                  </a:lnTo>
                  <a:lnTo>
                    <a:pt x="313" y="506"/>
                  </a:lnTo>
                  <a:lnTo>
                    <a:pt x="308" y="513"/>
                  </a:lnTo>
                  <a:close/>
                  <a:moveTo>
                    <a:pt x="305" y="482"/>
                  </a:moveTo>
                  <a:lnTo>
                    <a:pt x="293" y="482"/>
                  </a:lnTo>
                  <a:lnTo>
                    <a:pt x="301" y="480"/>
                  </a:lnTo>
                  <a:lnTo>
                    <a:pt x="307" y="471"/>
                  </a:lnTo>
                  <a:lnTo>
                    <a:pt x="310" y="465"/>
                  </a:lnTo>
                  <a:lnTo>
                    <a:pt x="313" y="466"/>
                  </a:lnTo>
                  <a:lnTo>
                    <a:pt x="315" y="471"/>
                  </a:lnTo>
                  <a:lnTo>
                    <a:pt x="311" y="471"/>
                  </a:lnTo>
                  <a:lnTo>
                    <a:pt x="308" y="477"/>
                  </a:lnTo>
                  <a:lnTo>
                    <a:pt x="305" y="482"/>
                  </a:lnTo>
                  <a:close/>
                  <a:moveTo>
                    <a:pt x="331" y="484"/>
                  </a:moveTo>
                  <a:lnTo>
                    <a:pt x="319" y="484"/>
                  </a:lnTo>
                  <a:lnTo>
                    <a:pt x="326" y="482"/>
                  </a:lnTo>
                  <a:lnTo>
                    <a:pt x="332" y="472"/>
                  </a:lnTo>
                  <a:lnTo>
                    <a:pt x="334" y="466"/>
                  </a:lnTo>
                  <a:lnTo>
                    <a:pt x="337" y="467"/>
                  </a:lnTo>
                  <a:lnTo>
                    <a:pt x="337" y="468"/>
                  </a:lnTo>
                  <a:lnTo>
                    <a:pt x="331" y="484"/>
                  </a:lnTo>
                  <a:close/>
                  <a:moveTo>
                    <a:pt x="313" y="506"/>
                  </a:moveTo>
                  <a:lnTo>
                    <a:pt x="309" y="506"/>
                  </a:lnTo>
                  <a:lnTo>
                    <a:pt x="314" y="498"/>
                  </a:lnTo>
                  <a:lnTo>
                    <a:pt x="317" y="489"/>
                  </a:lnTo>
                  <a:lnTo>
                    <a:pt x="315" y="487"/>
                  </a:lnTo>
                  <a:lnTo>
                    <a:pt x="313" y="482"/>
                  </a:lnTo>
                  <a:lnTo>
                    <a:pt x="311" y="471"/>
                  </a:lnTo>
                  <a:lnTo>
                    <a:pt x="315" y="471"/>
                  </a:lnTo>
                  <a:lnTo>
                    <a:pt x="319" y="484"/>
                  </a:lnTo>
                  <a:lnTo>
                    <a:pt x="331" y="484"/>
                  </a:lnTo>
                  <a:lnTo>
                    <a:pt x="329" y="489"/>
                  </a:lnTo>
                  <a:lnTo>
                    <a:pt x="321" y="490"/>
                  </a:lnTo>
                  <a:lnTo>
                    <a:pt x="322" y="494"/>
                  </a:lnTo>
                  <a:lnTo>
                    <a:pt x="319" y="494"/>
                  </a:lnTo>
                  <a:lnTo>
                    <a:pt x="314" y="505"/>
                  </a:lnTo>
                  <a:lnTo>
                    <a:pt x="313" y="506"/>
                  </a:lnTo>
                  <a:close/>
                  <a:moveTo>
                    <a:pt x="362" y="507"/>
                  </a:moveTo>
                  <a:lnTo>
                    <a:pt x="352" y="507"/>
                  </a:lnTo>
                  <a:lnTo>
                    <a:pt x="360" y="505"/>
                  </a:lnTo>
                  <a:lnTo>
                    <a:pt x="366" y="495"/>
                  </a:lnTo>
                  <a:lnTo>
                    <a:pt x="368" y="489"/>
                  </a:lnTo>
                  <a:lnTo>
                    <a:pt x="371" y="490"/>
                  </a:lnTo>
                  <a:lnTo>
                    <a:pt x="368" y="497"/>
                  </a:lnTo>
                  <a:lnTo>
                    <a:pt x="362" y="507"/>
                  </a:lnTo>
                  <a:close/>
                  <a:moveTo>
                    <a:pt x="332" y="513"/>
                  </a:moveTo>
                  <a:lnTo>
                    <a:pt x="328" y="513"/>
                  </a:lnTo>
                  <a:lnTo>
                    <a:pt x="332" y="509"/>
                  </a:lnTo>
                  <a:lnTo>
                    <a:pt x="335" y="507"/>
                  </a:lnTo>
                  <a:lnTo>
                    <a:pt x="339" y="495"/>
                  </a:lnTo>
                  <a:lnTo>
                    <a:pt x="341" y="489"/>
                  </a:lnTo>
                  <a:lnTo>
                    <a:pt x="344" y="489"/>
                  </a:lnTo>
                  <a:lnTo>
                    <a:pt x="346" y="495"/>
                  </a:lnTo>
                  <a:lnTo>
                    <a:pt x="342" y="495"/>
                  </a:lnTo>
                  <a:lnTo>
                    <a:pt x="340" y="501"/>
                  </a:lnTo>
                  <a:lnTo>
                    <a:pt x="337" y="509"/>
                  </a:lnTo>
                  <a:lnTo>
                    <a:pt x="332" y="513"/>
                  </a:lnTo>
                  <a:close/>
                  <a:moveTo>
                    <a:pt x="328" y="517"/>
                  </a:moveTo>
                  <a:lnTo>
                    <a:pt x="323" y="515"/>
                  </a:lnTo>
                  <a:lnTo>
                    <a:pt x="319" y="494"/>
                  </a:lnTo>
                  <a:lnTo>
                    <a:pt x="322" y="494"/>
                  </a:lnTo>
                  <a:lnTo>
                    <a:pt x="324" y="510"/>
                  </a:lnTo>
                  <a:lnTo>
                    <a:pt x="328" y="513"/>
                  </a:lnTo>
                  <a:lnTo>
                    <a:pt x="332" y="513"/>
                  </a:lnTo>
                  <a:lnTo>
                    <a:pt x="328" y="517"/>
                  </a:lnTo>
                  <a:close/>
                  <a:moveTo>
                    <a:pt x="352" y="513"/>
                  </a:moveTo>
                  <a:lnTo>
                    <a:pt x="342" y="495"/>
                  </a:lnTo>
                  <a:lnTo>
                    <a:pt x="346" y="495"/>
                  </a:lnTo>
                  <a:lnTo>
                    <a:pt x="352" y="507"/>
                  </a:lnTo>
                  <a:lnTo>
                    <a:pt x="362" y="507"/>
                  </a:lnTo>
                  <a:lnTo>
                    <a:pt x="361" y="509"/>
                  </a:lnTo>
                  <a:lnTo>
                    <a:pt x="352" y="513"/>
                  </a:lnTo>
                  <a:close/>
                  <a:moveTo>
                    <a:pt x="578" y="47"/>
                  </a:moveTo>
                  <a:lnTo>
                    <a:pt x="571" y="45"/>
                  </a:lnTo>
                  <a:lnTo>
                    <a:pt x="564" y="25"/>
                  </a:lnTo>
                  <a:lnTo>
                    <a:pt x="560" y="24"/>
                  </a:lnTo>
                  <a:lnTo>
                    <a:pt x="556" y="18"/>
                  </a:lnTo>
                  <a:lnTo>
                    <a:pt x="553" y="0"/>
                  </a:lnTo>
                  <a:lnTo>
                    <a:pt x="556" y="0"/>
                  </a:lnTo>
                  <a:lnTo>
                    <a:pt x="562" y="18"/>
                  </a:lnTo>
                  <a:lnTo>
                    <a:pt x="575" y="18"/>
                  </a:lnTo>
                  <a:lnTo>
                    <a:pt x="575" y="20"/>
                  </a:lnTo>
                  <a:lnTo>
                    <a:pt x="567" y="24"/>
                  </a:lnTo>
                  <a:lnTo>
                    <a:pt x="574" y="41"/>
                  </a:lnTo>
                  <a:lnTo>
                    <a:pt x="583" y="41"/>
                  </a:lnTo>
                  <a:lnTo>
                    <a:pt x="578" y="47"/>
                  </a:lnTo>
                  <a:close/>
                  <a:moveTo>
                    <a:pt x="575" y="18"/>
                  </a:moveTo>
                  <a:lnTo>
                    <a:pt x="562" y="18"/>
                  </a:lnTo>
                  <a:lnTo>
                    <a:pt x="570" y="16"/>
                  </a:lnTo>
                  <a:lnTo>
                    <a:pt x="576" y="7"/>
                  </a:lnTo>
                  <a:lnTo>
                    <a:pt x="579" y="1"/>
                  </a:lnTo>
                  <a:lnTo>
                    <a:pt x="581" y="2"/>
                  </a:lnTo>
                  <a:lnTo>
                    <a:pt x="575" y="18"/>
                  </a:lnTo>
                  <a:close/>
                  <a:moveTo>
                    <a:pt x="583" y="41"/>
                  </a:moveTo>
                  <a:lnTo>
                    <a:pt x="574" y="41"/>
                  </a:lnTo>
                  <a:lnTo>
                    <a:pt x="581" y="39"/>
                  </a:lnTo>
                  <a:lnTo>
                    <a:pt x="586" y="28"/>
                  </a:lnTo>
                  <a:lnTo>
                    <a:pt x="588" y="22"/>
                  </a:lnTo>
                  <a:lnTo>
                    <a:pt x="591" y="22"/>
                  </a:lnTo>
                  <a:lnTo>
                    <a:pt x="592" y="29"/>
                  </a:lnTo>
                  <a:lnTo>
                    <a:pt x="589" y="29"/>
                  </a:lnTo>
                  <a:lnTo>
                    <a:pt x="584" y="39"/>
                  </a:lnTo>
                  <a:lnTo>
                    <a:pt x="583" y="41"/>
                  </a:lnTo>
                  <a:close/>
                  <a:moveTo>
                    <a:pt x="632" y="42"/>
                  </a:moveTo>
                  <a:lnTo>
                    <a:pt x="622" y="42"/>
                  </a:lnTo>
                  <a:lnTo>
                    <a:pt x="630" y="40"/>
                  </a:lnTo>
                  <a:lnTo>
                    <a:pt x="636" y="30"/>
                  </a:lnTo>
                  <a:lnTo>
                    <a:pt x="638" y="23"/>
                  </a:lnTo>
                  <a:lnTo>
                    <a:pt x="641" y="24"/>
                  </a:lnTo>
                  <a:lnTo>
                    <a:pt x="638" y="32"/>
                  </a:lnTo>
                  <a:lnTo>
                    <a:pt x="632" y="42"/>
                  </a:lnTo>
                  <a:close/>
                  <a:moveTo>
                    <a:pt x="602" y="48"/>
                  </a:moveTo>
                  <a:lnTo>
                    <a:pt x="598" y="48"/>
                  </a:lnTo>
                  <a:lnTo>
                    <a:pt x="601" y="45"/>
                  </a:lnTo>
                  <a:lnTo>
                    <a:pt x="605" y="41"/>
                  </a:lnTo>
                  <a:lnTo>
                    <a:pt x="609" y="30"/>
                  </a:lnTo>
                  <a:lnTo>
                    <a:pt x="611" y="24"/>
                  </a:lnTo>
                  <a:lnTo>
                    <a:pt x="614" y="24"/>
                  </a:lnTo>
                  <a:lnTo>
                    <a:pt x="617" y="30"/>
                  </a:lnTo>
                  <a:lnTo>
                    <a:pt x="613" y="30"/>
                  </a:lnTo>
                  <a:lnTo>
                    <a:pt x="610" y="36"/>
                  </a:lnTo>
                  <a:lnTo>
                    <a:pt x="607" y="44"/>
                  </a:lnTo>
                  <a:lnTo>
                    <a:pt x="602" y="48"/>
                  </a:lnTo>
                  <a:close/>
                  <a:moveTo>
                    <a:pt x="598" y="52"/>
                  </a:moveTo>
                  <a:lnTo>
                    <a:pt x="593" y="50"/>
                  </a:lnTo>
                  <a:lnTo>
                    <a:pt x="589" y="29"/>
                  </a:lnTo>
                  <a:lnTo>
                    <a:pt x="592" y="29"/>
                  </a:lnTo>
                  <a:lnTo>
                    <a:pt x="594" y="44"/>
                  </a:lnTo>
                  <a:lnTo>
                    <a:pt x="598" y="48"/>
                  </a:lnTo>
                  <a:lnTo>
                    <a:pt x="602" y="48"/>
                  </a:lnTo>
                  <a:lnTo>
                    <a:pt x="598" y="52"/>
                  </a:lnTo>
                  <a:close/>
                  <a:moveTo>
                    <a:pt x="622" y="48"/>
                  </a:moveTo>
                  <a:lnTo>
                    <a:pt x="613" y="30"/>
                  </a:lnTo>
                  <a:lnTo>
                    <a:pt x="617" y="30"/>
                  </a:lnTo>
                  <a:lnTo>
                    <a:pt x="622" y="42"/>
                  </a:lnTo>
                  <a:lnTo>
                    <a:pt x="632" y="42"/>
                  </a:lnTo>
                  <a:lnTo>
                    <a:pt x="631" y="44"/>
                  </a:lnTo>
                  <a:lnTo>
                    <a:pt x="622" y="48"/>
                  </a:lnTo>
                  <a:close/>
                  <a:moveTo>
                    <a:pt x="254" y="508"/>
                  </a:moveTo>
                  <a:lnTo>
                    <a:pt x="246" y="486"/>
                  </a:lnTo>
                  <a:lnTo>
                    <a:pt x="249" y="485"/>
                  </a:lnTo>
                  <a:lnTo>
                    <a:pt x="255" y="503"/>
                  </a:lnTo>
                  <a:lnTo>
                    <a:pt x="265" y="503"/>
                  </a:lnTo>
                  <a:lnTo>
                    <a:pt x="263" y="507"/>
                  </a:lnTo>
                  <a:lnTo>
                    <a:pt x="254" y="508"/>
                  </a:lnTo>
                  <a:close/>
                  <a:moveTo>
                    <a:pt x="265" y="503"/>
                  </a:moveTo>
                  <a:lnTo>
                    <a:pt x="255" y="503"/>
                  </a:lnTo>
                  <a:lnTo>
                    <a:pt x="262" y="502"/>
                  </a:lnTo>
                  <a:lnTo>
                    <a:pt x="269" y="492"/>
                  </a:lnTo>
                  <a:lnTo>
                    <a:pt x="271" y="486"/>
                  </a:lnTo>
                  <a:lnTo>
                    <a:pt x="274" y="487"/>
                  </a:lnTo>
                  <a:lnTo>
                    <a:pt x="271" y="495"/>
                  </a:lnTo>
                  <a:lnTo>
                    <a:pt x="265" y="503"/>
                  </a:lnTo>
                  <a:close/>
                  <a:moveTo>
                    <a:pt x="512" y="367"/>
                  </a:moveTo>
                  <a:lnTo>
                    <a:pt x="505" y="364"/>
                  </a:lnTo>
                  <a:lnTo>
                    <a:pt x="499" y="341"/>
                  </a:lnTo>
                  <a:lnTo>
                    <a:pt x="502" y="341"/>
                  </a:lnTo>
                  <a:lnTo>
                    <a:pt x="508" y="360"/>
                  </a:lnTo>
                  <a:lnTo>
                    <a:pt x="518" y="360"/>
                  </a:lnTo>
                  <a:lnTo>
                    <a:pt x="512" y="367"/>
                  </a:lnTo>
                  <a:close/>
                  <a:moveTo>
                    <a:pt x="518" y="360"/>
                  </a:moveTo>
                  <a:lnTo>
                    <a:pt x="508" y="360"/>
                  </a:lnTo>
                  <a:lnTo>
                    <a:pt x="515" y="358"/>
                  </a:lnTo>
                  <a:lnTo>
                    <a:pt x="521" y="348"/>
                  </a:lnTo>
                  <a:lnTo>
                    <a:pt x="523" y="342"/>
                  </a:lnTo>
                  <a:lnTo>
                    <a:pt x="526" y="342"/>
                  </a:lnTo>
                  <a:lnTo>
                    <a:pt x="527" y="348"/>
                  </a:lnTo>
                  <a:lnTo>
                    <a:pt x="524" y="348"/>
                  </a:lnTo>
                  <a:lnTo>
                    <a:pt x="519" y="359"/>
                  </a:lnTo>
                  <a:lnTo>
                    <a:pt x="518" y="360"/>
                  </a:lnTo>
                  <a:close/>
                  <a:moveTo>
                    <a:pt x="567" y="362"/>
                  </a:moveTo>
                  <a:lnTo>
                    <a:pt x="557" y="362"/>
                  </a:lnTo>
                  <a:lnTo>
                    <a:pt x="565" y="359"/>
                  </a:lnTo>
                  <a:lnTo>
                    <a:pt x="571" y="349"/>
                  </a:lnTo>
                  <a:lnTo>
                    <a:pt x="573" y="343"/>
                  </a:lnTo>
                  <a:lnTo>
                    <a:pt x="576" y="344"/>
                  </a:lnTo>
                  <a:lnTo>
                    <a:pt x="573" y="351"/>
                  </a:lnTo>
                  <a:lnTo>
                    <a:pt x="567" y="362"/>
                  </a:lnTo>
                  <a:close/>
                  <a:moveTo>
                    <a:pt x="538" y="367"/>
                  </a:moveTo>
                  <a:lnTo>
                    <a:pt x="533" y="367"/>
                  </a:lnTo>
                  <a:lnTo>
                    <a:pt x="536" y="364"/>
                  </a:lnTo>
                  <a:lnTo>
                    <a:pt x="540" y="360"/>
                  </a:lnTo>
                  <a:lnTo>
                    <a:pt x="545" y="348"/>
                  </a:lnTo>
                  <a:lnTo>
                    <a:pt x="546" y="343"/>
                  </a:lnTo>
                  <a:lnTo>
                    <a:pt x="549" y="343"/>
                  </a:lnTo>
                  <a:lnTo>
                    <a:pt x="551" y="349"/>
                  </a:lnTo>
                  <a:lnTo>
                    <a:pt x="547" y="349"/>
                  </a:lnTo>
                  <a:lnTo>
                    <a:pt x="545" y="355"/>
                  </a:lnTo>
                  <a:lnTo>
                    <a:pt x="542" y="363"/>
                  </a:lnTo>
                  <a:lnTo>
                    <a:pt x="538" y="367"/>
                  </a:lnTo>
                  <a:close/>
                  <a:moveTo>
                    <a:pt x="533" y="371"/>
                  </a:moveTo>
                  <a:lnTo>
                    <a:pt x="528" y="369"/>
                  </a:lnTo>
                  <a:lnTo>
                    <a:pt x="524" y="348"/>
                  </a:lnTo>
                  <a:lnTo>
                    <a:pt x="527" y="348"/>
                  </a:lnTo>
                  <a:lnTo>
                    <a:pt x="529" y="364"/>
                  </a:lnTo>
                  <a:lnTo>
                    <a:pt x="533" y="367"/>
                  </a:lnTo>
                  <a:lnTo>
                    <a:pt x="538" y="367"/>
                  </a:lnTo>
                  <a:lnTo>
                    <a:pt x="533" y="371"/>
                  </a:lnTo>
                  <a:close/>
                  <a:moveTo>
                    <a:pt x="557" y="367"/>
                  </a:moveTo>
                  <a:lnTo>
                    <a:pt x="547" y="349"/>
                  </a:lnTo>
                  <a:lnTo>
                    <a:pt x="551" y="349"/>
                  </a:lnTo>
                  <a:lnTo>
                    <a:pt x="557" y="362"/>
                  </a:lnTo>
                  <a:lnTo>
                    <a:pt x="567" y="362"/>
                  </a:lnTo>
                  <a:lnTo>
                    <a:pt x="566" y="364"/>
                  </a:lnTo>
                  <a:lnTo>
                    <a:pt x="557" y="367"/>
                  </a:lnTo>
                  <a:close/>
                  <a:moveTo>
                    <a:pt x="721" y="306"/>
                  </a:moveTo>
                  <a:lnTo>
                    <a:pt x="714" y="303"/>
                  </a:lnTo>
                  <a:lnTo>
                    <a:pt x="708" y="282"/>
                  </a:lnTo>
                  <a:lnTo>
                    <a:pt x="711" y="282"/>
                  </a:lnTo>
                  <a:lnTo>
                    <a:pt x="717" y="300"/>
                  </a:lnTo>
                  <a:lnTo>
                    <a:pt x="728" y="300"/>
                  </a:lnTo>
                  <a:lnTo>
                    <a:pt x="721" y="306"/>
                  </a:lnTo>
                  <a:close/>
                  <a:moveTo>
                    <a:pt x="728" y="300"/>
                  </a:moveTo>
                  <a:lnTo>
                    <a:pt x="717" y="300"/>
                  </a:lnTo>
                  <a:lnTo>
                    <a:pt x="725" y="299"/>
                  </a:lnTo>
                  <a:lnTo>
                    <a:pt x="731" y="289"/>
                  </a:lnTo>
                  <a:lnTo>
                    <a:pt x="734" y="284"/>
                  </a:lnTo>
                  <a:lnTo>
                    <a:pt x="737" y="284"/>
                  </a:lnTo>
                  <a:lnTo>
                    <a:pt x="738" y="290"/>
                  </a:lnTo>
                  <a:lnTo>
                    <a:pt x="735" y="290"/>
                  </a:lnTo>
                  <a:lnTo>
                    <a:pt x="729" y="299"/>
                  </a:lnTo>
                  <a:lnTo>
                    <a:pt x="728" y="300"/>
                  </a:lnTo>
                  <a:close/>
                  <a:moveTo>
                    <a:pt x="752" y="302"/>
                  </a:moveTo>
                  <a:lnTo>
                    <a:pt x="742" y="302"/>
                  </a:lnTo>
                  <a:lnTo>
                    <a:pt x="749" y="300"/>
                  </a:lnTo>
                  <a:lnTo>
                    <a:pt x="755" y="290"/>
                  </a:lnTo>
                  <a:lnTo>
                    <a:pt x="758" y="285"/>
                  </a:lnTo>
                  <a:lnTo>
                    <a:pt x="761" y="286"/>
                  </a:lnTo>
                  <a:lnTo>
                    <a:pt x="758" y="293"/>
                  </a:lnTo>
                  <a:lnTo>
                    <a:pt x="752" y="302"/>
                  </a:lnTo>
                  <a:close/>
                  <a:moveTo>
                    <a:pt x="742" y="308"/>
                  </a:moveTo>
                  <a:lnTo>
                    <a:pt x="735" y="290"/>
                  </a:lnTo>
                  <a:lnTo>
                    <a:pt x="738" y="290"/>
                  </a:lnTo>
                  <a:lnTo>
                    <a:pt x="742" y="302"/>
                  </a:lnTo>
                  <a:lnTo>
                    <a:pt x="752" y="302"/>
                  </a:lnTo>
                  <a:lnTo>
                    <a:pt x="750" y="305"/>
                  </a:lnTo>
                  <a:lnTo>
                    <a:pt x="742" y="308"/>
                  </a:lnTo>
                  <a:close/>
                  <a:moveTo>
                    <a:pt x="409" y="282"/>
                  </a:moveTo>
                  <a:lnTo>
                    <a:pt x="405" y="282"/>
                  </a:lnTo>
                  <a:lnTo>
                    <a:pt x="411" y="275"/>
                  </a:lnTo>
                  <a:lnTo>
                    <a:pt x="415" y="267"/>
                  </a:lnTo>
                  <a:lnTo>
                    <a:pt x="411" y="265"/>
                  </a:lnTo>
                  <a:lnTo>
                    <a:pt x="408" y="258"/>
                  </a:lnTo>
                  <a:lnTo>
                    <a:pt x="407" y="243"/>
                  </a:lnTo>
                  <a:lnTo>
                    <a:pt x="410" y="243"/>
                  </a:lnTo>
                  <a:lnTo>
                    <a:pt x="415" y="261"/>
                  </a:lnTo>
                  <a:lnTo>
                    <a:pt x="427" y="261"/>
                  </a:lnTo>
                  <a:lnTo>
                    <a:pt x="423" y="268"/>
                  </a:lnTo>
                  <a:lnTo>
                    <a:pt x="418" y="268"/>
                  </a:lnTo>
                  <a:lnTo>
                    <a:pt x="413" y="278"/>
                  </a:lnTo>
                  <a:lnTo>
                    <a:pt x="409" y="282"/>
                  </a:lnTo>
                  <a:close/>
                  <a:moveTo>
                    <a:pt x="427" y="261"/>
                  </a:moveTo>
                  <a:lnTo>
                    <a:pt x="415" y="261"/>
                  </a:lnTo>
                  <a:lnTo>
                    <a:pt x="423" y="260"/>
                  </a:lnTo>
                  <a:lnTo>
                    <a:pt x="429" y="251"/>
                  </a:lnTo>
                  <a:lnTo>
                    <a:pt x="432" y="245"/>
                  </a:lnTo>
                  <a:lnTo>
                    <a:pt x="435" y="245"/>
                  </a:lnTo>
                  <a:lnTo>
                    <a:pt x="437" y="251"/>
                  </a:lnTo>
                  <a:lnTo>
                    <a:pt x="433" y="251"/>
                  </a:lnTo>
                  <a:lnTo>
                    <a:pt x="430" y="257"/>
                  </a:lnTo>
                  <a:lnTo>
                    <a:pt x="427" y="261"/>
                  </a:lnTo>
                  <a:close/>
                  <a:moveTo>
                    <a:pt x="450" y="263"/>
                  </a:moveTo>
                  <a:lnTo>
                    <a:pt x="441" y="263"/>
                  </a:lnTo>
                  <a:lnTo>
                    <a:pt x="448" y="261"/>
                  </a:lnTo>
                  <a:lnTo>
                    <a:pt x="453" y="252"/>
                  </a:lnTo>
                  <a:lnTo>
                    <a:pt x="456" y="246"/>
                  </a:lnTo>
                  <a:lnTo>
                    <a:pt x="459" y="247"/>
                  </a:lnTo>
                  <a:lnTo>
                    <a:pt x="456" y="254"/>
                  </a:lnTo>
                  <a:lnTo>
                    <a:pt x="450" y="263"/>
                  </a:lnTo>
                  <a:close/>
                  <a:moveTo>
                    <a:pt x="440" y="269"/>
                  </a:moveTo>
                  <a:lnTo>
                    <a:pt x="433" y="251"/>
                  </a:lnTo>
                  <a:lnTo>
                    <a:pt x="437" y="251"/>
                  </a:lnTo>
                  <a:lnTo>
                    <a:pt x="441" y="263"/>
                  </a:lnTo>
                  <a:lnTo>
                    <a:pt x="450" y="263"/>
                  </a:lnTo>
                  <a:lnTo>
                    <a:pt x="449" y="266"/>
                  </a:lnTo>
                  <a:lnTo>
                    <a:pt x="440" y="269"/>
                  </a:lnTo>
                  <a:close/>
                  <a:moveTo>
                    <a:pt x="405" y="287"/>
                  </a:moveTo>
                  <a:lnTo>
                    <a:pt x="397" y="286"/>
                  </a:lnTo>
                  <a:lnTo>
                    <a:pt x="390" y="265"/>
                  </a:lnTo>
                  <a:lnTo>
                    <a:pt x="393" y="264"/>
                  </a:lnTo>
                  <a:lnTo>
                    <a:pt x="398" y="281"/>
                  </a:lnTo>
                  <a:lnTo>
                    <a:pt x="405" y="282"/>
                  </a:lnTo>
                  <a:lnTo>
                    <a:pt x="409" y="282"/>
                  </a:lnTo>
                  <a:lnTo>
                    <a:pt x="405" y="287"/>
                  </a:lnTo>
                  <a:close/>
                  <a:moveTo>
                    <a:pt x="518" y="311"/>
                  </a:moveTo>
                  <a:lnTo>
                    <a:pt x="511" y="288"/>
                  </a:lnTo>
                  <a:lnTo>
                    <a:pt x="514" y="288"/>
                  </a:lnTo>
                  <a:lnTo>
                    <a:pt x="520" y="306"/>
                  </a:lnTo>
                  <a:lnTo>
                    <a:pt x="530" y="306"/>
                  </a:lnTo>
                  <a:lnTo>
                    <a:pt x="528" y="309"/>
                  </a:lnTo>
                  <a:lnTo>
                    <a:pt x="518" y="311"/>
                  </a:lnTo>
                  <a:close/>
                  <a:moveTo>
                    <a:pt x="530" y="306"/>
                  </a:moveTo>
                  <a:lnTo>
                    <a:pt x="520" y="306"/>
                  </a:lnTo>
                  <a:lnTo>
                    <a:pt x="527" y="304"/>
                  </a:lnTo>
                  <a:lnTo>
                    <a:pt x="533" y="295"/>
                  </a:lnTo>
                  <a:lnTo>
                    <a:pt x="536" y="289"/>
                  </a:lnTo>
                  <a:lnTo>
                    <a:pt x="539" y="290"/>
                  </a:lnTo>
                  <a:lnTo>
                    <a:pt x="535" y="297"/>
                  </a:lnTo>
                  <a:lnTo>
                    <a:pt x="530" y="306"/>
                  </a:lnTo>
                  <a:close/>
                  <a:moveTo>
                    <a:pt x="568" y="110"/>
                  </a:moveTo>
                  <a:lnTo>
                    <a:pt x="560" y="87"/>
                  </a:lnTo>
                  <a:lnTo>
                    <a:pt x="563" y="87"/>
                  </a:lnTo>
                  <a:lnTo>
                    <a:pt x="570" y="105"/>
                  </a:lnTo>
                  <a:lnTo>
                    <a:pt x="580" y="105"/>
                  </a:lnTo>
                  <a:lnTo>
                    <a:pt x="578" y="108"/>
                  </a:lnTo>
                  <a:lnTo>
                    <a:pt x="568" y="110"/>
                  </a:lnTo>
                  <a:close/>
                  <a:moveTo>
                    <a:pt x="580" y="105"/>
                  </a:moveTo>
                  <a:lnTo>
                    <a:pt x="570" y="105"/>
                  </a:lnTo>
                  <a:lnTo>
                    <a:pt x="577" y="103"/>
                  </a:lnTo>
                  <a:lnTo>
                    <a:pt x="583" y="94"/>
                  </a:lnTo>
                  <a:lnTo>
                    <a:pt x="586" y="88"/>
                  </a:lnTo>
                  <a:lnTo>
                    <a:pt x="589" y="89"/>
                  </a:lnTo>
                  <a:lnTo>
                    <a:pt x="585" y="96"/>
                  </a:lnTo>
                  <a:lnTo>
                    <a:pt x="580" y="105"/>
                  </a:lnTo>
                  <a:close/>
                  <a:moveTo>
                    <a:pt x="224" y="607"/>
                  </a:moveTo>
                  <a:lnTo>
                    <a:pt x="217" y="604"/>
                  </a:lnTo>
                  <a:lnTo>
                    <a:pt x="210" y="581"/>
                  </a:lnTo>
                  <a:lnTo>
                    <a:pt x="214" y="581"/>
                  </a:lnTo>
                  <a:lnTo>
                    <a:pt x="220" y="600"/>
                  </a:lnTo>
                  <a:lnTo>
                    <a:pt x="230" y="600"/>
                  </a:lnTo>
                  <a:lnTo>
                    <a:pt x="224" y="607"/>
                  </a:lnTo>
                  <a:close/>
                  <a:moveTo>
                    <a:pt x="230" y="600"/>
                  </a:moveTo>
                  <a:lnTo>
                    <a:pt x="220" y="600"/>
                  </a:lnTo>
                  <a:lnTo>
                    <a:pt x="227" y="598"/>
                  </a:lnTo>
                  <a:lnTo>
                    <a:pt x="232" y="588"/>
                  </a:lnTo>
                  <a:lnTo>
                    <a:pt x="235" y="582"/>
                  </a:lnTo>
                  <a:lnTo>
                    <a:pt x="238" y="582"/>
                  </a:lnTo>
                  <a:lnTo>
                    <a:pt x="239" y="588"/>
                  </a:lnTo>
                  <a:lnTo>
                    <a:pt x="236" y="588"/>
                  </a:lnTo>
                  <a:lnTo>
                    <a:pt x="231" y="599"/>
                  </a:lnTo>
                  <a:lnTo>
                    <a:pt x="230" y="600"/>
                  </a:lnTo>
                  <a:close/>
                  <a:moveTo>
                    <a:pt x="282" y="601"/>
                  </a:moveTo>
                  <a:lnTo>
                    <a:pt x="269" y="601"/>
                  </a:lnTo>
                  <a:lnTo>
                    <a:pt x="276" y="599"/>
                  </a:lnTo>
                  <a:lnTo>
                    <a:pt x="282" y="589"/>
                  </a:lnTo>
                  <a:lnTo>
                    <a:pt x="285" y="583"/>
                  </a:lnTo>
                  <a:lnTo>
                    <a:pt x="288" y="584"/>
                  </a:lnTo>
                  <a:lnTo>
                    <a:pt x="282" y="601"/>
                  </a:lnTo>
                  <a:close/>
                  <a:moveTo>
                    <a:pt x="250" y="607"/>
                  </a:moveTo>
                  <a:lnTo>
                    <a:pt x="245" y="607"/>
                  </a:lnTo>
                  <a:lnTo>
                    <a:pt x="249" y="603"/>
                  </a:lnTo>
                  <a:lnTo>
                    <a:pt x="252" y="600"/>
                  </a:lnTo>
                  <a:lnTo>
                    <a:pt x="256" y="588"/>
                  </a:lnTo>
                  <a:lnTo>
                    <a:pt x="258" y="583"/>
                  </a:lnTo>
                  <a:lnTo>
                    <a:pt x="261" y="583"/>
                  </a:lnTo>
                  <a:lnTo>
                    <a:pt x="263" y="589"/>
                  </a:lnTo>
                  <a:lnTo>
                    <a:pt x="259" y="589"/>
                  </a:lnTo>
                  <a:lnTo>
                    <a:pt x="257" y="595"/>
                  </a:lnTo>
                  <a:lnTo>
                    <a:pt x="254" y="603"/>
                  </a:lnTo>
                  <a:lnTo>
                    <a:pt x="250" y="607"/>
                  </a:lnTo>
                  <a:close/>
                  <a:moveTo>
                    <a:pt x="259" y="632"/>
                  </a:moveTo>
                  <a:lnTo>
                    <a:pt x="252" y="629"/>
                  </a:lnTo>
                  <a:lnTo>
                    <a:pt x="246" y="609"/>
                  </a:lnTo>
                  <a:lnTo>
                    <a:pt x="242" y="609"/>
                  </a:lnTo>
                  <a:lnTo>
                    <a:pt x="238" y="603"/>
                  </a:lnTo>
                  <a:lnTo>
                    <a:pt x="236" y="588"/>
                  </a:lnTo>
                  <a:lnTo>
                    <a:pt x="239" y="588"/>
                  </a:lnTo>
                  <a:lnTo>
                    <a:pt x="241" y="604"/>
                  </a:lnTo>
                  <a:lnTo>
                    <a:pt x="245" y="607"/>
                  </a:lnTo>
                  <a:lnTo>
                    <a:pt x="250" y="607"/>
                  </a:lnTo>
                  <a:lnTo>
                    <a:pt x="249" y="607"/>
                  </a:lnTo>
                  <a:lnTo>
                    <a:pt x="248" y="608"/>
                  </a:lnTo>
                  <a:lnTo>
                    <a:pt x="254" y="625"/>
                  </a:lnTo>
                  <a:lnTo>
                    <a:pt x="265" y="625"/>
                  </a:lnTo>
                  <a:lnTo>
                    <a:pt x="259" y="632"/>
                  </a:lnTo>
                  <a:close/>
                  <a:moveTo>
                    <a:pt x="265" y="625"/>
                  </a:moveTo>
                  <a:lnTo>
                    <a:pt x="254" y="625"/>
                  </a:lnTo>
                  <a:lnTo>
                    <a:pt x="261" y="624"/>
                  </a:lnTo>
                  <a:lnTo>
                    <a:pt x="266" y="615"/>
                  </a:lnTo>
                  <a:lnTo>
                    <a:pt x="269" y="607"/>
                  </a:lnTo>
                  <a:lnTo>
                    <a:pt x="266" y="606"/>
                  </a:lnTo>
                  <a:lnTo>
                    <a:pt x="262" y="601"/>
                  </a:lnTo>
                  <a:lnTo>
                    <a:pt x="259" y="589"/>
                  </a:lnTo>
                  <a:lnTo>
                    <a:pt x="263" y="589"/>
                  </a:lnTo>
                  <a:lnTo>
                    <a:pt x="269" y="601"/>
                  </a:lnTo>
                  <a:lnTo>
                    <a:pt x="282" y="601"/>
                  </a:lnTo>
                  <a:lnTo>
                    <a:pt x="281" y="605"/>
                  </a:lnTo>
                  <a:lnTo>
                    <a:pt x="272" y="608"/>
                  </a:lnTo>
                  <a:lnTo>
                    <a:pt x="273" y="613"/>
                  </a:lnTo>
                  <a:lnTo>
                    <a:pt x="270" y="613"/>
                  </a:lnTo>
                  <a:lnTo>
                    <a:pt x="265" y="624"/>
                  </a:lnTo>
                  <a:lnTo>
                    <a:pt x="265" y="625"/>
                  </a:lnTo>
                  <a:close/>
                  <a:moveTo>
                    <a:pt x="314" y="627"/>
                  </a:moveTo>
                  <a:lnTo>
                    <a:pt x="303" y="627"/>
                  </a:lnTo>
                  <a:lnTo>
                    <a:pt x="311" y="624"/>
                  </a:lnTo>
                  <a:lnTo>
                    <a:pt x="317" y="614"/>
                  </a:lnTo>
                  <a:lnTo>
                    <a:pt x="319" y="608"/>
                  </a:lnTo>
                  <a:lnTo>
                    <a:pt x="322" y="609"/>
                  </a:lnTo>
                  <a:lnTo>
                    <a:pt x="320" y="616"/>
                  </a:lnTo>
                  <a:lnTo>
                    <a:pt x="314" y="627"/>
                  </a:lnTo>
                  <a:close/>
                  <a:moveTo>
                    <a:pt x="285" y="632"/>
                  </a:moveTo>
                  <a:lnTo>
                    <a:pt x="279" y="632"/>
                  </a:lnTo>
                  <a:lnTo>
                    <a:pt x="283" y="629"/>
                  </a:lnTo>
                  <a:lnTo>
                    <a:pt x="287" y="625"/>
                  </a:lnTo>
                  <a:lnTo>
                    <a:pt x="290" y="614"/>
                  </a:lnTo>
                  <a:lnTo>
                    <a:pt x="293" y="608"/>
                  </a:lnTo>
                  <a:lnTo>
                    <a:pt x="295" y="609"/>
                  </a:lnTo>
                  <a:lnTo>
                    <a:pt x="298" y="614"/>
                  </a:lnTo>
                  <a:lnTo>
                    <a:pt x="294" y="614"/>
                  </a:lnTo>
                  <a:lnTo>
                    <a:pt x="291" y="620"/>
                  </a:lnTo>
                  <a:lnTo>
                    <a:pt x="288" y="628"/>
                  </a:lnTo>
                  <a:lnTo>
                    <a:pt x="285" y="632"/>
                  </a:lnTo>
                  <a:close/>
                  <a:moveTo>
                    <a:pt x="279" y="637"/>
                  </a:moveTo>
                  <a:lnTo>
                    <a:pt x="274" y="634"/>
                  </a:lnTo>
                  <a:lnTo>
                    <a:pt x="270" y="613"/>
                  </a:lnTo>
                  <a:lnTo>
                    <a:pt x="273" y="613"/>
                  </a:lnTo>
                  <a:lnTo>
                    <a:pt x="276" y="629"/>
                  </a:lnTo>
                  <a:lnTo>
                    <a:pt x="279" y="632"/>
                  </a:lnTo>
                  <a:lnTo>
                    <a:pt x="285" y="632"/>
                  </a:lnTo>
                  <a:lnTo>
                    <a:pt x="279" y="637"/>
                  </a:lnTo>
                  <a:close/>
                  <a:moveTo>
                    <a:pt x="303" y="632"/>
                  </a:moveTo>
                  <a:lnTo>
                    <a:pt x="294" y="614"/>
                  </a:lnTo>
                  <a:lnTo>
                    <a:pt x="298" y="614"/>
                  </a:lnTo>
                  <a:lnTo>
                    <a:pt x="303" y="627"/>
                  </a:lnTo>
                  <a:lnTo>
                    <a:pt x="314" y="627"/>
                  </a:lnTo>
                  <a:lnTo>
                    <a:pt x="313" y="629"/>
                  </a:lnTo>
                  <a:lnTo>
                    <a:pt x="303" y="632"/>
                  </a:lnTo>
                  <a:close/>
                  <a:moveTo>
                    <a:pt x="898" y="837"/>
                  </a:moveTo>
                  <a:lnTo>
                    <a:pt x="893" y="837"/>
                  </a:lnTo>
                  <a:lnTo>
                    <a:pt x="899" y="830"/>
                  </a:lnTo>
                  <a:lnTo>
                    <a:pt x="903" y="822"/>
                  </a:lnTo>
                  <a:lnTo>
                    <a:pt x="899" y="820"/>
                  </a:lnTo>
                  <a:lnTo>
                    <a:pt x="896" y="813"/>
                  </a:lnTo>
                  <a:lnTo>
                    <a:pt x="895" y="798"/>
                  </a:lnTo>
                  <a:lnTo>
                    <a:pt x="898" y="798"/>
                  </a:lnTo>
                  <a:lnTo>
                    <a:pt x="903" y="816"/>
                  </a:lnTo>
                  <a:lnTo>
                    <a:pt x="915" y="816"/>
                  </a:lnTo>
                  <a:lnTo>
                    <a:pt x="913" y="820"/>
                  </a:lnTo>
                  <a:lnTo>
                    <a:pt x="908" y="822"/>
                  </a:lnTo>
                  <a:lnTo>
                    <a:pt x="908" y="825"/>
                  </a:lnTo>
                  <a:lnTo>
                    <a:pt x="905" y="825"/>
                  </a:lnTo>
                  <a:lnTo>
                    <a:pt x="900" y="835"/>
                  </a:lnTo>
                  <a:lnTo>
                    <a:pt x="898" y="837"/>
                  </a:lnTo>
                  <a:close/>
                  <a:moveTo>
                    <a:pt x="915" y="816"/>
                  </a:moveTo>
                  <a:lnTo>
                    <a:pt x="903" y="816"/>
                  </a:lnTo>
                  <a:lnTo>
                    <a:pt x="911" y="815"/>
                  </a:lnTo>
                  <a:lnTo>
                    <a:pt x="917" y="805"/>
                  </a:lnTo>
                  <a:lnTo>
                    <a:pt x="920" y="800"/>
                  </a:lnTo>
                  <a:lnTo>
                    <a:pt x="923" y="800"/>
                  </a:lnTo>
                  <a:lnTo>
                    <a:pt x="925" y="805"/>
                  </a:lnTo>
                  <a:lnTo>
                    <a:pt x="921" y="805"/>
                  </a:lnTo>
                  <a:lnTo>
                    <a:pt x="918" y="811"/>
                  </a:lnTo>
                  <a:lnTo>
                    <a:pt x="915" y="816"/>
                  </a:lnTo>
                  <a:close/>
                  <a:moveTo>
                    <a:pt x="941" y="818"/>
                  </a:moveTo>
                  <a:lnTo>
                    <a:pt x="929" y="818"/>
                  </a:lnTo>
                  <a:lnTo>
                    <a:pt x="936" y="816"/>
                  </a:lnTo>
                  <a:lnTo>
                    <a:pt x="942" y="806"/>
                  </a:lnTo>
                  <a:lnTo>
                    <a:pt x="944" y="801"/>
                  </a:lnTo>
                  <a:lnTo>
                    <a:pt x="947" y="802"/>
                  </a:lnTo>
                  <a:lnTo>
                    <a:pt x="941" y="818"/>
                  </a:lnTo>
                  <a:close/>
                  <a:moveTo>
                    <a:pt x="923" y="839"/>
                  </a:moveTo>
                  <a:lnTo>
                    <a:pt x="919" y="839"/>
                  </a:lnTo>
                  <a:lnTo>
                    <a:pt x="924" y="832"/>
                  </a:lnTo>
                  <a:lnTo>
                    <a:pt x="928" y="824"/>
                  </a:lnTo>
                  <a:lnTo>
                    <a:pt x="926" y="823"/>
                  </a:lnTo>
                  <a:lnTo>
                    <a:pt x="923" y="817"/>
                  </a:lnTo>
                  <a:lnTo>
                    <a:pt x="921" y="805"/>
                  </a:lnTo>
                  <a:lnTo>
                    <a:pt x="925" y="805"/>
                  </a:lnTo>
                  <a:lnTo>
                    <a:pt x="929" y="818"/>
                  </a:lnTo>
                  <a:lnTo>
                    <a:pt x="941" y="818"/>
                  </a:lnTo>
                  <a:lnTo>
                    <a:pt x="939" y="822"/>
                  </a:lnTo>
                  <a:lnTo>
                    <a:pt x="932" y="825"/>
                  </a:lnTo>
                  <a:lnTo>
                    <a:pt x="927" y="834"/>
                  </a:lnTo>
                  <a:lnTo>
                    <a:pt x="923" y="839"/>
                  </a:lnTo>
                  <a:close/>
                  <a:moveTo>
                    <a:pt x="892" y="843"/>
                  </a:moveTo>
                  <a:lnTo>
                    <a:pt x="885" y="841"/>
                  </a:lnTo>
                  <a:lnTo>
                    <a:pt x="878" y="819"/>
                  </a:lnTo>
                  <a:lnTo>
                    <a:pt x="881" y="819"/>
                  </a:lnTo>
                  <a:lnTo>
                    <a:pt x="886" y="836"/>
                  </a:lnTo>
                  <a:lnTo>
                    <a:pt x="893" y="837"/>
                  </a:lnTo>
                  <a:lnTo>
                    <a:pt x="898" y="837"/>
                  </a:lnTo>
                  <a:lnTo>
                    <a:pt x="892" y="843"/>
                  </a:lnTo>
                  <a:close/>
                  <a:moveTo>
                    <a:pt x="912" y="843"/>
                  </a:moveTo>
                  <a:lnTo>
                    <a:pt x="905" y="825"/>
                  </a:lnTo>
                  <a:lnTo>
                    <a:pt x="908" y="825"/>
                  </a:lnTo>
                  <a:lnTo>
                    <a:pt x="913" y="838"/>
                  </a:lnTo>
                  <a:lnTo>
                    <a:pt x="919" y="839"/>
                  </a:lnTo>
                  <a:lnTo>
                    <a:pt x="923" y="839"/>
                  </a:lnTo>
                  <a:lnTo>
                    <a:pt x="920" y="843"/>
                  </a:lnTo>
                  <a:lnTo>
                    <a:pt x="912" y="843"/>
                  </a:lnTo>
                  <a:close/>
                  <a:moveTo>
                    <a:pt x="584" y="803"/>
                  </a:moveTo>
                  <a:lnTo>
                    <a:pt x="580" y="803"/>
                  </a:lnTo>
                  <a:lnTo>
                    <a:pt x="586" y="796"/>
                  </a:lnTo>
                  <a:lnTo>
                    <a:pt x="590" y="788"/>
                  </a:lnTo>
                  <a:lnTo>
                    <a:pt x="586" y="786"/>
                  </a:lnTo>
                  <a:lnTo>
                    <a:pt x="583" y="779"/>
                  </a:lnTo>
                  <a:lnTo>
                    <a:pt x="581" y="764"/>
                  </a:lnTo>
                  <a:lnTo>
                    <a:pt x="585" y="764"/>
                  </a:lnTo>
                  <a:lnTo>
                    <a:pt x="590" y="782"/>
                  </a:lnTo>
                  <a:lnTo>
                    <a:pt x="602" y="782"/>
                  </a:lnTo>
                  <a:lnTo>
                    <a:pt x="600" y="786"/>
                  </a:lnTo>
                  <a:lnTo>
                    <a:pt x="594" y="788"/>
                  </a:lnTo>
                  <a:lnTo>
                    <a:pt x="595" y="790"/>
                  </a:lnTo>
                  <a:lnTo>
                    <a:pt x="592" y="790"/>
                  </a:lnTo>
                  <a:lnTo>
                    <a:pt x="587" y="800"/>
                  </a:lnTo>
                  <a:lnTo>
                    <a:pt x="584" y="803"/>
                  </a:lnTo>
                  <a:close/>
                  <a:moveTo>
                    <a:pt x="602" y="782"/>
                  </a:moveTo>
                  <a:lnTo>
                    <a:pt x="590" y="782"/>
                  </a:lnTo>
                  <a:lnTo>
                    <a:pt x="598" y="780"/>
                  </a:lnTo>
                  <a:lnTo>
                    <a:pt x="604" y="771"/>
                  </a:lnTo>
                  <a:lnTo>
                    <a:pt x="607" y="765"/>
                  </a:lnTo>
                  <a:lnTo>
                    <a:pt x="610" y="766"/>
                  </a:lnTo>
                  <a:lnTo>
                    <a:pt x="612" y="771"/>
                  </a:lnTo>
                  <a:lnTo>
                    <a:pt x="608" y="771"/>
                  </a:lnTo>
                  <a:lnTo>
                    <a:pt x="605" y="777"/>
                  </a:lnTo>
                  <a:lnTo>
                    <a:pt x="602" y="782"/>
                  </a:lnTo>
                  <a:close/>
                  <a:moveTo>
                    <a:pt x="628" y="784"/>
                  </a:moveTo>
                  <a:lnTo>
                    <a:pt x="615" y="784"/>
                  </a:lnTo>
                  <a:lnTo>
                    <a:pt x="622" y="782"/>
                  </a:lnTo>
                  <a:lnTo>
                    <a:pt x="628" y="772"/>
                  </a:lnTo>
                  <a:lnTo>
                    <a:pt x="631" y="766"/>
                  </a:lnTo>
                  <a:lnTo>
                    <a:pt x="634" y="768"/>
                  </a:lnTo>
                  <a:lnTo>
                    <a:pt x="628" y="784"/>
                  </a:lnTo>
                  <a:close/>
                  <a:moveTo>
                    <a:pt x="612" y="805"/>
                  </a:moveTo>
                  <a:lnTo>
                    <a:pt x="606" y="805"/>
                  </a:lnTo>
                  <a:lnTo>
                    <a:pt x="611" y="798"/>
                  </a:lnTo>
                  <a:lnTo>
                    <a:pt x="615" y="790"/>
                  </a:lnTo>
                  <a:lnTo>
                    <a:pt x="612" y="789"/>
                  </a:lnTo>
                  <a:lnTo>
                    <a:pt x="610" y="783"/>
                  </a:lnTo>
                  <a:lnTo>
                    <a:pt x="608" y="771"/>
                  </a:lnTo>
                  <a:lnTo>
                    <a:pt x="612" y="771"/>
                  </a:lnTo>
                  <a:lnTo>
                    <a:pt x="615" y="784"/>
                  </a:lnTo>
                  <a:lnTo>
                    <a:pt x="628" y="784"/>
                  </a:lnTo>
                  <a:lnTo>
                    <a:pt x="626" y="788"/>
                  </a:lnTo>
                  <a:lnTo>
                    <a:pt x="619" y="790"/>
                  </a:lnTo>
                  <a:lnTo>
                    <a:pt x="617" y="795"/>
                  </a:lnTo>
                  <a:lnTo>
                    <a:pt x="612" y="805"/>
                  </a:lnTo>
                  <a:close/>
                  <a:moveTo>
                    <a:pt x="579" y="809"/>
                  </a:moveTo>
                  <a:lnTo>
                    <a:pt x="571" y="806"/>
                  </a:lnTo>
                  <a:lnTo>
                    <a:pt x="565" y="785"/>
                  </a:lnTo>
                  <a:lnTo>
                    <a:pt x="568" y="785"/>
                  </a:lnTo>
                  <a:lnTo>
                    <a:pt x="573" y="802"/>
                  </a:lnTo>
                  <a:lnTo>
                    <a:pt x="580" y="803"/>
                  </a:lnTo>
                  <a:lnTo>
                    <a:pt x="584" y="803"/>
                  </a:lnTo>
                  <a:lnTo>
                    <a:pt x="579" y="809"/>
                  </a:lnTo>
                  <a:close/>
                  <a:moveTo>
                    <a:pt x="616" y="834"/>
                  </a:moveTo>
                  <a:lnTo>
                    <a:pt x="609" y="831"/>
                  </a:lnTo>
                  <a:lnTo>
                    <a:pt x="602" y="811"/>
                  </a:lnTo>
                  <a:lnTo>
                    <a:pt x="598" y="811"/>
                  </a:lnTo>
                  <a:lnTo>
                    <a:pt x="595" y="806"/>
                  </a:lnTo>
                  <a:lnTo>
                    <a:pt x="592" y="790"/>
                  </a:lnTo>
                  <a:lnTo>
                    <a:pt x="595" y="790"/>
                  </a:lnTo>
                  <a:lnTo>
                    <a:pt x="600" y="803"/>
                  </a:lnTo>
                  <a:lnTo>
                    <a:pt x="606" y="805"/>
                  </a:lnTo>
                  <a:lnTo>
                    <a:pt x="612" y="805"/>
                  </a:lnTo>
                  <a:lnTo>
                    <a:pt x="611" y="807"/>
                  </a:lnTo>
                  <a:lnTo>
                    <a:pt x="605" y="810"/>
                  </a:lnTo>
                  <a:lnTo>
                    <a:pt x="612" y="827"/>
                  </a:lnTo>
                  <a:lnTo>
                    <a:pt x="621" y="827"/>
                  </a:lnTo>
                  <a:lnTo>
                    <a:pt x="616" y="834"/>
                  </a:lnTo>
                  <a:close/>
                  <a:moveTo>
                    <a:pt x="621" y="827"/>
                  </a:moveTo>
                  <a:lnTo>
                    <a:pt x="612" y="827"/>
                  </a:lnTo>
                  <a:lnTo>
                    <a:pt x="619" y="825"/>
                  </a:lnTo>
                  <a:lnTo>
                    <a:pt x="624" y="815"/>
                  </a:lnTo>
                  <a:lnTo>
                    <a:pt x="626" y="809"/>
                  </a:lnTo>
                  <a:lnTo>
                    <a:pt x="629" y="809"/>
                  </a:lnTo>
                  <a:lnTo>
                    <a:pt x="630" y="815"/>
                  </a:lnTo>
                  <a:lnTo>
                    <a:pt x="627" y="815"/>
                  </a:lnTo>
                  <a:lnTo>
                    <a:pt x="622" y="826"/>
                  </a:lnTo>
                  <a:lnTo>
                    <a:pt x="621" y="827"/>
                  </a:lnTo>
                  <a:close/>
                  <a:moveTo>
                    <a:pt x="670" y="828"/>
                  </a:moveTo>
                  <a:lnTo>
                    <a:pt x="660" y="828"/>
                  </a:lnTo>
                  <a:lnTo>
                    <a:pt x="668" y="826"/>
                  </a:lnTo>
                  <a:lnTo>
                    <a:pt x="674" y="816"/>
                  </a:lnTo>
                  <a:lnTo>
                    <a:pt x="676" y="810"/>
                  </a:lnTo>
                  <a:lnTo>
                    <a:pt x="679" y="811"/>
                  </a:lnTo>
                  <a:lnTo>
                    <a:pt x="681" y="816"/>
                  </a:lnTo>
                  <a:lnTo>
                    <a:pt x="677" y="816"/>
                  </a:lnTo>
                  <a:lnTo>
                    <a:pt x="672" y="826"/>
                  </a:lnTo>
                  <a:lnTo>
                    <a:pt x="670" y="828"/>
                  </a:lnTo>
                  <a:close/>
                  <a:moveTo>
                    <a:pt x="640" y="834"/>
                  </a:moveTo>
                  <a:lnTo>
                    <a:pt x="636" y="834"/>
                  </a:lnTo>
                  <a:lnTo>
                    <a:pt x="640" y="830"/>
                  </a:lnTo>
                  <a:lnTo>
                    <a:pt x="643" y="828"/>
                  </a:lnTo>
                  <a:lnTo>
                    <a:pt x="649" y="810"/>
                  </a:lnTo>
                  <a:lnTo>
                    <a:pt x="652" y="810"/>
                  </a:lnTo>
                  <a:lnTo>
                    <a:pt x="655" y="816"/>
                  </a:lnTo>
                  <a:lnTo>
                    <a:pt x="650" y="816"/>
                  </a:lnTo>
                  <a:lnTo>
                    <a:pt x="648" y="822"/>
                  </a:lnTo>
                  <a:lnTo>
                    <a:pt x="645" y="830"/>
                  </a:lnTo>
                  <a:lnTo>
                    <a:pt x="640" y="834"/>
                  </a:lnTo>
                  <a:close/>
                  <a:moveTo>
                    <a:pt x="695" y="830"/>
                  </a:moveTo>
                  <a:lnTo>
                    <a:pt x="686" y="830"/>
                  </a:lnTo>
                  <a:lnTo>
                    <a:pt x="692" y="829"/>
                  </a:lnTo>
                  <a:lnTo>
                    <a:pt x="698" y="818"/>
                  </a:lnTo>
                  <a:lnTo>
                    <a:pt x="700" y="812"/>
                  </a:lnTo>
                  <a:lnTo>
                    <a:pt x="703" y="812"/>
                  </a:lnTo>
                  <a:lnTo>
                    <a:pt x="704" y="818"/>
                  </a:lnTo>
                  <a:lnTo>
                    <a:pt x="701" y="818"/>
                  </a:lnTo>
                  <a:lnTo>
                    <a:pt x="697" y="829"/>
                  </a:lnTo>
                  <a:lnTo>
                    <a:pt x="695" y="830"/>
                  </a:lnTo>
                  <a:close/>
                  <a:moveTo>
                    <a:pt x="747" y="832"/>
                  </a:moveTo>
                  <a:lnTo>
                    <a:pt x="734" y="832"/>
                  </a:lnTo>
                  <a:lnTo>
                    <a:pt x="742" y="829"/>
                  </a:lnTo>
                  <a:lnTo>
                    <a:pt x="748" y="819"/>
                  </a:lnTo>
                  <a:lnTo>
                    <a:pt x="750" y="813"/>
                  </a:lnTo>
                  <a:lnTo>
                    <a:pt x="753" y="814"/>
                  </a:lnTo>
                  <a:lnTo>
                    <a:pt x="753" y="815"/>
                  </a:lnTo>
                  <a:lnTo>
                    <a:pt x="747" y="832"/>
                  </a:lnTo>
                  <a:close/>
                  <a:moveTo>
                    <a:pt x="715" y="837"/>
                  </a:moveTo>
                  <a:lnTo>
                    <a:pt x="710" y="837"/>
                  </a:lnTo>
                  <a:lnTo>
                    <a:pt x="718" y="830"/>
                  </a:lnTo>
                  <a:lnTo>
                    <a:pt x="723" y="814"/>
                  </a:lnTo>
                  <a:lnTo>
                    <a:pt x="726" y="814"/>
                  </a:lnTo>
                  <a:lnTo>
                    <a:pt x="729" y="819"/>
                  </a:lnTo>
                  <a:lnTo>
                    <a:pt x="725" y="819"/>
                  </a:lnTo>
                  <a:lnTo>
                    <a:pt x="722" y="826"/>
                  </a:lnTo>
                  <a:lnTo>
                    <a:pt x="719" y="833"/>
                  </a:lnTo>
                  <a:lnTo>
                    <a:pt x="715" y="837"/>
                  </a:lnTo>
                  <a:close/>
                  <a:moveTo>
                    <a:pt x="636" y="838"/>
                  </a:moveTo>
                  <a:lnTo>
                    <a:pt x="631" y="836"/>
                  </a:lnTo>
                  <a:lnTo>
                    <a:pt x="627" y="815"/>
                  </a:lnTo>
                  <a:lnTo>
                    <a:pt x="630" y="815"/>
                  </a:lnTo>
                  <a:lnTo>
                    <a:pt x="632" y="831"/>
                  </a:lnTo>
                  <a:lnTo>
                    <a:pt x="636" y="834"/>
                  </a:lnTo>
                  <a:lnTo>
                    <a:pt x="640" y="834"/>
                  </a:lnTo>
                  <a:lnTo>
                    <a:pt x="636" y="838"/>
                  </a:lnTo>
                  <a:close/>
                  <a:moveTo>
                    <a:pt x="665" y="834"/>
                  </a:moveTo>
                  <a:lnTo>
                    <a:pt x="658" y="833"/>
                  </a:lnTo>
                  <a:lnTo>
                    <a:pt x="650" y="816"/>
                  </a:lnTo>
                  <a:lnTo>
                    <a:pt x="655" y="816"/>
                  </a:lnTo>
                  <a:lnTo>
                    <a:pt x="660" y="828"/>
                  </a:lnTo>
                  <a:lnTo>
                    <a:pt x="670" y="828"/>
                  </a:lnTo>
                  <a:lnTo>
                    <a:pt x="665" y="834"/>
                  </a:lnTo>
                  <a:close/>
                  <a:moveTo>
                    <a:pt x="690" y="837"/>
                  </a:moveTo>
                  <a:lnTo>
                    <a:pt x="683" y="835"/>
                  </a:lnTo>
                  <a:lnTo>
                    <a:pt x="677" y="816"/>
                  </a:lnTo>
                  <a:lnTo>
                    <a:pt x="681" y="816"/>
                  </a:lnTo>
                  <a:lnTo>
                    <a:pt x="686" y="830"/>
                  </a:lnTo>
                  <a:lnTo>
                    <a:pt x="695" y="830"/>
                  </a:lnTo>
                  <a:lnTo>
                    <a:pt x="690" y="837"/>
                  </a:lnTo>
                  <a:close/>
                  <a:moveTo>
                    <a:pt x="725" y="862"/>
                  </a:moveTo>
                  <a:lnTo>
                    <a:pt x="718" y="860"/>
                  </a:lnTo>
                  <a:lnTo>
                    <a:pt x="711" y="839"/>
                  </a:lnTo>
                  <a:lnTo>
                    <a:pt x="707" y="839"/>
                  </a:lnTo>
                  <a:lnTo>
                    <a:pt x="704" y="833"/>
                  </a:lnTo>
                  <a:lnTo>
                    <a:pt x="701" y="818"/>
                  </a:lnTo>
                  <a:lnTo>
                    <a:pt x="704" y="818"/>
                  </a:lnTo>
                  <a:lnTo>
                    <a:pt x="706" y="834"/>
                  </a:lnTo>
                  <a:lnTo>
                    <a:pt x="710" y="837"/>
                  </a:lnTo>
                  <a:lnTo>
                    <a:pt x="715" y="837"/>
                  </a:lnTo>
                  <a:lnTo>
                    <a:pt x="714" y="838"/>
                  </a:lnTo>
                  <a:lnTo>
                    <a:pt x="720" y="855"/>
                  </a:lnTo>
                  <a:lnTo>
                    <a:pt x="730" y="855"/>
                  </a:lnTo>
                  <a:lnTo>
                    <a:pt x="725" y="862"/>
                  </a:lnTo>
                  <a:close/>
                  <a:moveTo>
                    <a:pt x="730" y="855"/>
                  </a:moveTo>
                  <a:lnTo>
                    <a:pt x="720" y="855"/>
                  </a:lnTo>
                  <a:lnTo>
                    <a:pt x="726" y="855"/>
                  </a:lnTo>
                  <a:lnTo>
                    <a:pt x="732" y="846"/>
                  </a:lnTo>
                  <a:lnTo>
                    <a:pt x="735" y="838"/>
                  </a:lnTo>
                  <a:lnTo>
                    <a:pt x="731" y="836"/>
                  </a:lnTo>
                  <a:lnTo>
                    <a:pt x="728" y="831"/>
                  </a:lnTo>
                  <a:lnTo>
                    <a:pt x="725" y="819"/>
                  </a:lnTo>
                  <a:lnTo>
                    <a:pt x="729" y="819"/>
                  </a:lnTo>
                  <a:lnTo>
                    <a:pt x="734" y="832"/>
                  </a:lnTo>
                  <a:lnTo>
                    <a:pt x="747" y="832"/>
                  </a:lnTo>
                  <a:lnTo>
                    <a:pt x="746" y="836"/>
                  </a:lnTo>
                  <a:lnTo>
                    <a:pt x="738" y="838"/>
                  </a:lnTo>
                  <a:lnTo>
                    <a:pt x="739" y="844"/>
                  </a:lnTo>
                  <a:lnTo>
                    <a:pt x="736" y="844"/>
                  </a:lnTo>
                  <a:lnTo>
                    <a:pt x="731" y="854"/>
                  </a:lnTo>
                  <a:lnTo>
                    <a:pt x="730" y="855"/>
                  </a:lnTo>
                  <a:close/>
                  <a:moveTo>
                    <a:pt x="779" y="857"/>
                  </a:moveTo>
                  <a:lnTo>
                    <a:pt x="769" y="857"/>
                  </a:lnTo>
                  <a:lnTo>
                    <a:pt x="777" y="855"/>
                  </a:lnTo>
                  <a:lnTo>
                    <a:pt x="783" y="844"/>
                  </a:lnTo>
                  <a:lnTo>
                    <a:pt x="785" y="838"/>
                  </a:lnTo>
                  <a:lnTo>
                    <a:pt x="788" y="839"/>
                  </a:lnTo>
                  <a:lnTo>
                    <a:pt x="785" y="846"/>
                  </a:lnTo>
                  <a:lnTo>
                    <a:pt x="779" y="857"/>
                  </a:lnTo>
                  <a:close/>
                  <a:moveTo>
                    <a:pt x="750" y="862"/>
                  </a:moveTo>
                  <a:lnTo>
                    <a:pt x="745" y="862"/>
                  </a:lnTo>
                  <a:lnTo>
                    <a:pt x="749" y="859"/>
                  </a:lnTo>
                  <a:lnTo>
                    <a:pt x="752" y="855"/>
                  </a:lnTo>
                  <a:lnTo>
                    <a:pt x="756" y="844"/>
                  </a:lnTo>
                  <a:lnTo>
                    <a:pt x="758" y="839"/>
                  </a:lnTo>
                  <a:lnTo>
                    <a:pt x="761" y="839"/>
                  </a:lnTo>
                  <a:lnTo>
                    <a:pt x="763" y="844"/>
                  </a:lnTo>
                  <a:lnTo>
                    <a:pt x="759" y="844"/>
                  </a:lnTo>
                  <a:lnTo>
                    <a:pt x="757" y="851"/>
                  </a:lnTo>
                  <a:lnTo>
                    <a:pt x="754" y="859"/>
                  </a:lnTo>
                  <a:lnTo>
                    <a:pt x="750" y="862"/>
                  </a:lnTo>
                  <a:close/>
                  <a:moveTo>
                    <a:pt x="745" y="867"/>
                  </a:moveTo>
                  <a:lnTo>
                    <a:pt x="740" y="864"/>
                  </a:lnTo>
                  <a:lnTo>
                    <a:pt x="736" y="844"/>
                  </a:lnTo>
                  <a:lnTo>
                    <a:pt x="739" y="844"/>
                  </a:lnTo>
                  <a:lnTo>
                    <a:pt x="741" y="859"/>
                  </a:lnTo>
                  <a:lnTo>
                    <a:pt x="745" y="862"/>
                  </a:lnTo>
                  <a:lnTo>
                    <a:pt x="750" y="862"/>
                  </a:lnTo>
                  <a:lnTo>
                    <a:pt x="745" y="867"/>
                  </a:lnTo>
                  <a:close/>
                  <a:moveTo>
                    <a:pt x="769" y="863"/>
                  </a:moveTo>
                  <a:lnTo>
                    <a:pt x="759" y="844"/>
                  </a:lnTo>
                  <a:lnTo>
                    <a:pt x="763" y="844"/>
                  </a:lnTo>
                  <a:lnTo>
                    <a:pt x="769" y="857"/>
                  </a:lnTo>
                  <a:lnTo>
                    <a:pt x="779" y="857"/>
                  </a:lnTo>
                  <a:lnTo>
                    <a:pt x="778" y="859"/>
                  </a:lnTo>
                  <a:lnTo>
                    <a:pt x="769" y="863"/>
                  </a:lnTo>
                  <a:close/>
                  <a:moveTo>
                    <a:pt x="511" y="878"/>
                  </a:moveTo>
                  <a:lnTo>
                    <a:pt x="506" y="851"/>
                  </a:lnTo>
                  <a:lnTo>
                    <a:pt x="509" y="850"/>
                  </a:lnTo>
                  <a:lnTo>
                    <a:pt x="516" y="868"/>
                  </a:lnTo>
                  <a:lnTo>
                    <a:pt x="527" y="868"/>
                  </a:lnTo>
                  <a:lnTo>
                    <a:pt x="528" y="871"/>
                  </a:lnTo>
                  <a:lnTo>
                    <a:pt x="524" y="871"/>
                  </a:lnTo>
                  <a:lnTo>
                    <a:pt x="518" y="878"/>
                  </a:lnTo>
                  <a:lnTo>
                    <a:pt x="511" y="878"/>
                  </a:lnTo>
                  <a:close/>
                  <a:moveTo>
                    <a:pt x="527" y="868"/>
                  </a:moveTo>
                  <a:lnTo>
                    <a:pt x="516" y="868"/>
                  </a:lnTo>
                  <a:lnTo>
                    <a:pt x="523" y="866"/>
                  </a:lnTo>
                  <a:lnTo>
                    <a:pt x="529" y="857"/>
                  </a:lnTo>
                  <a:lnTo>
                    <a:pt x="532" y="851"/>
                  </a:lnTo>
                  <a:lnTo>
                    <a:pt x="535" y="852"/>
                  </a:lnTo>
                  <a:lnTo>
                    <a:pt x="531" y="861"/>
                  </a:lnTo>
                  <a:lnTo>
                    <a:pt x="527" y="867"/>
                  </a:lnTo>
                  <a:lnTo>
                    <a:pt x="527" y="868"/>
                  </a:lnTo>
                  <a:close/>
                  <a:moveTo>
                    <a:pt x="543" y="886"/>
                  </a:moveTo>
                  <a:lnTo>
                    <a:pt x="533" y="886"/>
                  </a:lnTo>
                  <a:lnTo>
                    <a:pt x="540" y="884"/>
                  </a:lnTo>
                  <a:lnTo>
                    <a:pt x="545" y="873"/>
                  </a:lnTo>
                  <a:lnTo>
                    <a:pt x="548" y="867"/>
                  </a:lnTo>
                  <a:lnTo>
                    <a:pt x="551" y="867"/>
                  </a:lnTo>
                  <a:lnTo>
                    <a:pt x="552" y="874"/>
                  </a:lnTo>
                  <a:lnTo>
                    <a:pt x="549" y="874"/>
                  </a:lnTo>
                  <a:lnTo>
                    <a:pt x="544" y="884"/>
                  </a:lnTo>
                  <a:lnTo>
                    <a:pt x="543" y="886"/>
                  </a:lnTo>
                  <a:close/>
                  <a:moveTo>
                    <a:pt x="592" y="887"/>
                  </a:moveTo>
                  <a:lnTo>
                    <a:pt x="582" y="887"/>
                  </a:lnTo>
                  <a:lnTo>
                    <a:pt x="589" y="885"/>
                  </a:lnTo>
                  <a:lnTo>
                    <a:pt x="595" y="875"/>
                  </a:lnTo>
                  <a:lnTo>
                    <a:pt x="598" y="868"/>
                  </a:lnTo>
                  <a:lnTo>
                    <a:pt x="601" y="869"/>
                  </a:lnTo>
                  <a:lnTo>
                    <a:pt x="598" y="877"/>
                  </a:lnTo>
                  <a:lnTo>
                    <a:pt x="592" y="887"/>
                  </a:lnTo>
                  <a:close/>
                  <a:moveTo>
                    <a:pt x="562" y="893"/>
                  </a:moveTo>
                  <a:lnTo>
                    <a:pt x="558" y="893"/>
                  </a:lnTo>
                  <a:lnTo>
                    <a:pt x="561" y="890"/>
                  </a:lnTo>
                  <a:lnTo>
                    <a:pt x="565" y="886"/>
                  </a:lnTo>
                  <a:lnTo>
                    <a:pt x="571" y="869"/>
                  </a:lnTo>
                  <a:lnTo>
                    <a:pt x="574" y="869"/>
                  </a:lnTo>
                  <a:lnTo>
                    <a:pt x="576" y="875"/>
                  </a:lnTo>
                  <a:lnTo>
                    <a:pt x="572" y="875"/>
                  </a:lnTo>
                  <a:lnTo>
                    <a:pt x="570" y="881"/>
                  </a:lnTo>
                  <a:lnTo>
                    <a:pt x="567" y="889"/>
                  </a:lnTo>
                  <a:lnTo>
                    <a:pt x="562" y="893"/>
                  </a:lnTo>
                  <a:close/>
                  <a:moveTo>
                    <a:pt x="538" y="892"/>
                  </a:moveTo>
                  <a:lnTo>
                    <a:pt x="531" y="890"/>
                  </a:lnTo>
                  <a:lnTo>
                    <a:pt x="524" y="871"/>
                  </a:lnTo>
                  <a:lnTo>
                    <a:pt x="528" y="871"/>
                  </a:lnTo>
                  <a:lnTo>
                    <a:pt x="533" y="886"/>
                  </a:lnTo>
                  <a:lnTo>
                    <a:pt x="543" y="886"/>
                  </a:lnTo>
                  <a:lnTo>
                    <a:pt x="538" y="892"/>
                  </a:lnTo>
                  <a:close/>
                  <a:moveTo>
                    <a:pt x="558" y="897"/>
                  </a:moveTo>
                  <a:lnTo>
                    <a:pt x="552" y="895"/>
                  </a:lnTo>
                  <a:lnTo>
                    <a:pt x="549" y="874"/>
                  </a:lnTo>
                  <a:lnTo>
                    <a:pt x="552" y="874"/>
                  </a:lnTo>
                  <a:lnTo>
                    <a:pt x="554" y="889"/>
                  </a:lnTo>
                  <a:lnTo>
                    <a:pt x="558" y="893"/>
                  </a:lnTo>
                  <a:lnTo>
                    <a:pt x="562" y="893"/>
                  </a:lnTo>
                  <a:lnTo>
                    <a:pt x="558" y="897"/>
                  </a:lnTo>
                  <a:close/>
                  <a:moveTo>
                    <a:pt x="582" y="893"/>
                  </a:moveTo>
                  <a:lnTo>
                    <a:pt x="572" y="875"/>
                  </a:lnTo>
                  <a:lnTo>
                    <a:pt x="576" y="875"/>
                  </a:lnTo>
                  <a:lnTo>
                    <a:pt x="582" y="887"/>
                  </a:lnTo>
                  <a:lnTo>
                    <a:pt x="592" y="887"/>
                  </a:lnTo>
                  <a:lnTo>
                    <a:pt x="591" y="889"/>
                  </a:lnTo>
                  <a:lnTo>
                    <a:pt x="582" y="893"/>
                  </a:lnTo>
                  <a:close/>
                  <a:moveTo>
                    <a:pt x="347" y="807"/>
                  </a:moveTo>
                  <a:lnTo>
                    <a:pt x="340" y="804"/>
                  </a:lnTo>
                  <a:lnTo>
                    <a:pt x="340" y="803"/>
                  </a:lnTo>
                  <a:lnTo>
                    <a:pt x="334" y="781"/>
                  </a:lnTo>
                  <a:lnTo>
                    <a:pt x="337" y="781"/>
                  </a:lnTo>
                  <a:lnTo>
                    <a:pt x="343" y="800"/>
                  </a:lnTo>
                  <a:lnTo>
                    <a:pt x="353" y="800"/>
                  </a:lnTo>
                  <a:lnTo>
                    <a:pt x="347" y="807"/>
                  </a:lnTo>
                  <a:close/>
                  <a:moveTo>
                    <a:pt x="353" y="800"/>
                  </a:moveTo>
                  <a:lnTo>
                    <a:pt x="343" y="800"/>
                  </a:lnTo>
                  <a:lnTo>
                    <a:pt x="350" y="798"/>
                  </a:lnTo>
                  <a:lnTo>
                    <a:pt x="355" y="788"/>
                  </a:lnTo>
                  <a:lnTo>
                    <a:pt x="358" y="782"/>
                  </a:lnTo>
                  <a:lnTo>
                    <a:pt x="361" y="782"/>
                  </a:lnTo>
                  <a:lnTo>
                    <a:pt x="362" y="788"/>
                  </a:lnTo>
                  <a:lnTo>
                    <a:pt x="359" y="788"/>
                  </a:lnTo>
                  <a:lnTo>
                    <a:pt x="354" y="799"/>
                  </a:lnTo>
                  <a:lnTo>
                    <a:pt x="353" y="800"/>
                  </a:lnTo>
                  <a:close/>
                  <a:moveTo>
                    <a:pt x="405" y="801"/>
                  </a:moveTo>
                  <a:lnTo>
                    <a:pt x="392" y="801"/>
                  </a:lnTo>
                  <a:lnTo>
                    <a:pt x="400" y="799"/>
                  </a:lnTo>
                  <a:lnTo>
                    <a:pt x="406" y="789"/>
                  </a:lnTo>
                  <a:lnTo>
                    <a:pt x="408" y="783"/>
                  </a:lnTo>
                  <a:lnTo>
                    <a:pt x="411" y="784"/>
                  </a:lnTo>
                  <a:lnTo>
                    <a:pt x="405" y="801"/>
                  </a:lnTo>
                  <a:close/>
                  <a:moveTo>
                    <a:pt x="372" y="807"/>
                  </a:moveTo>
                  <a:lnTo>
                    <a:pt x="368" y="807"/>
                  </a:lnTo>
                  <a:lnTo>
                    <a:pt x="371" y="804"/>
                  </a:lnTo>
                  <a:lnTo>
                    <a:pt x="375" y="800"/>
                  </a:lnTo>
                  <a:lnTo>
                    <a:pt x="379" y="788"/>
                  </a:lnTo>
                  <a:lnTo>
                    <a:pt x="381" y="783"/>
                  </a:lnTo>
                  <a:lnTo>
                    <a:pt x="384" y="783"/>
                  </a:lnTo>
                  <a:lnTo>
                    <a:pt x="386" y="789"/>
                  </a:lnTo>
                  <a:lnTo>
                    <a:pt x="382" y="789"/>
                  </a:lnTo>
                  <a:lnTo>
                    <a:pt x="380" y="795"/>
                  </a:lnTo>
                  <a:lnTo>
                    <a:pt x="377" y="803"/>
                  </a:lnTo>
                  <a:lnTo>
                    <a:pt x="372" y="807"/>
                  </a:lnTo>
                  <a:close/>
                  <a:moveTo>
                    <a:pt x="385" y="850"/>
                  </a:moveTo>
                  <a:lnTo>
                    <a:pt x="378" y="832"/>
                  </a:lnTo>
                  <a:lnTo>
                    <a:pt x="378" y="830"/>
                  </a:lnTo>
                  <a:lnTo>
                    <a:pt x="374" y="830"/>
                  </a:lnTo>
                  <a:lnTo>
                    <a:pt x="370" y="824"/>
                  </a:lnTo>
                  <a:lnTo>
                    <a:pt x="368" y="809"/>
                  </a:lnTo>
                  <a:lnTo>
                    <a:pt x="365" y="808"/>
                  </a:lnTo>
                  <a:lnTo>
                    <a:pt x="361" y="803"/>
                  </a:lnTo>
                  <a:lnTo>
                    <a:pt x="359" y="788"/>
                  </a:lnTo>
                  <a:lnTo>
                    <a:pt x="362" y="788"/>
                  </a:lnTo>
                  <a:lnTo>
                    <a:pt x="364" y="804"/>
                  </a:lnTo>
                  <a:lnTo>
                    <a:pt x="368" y="807"/>
                  </a:lnTo>
                  <a:lnTo>
                    <a:pt x="372" y="807"/>
                  </a:lnTo>
                  <a:lnTo>
                    <a:pt x="372" y="808"/>
                  </a:lnTo>
                  <a:lnTo>
                    <a:pt x="371" y="808"/>
                  </a:lnTo>
                  <a:lnTo>
                    <a:pt x="376" y="823"/>
                  </a:lnTo>
                  <a:lnTo>
                    <a:pt x="388" y="823"/>
                  </a:lnTo>
                  <a:lnTo>
                    <a:pt x="386" y="827"/>
                  </a:lnTo>
                  <a:lnTo>
                    <a:pt x="381" y="829"/>
                  </a:lnTo>
                  <a:lnTo>
                    <a:pt x="381" y="830"/>
                  </a:lnTo>
                  <a:lnTo>
                    <a:pt x="381" y="831"/>
                  </a:lnTo>
                  <a:lnTo>
                    <a:pt x="381" y="832"/>
                  </a:lnTo>
                  <a:lnTo>
                    <a:pt x="386" y="845"/>
                  </a:lnTo>
                  <a:lnTo>
                    <a:pt x="397" y="845"/>
                  </a:lnTo>
                  <a:lnTo>
                    <a:pt x="393" y="850"/>
                  </a:lnTo>
                  <a:lnTo>
                    <a:pt x="385" y="850"/>
                  </a:lnTo>
                  <a:close/>
                  <a:moveTo>
                    <a:pt x="388" y="823"/>
                  </a:moveTo>
                  <a:lnTo>
                    <a:pt x="376" y="823"/>
                  </a:lnTo>
                  <a:lnTo>
                    <a:pt x="383" y="823"/>
                  </a:lnTo>
                  <a:lnTo>
                    <a:pt x="389" y="815"/>
                  </a:lnTo>
                  <a:lnTo>
                    <a:pt x="393" y="808"/>
                  </a:lnTo>
                  <a:lnTo>
                    <a:pt x="389" y="806"/>
                  </a:lnTo>
                  <a:lnTo>
                    <a:pt x="385" y="801"/>
                  </a:lnTo>
                  <a:lnTo>
                    <a:pt x="382" y="789"/>
                  </a:lnTo>
                  <a:lnTo>
                    <a:pt x="386" y="789"/>
                  </a:lnTo>
                  <a:lnTo>
                    <a:pt x="392" y="801"/>
                  </a:lnTo>
                  <a:lnTo>
                    <a:pt x="405" y="801"/>
                  </a:lnTo>
                  <a:lnTo>
                    <a:pt x="404" y="804"/>
                  </a:lnTo>
                  <a:lnTo>
                    <a:pt x="396" y="807"/>
                  </a:lnTo>
                  <a:lnTo>
                    <a:pt x="398" y="812"/>
                  </a:lnTo>
                  <a:lnTo>
                    <a:pt x="394" y="812"/>
                  </a:lnTo>
                  <a:lnTo>
                    <a:pt x="391" y="817"/>
                  </a:lnTo>
                  <a:lnTo>
                    <a:pt x="388" y="823"/>
                  </a:lnTo>
                  <a:close/>
                  <a:moveTo>
                    <a:pt x="414" y="824"/>
                  </a:moveTo>
                  <a:lnTo>
                    <a:pt x="402" y="824"/>
                  </a:lnTo>
                  <a:lnTo>
                    <a:pt x="409" y="822"/>
                  </a:lnTo>
                  <a:lnTo>
                    <a:pt x="415" y="813"/>
                  </a:lnTo>
                  <a:lnTo>
                    <a:pt x="417" y="807"/>
                  </a:lnTo>
                  <a:lnTo>
                    <a:pt x="420" y="808"/>
                  </a:lnTo>
                  <a:lnTo>
                    <a:pt x="420" y="809"/>
                  </a:lnTo>
                  <a:lnTo>
                    <a:pt x="414" y="824"/>
                  </a:lnTo>
                  <a:close/>
                  <a:moveTo>
                    <a:pt x="397" y="845"/>
                  </a:moveTo>
                  <a:lnTo>
                    <a:pt x="386" y="845"/>
                  </a:lnTo>
                  <a:lnTo>
                    <a:pt x="392" y="845"/>
                  </a:lnTo>
                  <a:lnTo>
                    <a:pt x="398" y="838"/>
                  </a:lnTo>
                  <a:lnTo>
                    <a:pt x="401" y="831"/>
                  </a:lnTo>
                  <a:lnTo>
                    <a:pt x="399" y="829"/>
                  </a:lnTo>
                  <a:lnTo>
                    <a:pt x="396" y="824"/>
                  </a:lnTo>
                  <a:lnTo>
                    <a:pt x="396" y="823"/>
                  </a:lnTo>
                  <a:lnTo>
                    <a:pt x="394" y="812"/>
                  </a:lnTo>
                  <a:lnTo>
                    <a:pt x="398" y="812"/>
                  </a:lnTo>
                  <a:lnTo>
                    <a:pt x="402" y="824"/>
                  </a:lnTo>
                  <a:lnTo>
                    <a:pt x="414" y="824"/>
                  </a:lnTo>
                  <a:lnTo>
                    <a:pt x="412" y="828"/>
                  </a:lnTo>
                  <a:lnTo>
                    <a:pt x="405" y="831"/>
                  </a:lnTo>
                  <a:lnTo>
                    <a:pt x="400" y="840"/>
                  </a:lnTo>
                  <a:lnTo>
                    <a:pt x="397" y="845"/>
                  </a:lnTo>
                  <a:close/>
                  <a:moveTo>
                    <a:pt x="287" y="882"/>
                  </a:moveTo>
                  <a:lnTo>
                    <a:pt x="283" y="882"/>
                  </a:lnTo>
                  <a:lnTo>
                    <a:pt x="289" y="875"/>
                  </a:lnTo>
                  <a:lnTo>
                    <a:pt x="293" y="867"/>
                  </a:lnTo>
                  <a:lnTo>
                    <a:pt x="289" y="865"/>
                  </a:lnTo>
                  <a:lnTo>
                    <a:pt x="286" y="858"/>
                  </a:lnTo>
                  <a:lnTo>
                    <a:pt x="284" y="843"/>
                  </a:lnTo>
                  <a:lnTo>
                    <a:pt x="287" y="843"/>
                  </a:lnTo>
                  <a:lnTo>
                    <a:pt x="293" y="861"/>
                  </a:lnTo>
                  <a:lnTo>
                    <a:pt x="305" y="861"/>
                  </a:lnTo>
                  <a:lnTo>
                    <a:pt x="303" y="866"/>
                  </a:lnTo>
                  <a:lnTo>
                    <a:pt x="297" y="868"/>
                  </a:lnTo>
                  <a:lnTo>
                    <a:pt x="298" y="870"/>
                  </a:lnTo>
                  <a:lnTo>
                    <a:pt x="295" y="870"/>
                  </a:lnTo>
                  <a:lnTo>
                    <a:pt x="289" y="880"/>
                  </a:lnTo>
                  <a:lnTo>
                    <a:pt x="287" y="882"/>
                  </a:lnTo>
                  <a:close/>
                  <a:moveTo>
                    <a:pt x="305" y="861"/>
                  </a:moveTo>
                  <a:lnTo>
                    <a:pt x="293" y="861"/>
                  </a:lnTo>
                  <a:lnTo>
                    <a:pt x="301" y="860"/>
                  </a:lnTo>
                  <a:lnTo>
                    <a:pt x="307" y="851"/>
                  </a:lnTo>
                  <a:lnTo>
                    <a:pt x="310" y="845"/>
                  </a:lnTo>
                  <a:lnTo>
                    <a:pt x="313" y="846"/>
                  </a:lnTo>
                  <a:lnTo>
                    <a:pt x="315" y="851"/>
                  </a:lnTo>
                  <a:lnTo>
                    <a:pt x="311" y="851"/>
                  </a:lnTo>
                  <a:lnTo>
                    <a:pt x="308" y="857"/>
                  </a:lnTo>
                  <a:lnTo>
                    <a:pt x="305" y="861"/>
                  </a:lnTo>
                  <a:close/>
                  <a:moveTo>
                    <a:pt x="331" y="863"/>
                  </a:moveTo>
                  <a:lnTo>
                    <a:pt x="318" y="863"/>
                  </a:lnTo>
                  <a:lnTo>
                    <a:pt x="325" y="861"/>
                  </a:lnTo>
                  <a:lnTo>
                    <a:pt x="331" y="852"/>
                  </a:lnTo>
                  <a:lnTo>
                    <a:pt x="334" y="846"/>
                  </a:lnTo>
                  <a:lnTo>
                    <a:pt x="337" y="847"/>
                  </a:lnTo>
                  <a:lnTo>
                    <a:pt x="331" y="863"/>
                  </a:lnTo>
                  <a:close/>
                  <a:moveTo>
                    <a:pt x="315" y="884"/>
                  </a:moveTo>
                  <a:lnTo>
                    <a:pt x="309" y="884"/>
                  </a:lnTo>
                  <a:lnTo>
                    <a:pt x="314" y="877"/>
                  </a:lnTo>
                  <a:lnTo>
                    <a:pt x="318" y="870"/>
                  </a:lnTo>
                  <a:lnTo>
                    <a:pt x="315" y="868"/>
                  </a:lnTo>
                  <a:lnTo>
                    <a:pt x="313" y="863"/>
                  </a:lnTo>
                  <a:lnTo>
                    <a:pt x="311" y="851"/>
                  </a:lnTo>
                  <a:lnTo>
                    <a:pt x="315" y="851"/>
                  </a:lnTo>
                  <a:lnTo>
                    <a:pt x="318" y="863"/>
                  </a:lnTo>
                  <a:lnTo>
                    <a:pt x="331" y="863"/>
                  </a:lnTo>
                  <a:lnTo>
                    <a:pt x="329" y="867"/>
                  </a:lnTo>
                  <a:lnTo>
                    <a:pt x="321" y="870"/>
                  </a:lnTo>
                  <a:lnTo>
                    <a:pt x="320" y="874"/>
                  </a:lnTo>
                  <a:lnTo>
                    <a:pt x="315" y="884"/>
                  </a:lnTo>
                  <a:close/>
                  <a:moveTo>
                    <a:pt x="282" y="888"/>
                  </a:moveTo>
                  <a:lnTo>
                    <a:pt x="274" y="886"/>
                  </a:lnTo>
                  <a:lnTo>
                    <a:pt x="268" y="865"/>
                  </a:lnTo>
                  <a:lnTo>
                    <a:pt x="271" y="864"/>
                  </a:lnTo>
                  <a:lnTo>
                    <a:pt x="276" y="881"/>
                  </a:lnTo>
                  <a:lnTo>
                    <a:pt x="283" y="882"/>
                  </a:lnTo>
                  <a:lnTo>
                    <a:pt x="287" y="882"/>
                  </a:lnTo>
                  <a:lnTo>
                    <a:pt x="282" y="888"/>
                  </a:lnTo>
                  <a:close/>
                  <a:moveTo>
                    <a:pt x="319" y="913"/>
                  </a:moveTo>
                  <a:lnTo>
                    <a:pt x="312" y="911"/>
                  </a:lnTo>
                  <a:lnTo>
                    <a:pt x="305" y="891"/>
                  </a:lnTo>
                  <a:lnTo>
                    <a:pt x="301" y="891"/>
                  </a:lnTo>
                  <a:lnTo>
                    <a:pt x="297" y="885"/>
                  </a:lnTo>
                  <a:lnTo>
                    <a:pt x="295" y="870"/>
                  </a:lnTo>
                  <a:lnTo>
                    <a:pt x="298" y="870"/>
                  </a:lnTo>
                  <a:lnTo>
                    <a:pt x="302" y="883"/>
                  </a:lnTo>
                  <a:lnTo>
                    <a:pt x="309" y="884"/>
                  </a:lnTo>
                  <a:lnTo>
                    <a:pt x="315" y="884"/>
                  </a:lnTo>
                  <a:lnTo>
                    <a:pt x="314" y="886"/>
                  </a:lnTo>
                  <a:lnTo>
                    <a:pt x="308" y="890"/>
                  </a:lnTo>
                  <a:lnTo>
                    <a:pt x="315" y="907"/>
                  </a:lnTo>
                  <a:lnTo>
                    <a:pt x="324" y="907"/>
                  </a:lnTo>
                  <a:lnTo>
                    <a:pt x="319" y="913"/>
                  </a:lnTo>
                  <a:close/>
                  <a:moveTo>
                    <a:pt x="324" y="907"/>
                  </a:moveTo>
                  <a:lnTo>
                    <a:pt x="315" y="907"/>
                  </a:lnTo>
                  <a:lnTo>
                    <a:pt x="321" y="905"/>
                  </a:lnTo>
                  <a:lnTo>
                    <a:pt x="327" y="894"/>
                  </a:lnTo>
                  <a:lnTo>
                    <a:pt x="329" y="888"/>
                  </a:lnTo>
                  <a:lnTo>
                    <a:pt x="332" y="888"/>
                  </a:lnTo>
                  <a:lnTo>
                    <a:pt x="333" y="895"/>
                  </a:lnTo>
                  <a:lnTo>
                    <a:pt x="330" y="895"/>
                  </a:lnTo>
                  <a:lnTo>
                    <a:pt x="325" y="905"/>
                  </a:lnTo>
                  <a:lnTo>
                    <a:pt x="324" y="907"/>
                  </a:lnTo>
                  <a:close/>
                  <a:moveTo>
                    <a:pt x="373" y="908"/>
                  </a:moveTo>
                  <a:lnTo>
                    <a:pt x="363" y="908"/>
                  </a:lnTo>
                  <a:lnTo>
                    <a:pt x="371" y="906"/>
                  </a:lnTo>
                  <a:lnTo>
                    <a:pt x="377" y="896"/>
                  </a:lnTo>
                  <a:lnTo>
                    <a:pt x="379" y="889"/>
                  </a:lnTo>
                  <a:lnTo>
                    <a:pt x="382" y="890"/>
                  </a:lnTo>
                  <a:lnTo>
                    <a:pt x="379" y="898"/>
                  </a:lnTo>
                  <a:lnTo>
                    <a:pt x="373" y="908"/>
                  </a:lnTo>
                  <a:close/>
                  <a:moveTo>
                    <a:pt x="343" y="914"/>
                  </a:moveTo>
                  <a:lnTo>
                    <a:pt x="339" y="914"/>
                  </a:lnTo>
                  <a:lnTo>
                    <a:pt x="342" y="911"/>
                  </a:lnTo>
                  <a:lnTo>
                    <a:pt x="346" y="907"/>
                  </a:lnTo>
                  <a:lnTo>
                    <a:pt x="352" y="890"/>
                  </a:lnTo>
                  <a:lnTo>
                    <a:pt x="355" y="890"/>
                  </a:lnTo>
                  <a:lnTo>
                    <a:pt x="357" y="896"/>
                  </a:lnTo>
                  <a:lnTo>
                    <a:pt x="353" y="896"/>
                  </a:lnTo>
                  <a:lnTo>
                    <a:pt x="351" y="902"/>
                  </a:lnTo>
                  <a:lnTo>
                    <a:pt x="348" y="910"/>
                  </a:lnTo>
                  <a:lnTo>
                    <a:pt x="343" y="914"/>
                  </a:lnTo>
                  <a:close/>
                  <a:moveTo>
                    <a:pt x="339" y="918"/>
                  </a:moveTo>
                  <a:lnTo>
                    <a:pt x="334" y="916"/>
                  </a:lnTo>
                  <a:lnTo>
                    <a:pt x="330" y="895"/>
                  </a:lnTo>
                  <a:lnTo>
                    <a:pt x="333" y="895"/>
                  </a:lnTo>
                  <a:lnTo>
                    <a:pt x="335" y="910"/>
                  </a:lnTo>
                  <a:lnTo>
                    <a:pt x="339" y="914"/>
                  </a:lnTo>
                  <a:lnTo>
                    <a:pt x="343" y="914"/>
                  </a:lnTo>
                  <a:lnTo>
                    <a:pt x="339" y="918"/>
                  </a:lnTo>
                  <a:close/>
                  <a:moveTo>
                    <a:pt x="363" y="914"/>
                  </a:moveTo>
                  <a:lnTo>
                    <a:pt x="353" y="896"/>
                  </a:lnTo>
                  <a:lnTo>
                    <a:pt x="357" y="896"/>
                  </a:lnTo>
                  <a:lnTo>
                    <a:pt x="363" y="908"/>
                  </a:lnTo>
                  <a:lnTo>
                    <a:pt x="373" y="908"/>
                  </a:lnTo>
                  <a:lnTo>
                    <a:pt x="372" y="910"/>
                  </a:lnTo>
                  <a:lnTo>
                    <a:pt x="363" y="914"/>
                  </a:lnTo>
                  <a:close/>
                  <a:moveTo>
                    <a:pt x="62" y="941"/>
                  </a:moveTo>
                  <a:lnTo>
                    <a:pt x="55" y="938"/>
                  </a:lnTo>
                  <a:lnTo>
                    <a:pt x="48" y="916"/>
                  </a:lnTo>
                  <a:lnTo>
                    <a:pt x="44" y="915"/>
                  </a:lnTo>
                  <a:lnTo>
                    <a:pt x="41" y="908"/>
                  </a:lnTo>
                  <a:lnTo>
                    <a:pt x="39" y="892"/>
                  </a:lnTo>
                  <a:lnTo>
                    <a:pt x="42" y="891"/>
                  </a:lnTo>
                  <a:lnTo>
                    <a:pt x="48" y="910"/>
                  </a:lnTo>
                  <a:lnTo>
                    <a:pt x="59" y="910"/>
                  </a:lnTo>
                  <a:lnTo>
                    <a:pt x="56" y="915"/>
                  </a:lnTo>
                  <a:lnTo>
                    <a:pt x="51" y="916"/>
                  </a:lnTo>
                  <a:lnTo>
                    <a:pt x="57" y="933"/>
                  </a:lnTo>
                  <a:lnTo>
                    <a:pt x="63" y="934"/>
                  </a:lnTo>
                  <a:lnTo>
                    <a:pt x="67" y="934"/>
                  </a:lnTo>
                  <a:lnTo>
                    <a:pt x="62" y="941"/>
                  </a:lnTo>
                  <a:close/>
                  <a:moveTo>
                    <a:pt x="59" y="910"/>
                  </a:moveTo>
                  <a:lnTo>
                    <a:pt x="48" y="910"/>
                  </a:lnTo>
                  <a:lnTo>
                    <a:pt x="55" y="908"/>
                  </a:lnTo>
                  <a:lnTo>
                    <a:pt x="62" y="899"/>
                  </a:lnTo>
                  <a:lnTo>
                    <a:pt x="64" y="893"/>
                  </a:lnTo>
                  <a:lnTo>
                    <a:pt x="67" y="894"/>
                  </a:lnTo>
                  <a:lnTo>
                    <a:pt x="69" y="899"/>
                  </a:lnTo>
                  <a:lnTo>
                    <a:pt x="65" y="899"/>
                  </a:lnTo>
                  <a:lnTo>
                    <a:pt x="62" y="905"/>
                  </a:lnTo>
                  <a:lnTo>
                    <a:pt x="59" y="910"/>
                  </a:lnTo>
                  <a:close/>
                  <a:moveTo>
                    <a:pt x="85" y="912"/>
                  </a:moveTo>
                  <a:lnTo>
                    <a:pt x="73" y="912"/>
                  </a:lnTo>
                  <a:lnTo>
                    <a:pt x="80" y="910"/>
                  </a:lnTo>
                  <a:lnTo>
                    <a:pt x="86" y="900"/>
                  </a:lnTo>
                  <a:lnTo>
                    <a:pt x="88" y="894"/>
                  </a:lnTo>
                  <a:lnTo>
                    <a:pt x="91" y="895"/>
                  </a:lnTo>
                  <a:lnTo>
                    <a:pt x="91" y="896"/>
                  </a:lnTo>
                  <a:lnTo>
                    <a:pt x="85" y="912"/>
                  </a:lnTo>
                  <a:close/>
                  <a:moveTo>
                    <a:pt x="116" y="935"/>
                  </a:moveTo>
                  <a:lnTo>
                    <a:pt x="111" y="935"/>
                  </a:lnTo>
                  <a:lnTo>
                    <a:pt x="117" y="928"/>
                  </a:lnTo>
                  <a:lnTo>
                    <a:pt x="121" y="920"/>
                  </a:lnTo>
                  <a:lnTo>
                    <a:pt x="118" y="917"/>
                  </a:lnTo>
                  <a:lnTo>
                    <a:pt x="115" y="909"/>
                  </a:lnTo>
                  <a:lnTo>
                    <a:pt x="113" y="895"/>
                  </a:lnTo>
                  <a:lnTo>
                    <a:pt x="116" y="895"/>
                  </a:lnTo>
                  <a:lnTo>
                    <a:pt x="122" y="914"/>
                  </a:lnTo>
                  <a:lnTo>
                    <a:pt x="133" y="914"/>
                  </a:lnTo>
                  <a:lnTo>
                    <a:pt x="130" y="921"/>
                  </a:lnTo>
                  <a:lnTo>
                    <a:pt x="124" y="921"/>
                  </a:lnTo>
                  <a:lnTo>
                    <a:pt x="119" y="932"/>
                  </a:lnTo>
                  <a:lnTo>
                    <a:pt x="116" y="935"/>
                  </a:lnTo>
                  <a:close/>
                  <a:moveTo>
                    <a:pt x="133" y="914"/>
                  </a:moveTo>
                  <a:lnTo>
                    <a:pt x="122" y="914"/>
                  </a:lnTo>
                  <a:lnTo>
                    <a:pt x="129" y="912"/>
                  </a:lnTo>
                  <a:lnTo>
                    <a:pt x="135" y="902"/>
                  </a:lnTo>
                  <a:lnTo>
                    <a:pt x="137" y="895"/>
                  </a:lnTo>
                  <a:lnTo>
                    <a:pt x="140" y="896"/>
                  </a:lnTo>
                  <a:lnTo>
                    <a:pt x="141" y="902"/>
                  </a:lnTo>
                  <a:lnTo>
                    <a:pt x="138" y="902"/>
                  </a:lnTo>
                  <a:lnTo>
                    <a:pt x="135" y="910"/>
                  </a:lnTo>
                  <a:lnTo>
                    <a:pt x="133" y="914"/>
                  </a:lnTo>
                  <a:close/>
                  <a:moveTo>
                    <a:pt x="181" y="915"/>
                  </a:moveTo>
                  <a:lnTo>
                    <a:pt x="171" y="915"/>
                  </a:lnTo>
                  <a:lnTo>
                    <a:pt x="179" y="913"/>
                  </a:lnTo>
                  <a:lnTo>
                    <a:pt x="185" y="903"/>
                  </a:lnTo>
                  <a:lnTo>
                    <a:pt x="187" y="897"/>
                  </a:lnTo>
                  <a:lnTo>
                    <a:pt x="190" y="898"/>
                  </a:lnTo>
                  <a:lnTo>
                    <a:pt x="187" y="905"/>
                  </a:lnTo>
                  <a:lnTo>
                    <a:pt x="181" y="915"/>
                  </a:lnTo>
                  <a:close/>
                  <a:moveTo>
                    <a:pt x="152" y="921"/>
                  </a:moveTo>
                  <a:lnTo>
                    <a:pt x="147" y="921"/>
                  </a:lnTo>
                  <a:lnTo>
                    <a:pt x="154" y="914"/>
                  </a:lnTo>
                  <a:lnTo>
                    <a:pt x="159" y="902"/>
                  </a:lnTo>
                  <a:lnTo>
                    <a:pt x="160" y="897"/>
                  </a:lnTo>
                  <a:lnTo>
                    <a:pt x="163" y="897"/>
                  </a:lnTo>
                  <a:lnTo>
                    <a:pt x="166" y="903"/>
                  </a:lnTo>
                  <a:lnTo>
                    <a:pt x="161" y="903"/>
                  </a:lnTo>
                  <a:lnTo>
                    <a:pt x="159" y="910"/>
                  </a:lnTo>
                  <a:lnTo>
                    <a:pt x="156" y="917"/>
                  </a:lnTo>
                  <a:lnTo>
                    <a:pt x="152" y="921"/>
                  </a:lnTo>
                  <a:close/>
                  <a:moveTo>
                    <a:pt x="67" y="934"/>
                  </a:moveTo>
                  <a:lnTo>
                    <a:pt x="63" y="934"/>
                  </a:lnTo>
                  <a:lnTo>
                    <a:pt x="68" y="926"/>
                  </a:lnTo>
                  <a:lnTo>
                    <a:pt x="71" y="917"/>
                  </a:lnTo>
                  <a:lnTo>
                    <a:pt x="69" y="915"/>
                  </a:lnTo>
                  <a:lnTo>
                    <a:pt x="67" y="909"/>
                  </a:lnTo>
                  <a:lnTo>
                    <a:pt x="65" y="899"/>
                  </a:lnTo>
                  <a:lnTo>
                    <a:pt x="69" y="899"/>
                  </a:lnTo>
                  <a:lnTo>
                    <a:pt x="73" y="912"/>
                  </a:lnTo>
                  <a:lnTo>
                    <a:pt x="85" y="912"/>
                  </a:lnTo>
                  <a:lnTo>
                    <a:pt x="83" y="917"/>
                  </a:lnTo>
                  <a:lnTo>
                    <a:pt x="75" y="918"/>
                  </a:lnTo>
                  <a:lnTo>
                    <a:pt x="76" y="922"/>
                  </a:lnTo>
                  <a:lnTo>
                    <a:pt x="73" y="922"/>
                  </a:lnTo>
                  <a:lnTo>
                    <a:pt x="68" y="933"/>
                  </a:lnTo>
                  <a:lnTo>
                    <a:pt x="67" y="934"/>
                  </a:lnTo>
                  <a:close/>
                  <a:moveTo>
                    <a:pt x="147" y="925"/>
                  </a:moveTo>
                  <a:lnTo>
                    <a:pt x="142" y="923"/>
                  </a:lnTo>
                  <a:lnTo>
                    <a:pt x="138" y="902"/>
                  </a:lnTo>
                  <a:lnTo>
                    <a:pt x="141" y="902"/>
                  </a:lnTo>
                  <a:lnTo>
                    <a:pt x="143" y="918"/>
                  </a:lnTo>
                  <a:lnTo>
                    <a:pt x="147" y="921"/>
                  </a:lnTo>
                  <a:lnTo>
                    <a:pt x="152" y="921"/>
                  </a:lnTo>
                  <a:lnTo>
                    <a:pt x="147" y="925"/>
                  </a:lnTo>
                  <a:close/>
                  <a:moveTo>
                    <a:pt x="171" y="921"/>
                  </a:moveTo>
                  <a:lnTo>
                    <a:pt x="161" y="903"/>
                  </a:lnTo>
                  <a:lnTo>
                    <a:pt x="166" y="903"/>
                  </a:lnTo>
                  <a:lnTo>
                    <a:pt x="171" y="915"/>
                  </a:lnTo>
                  <a:lnTo>
                    <a:pt x="181" y="915"/>
                  </a:lnTo>
                  <a:lnTo>
                    <a:pt x="180" y="917"/>
                  </a:lnTo>
                  <a:lnTo>
                    <a:pt x="171" y="921"/>
                  </a:lnTo>
                  <a:close/>
                  <a:moveTo>
                    <a:pt x="86" y="941"/>
                  </a:moveTo>
                  <a:lnTo>
                    <a:pt x="82" y="941"/>
                  </a:lnTo>
                  <a:lnTo>
                    <a:pt x="86" y="938"/>
                  </a:lnTo>
                  <a:lnTo>
                    <a:pt x="89" y="935"/>
                  </a:lnTo>
                  <a:lnTo>
                    <a:pt x="95" y="917"/>
                  </a:lnTo>
                  <a:lnTo>
                    <a:pt x="98" y="917"/>
                  </a:lnTo>
                  <a:lnTo>
                    <a:pt x="100" y="923"/>
                  </a:lnTo>
                  <a:lnTo>
                    <a:pt x="96" y="923"/>
                  </a:lnTo>
                  <a:lnTo>
                    <a:pt x="94" y="929"/>
                  </a:lnTo>
                  <a:lnTo>
                    <a:pt x="91" y="937"/>
                  </a:lnTo>
                  <a:lnTo>
                    <a:pt x="86" y="941"/>
                  </a:lnTo>
                  <a:close/>
                  <a:moveTo>
                    <a:pt x="129" y="923"/>
                  </a:moveTo>
                  <a:lnTo>
                    <a:pt x="124" y="921"/>
                  </a:lnTo>
                  <a:lnTo>
                    <a:pt x="130" y="921"/>
                  </a:lnTo>
                  <a:lnTo>
                    <a:pt x="129" y="923"/>
                  </a:lnTo>
                  <a:close/>
                  <a:moveTo>
                    <a:pt x="82" y="945"/>
                  </a:moveTo>
                  <a:lnTo>
                    <a:pt x="77" y="943"/>
                  </a:lnTo>
                  <a:lnTo>
                    <a:pt x="73" y="922"/>
                  </a:lnTo>
                  <a:lnTo>
                    <a:pt x="76" y="922"/>
                  </a:lnTo>
                  <a:lnTo>
                    <a:pt x="79" y="938"/>
                  </a:lnTo>
                  <a:lnTo>
                    <a:pt x="82" y="941"/>
                  </a:lnTo>
                  <a:lnTo>
                    <a:pt x="86" y="941"/>
                  </a:lnTo>
                  <a:lnTo>
                    <a:pt x="82" y="945"/>
                  </a:lnTo>
                  <a:close/>
                  <a:moveTo>
                    <a:pt x="112" y="940"/>
                  </a:moveTo>
                  <a:lnTo>
                    <a:pt x="104" y="940"/>
                  </a:lnTo>
                  <a:lnTo>
                    <a:pt x="96" y="923"/>
                  </a:lnTo>
                  <a:lnTo>
                    <a:pt x="100" y="923"/>
                  </a:lnTo>
                  <a:lnTo>
                    <a:pt x="105" y="934"/>
                  </a:lnTo>
                  <a:lnTo>
                    <a:pt x="111" y="935"/>
                  </a:lnTo>
                  <a:lnTo>
                    <a:pt x="116" y="935"/>
                  </a:lnTo>
                  <a:lnTo>
                    <a:pt x="112" y="940"/>
                  </a:lnTo>
                  <a:close/>
                  <a:moveTo>
                    <a:pt x="8" y="936"/>
                  </a:moveTo>
                  <a:lnTo>
                    <a:pt x="0" y="914"/>
                  </a:lnTo>
                  <a:lnTo>
                    <a:pt x="3" y="913"/>
                  </a:lnTo>
                  <a:lnTo>
                    <a:pt x="9" y="931"/>
                  </a:lnTo>
                  <a:lnTo>
                    <a:pt x="19" y="931"/>
                  </a:lnTo>
                  <a:lnTo>
                    <a:pt x="17" y="934"/>
                  </a:lnTo>
                  <a:lnTo>
                    <a:pt x="8" y="936"/>
                  </a:lnTo>
                  <a:close/>
                  <a:moveTo>
                    <a:pt x="19" y="931"/>
                  </a:moveTo>
                  <a:lnTo>
                    <a:pt x="9" y="931"/>
                  </a:lnTo>
                  <a:lnTo>
                    <a:pt x="16" y="929"/>
                  </a:lnTo>
                  <a:lnTo>
                    <a:pt x="23" y="920"/>
                  </a:lnTo>
                  <a:lnTo>
                    <a:pt x="25" y="914"/>
                  </a:lnTo>
                  <a:lnTo>
                    <a:pt x="28" y="915"/>
                  </a:lnTo>
                  <a:lnTo>
                    <a:pt x="25" y="923"/>
                  </a:lnTo>
                  <a:lnTo>
                    <a:pt x="19" y="931"/>
                  </a:lnTo>
                  <a:close/>
                  <a:moveTo>
                    <a:pt x="200" y="827"/>
                  </a:moveTo>
                  <a:lnTo>
                    <a:pt x="195" y="827"/>
                  </a:lnTo>
                  <a:lnTo>
                    <a:pt x="201" y="819"/>
                  </a:lnTo>
                  <a:lnTo>
                    <a:pt x="205" y="811"/>
                  </a:lnTo>
                  <a:lnTo>
                    <a:pt x="202" y="808"/>
                  </a:lnTo>
                  <a:lnTo>
                    <a:pt x="200" y="801"/>
                  </a:lnTo>
                  <a:lnTo>
                    <a:pt x="198" y="788"/>
                  </a:lnTo>
                  <a:lnTo>
                    <a:pt x="201" y="788"/>
                  </a:lnTo>
                  <a:lnTo>
                    <a:pt x="207" y="806"/>
                  </a:lnTo>
                  <a:lnTo>
                    <a:pt x="218" y="806"/>
                  </a:lnTo>
                  <a:lnTo>
                    <a:pt x="215" y="812"/>
                  </a:lnTo>
                  <a:lnTo>
                    <a:pt x="208" y="812"/>
                  </a:lnTo>
                  <a:lnTo>
                    <a:pt x="203" y="822"/>
                  </a:lnTo>
                  <a:lnTo>
                    <a:pt x="200" y="827"/>
                  </a:lnTo>
                  <a:close/>
                  <a:moveTo>
                    <a:pt x="218" y="806"/>
                  </a:moveTo>
                  <a:lnTo>
                    <a:pt x="207" y="806"/>
                  </a:lnTo>
                  <a:lnTo>
                    <a:pt x="214" y="804"/>
                  </a:lnTo>
                  <a:lnTo>
                    <a:pt x="221" y="794"/>
                  </a:lnTo>
                  <a:lnTo>
                    <a:pt x="224" y="788"/>
                  </a:lnTo>
                  <a:lnTo>
                    <a:pt x="226" y="789"/>
                  </a:lnTo>
                  <a:lnTo>
                    <a:pt x="228" y="794"/>
                  </a:lnTo>
                  <a:lnTo>
                    <a:pt x="224" y="794"/>
                  </a:lnTo>
                  <a:lnTo>
                    <a:pt x="221" y="801"/>
                  </a:lnTo>
                  <a:lnTo>
                    <a:pt x="218" y="806"/>
                  </a:lnTo>
                  <a:close/>
                  <a:moveTo>
                    <a:pt x="242" y="807"/>
                  </a:moveTo>
                  <a:lnTo>
                    <a:pt x="232" y="807"/>
                  </a:lnTo>
                  <a:lnTo>
                    <a:pt x="239" y="805"/>
                  </a:lnTo>
                  <a:lnTo>
                    <a:pt x="245" y="795"/>
                  </a:lnTo>
                  <a:lnTo>
                    <a:pt x="248" y="790"/>
                  </a:lnTo>
                  <a:lnTo>
                    <a:pt x="250" y="791"/>
                  </a:lnTo>
                  <a:lnTo>
                    <a:pt x="247" y="798"/>
                  </a:lnTo>
                  <a:lnTo>
                    <a:pt x="242" y="807"/>
                  </a:lnTo>
                  <a:close/>
                  <a:moveTo>
                    <a:pt x="231" y="813"/>
                  </a:moveTo>
                  <a:lnTo>
                    <a:pt x="224" y="794"/>
                  </a:lnTo>
                  <a:lnTo>
                    <a:pt x="228" y="794"/>
                  </a:lnTo>
                  <a:lnTo>
                    <a:pt x="232" y="807"/>
                  </a:lnTo>
                  <a:lnTo>
                    <a:pt x="242" y="807"/>
                  </a:lnTo>
                  <a:lnTo>
                    <a:pt x="240" y="810"/>
                  </a:lnTo>
                  <a:lnTo>
                    <a:pt x="231" y="813"/>
                  </a:lnTo>
                  <a:close/>
                  <a:moveTo>
                    <a:pt x="135" y="846"/>
                  </a:moveTo>
                  <a:lnTo>
                    <a:pt x="130" y="846"/>
                  </a:lnTo>
                  <a:lnTo>
                    <a:pt x="136" y="839"/>
                  </a:lnTo>
                  <a:lnTo>
                    <a:pt x="140" y="831"/>
                  </a:lnTo>
                  <a:lnTo>
                    <a:pt x="137" y="828"/>
                  </a:lnTo>
                  <a:lnTo>
                    <a:pt x="134" y="821"/>
                  </a:lnTo>
                  <a:lnTo>
                    <a:pt x="134" y="820"/>
                  </a:lnTo>
                  <a:lnTo>
                    <a:pt x="132" y="806"/>
                  </a:lnTo>
                  <a:lnTo>
                    <a:pt x="135" y="806"/>
                  </a:lnTo>
                  <a:lnTo>
                    <a:pt x="141" y="825"/>
                  </a:lnTo>
                  <a:lnTo>
                    <a:pt x="152" y="825"/>
                  </a:lnTo>
                  <a:lnTo>
                    <a:pt x="149" y="833"/>
                  </a:lnTo>
                  <a:lnTo>
                    <a:pt x="143" y="833"/>
                  </a:lnTo>
                  <a:lnTo>
                    <a:pt x="138" y="842"/>
                  </a:lnTo>
                  <a:lnTo>
                    <a:pt x="135" y="846"/>
                  </a:lnTo>
                  <a:close/>
                  <a:moveTo>
                    <a:pt x="152" y="825"/>
                  </a:moveTo>
                  <a:lnTo>
                    <a:pt x="141" y="825"/>
                  </a:lnTo>
                  <a:lnTo>
                    <a:pt x="148" y="824"/>
                  </a:lnTo>
                  <a:lnTo>
                    <a:pt x="153" y="813"/>
                  </a:lnTo>
                  <a:lnTo>
                    <a:pt x="154" y="813"/>
                  </a:lnTo>
                  <a:lnTo>
                    <a:pt x="156" y="807"/>
                  </a:lnTo>
                  <a:lnTo>
                    <a:pt x="159" y="807"/>
                  </a:lnTo>
                  <a:lnTo>
                    <a:pt x="160" y="813"/>
                  </a:lnTo>
                  <a:lnTo>
                    <a:pt x="157" y="813"/>
                  </a:lnTo>
                  <a:lnTo>
                    <a:pt x="154" y="821"/>
                  </a:lnTo>
                  <a:lnTo>
                    <a:pt x="152" y="825"/>
                  </a:lnTo>
                  <a:close/>
                  <a:moveTo>
                    <a:pt x="171" y="832"/>
                  </a:moveTo>
                  <a:lnTo>
                    <a:pt x="166" y="832"/>
                  </a:lnTo>
                  <a:lnTo>
                    <a:pt x="169" y="829"/>
                  </a:lnTo>
                  <a:lnTo>
                    <a:pt x="173" y="825"/>
                  </a:lnTo>
                  <a:lnTo>
                    <a:pt x="178" y="812"/>
                  </a:lnTo>
                  <a:lnTo>
                    <a:pt x="179" y="809"/>
                  </a:lnTo>
                  <a:lnTo>
                    <a:pt x="182" y="809"/>
                  </a:lnTo>
                  <a:lnTo>
                    <a:pt x="184" y="814"/>
                  </a:lnTo>
                  <a:lnTo>
                    <a:pt x="180" y="814"/>
                  </a:lnTo>
                  <a:lnTo>
                    <a:pt x="178" y="821"/>
                  </a:lnTo>
                  <a:lnTo>
                    <a:pt x="175" y="829"/>
                  </a:lnTo>
                  <a:lnTo>
                    <a:pt x="171" y="832"/>
                  </a:lnTo>
                  <a:close/>
                  <a:moveTo>
                    <a:pt x="214" y="814"/>
                  </a:moveTo>
                  <a:lnTo>
                    <a:pt x="208" y="812"/>
                  </a:lnTo>
                  <a:lnTo>
                    <a:pt x="215" y="812"/>
                  </a:lnTo>
                  <a:lnTo>
                    <a:pt x="214" y="814"/>
                  </a:lnTo>
                  <a:close/>
                  <a:moveTo>
                    <a:pt x="166" y="837"/>
                  </a:moveTo>
                  <a:lnTo>
                    <a:pt x="161" y="834"/>
                  </a:lnTo>
                  <a:lnTo>
                    <a:pt x="157" y="813"/>
                  </a:lnTo>
                  <a:lnTo>
                    <a:pt x="160" y="813"/>
                  </a:lnTo>
                  <a:lnTo>
                    <a:pt x="162" y="829"/>
                  </a:lnTo>
                  <a:lnTo>
                    <a:pt x="166" y="832"/>
                  </a:lnTo>
                  <a:lnTo>
                    <a:pt x="171" y="832"/>
                  </a:lnTo>
                  <a:lnTo>
                    <a:pt x="166" y="837"/>
                  </a:lnTo>
                  <a:close/>
                  <a:moveTo>
                    <a:pt x="196" y="831"/>
                  </a:moveTo>
                  <a:lnTo>
                    <a:pt x="188" y="831"/>
                  </a:lnTo>
                  <a:lnTo>
                    <a:pt x="180" y="814"/>
                  </a:lnTo>
                  <a:lnTo>
                    <a:pt x="184" y="814"/>
                  </a:lnTo>
                  <a:lnTo>
                    <a:pt x="189" y="826"/>
                  </a:lnTo>
                  <a:lnTo>
                    <a:pt x="195" y="827"/>
                  </a:lnTo>
                  <a:lnTo>
                    <a:pt x="200" y="827"/>
                  </a:lnTo>
                  <a:lnTo>
                    <a:pt x="196" y="831"/>
                  </a:lnTo>
                  <a:close/>
                  <a:moveTo>
                    <a:pt x="104" y="851"/>
                  </a:moveTo>
                  <a:lnTo>
                    <a:pt x="97" y="848"/>
                  </a:lnTo>
                  <a:lnTo>
                    <a:pt x="91" y="827"/>
                  </a:lnTo>
                  <a:lnTo>
                    <a:pt x="95" y="826"/>
                  </a:lnTo>
                  <a:lnTo>
                    <a:pt x="100" y="845"/>
                  </a:lnTo>
                  <a:lnTo>
                    <a:pt x="111" y="845"/>
                  </a:lnTo>
                  <a:lnTo>
                    <a:pt x="104" y="851"/>
                  </a:lnTo>
                  <a:close/>
                  <a:moveTo>
                    <a:pt x="111" y="845"/>
                  </a:moveTo>
                  <a:lnTo>
                    <a:pt x="100" y="845"/>
                  </a:lnTo>
                  <a:lnTo>
                    <a:pt x="108" y="843"/>
                  </a:lnTo>
                  <a:lnTo>
                    <a:pt x="114" y="834"/>
                  </a:lnTo>
                  <a:lnTo>
                    <a:pt x="117" y="828"/>
                  </a:lnTo>
                  <a:lnTo>
                    <a:pt x="120" y="829"/>
                  </a:lnTo>
                  <a:lnTo>
                    <a:pt x="121" y="834"/>
                  </a:lnTo>
                  <a:lnTo>
                    <a:pt x="118" y="834"/>
                  </a:lnTo>
                  <a:lnTo>
                    <a:pt x="112" y="844"/>
                  </a:lnTo>
                  <a:lnTo>
                    <a:pt x="111" y="845"/>
                  </a:lnTo>
                  <a:close/>
                  <a:moveTo>
                    <a:pt x="148" y="834"/>
                  </a:moveTo>
                  <a:lnTo>
                    <a:pt x="143" y="833"/>
                  </a:lnTo>
                  <a:lnTo>
                    <a:pt x="149" y="833"/>
                  </a:lnTo>
                  <a:lnTo>
                    <a:pt x="148" y="834"/>
                  </a:lnTo>
                  <a:close/>
                  <a:moveTo>
                    <a:pt x="131" y="852"/>
                  </a:moveTo>
                  <a:lnTo>
                    <a:pt x="124" y="852"/>
                  </a:lnTo>
                  <a:lnTo>
                    <a:pt x="118" y="834"/>
                  </a:lnTo>
                  <a:lnTo>
                    <a:pt x="121" y="834"/>
                  </a:lnTo>
                  <a:lnTo>
                    <a:pt x="125" y="845"/>
                  </a:lnTo>
                  <a:lnTo>
                    <a:pt x="130" y="846"/>
                  </a:lnTo>
                  <a:lnTo>
                    <a:pt x="135" y="846"/>
                  </a:lnTo>
                  <a:lnTo>
                    <a:pt x="131" y="852"/>
                  </a:lnTo>
                  <a:close/>
                  <a:moveTo>
                    <a:pt x="329" y="727"/>
                  </a:moveTo>
                  <a:lnTo>
                    <a:pt x="325" y="727"/>
                  </a:lnTo>
                  <a:lnTo>
                    <a:pt x="331" y="720"/>
                  </a:lnTo>
                  <a:lnTo>
                    <a:pt x="335" y="712"/>
                  </a:lnTo>
                  <a:lnTo>
                    <a:pt x="331" y="710"/>
                  </a:lnTo>
                  <a:lnTo>
                    <a:pt x="328" y="703"/>
                  </a:lnTo>
                  <a:lnTo>
                    <a:pt x="327" y="688"/>
                  </a:lnTo>
                  <a:lnTo>
                    <a:pt x="330" y="688"/>
                  </a:lnTo>
                  <a:lnTo>
                    <a:pt x="335" y="706"/>
                  </a:lnTo>
                  <a:lnTo>
                    <a:pt x="347" y="706"/>
                  </a:lnTo>
                  <a:lnTo>
                    <a:pt x="343" y="713"/>
                  </a:lnTo>
                  <a:lnTo>
                    <a:pt x="338" y="713"/>
                  </a:lnTo>
                  <a:lnTo>
                    <a:pt x="333" y="723"/>
                  </a:lnTo>
                  <a:lnTo>
                    <a:pt x="329" y="727"/>
                  </a:lnTo>
                  <a:close/>
                  <a:moveTo>
                    <a:pt x="347" y="706"/>
                  </a:moveTo>
                  <a:lnTo>
                    <a:pt x="335" y="706"/>
                  </a:lnTo>
                  <a:lnTo>
                    <a:pt x="343" y="705"/>
                  </a:lnTo>
                  <a:lnTo>
                    <a:pt x="349" y="696"/>
                  </a:lnTo>
                  <a:lnTo>
                    <a:pt x="352" y="690"/>
                  </a:lnTo>
                  <a:lnTo>
                    <a:pt x="355" y="691"/>
                  </a:lnTo>
                  <a:lnTo>
                    <a:pt x="357" y="696"/>
                  </a:lnTo>
                  <a:lnTo>
                    <a:pt x="353" y="696"/>
                  </a:lnTo>
                  <a:lnTo>
                    <a:pt x="349" y="702"/>
                  </a:lnTo>
                  <a:lnTo>
                    <a:pt x="347" y="706"/>
                  </a:lnTo>
                  <a:close/>
                  <a:moveTo>
                    <a:pt x="370" y="708"/>
                  </a:moveTo>
                  <a:lnTo>
                    <a:pt x="361" y="708"/>
                  </a:lnTo>
                  <a:lnTo>
                    <a:pt x="367" y="706"/>
                  </a:lnTo>
                  <a:lnTo>
                    <a:pt x="373" y="697"/>
                  </a:lnTo>
                  <a:lnTo>
                    <a:pt x="376" y="691"/>
                  </a:lnTo>
                  <a:lnTo>
                    <a:pt x="379" y="692"/>
                  </a:lnTo>
                  <a:lnTo>
                    <a:pt x="376" y="699"/>
                  </a:lnTo>
                  <a:lnTo>
                    <a:pt x="370" y="708"/>
                  </a:lnTo>
                  <a:close/>
                  <a:moveTo>
                    <a:pt x="360" y="715"/>
                  </a:moveTo>
                  <a:lnTo>
                    <a:pt x="353" y="696"/>
                  </a:lnTo>
                  <a:lnTo>
                    <a:pt x="357" y="696"/>
                  </a:lnTo>
                  <a:lnTo>
                    <a:pt x="361" y="708"/>
                  </a:lnTo>
                  <a:lnTo>
                    <a:pt x="370" y="708"/>
                  </a:lnTo>
                  <a:lnTo>
                    <a:pt x="369" y="711"/>
                  </a:lnTo>
                  <a:lnTo>
                    <a:pt x="360" y="715"/>
                  </a:lnTo>
                  <a:close/>
                  <a:moveTo>
                    <a:pt x="325" y="733"/>
                  </a:moveTo>
                  <a:lnTo>
                    <a:pt x="317" y="732"/>
                  </a:lnTo>
                  <a:lnTo>
                    <a:pt x="310" y="710"/>
                  </a:lnTo>
                  <a:lnTo>
                    <a:pt x="313" y="709"/>
                  </a:lnTo>
                  <a:lnTo>
                    <a:pt x="318" y="726"/>
                  </a:lnTo>
                  <a:lnTo>
                    <a:pt x="325" y="727"/>
                  </a:lnTo>
                  <a:lnTo>
                    <a:pt x="329" y="727"/>
                  </a:lnTo>
                  <a:lnTo>
                    <a:pt x="325" y="733"/>
                  </a:lnTo>
                  <a:close/>
                  <a:moveTo>
                    <a:pt x="176" y="728"/>
                  </a:moveTo>
                  <a:lnTo>
                    <a:pt x="168" y="705"/>
                  </a:lnTo>
                  <a:lnTo>
                    <a:pt x="171" y="704"/>
                  </a:lnTo>
                  <a:lnTo>
                    <a:pt x="177" y="722"/>
                  </a:lnTo>
                  <a:lnTo>
                    <a:pt x="187" y="722"/>
                  </a:lnTo>
                  <a:lnTo>
                    <a:pt x="185" y="726"/>
                  </a:lnTo>
                  <a:lnTo>
                    <a:pt x="176" y="728"/>
                  </a:lnTo>
                  <a:close/>
                  <a:moveTo>
                    <a:pt x="187" y="722"/>
                  </a:moveTo>
                  <a:lnTo>
                    <a:pt x="177" y="722"/>
                  </a:lnTo>
                  <a:lnTo>
                    <a:pt x="184" y="721"/>
                  </a:lnTo>
                  <a:lnTo>
                    <a:pt x="190" y="711"/>
                  </a:lnTo>
                  <a:lnTo>
                    <a:pt x="193" y="706"/>
                  </a:lnTo>
                  <a:lnTo>
                    <a:pt x="196" y="707"/>
                  </a:lnTo>
                  <a:lnTo>
                    <a:pt x="193" y="714"/>
                  </a:lnTo>
                  <a:lnTo>
                    <a:pt x="187" y="722"/>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3" name="Freeform 332"/>
            <p:cNvSpPr>
              <a:spLocks/>
            </p:cNvSpPr>
            <p:nvPr/>
          </p:nvSpPr>
          <p:spPr bwMode="auto">
            <a:xfrm>
              <a:off x="382" y="12877"/>
              <a:ext cx="2854" cy="2500"/>
            </a:xfrm>
            <a:custGeom>
              <a:avLst/>
              <a:gdLst>
                <a:gd name="T0" fmla="+- 0 1822 383"/>
                <a:gd name="T1" fmla="*/ T0 w 2854"/>
                <a:gd name="T2" fmla="+- 0 15276 12878"/>
                <a:gd name="T3" fmla="*/ 15276 h 2500"/>
                <a:gd name="T4" fmla="+- 0 1775 383"/>
                <a:gd name="T5" fmla="*/ T4 w 2854"/>
                <a:gd name="T6" fmla="+- 0 15237 12878"/>
                <a:gd name="T7" fmla="*/ 15237 h 2500"/>
                <a:gd name="T8" fmla="+- 0 1604 383"/>
                <a:gd name="T9" fmla="*/ T8 w 2854"/>
                <a:gd name="T10" fmla="+- 0 15330 12878"/>
                <a:gd name="T11" fmla="*/ 15330 h 2500"/>
                <a:gd name="T12" fmla="+- 0 1287 383"/>
                <a:gd name="T13" fmla="*/ T12 w 2854"/>
                <a:gd name="T14" fmla="+- 0 15237 12878"/>
                <a:gd name="T15" fmla="*/ 15237 h 2500"/>
                <a:gd name="T16" fmla="+- 0 1047 383"/>
                <a:gd name="T17" fmla="*/ T16 w 2854"/>
                <a:gd name="T18" fmla="+- 0 15176 12878"/>
                <a:gd name="T19" fmla="*/ 15176 h 2500"/>
                <a:gd name="T20" fmla="+- 0 1050 383"/>
                <a:gd name="T21" fmla="*/ T20 w 2854"/>
                <a:gd name="T22" fmla="+- 0 15095 12878"/>
                <a:gd name="T23" fmla="*/ 15095 h 2500"/>
                <a:gd name="T24" fmla="+- 0 821 383"/>
                <a:gd name="T25" fmla="*/ T24 w 2854"/>
                <a:gd name="T26" fmla="+- 0 14987 12878"/>
                <a:gd name="T27" fmla="*/ 14987 h 2500"/>
                <a:gd name="T28" fmla="+- 0 708 383"/>
                <a:gd name="T29" fmla="*/ T28 w 2854"/>
                <a:gd name="T30" fmla="+- 0 14909 12878"/>
                <a:gd name="T31" fmla="*/ 14909 h 2500"/>
                <a:gd name="T32" fmla="+- 0 740 383"/>
                <a:gd name="T33" fmla="*/ T32 w 2854"/>
                <a:gd name="T34" fmla="+- 0 14823 12878"/>
                <a:gd name="T35" fmla="*/ 14823 h 2500"/>
                <a:gd name="T36" fmla="+- 0 597 383"/>
                <a:gd name="T37" fmla="*/ T36 w 2854"/>
                <a:gd name="T38" fmla="+- 0 14723 12878"/>
                <a:gd name="T39" fmla="*/ 14723 h 2500"/>
                <a:gd name="T40" fmla="+- 0 515 383"/>
                <a:gd name="T41" fmla="*/ T40 w 2854"/>
                <a:gd name="T42" fmla="+- 0 14642 12878"/>
                <a:gd name="T43" fmla="*/ 14642 h 2500"/>
                <a:gd name="T44" fmla="+- 0 523 383"/>
                <a:gd name="T45" fmla="*/ T44 w 2854"/>
                <a:gd name="T46" fmla="+- 0 14511 12878"/>
                <a:gd name="T47" fmla="*/ 14511 h 2500"/>
                <a:gd name="T48" fmla="+- 0 461 383"/>
                <a:gd name="T49" fmla="*/ T48 w 2854"/>
                <a:gd name="T50" fmla="+- 0 14411 12878"/>
                <a:gd name="T51" fmla="*/ 14411 h 2500"/>
                <a:gd name="T52" fmla="+- 0 537 383"/>
                <a:gd name="T53" fmla="*/ T52 w 2854"/>
                <a:gd name="T54" fmla="+- 0 14308 12878"/>
                <a:gd name="T55" fmla="*/ 14308 h 2500"/>
                <a:gd name="T56" fmla="+- 0 519 383"/>
                <a:gd name="T57" fmla="*/ T56 w 2854"/>
                <a:gd name="T58" fmla="+- 0 14191 12878"/>
                <a:gd name="T59" fmla="*/ 14191 h 2500"/>
                <a:gd name="T60" fmla="+- 0 401 383"/>
                <a:gd name="T61" fmla="*/ T60 w 2854"/>
                <a:gd name="T62" fmla="+- 0 14089 12878"/>
                <a:gd name="T63" fmla="*/ 14089 h 2500"/>
                <a:gd name="T64" fmla="+- 0 563 383"/>
                <a:gd name="T65" fmla="*/ T64 w 2854"/>
                <a:gd name="T66" fmla="+- 0 13952 12878"/>
                <a:gd name="T67" fmla="*/ 13952 h 2500"/>
                <a:gd name="T68" fmla="+- 0 481 383"/>
                <a:gd name="T69" fmla="*/ T68 w 2854"/>
                <a:gd name="T70" fmla="+- 0 13825 12878"/>
                <a:gd name="T71" fmla="*/ 13825 h 2500"/>
                <a:gd name="T72" fmla="+- 0 685 383"/>
                <a:gd name="T73" fmla="*/ T72 w 2854"/>
                <a:gd name="T74" fmla="+- 0 13739 12878"/>
                <a:gd name="T75" fmla="*/ 13739 h 2500"/>
                <a:gd name="T76" fmla="+- 0 683 383"/>
                <a:gd name="T77" fmla="*/ T76 w 2854"/>
                <a:gd name="T78" fmla="+- 0 13618 12878"/>
                <a:gd name="T79" fmla="*/ 13618 h 2500"/>
                <a:gd name="T80" fmla="+- 0 753 383"/>
                <a:gd name="T81" fmla="*/ T80 w 2854"/>
                <a:gd name="T82" fmla="+- 0 13539 12878"/>
                <a:gd name="T83" fmla="*/ 13539 h 2500"/>
                <a:gd name="T84" fmla="+- 0 809 383"/>
                <a:gd name="T85" fmla="*/ T84 w 2854"/>
                <a:gd name="T86" fmla="+- 0 13434 12878"/>
                <a:gd name="T87" fmla="*/ 13434 h 2500"/>
                <a:gd name="T88" fmla="+- 0 810 383"/>
                <a:gd name="T89" fmla="*/ T88 w 2854"/>
                <a:gd name="T90" fmla="+- 0 13364 12878"/>
                <a:gd name="T91" fmla="*/ 13364 h 2500"/>
                <a:gd name="T92" fmla="+- 0 928 383"/>
                <a:gd name="T93" fmla="*/ T92 w 2854"/>
                <a:gd name="T94" fmla="+- 0 13270 12878"/>
                <a:gd name="T95" fmla="*/ 13270 h 2500"/>
                <a:gd name="T96" fmla="+- 0 989 383"/>
                <a:gd name="T97" fmla="*/ T96 w 2854"/>
                <a:gd name="T98" fmla="+- 0 13159 12878"/>
                <a:gd name="T99" fmla="*/ 13159 h 2500"/>
                <a:gd name="T100" fmla="+- 0 1195 383"/>
                <a:gd name="T101" fmla="*/ T100 w 2854"/>
                <a:gd name="T102" fmla="+- 0 13106 12878"/>
                <a:gd name="T103" fmla="*/ 13106 h 2500"/>
                <a:gd name="T104" fmla="+- 0 1339 383"/>
                <a:gd name="T105" fmla="*/ T104 w 2854"/>
                <a:gd name="T106" fmla="+- 0 13004 12878"/>
                <a:gd name="T107" fmla="*/ 13004 h 2500"/>
                <a:gd name="T108" fmla="+- 0 1498 383"/>
                <a:gd name="T109" fmla="*/ T108 w 2854"/>
                <a:gd name="T110" fmla="+- 0 12902 12878"/>
                <a:gd name="T111" fmla="*/ 12902 h 2500"/>
                <a:gd name="T112" fmla="+- 0 1929 383"/>
                <a:gd name="T113" fmla="*/ T112 w 2854"/>
                <a:gd name="T114" fmla="+- 0 12927 12878"/>
                <a:gd name="T115" fmla="*/ 12927 h 2500"/>
                <a:gd name="T116" fmla="+- 0 2071 383"/>
                <a:gd name="T117" fmla="*/ T116 w 2854"/>
                <a:gd name="T118" fmla="+- 0 12948 12878"/>
                <a:gd name="T119" fmla="*/ 12948 h 2500"/>
                <a:gd name="T120" fmla="+- 0 2292 383"/>
                <a:gd name="T121" fmla="*/ T120 w 2854"/>
                <a:gd name="T122" fmla="+- 0 13030 12878"/>
                <a:gd name="T123" fmla="*/ 13030 h 2500"/>
                <a:gd name="T124" fmla="+- 0 2538 383"/>
                <a:gd name="T125" fmla="*/ T124 w 2854"/>
                <a:gd name="T126" fmla="+- 0 13143 12878"/>
                <a:gd name="T127" fmla="*/ 13143 h 2500"/>
                <a:gd name="T128" fmla="+- 0 2683 383"/>
                <a:gd name="T129" fmla="*/ T128 w 2854"/>
                <a:gd name="T130" fmla="+- 0 13243 12878"/>
                <a:gd name="T131" fmla="*/ 13243 h 2500"/>
                <a:gd name="T132" fmla="+- 0 2852 383"/>
                <a:gd name="T133" fmla="*/ T132 w 2854"/>
                <a:gd name="T134" fmla="+- 0 13309 12878"/>
                <a:gd name="T135" fmla="*/ 13309 h 2500"/>
                <a:gd name="T136" fmla="+- 0 2882 383"/>
                <a:gd name="T137" fmla="*/ T136 w 2854"/>
                <a:gd name="T138" fmla="+- 0 13437 12878"/>
                <a:gd name="T139" fmla="*/ 13437 h 2500"/>
                <a:gd name="T140" fmla="+- 0 3010 383"/>
                <a:gd name="T141" fmla="*/ T140 w 2854"/>
                <a:gd name="T142" fmla="+- 0 13552 12878"/>
                <a:gd name="T143" fmla="*/ 13552 h 2500"/>
                <a:gd name="T144" fmla="+- 0 3015 383"/>
                <a:gd name="T145" fmla="*/ T144 w 2854"/>
                <a:gd name="T146" fmla="+- 0 13639 12878"/>
                <a:gd name="T147" fmla="*/ 13639 h 2500"/>
                <a:gd name="T148" fmla="+- 0 3088 383"/>
                <a:gd name="T149" fmla="*/ T148 w 2854"/>
                <a:gd name="T150" fmla="+- 0 13752 12878"/>
                <a:gd name="T151" fmla="*/ 13752 h 2500"/>
                <a:gd name="T152" fmla="+- 0 3143 383"/>
                <a:gd name="T153" fmla="*/ T152 w 2854"/>
                <a:gd name="T154" fmla="+- 0 13841 12878"/>
                <a:gd name="T155" fmla="*/ 13841 h 2500"/>
                <a:gd name="T156" fmla="+- 0 3097 383"/>
                <a:gd name="T157" fmla="*/ T156 w 2854"/>
                <a:gd name="T158" fmla="+- 0 13927 12878"/>
                <a:gd name="T159" fmla="*/ 13927 h 2500"/>
                <a:gd name="T160" fmla="+- 0 3219 383"/>
                <a:gd name="T161" fmla="*/ T160 w 2854"/>
                <a:gd name="T162" fmla="+- 0 14059 12878"/>
                <a:gd name="T163" fmla="*/ 14059 h 2500"/>
                <a:gd name="T164" fmla="+- 0 3046 383"/>
                <a:gd name="T165" fmla="*/ T164 w 2854"/>
                <a:gd name="T166" fmla="+- 0 14147 12878"/>
                <a:gd name="T167" fmla="*/ 14147 h 2500"/>
                <a:gd name="T168" fmla="+- 0 2985 383"/>
                <a:gd name="T169" fmla="*/ T168 w 2854"/>
                <a:gd name="T170" fmla="+- 0 14246 12878"/>
                <a:gd name="T171" fmla="*/ 14246 h 2500"/>
                <a:gd name="T172" fmla="+- 0 3114 383"/>
                <a:gd name="T173" fmla="*/ T172 w 2854"/>
                <a:gd name="T174" fmla="+- 0 14345 12878"/>
                <a:gd name="T175" fmla="*/ 14345 h 2500"/>
                <a:gd name="T176" fmla="+- 0 2963 383"/>
                <a:gd name="T177" fmla="*/ T176 w 2854"/>
                <a:gd name="T178" fmla="+- 0 14445 12878"/>
                <a:gd name="T179" fmla="*/ 14445 h 2500"/>
                <a:gd name="T180" fmla="+- 0 2989 383"/>
                <a:gd name="T181" fmla="*/ T180 w 2854"/>
                <a:gd name="T182" fmla="+- 0 14547 12878"/>
                <a:gd name="T183" fmla="*/ 14547 h 2500"/>
                <a:gd name="T184" fmla="+- 0 3008 383"/>
                <a:gd name="T185" fmla="*/ T184 w 2854"/>
                <a:gd name="T186" fmla="+- 0 14630 12878"/>
                <a:gd name="T187" fmla="*/ 14630 h 2500"/>
                <a:gd name="T188" fmla="+- 0 2888 383"/>
                <a:gd name="T189" fmla="*/ T188 w 2854"/>
                <a:gd name="T190" fmla="+- 0 14733 12878"/>
                <a:gd name="T191" fmla="*/ 14733 h 2500"/>
                <a:gd name="T192" fmla="+- 0 2954 383"/>
                <a:gd name="T193" fmla="*/ T192 w 2854"/>
                <a:gd name="T194" fmla="+- 0 14846 12878"/>
                <a:gd name="T195" fmla="*/ 14846 h 2500"/>
                <a:gd name="T196" fmla="+- 0 2790 383"/>
                <a:gd name="T197" fmla="*/ T196 w 2854"/>
                <a:gd name="T198" fmla="+- 0 14930 12878"/>
                <a:gd name="T199" fmla="*/ 14930 h 2500"/>
                <a:gd name="T200" fmla="+- 0 2723 383"/>
                <a:gd name="T201" fmla="*/ T200 w 2854"/>
                <a:gd name="T202" fmla="+- 0 15027 12878"/>
                <a:gd name="T203" fmla="*/ 15027 h 2500"/>
                <a:gd name="T204" fmla="+- 0 2705 383"/>
                <a:gd name="T205" fmla="*/ T204 w 2854"/>
                <a:gd name="T206" fmla="+- 0 15095 12878"/>
                <a:gd name="T207" fmla="*/ 15095 h 2500"/>
                <a:gd name="T208" fmla="+- 0 2481 383"/>
                <a:gd name="T209" fmla="*/ T208 w 2854"/>
                <a:gd name="T210" fmla="+- 0 15234 12878"/>
                <a:gd name="T211" fmla="*/ 15234 h 2500"/>
                <a:gd name="T212" fmla="+- 0 2196 383"/>
                <a:gd name="T213" fmla="*/ T212 w 2854"/>
                <a:gd name="T214" fmla="+- 0 15354 12878"/>
                <a:gd name="T215" fmla="*/ 15354 h 25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2854" h="2500">
                  <a:moveTo>
                    <a:pt x="1668" y="2499"/>
                  </a:moveTo>
                  <a:lnTo>
                    <a:pt x="1579" y="2491"/>
                  </a:lnTo>
                  <a:lnTo>
                    <a:pt x="1506" y="2469"/>
                  </a:lnTo>
                  <a:lnTo>
                    <a:pt x="1457" y="2437"/>
                  </a:lnTo>
                  <a:lnTo>
                    <a:pt x="1439" y="2398"/>
                  </a:lnTo>
                  <a:lnTo>
                    <a:pt x="1440" y="2387"/>
                  </a:lnTo>
                  <a:lnTo>
                    <a:pt x="1444" y="2377"/>
                  </a:lnTo>
                  <a:lnTo>
                    <a:pt x="1450" y="2367"/>
                  </a:lnTo>
                  <a:lnTo>
                    <a:pt x="1459" y="2357"/>
                  </a:lnTo>
                  <a:lnTo>
                    <a:pt x="1392" y="2359"/>
                  </a:lnTo>
                  <a:lnTo>
                    <a:pt x="1361" y="2359"/>
                  </a:lnTo>
                  <a:lnTo>
                    <a:pt x="1343" y="2399"/>
                  </a:lnTo>
                  <a:lnTo>
                    <a:pt x="1294" y="2431"/>
                  </a:lnTo>
                  <a:lnTo>
                    <a:pt x="1221" y="2452"/>
                  </a:lnTo>
                  <a:lnTo>
                    <a:pt x="1132" y="2460"/>
                  </a:lnTo>
                  <a:lnTo>
                    <a:pt x="1043" y="2452"/>
                  </a:lnTo>
                  <a:lnTo>
                    <a:pt x="971" y="2431"/>
                  </a:lnTo>
                  <a:lnTo>
                    <a:pt x="922" y="2399"/>
                  </a:lnTo>
                  <a:lnTo>
                    <a:pt x="904" y="2359"/>
                  </a:lnTo>
                  <a:lnTo>
                    <a:pt x="904" y="2358"/>
                  </a:lnTo>
                  <a:lnTo>
                    <a:pt x="874" y="2359"/>
                  </a:lnTo>
                  <a:lnTo>
                    <a:pt x="785" y="2352"/>
                  </a:lnTo>
                  <a:lnTo>
                    <a:pt x="713" y="2330"/>
                  </a:lnTo>
                  <a:lnTo>
                    <a:pt x="664" y="2298"/>
                  </a:lnTo>
                  <a:lnTo>
                    <a:pt x="646" y="2259"/>
                  </a:lnTo>
                  <a:lnTo>
                    <a:pt x="647" y="2248"/>
                  </a:lnTo>
                  <a:lnTo>
                    <a:pt x="651" y="2237"/>
                  </a:lnTo>
                  <a:lnTo>
                    <a:pt x="658" y="2227"/>
                  </a:lnTo>
                  <a:lnTo>
                    <a:pt x="667" y="2217"/>
                  </a:lnTo>
                  <a:lnTo>
                    <a:pt x="578" y="2209"/>
                  </a:lnTo>
                  <a:lnTo>
                    <a:pt x="505" y="2187"/>
                  </a:lnTo>
                  <a:lnTo>
                    <a:pt x="456" y="2155"/>
                  </a:lnTo>
                  <a:lnTo>
                    <a:pt x="438" y="2116"/>
                  </a:lnTo>
                  <a:lnTo>
                    <a:pt x="438" y="2109"/>
                  </a:lnTo>
                  <a:lnTo>
                    <a:pt x="440" y="2102"/>
                  </a:lnTo>
                  <a:lnTo>
                    <a:pt x="443" y="2095"/>
                  </a:lnTo>
                  <a:lnTo>
                    <a:pt x="391" y="2078"/>
                  </a:lnTo>
                  <a:lnTo>
                    <a:pt x="351" y="2056"/>
                  </a:lnTo>
                  <a:lnTo>
                    <a:pt x="325" y="2031"/>
                  </a:lnTo>
                  <a:lnTo>
                    <a:pt x="316" y="2002"/>
                  </a:lnTo>
                  <a:lnTo>
                    <a:pt x="319" y="1987"/>
                  </a:lnTo>
                  <a:lnTo>
                    <a:pt x="327" y="1972"/>
                  </a:lnTo>
                  <a:lnTo>
                    <a:pt x="340" y="1958"/>
                  </a:lnTo>
                  <a:lnTo>
                    <a:pt x="357" y="1945"/>
                  </a:lnTo>
                  <a:lnTo>
                    <a:pt x="298" y="1933"/>
                  </a:lnTo>
                  <a:lnTo>
                    <a:pt x="252" y="1914"/>
                  </a:lnTo>
                  <a:lnTo>
                    <a:pt x="222" y="1890"/>
                  </a:lnTo>
                  <a:lnTo>
                    <a:pt x="211" y="1861"/>
                  </a:lnTo>
                  <a:lnTo>
                    <a:pt x="214" y="1845"/>
                  </a:lnTo>
                  <a:lnTo>
                    <a:pt x="224" y="1830"/>
                  </a:lnTo>
                  <a:lnTo>
                    <a:pt x="239" y="1816"/>
                  </a:lnTo>
                  <a:lnTo>
                    <a:pt x="260" y="1804"/>
                  </a:lnTo>
                  <a:lnTo>
                    <a:pt x="188" y="1788"/>
                  </a:lnTo>
                  <a:lnTo>
                    <a:pt x="132" y="1764"/>
                  </a:lnTo>
                  <a:lnTo>
                    <a:pt x="95" y="1735"/>
                  </a:lnTo>
                  <a:lnTo>
                    <a:pt x="82" y="1701"/>
                  </a:lnTo>
                  <a:lnTo>
                    <a:pt x="89" y="1676"/>
                  </a:lnTo>
                  <a:lnTo>
                    <a:pt x="109" y="1653"/>
                  </a:lnTo>
                  <a:lnTo>
                    <a:pt x="140" y="1633"/>
                  </a:lnTo>
                  <a:lnTo>
                    <a:pt x="182" y="1616"/>
                  </a:lnTo>
                  <a:lnTo>
                    <a:pt x="139" y="1599"/>
                  </a:lnTo>
                  <a:lnTo>
                    <a:pt x="106" y="1580"/>
                  </a:lnTo>
                  <a:lnTo>
                    <a:pt x="85" y="1557"/>
                  </a:lnTo>
                  <a:lnTo>
                    <a:pt x="78" y="1533"/>
                  </a:lnTo>
                  <a:lnTo>
                    <a:pt x="86" y="1507"/>
                  </a:lnTo>
                  <a:lnTo>
                    <a:pt x="109" y="1483"/>
                  </a:lnTo>
                  <a:lnTo>
                    <a:pt x="146" y="1463"/>
                  </a:lnTo>
                  <a:lnTo>
                    <a:pt x="193" y="1446"/>
                  </a:lnTo>
                  <a:lnTo>
                    <a:pt x="154" y="1430"/>
                  </a:lnTo>
                  <a:lnTo>
                    <a:pt x="125" y="1411"/>
                  </a:lnTo>
                  <a:lnTo>
                    <a:pt x="106" y="1390"/>
                  </a:lnTo>
                  <a:lnTo>
                    <a:pt x="100" y="1366"/>
                  </a:lnTo>
                  <a:lnTo>
                    <a:pt x="109" y="1338"/>
                  </a:lnTo>
                  <a:lnTo>
                    <a:pt x="136" y="1313"/>
                  </a:lnTo>
                  <a:lnTo>
                    <a:pt x="178" y="1292"/>
                  </a:lnTo>
                  <a:lnTo>
                    <a:pt x="233" y="1276"/>
                  </a:lnTo>
                  <a:lnTo>
                    <a:pt x="141" y="1265"/>
                  </a:lnTo>
                  <a:lnTo>
                    <a:pt x="67" y="1243"/>
                  </a:lnTo>
                  <a:lnTo>
                    <a:pt x="18" y="1211"/>
                  </a:lnTo>
                  <a:lnTo>
                    <a:pt x="0" y="1173"/>
                  </a:lnTo>
                  <a:lnTo>
                    <a:pt x="13" y="1140"/>
                  </a:lnTo>
                  <a:lnTo>
                    <a:pt x="51" y="1111"/>
                  </a:lnTo>
                  <a:lnTo>
                    <a:pt x="108" y="1089"/>
                  </a:lnTo>
                  <a:lnTo>
                    <a:pt x="180" y="1074"/>
                  </a:lnTo>
                  <a:lnTo>
                    <a:pt x="138" y="1057"/>
                  </a:lnTo>
                  <a:lnTo>
                    <a:pt x="105" y="1037"/>
                  </a:lnTo>
                  <a:lnTo>
                    <a:pt x="85" y="1014"/>
                  </a:lnTo>
                  <a:lnTo>
                    <a:pt x="78" y="988"/>
                  </a:lnTo>
                  <a:lnTo>
                    <a:pt x="98" y="947"/>
                  </a:lnTo>
                  <a:lnTo>
                    <a:pt x="153" y="912"/>
                  </a:lnTo>
                  <a:lnTo>
                    <a:pt x="234" y="889"/>
                  </a:lnTo>
                  <a:lnTo>
                    <a:pt x="335" y="878"/>
                  </a:lnTo>
                  <a:lnTo>
                    <a:pt x="302" y="861"/>
                  </a:lnTo>
                  <a:lnTo>
                    <a:pt x="277" y="843"/>
                  </a:lnTo>
                  <a:lnTo>
                    <a:pt x="261" y="822"/>
                  </a:lnTo>
                  <a:lnTo>
                    <a:pt x="256" y="800"/>
                  </a:lnTo>
                  <a:lnTo>
                    <a:pt x="268" y="768"/>
                  </a:lnTo>
                  <a:lnTo>
                    <a:pt x="300" y="740"/>
                  </a:lnTo>
                  <a:lnTo>
                    <a:pt x="351" y="716"/>
                  </a:lnTo>
                  <a:lnTo>
                    <a:pt x="415" y="700"/>
                  </a:lnTo>
                  <a:lnTo>
                    <a:pt x="421" y="690"/>
                  </a:lnTo>
                  <a:lnTo>
                    <a:pt x="392" y="677"/>
                  </a:lnTo>
                  <a:lnTo>
                    <a:pt x="370" y="661"/>
                  </a:lnTo>
                  <a:lnTo>
                    <a:pt x="356" y="643"/>
                  </a:lnTo>
                  <a:lnTo>
                    <a:pt x="351" y="624"/>
                  </a:lnTo>
                  <a:lnTo>
                    <a:pt x="360" y="597"/>
                  </a:lnTo>
                  <a:lnTo>
                    <a:pt x="386" y="574"/>
                  </a:lnTo>
                  <a:lnTo>
                    <a:pt x="426" y="556"/>
                  </a:lnTo>
                  <a:lnTo>
                    <a:pt x="476" y="543"/>
                  </a:lnTo>
                  <a:lnTo>
                    <a:pt x="456" y="531"/>
                  </a:lnTo>
                  <a:lnTo>
                    <a:pt x="440" y="517"/>
                  </a:lnTo>
                  <a:lnTo>
                    <a:pt x="431" y="502"/>
                  </a:lnTo>
                  <a:lnTo>
                    <a:pt x="427" y="486"/>
                  </a:lnTo>
                  <a:lnTo>
                    <a:pt x="437" y="459"/>
                  </a:lnTo>
                  <a:lnTo>
                    <a:pt x="465" y="435"/>
                  </a:lnTo>
                  <a:lnTo>
                    <a:pt x="508" y="416"/>
                  </a:lnTo>
                  <a:lnTo>
                    <a:pt x="562" y="404"/>
                  </a:lnTo>
                  <a:lnTo>
                    <a:pt x="545" y="392"/>
                  </a:lnTo>
                  <a:lnTo>
                    <a:pt x="532" y="379"/>
                  </a:lnTo>
                  <a:lnTo>
                    <a:pt x="524" y="366"/>
                  </a:lnTo>
                  <a:lnTo>
                    <a:pt x="521" y="352"/>
                  </a:lnTo>
                  <a:lnTo>
                    <a:pt x="544" y="313"/>
                  </a:lnTo>
                  <a:lnTo>
                    <a:pt x="606" y="281"/>
                  </a:lnTo>
                  <a:lnTo>
                    <a:pt x="699" y="260"/>
                  </a:lnTo>
                  <a:lnTo>
                    <a:pt x="812" y="252"/>
                  </a:lnTo>
                  <a:lnTo>
                    <a:pt x="826" y="252"/>
                  </a:lnTo>
                  <a:lnTo>
                    <a:pt x="817" y="241"/>
                  </a:lnTo>
                  <a:lnTo>
                    <a:pt x="812" y="228"/>
                  </a:lnTo>
                  <a:lnTo>
                    <a:pt x="812" y="215"/>
                  </a:lnTo>
                  <a:lnTo>
                    <a:pt x="823" y="180"/>
                  </a:lnTo>
                  <a:lnTo>
                    <a:pt x="854" y="152"/>
                  </a:lnTo>
                  <a:lnTo>
                    <a:pt x="900" y="133"/>
                  </a:lnTo>
                  <a:lnTo>
                    <a:pt x="956" y="126"/>
                  </a:lnTo>
                  <a:lnTo>
                    <a:pt x="966" y="126"/>
                  </a:lnTo>
                  <a:lnTo>
                    <a:pt x="987" y="128"/>
                  </a:lnTo>
                  <a:lnTo>
                    <a:pt x="987" y="126"/>
                  </a:lnTo>
                  <a:lnTo>
                    <a:pt x="1047" y="51"/>
                  </a:lnTo>
                  <a:lnTo>
                    <a:pt x="1115" y="24"/>
                  </a:lnTo>
                  <a:lnTo>
                    <a:pt x="1201" y="6"/>
                  </a:lnTo>
                  <a:lnTo>
                    <a:pt x="1299" y="0"/>
                  </a:lnTo>
                  <a:lnTo>
                    <a:pt x="1395" y="6"/>
                  </a:lnTo>
                  <a:lnTo>
                    <a:pt x="1479" y="23"/>
                  </a:lnTo>
                  <a:lnTo>
                    <a:pt x="1546" y="49"/>
                  </a:lnTo>
                  <a:lnTo>
                    <a:pt x="1592" y="82"/>
                  </a:lnTo>
                  <a:lnTo>
                    <a:pt x="1614" y="77"/>
                  </a:lnTo>
                  <a:lnTo>
                    <a:pt x="1637" y="73"/>
                  </a:lnTo>
                  <a:lnTo>
                    <a:pt x="1662" y="71"/>
                  </a:lnTo>
                  <a:lnTo>
                    <a:pt x="1688" y="70"/>
                  </a:lnTo>
                  <a:lnTo>
                    <a:pt x="1761" y="77"/>
                  </a:lnTo>
                  <a:lnTo>
                    <a:pt x="1821" y="95"/>
                  </a:lnTo>
                  <a:lnTo>
                    <a:pt x="1863" y="122"/>
                  </a:lnTo>
                  <a:lnTo>
                    <a:pt x="1880" y="155"/>
                  </a:lnTo>
                  <a:lnTo>
                    <a:pt x="1909" y="152"/>
                  </a:lnTo>
                  <a:lnTo>
                    <a:pt x="2024" y="159"/>
                  </a:lnTo>
                  <a:lnTo>
                    <a:pt x="2093" y="181"/>
                  </a:lnTo>
                  <a:lnTo>
                    <a:pt x="2157" y="252"/>
                  </a:lnTo>
                  <a:lnTo>
                    <a:pt x="2157" y="256"/>
                  </a:lnTo>
                  <a:lnTo>
                    <a:pt x="2155" y="265"/>
                  </a:lnTo>
                  <a:lnTo>
                    <a:pt x="2215" y="281"/>
                  </a:lnTo>
                  <a:lnTo>
                    <a:pt x="2262" y="301"/>
                  </a:lnTo>
                  <a:lnTo>
                    <a:pt x="2292" y="325"/>
                  </a:lnTo>
                  <a:lnTo>
                    <a:pt x="2302" y="352"/>
                  </a:lnTo>
                  <a:lnTo>
                    <a:pt x="2300" y="365"/>
                  </a:lnTo>
                  <a:lnTo>
                    <a:pt x="2293" y="378"/>
                  </a:lnTo>
                  <a:lnTo>
                    <a:pt x="2282" y="389"/>
                  </a:lnTo>
                  <a:lnTo>
                    <a:pt x="2267" y="401"/>
                  </a:lnTo>
                  <a:lnTo>
                    <a:pt x="2378" y="409"/>
                  </a:lnTo>
                  <a:lnTo>
                    <a:pt x="2469" y="431"/>
                  </a:lnTo>
                  <a:lnTo>
                    <a:pt x="2530" y="462"/>
                  </a:lnTo>
                  <a:lnTo>
                    <a:pt x="2553" y="501"/>
                  </a:lnTo>
                  <a:lnTo>
                    <a:pt x="2546" y="522"/>
                  </a:lnTo>
                  <a:lnTo>
                    <a:pt x="2528" y="542"/>
                  </a:lnTo>
                  <a:lnTo>
                    <a:pt x="2499" y="559"/>
                  </a:lnTo>
                  <a:lnTo>
                    <a:pt x="2461" y="574"/>
                  </a:lnTo>
                  <a:lnTo>
                    <a:pt x="2527" y="585"/>
                  </a:lnTo>
                  <a:lnTo>
                    <a:pt x="2579" y="607"/>
                  </a:lnTo>
                  <a:lnTo>
                    <a:pt x="2615" y="638"/>
                  </a:lnTo>
                  <a:lnTo>
                    <a:pt x="2627" y="674"/>
                  </a:lnTo>
                  <a:lnTo>
                    <a:pt x="2623" y="694"/>
                  </a:lnTo>
                  <a:lnTo>
                    <a:pt x="2612" y="713"/>
                  </a:lnTo>
                  <a:lnTo>
                    <a:pt x="2594" y="730"/>
                  </a:lnTo>
                  <a:lnTo>
                    <a:pt x="2570" y="745"/>
                  </a:lnTo>
                  <a:lnTo>
                    <a:pt x="2632" y="761"/>
                  </a:lnTo>
                  <a:lnTo>
                    <a:pt x="2681" y="782"/>
                  </a:lnTo>
                  <a:lnTo>
                    <a:pt x="2712" y="808"/>
                  </a:lnTo>
                  <a:lnTo>
                    <a:pt x="2724" y="837"/>
                  </a:lnTo>
                  <a:lnTo>
                    <a:pt x="2719" y="857"/>
                  </a:lnTo>
                  <a:lnTo>
                    <a:pt x="2705" y="874"/>
                  </a:lnTo>
                  <a:lnTo>
                    <a:pt x="2684" y="891"/>
                  </a:lnTo>
                  <a:lnTo>
                    <a:pt x="2656" y="905"/>
                  </a:lnTo>
                  <a:lnTo>
                    <a:pt x="2702" y="921"/>
                  </a:lnTo>
                  <a:lnTo>
                    <a:pt x="2737" y="941"/>
                  </a:lnTo>
                  <a:lnTo>
                    <a:pt x="2760" y="963"/>
                  </a:lnTo>
                  <a:lnTo>
                    <a:pt x="2768" y="988"/>
                  </a:lnTo>
                  <a:lnTo>
                    <a:pt x="2764" y="1005"/>
                  </a:lnTo>
                  <a:lnTo>
                    <a:pt x="2754" y="1021"/>
                  </a:lnTo>
                  <a:lnTo>
                    <a:pt x="2737" y="1036"/>
                  </a:lnTo>
                  <a:lnTo>
                    <a:pt x="2714" y="1049"/>
                  </a:lnTo>
                  <a:lnTo>
                    <a:pt x="2771" y="1064"/>
                  </a:lnTo>
                  <a:lnTo>
                    <a:pt x="2815" y="1086"/>
                  </a:lnTo>
                  <a:lnTo>
                    <a:pt x="2843" y="1112"/>
                  </a:lnTo>
                  <a:lnTo>
                    <a:pt x="2854" y="1142"/>
                  </a:lnTo>
                  <a:lnTo>
                    <a:pt x="2836" y="1181"/>
                  </a:lnTo>
                  <a:lnTo>
                    <a:pt x="2787" y="1213"/>
                  </a:lnTo>
                  <a:lnTo>
                    <a:pt x="2716" y="1234"/>
                  </a:lnTo>
                  <a:lnTo>
                    <a:pt x="2627" y="1242"/>
                  </a:lnTo>
                  <a:lnTo>
                    <a:pt x="2648" y="1255"/>
                  </a:lnTo>
                  <a:lnTo>
                    <a:pt x="2663" y="1269"/>
                  </a:lnTo>
                  <a:lnTo>
                    <a:pt x="2673" y="1284"/>
                  </a:lnTo>
                  <a:lnTo>
                    <a:pt x="2677" y="1300"/>
                  </a:lnTo>
                  <a:lnTo>
                    <a:pt x="2668" y="1326"/>
                  </a:lnTo>
                  <a:lnTo>
                    <a:pt x="2642" y="1349"/>
                  </a:lnTo>
                  <a:lnTo>
                    <a:pt x="2602" y="1368"/>
                  </a:lnTo>
                  <a:lnTo>
                    <a:pt x="2552" y="1380"/>
                  </a:lnTo>
                  <a:lnTo>
                    <a:pt x="2623" y="1389"/>
                  </a:lnTo>
                  <a:lnTo>
                    <a:pt x="2679" y="1408"/>
                  </a:lnTo>
                  <a:lnTo>
                    <a:pt x="2717" y="1435"/>
                  </a:lnTo>
                  <a:lnTo>
                    <a:pt x="2731" y="1467"/>
                  </a:lnTo>
                  <a:lnTo>
                    <a:pt x="2716" y="1500"/>
                  </a:lnTo>
                  <a:lnTo>
                    <a:pt x="2676" y="1527"/>
                  </a:lnTo>
                  <a:lnTo>
                    <a:pt x="2617" y="1546"/>
                  </a:lnTo>
                  <a:lnTo>
                    <a:pt x="2544" y="1554"/>
                  </a:lnTo>
                  <a:lnTo>
                    <a:pt x="2580" y="1567"/>
                  </a:lnTo>
                  <a:lnTo>
                    <a:pt x="2608" y="1584"/>
                  </a:lnTo>
                  <a:lnTo>
                    <a:pt x="2626" y="1604"/>
                  </a:lnTo>
                  <a:lnTo>
                    <a:pt x="2632" y="1626"/>
                  </a:lnTo>
                  <a:lnTo>
                    <a:pt x="2625" y="1649"/>
                  </a:lnTo>
                  <a:lnTo>
                    <a:pt x="2606" y="1669"/>
                  </a:lnTo>
                  <a:lnTo>
                    <a:pt x="2576" y="1686"/>
                  </a:lnTo>
                  <a:lnTo>
                    <a:pt x="2537" y="1700"/>
                  </a:lnTo>
                  <a:lnTo>
                    <a:pt x="2576" y="1714"/>
                  </a:lnTo>
                  <a:lnTo>
                    <a:pt x="2606" y="1731"/>
                  </a:lnTo>
                  <a:lnTo>
                    <a:pt x="2625" y="1752"/>
                  </a:lnTo>
                  <a:lnTo>
                    <a:pt x="2632" y="1774"/>
                  </a:lnTo>
                  <a:lnTo>
                    <a:pt x="2623" y="1801"/>
                  </a:lnTo>
                  <a:lnTo>
                    <a:pt x="2596" y="1824"/>
                  </a:lnTo>
                  <a:lnTo>
                    <a:pt x="2556" y="1843"/>
                  </a:lnTo>
                  <a:lnTo>
                    <a:pt x="2505" y="1855"/>
                  </a:lnTo>
                  <a:lnTo>
                    <a:pt x="2539" y="1871"/>
                  </a:lnTo>
                  <a:lnTo>
                    <a:pt x="2564" y="1889"/>
                  </a:lnTo>
                  <a:lnTo>
                    <a:pt x="2580" y="1910"/>
                  </a:lnTo>
                  <a:lnTo>
                    <a:pt x="2586" y="1932"/>
                  </a:lnTo>
                  <a:lnTo>
                    <a:pt x="2571" y="1968"/>
                  </a:lnTo>
                  <a:lnTo>
                    <a:pt x="2530" y="1998"/>
                  </a:lnTo>
                  <a:lnTo>
                    <a:pt x="2468" y="2020"/>
                  </a:lnTo>
                  <a:lnTo>
                    <a:pt x="2390" y="2031"/>
                  </a:lnTo>
                  <a:lnTo>
                    <a:pt x="2400" y="2042"/>
                  </a:lnTo>
                  <a:lnTo>
                    <a:pt x="2407" y="2052"/>
                  </a:lnTo>
                  <a:lnTo>
                    <a:pt x="2412" y="2064"/>
                  </a:lnTo>
                  <a:lnTo>
                    <a:pt x="2413" y="2075"/>
                  </a:lnTo>
                  <a:lnTo>
                    <a:pt x="2404" y="2103"/>
                  </a:lnTo>
                  <a:lnTo>
                    <a:pt x="2379" y="2128"/>
                  </a:lnTo>
                  <a:lnTo>
                    <a:pt x="2340" y="2149"/>
                  </a:lnTo>
                  <a:lnTo>
                    <a:pt x="2289" y="2165"/>
                  </a:lnTo>
                  <a:lnTo>
                    <a:pt x="2303" y="2176"/>
                  </a:lnTo>
                  <a:lnTo>
                    <a:pt x="2314" y="2189"/>
                  </a:lnTo>
                  <a:lnTo>
                    <a:pt x="2320" y="2203"/>
                  </a:lnTo>
                  <a:lnTo>
                    <a:pt x="2322" y="2217"/>
                  </a:lnTo>
                  <a:lnTo>
                    <a:pt x="2306" y="2254"/>
                  </a:lnTo>
                  <a:lnTo>
                    <a:pt x="2262" y="2285"/>
                  </a:lnTo>
                  <a:lnTo>
                    <a:pt x="2196" y="2307"/>
                  </a:lnTo>
                  <a:lnTo>
                    <a:pt x="2115" y="2317"/>
                  </a:lnTo>
                  <a:lnTo>
                    <a:pt x="2098" y="2356"/>
                  </a:lnTo>
                  <a:lnTo>
                    <a:pt x="2050" y="2388"/>
                  </a:lnTo>
                  <a:lnTo>
                    <a:pt x="1979" y="2409"/>
                  </a:lnTo>
                  <a:lnTo>
                    <a:pt x="1892" y="2418"/>
                  </a:lnTo>
                  <a:lnTo>
                    <a:pt x="1864" y="2450"/>
                  </a:lnTo>
                  <a:lnTo>
                    <a:pt x="1813" y="2476"/>
                  </a:lnTo>
                  <a:lnTo>
                    <a:pt x="1746" y="2493"/>
                  </a:lnTo>
                  <a:lnTo>
                    <a:pt x="1668" y="2499"/>
                  </a:lnTo>
                  <a:close/>
                </a:path>
              </a:pathLst>
            </a:custGeom>
            <a:solidFill>
              <a:srgbClr val="85933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4" name="Freeform 333"/>
            <p:cNvSpPr>
              <a:spLocks/>
            </p:cNvSpPr>
            <p:nvPr/>
          </p:nvSpPr>
          <p:spPr bwMode="auto">
            <a:xfrm>
              <a:off x="1298" y="13919"/>
              <a:ext cx="892" cy="2436"/>
            </a:xfrm>
            <a:custGeom>
              <a:avLst/>
              <a:gdLst>
                <a:gd name="T0" fmla="+- 0 2037 1298"/>
                <a:gd name="T1" fmla="*/ T0 w 892"/>
                <a:gd name="T2" fmla="+- 0 16354 13919"/>
                <a:gd name="T3" fmla="*/ 16354 h 2436"/>
                <a:gd name="T4" fmla="+- 0 1612 1298"/>
                <a:gd name="T5" fmla="*/ T4 w 892"/>
                <a:gd name="T6" fmla="+- 0 16354 13919"/>
                <a:gd name="T7" fmla="*/ 16354 h 2436"/>
                <a:gd name="T8" fmla="+- 0 1628 1298"/>
                <a:gd name="T9" fmla="*/ T8 w 892"/>
                <a:gd name="T10" fmla="+- 0 16178 13919"/>
                <a:gd name="T11" fmla="*/ 16178 h 2436"/>
                <a:gd name="T12" fmla="+- 0 1664 1298"/>
                <a:gd name="T13" fmla="*/ T12 w 892"/>
                <a:gd name="T14" fmla="+- 0 15764 13919"/>
                <a:gd name="T15" fmla="*/ 15764 h 2436"/>
                <a:gd name="T16" fmla="+- 0 1700 1298"/>
                <a:gd name="T17" fmla="*/ T16 w 892"/>
                <a:gd name="T18" fmla="+- 0 15283 13919"/>
                <a:gd name="T19" fmla="*/ 15283 h 2436"/>
                <a:gd name="T20" fmla="+- 0 1716 1298"/>
                <a:gd name="T21" fmla="*/ T20 w 892"/>
                <a:gd name="T22" fmla="+- 0 14905 13919"/>
                <a:gd name="T23" fmla="*/ 14905 h 2436"/>
                <a:gd name="T24" fmla="+- 0 1651 1298"/>
                <a:gd name="T25" fmla="*/ T24 w 892"/>
                <a:gd name="T26" fmla="+- 0 14746 13919"/>
                <a:gd name="T27" fmla="*/ 14746 h 2436"/>
                <a:gd name="T28" fmla="+- 0 1507 1298"/>
                <a:gd name="T29" fmla="*/ T28 w 892"/>
                <a:gd name="T30" fmla="+- 0 14490 13919"/>
                <a:gd name="T31" fmla="*/ 14490 h 2436"/>
                <a:gd name="T32" fmla="+- 0 1364 1298"/>
                <a:gd name="T33" fmla="*/ T32 w 892"/>
                <a:gd name="T34" fmla="+- 0 14252 13919"/>
                <a:gd name="T35" fmla="*/ 14252 h 2436"/>
                <a:gd name="T36" fmla="+- 0 1298 1298"/>
                <a:gd name="T37" fmla="*/ T36 w 892"/>
                <a:gd name="T38" fmla="+- 0 14147 13919"/>
                <a:gd name="T39" fmla="*/ 14147 h 2436"/>
                <a:gd name="T40" fmla="+- 0 1308 1298"/>
                <a:gd name="T41" fmla="*/ T40 w 892"/>
                <a:gd name="T42" fmla="+- 0 14065 13919"/>
                <a:gd name="T43" fmla="*/ 14065 h 2436"/>
                <a:gd name="T44" fmla="+- 0 1731 1298"/>
                <a:gd name="T45" fmla="*/ T44 w 892"/>
                <a:gd name="T46" fmla="+- 0 14616 13919"/>
                <a:gd name="T47" fmla="*/ 14616 h 2436"/>
                <a:gd name="T48" fmla="+- 0 1744 1298"/>
                <a:gd name="T49" fmla="*/ T48 w 892"/>
                <a:gd name="T50" fmla="+- 0 14627 13919"/>
                <a:gd name="T51" fmla="*/ 14627 h 2436"/>
                <a:gd name="T52" fmla="+- 0 1758 1298"/>
                <a:gd name="T53" fmla="*/ T52 w 892"/>
                <a:gd name="T54" fmla="+- 0 14622 13919"/>
                <a:gd name="T55" fmla="*/ 14622 h 2436"/>
                <a:gd name="T56" fmla="+- 0 1764 1298"/>
                <a:gd name="T57" fmla="*/ T56 w 892"/>
                <a:gd name="T58" fmla="+- 0 14581 13919"/>
                <a:gd name="T59" fmla="*/ 14581 h 2436"/>
                <a:gd name="T60" fmla="+- 0 1767 1298"/>
                <a:gd name="T61" fmla="*/ T60 w 892"/>
                <a:gd name="T62" fmla="+- 0 14417 13919"/>
                <a:gd name="T63" fmla="*/ 14417 h 2436"/>
                <a:gd name="T64" fmla="+- 0 1773 1298"/>
                <a:gd name="T65" fmla="*/ T64 w 892"/>
                <a:gd name="T66" fmla="+- 0 14196 13919"/>
                <a:gd name="T67" fmla="*/ 14196 h 2436"/>
                <a:gd name="T68" fmla="+- 0 1782 1298"/>
                <a:gd name="T69" fmla="*/ T68 w 892"/>
                <a:gd name="T70" fmla="+- 0 13919 13919"/>
                <a:gd name="T71" fmla="*/ 13919 h 2436"/>
                <a:gd name="T72" fmla="+- 0 1851 1298"/>
                <a:gd name="T73" fmla="*/ T72 w 892"/>
                <a:gd name="T74" fmla="+- 0 13919 13919"/>
                <a:gd name="T75" fmla="*/ 13919 h 2436"/>
                <a:gd name="T76" fmla="+- 0 1862 1298"/>
                <a:gd name="T77" fmla="*/ T76 w 892"/>
                <a:gd name="T78" fmla="+- 0 14335 13919"/>
                <a:gd name="T79" fmla="*/ 14335 h 2436"/>
                <a:gd name="T80" fmla="+- 0 1865 1298"/>
                <a:gd name="T81" fmla="*/ T80 w 892"/>
                <a:gd name="T82" fmla="+- 0 14470 13919"/>
                <a:gd name="T83" fmla="*/ 14470 h 2436"/>
                <a:gd name="T84" fmla="+- 0 1870 1298"/>
                <a:gd name="T85" fmla="*/ T84 w 892"/>
                <a:gd name="T86" fmla="+- 0 14500 13919"/>
                <a:gd name="T87" fmla="*/ 14500 h 2436"/>
                <a:gd name="T88" fmla="+- 0 1882 1298"/>
                <a:gd name="T89" fmla="*/ T88 w 892"/>
                <a:gd name="T90" fmla="+- 0 14507 13919"/>
                <a:gd name="T91" fmla="*/ 14507 h 2436"/>
                <a:gd name="T92" fmla="+- 0 1893 1298"/>
                <a:gd name="T93" fmla="*/ T92 w 892"/>
                <a:gd name="T94" fmla="+- 0 14502 13919"/>
                <a:gd name="T95" fmla="*/ 14502 h 2436"/>
                <a:gd name="T96" fmla="+- 0 1899 1298"/>
                <a:gd name="T97" fmla="*/ T96 w 892"/>
                <a:gd name="T98" fmla="+- 0 14498 13919"/>
                <a:gd name="T99" fmla="*/ 14498 h 2436"/>
                <a:gd name="T100" fmla="+- 0 2161 1298"/>
                <a:gd name="T101" fmla="*/ T100 w 892"/>
                <a:gd name="T102" fmla="+- 0 14224 13919"/>
                <a:gd name="T103" fmla="*/ 14224 h 2436"/>
                <a:gd name="T104" fmla="+- 0 2190 1298"/>
                <a:gd name="T105" fmla="*/ T104 w 892"/>
                <a:gd name="T106" fmla="+- 0 14261 13919"/>
                <a:gd name="T107" fmla="*/ 14261 h 2436"/>
                <a:gd name="T108" fmla="+- 0 2146 1298"/>
                <a:gd name="T109" fmla="*/ T108 w 892"/>
                <a:gd name="T110" fmla="+- 0 14317 13919"/>
                <a:gd name="T111" fmla="*/ 14317 h 2436"/>
                <a:gd name="T112" fmla="+- 0 2051 1298"/>
                <a:gd name="T113" fmla="*/ T112 w 892"/>
                <a:gd name="T114" fmla="+- 0 14462 13919"/>
                <a:gd name="T115" fmla="*/ 14462 h 2436"/>
                <a:gd name="T116" fmla="+- 0 1956 1298"/>
                <a:gd name="T117" fmla="*/ T116 w 892"/>
                <a:gd name="T118" fmla="+- 0 14660 13919"/>
                <a:gd name="T119" fmla="*/ 14660 h 2436"/>
                <a:gd name="T120" fmla="+- 0 1912 1298"/>
                <a:gd name="T121" fmla="*/ T120 w 892"/>
                <a:gd name="T122" fmla="+- 0 14877 13919"/>
                <a:gd name="T123" fmla="*/ 14877 h 2436"/>
                <a:gd name="T124" fmla="+- 0 1932 1298"/>
                <a:gd name="T125" fmla="*/ T124 w 892"/>
                <a:gd name="T126" fmla="+- 0 15298 13919"/>
                <a:gd name="T127" fmla="*/ 15298 h 2436"/>
                <a:gd name="T128" fmla="+- 0 1975 1298"/>
                <a:gd name="T129" fmla="*/ T128 w 892"/>
                <a:gd name="T130" fmla="+- 0 15785 13919"/>
                <a:gd name="T131" fmla="*/ 15785 h 2436"/>
                <a:gd name="T132" fmla="+- 0 2018 1298"/>
                <a:gd name="T133" fmla="*/ T132 w 892"/>
                <a:gd name="T134" fmla="+- 0 16187 13919"/>
                <a:gd name="T135" fmla="*/ 16187 h 2436"/>
                <a:gd name="T136" fmla="+- 0 2037 1298"/>
                <a:gd name="T137" fmla="*/ T136 w 892"/>
                <a:gd name="T138" fmla="+- 0 16354 13919"/>
                <a:gd name="T139" fmla="*/ 16354 h 2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92" h="2436">
                  <a:moveTo>
                    <a:pt x="739" y="2435"/>
                  </a:moveTo>
                  <a:lnTo>
                    <a:pt x="314" y="2435"/>
                  </a:lnTo>
                  <a:lnTo>
                    <a:pt x="330" y="2259"/>
                  </a:lnTo>
                  <a:lnTo>
                    <a:pt x="366" y="1845"/>
                  </a:lnTo>
                  <a:lnTo>
                    <a:pt x="402" y="1364"/>
                  </a:lnTo>
                  <a:lnTo>
                    <a:pt x="418" y="986"/>
                  </a:lnTo>
                  <a:lnTo>
                    <a:pt x="353" y="827"/>
                  </a:lnTo>
                  <a:lnTo>
                    <a:pt x="209" y="571"/>
                  </a:lnTo>
                  <a:lnTo>
                    <a:pt x="66" y="333"/>
                  </a:lnTo>
                  <a:lnTo>
                    <a:pt x="0" y="228"/>
                  </a:lnTo>
                  <a:lnTo>
                    <a:pt x="10" y="146"/>
                  </a:lnTo>
                  <a:lnTo>
                    <a:pt x="433" y="697"/>
                  </a:lnTo>
                  <a:lnTo>
                    <a:pt x="446" y="708"/>
                  </a:lnTo>
                  <a:lnTo>
                    <a:pt x="460" y="703"/>
                  </a:lnTo>
                  <a:lnTo>
                    <a:pt x="466" y="662"/>
                  </a:lnTo>
                  <a:lnTo>
                    <a:pt x="469" y="498"/>
                  </a:lnTo>
                  <a:lnTo>
                    <a:pt x="475" y="277"/>
                  </a:lnTo>
                  <a:lnTo>
                    <a:pt x="484" y="0"/>
                  </a:lnTo>
                  <a:lnTo>
                    <a:pt x="553" y="0"/>
                  </a:lnTo>
                  <a:lnTo>
                    <a:pt x="564" y="416"/>
                  </a:lnTo>
                  <a:lnTo>
                    <a:pt x="567" y="551"/>
                  </a:lnTo>
                  <a:lnTo>
                    <a:pt x="572" y="581"/>
                  </a:lnTo>
                  <a:lnTo>
                    <a:pt x="584" y="588"/>
                  </a:lnTo>
                  <a:lnTo>
                    <a:pt x="595" y="583"/>
                  </a:lnTo>
                  <a:lnTo>
                    <a:pt x="601" y="579"/>
                  </a:lnTo>
                  <a:lnTo>
                    <a:pt x="863" y="305"/>
                  </a:lnTo>
                  <a:lnTo>
                    <a:pt x="892" y="342"/>
                  </a:lnTo>
                  <a:lnTo>
                    <a:pt x="848" y="398"/>
                  </a:lnTo>
                  <a:lnTo>
                    <a:pt x="753" y="543"/>
                  </a:lnTo>
                  <a:lnTo>
                    <a:pt x="658" y="741"/>
                  </a:lnTo>
                  <a:lnTo>
                    <a:pt x="614" y="958"/>
                  </a:lnTo>
                  <a:lnTo>
                    <a:pt x="634" y="1379"/>
                  </a:lnTo>
                  <a:lnTo>
                    <a:pt x="677" y="1866"/>
                  </a:lnTo>
                  <a:lnTo>
                    <a:pt x="720" y="2268"/>
                  </a:lnTo>
                  <a:lnTo>
                    <a:pt x="739" y="2435"/>
                  </a:lnTo>
                  <a:close/>
                </a:path>
              </a:pathLst>
            </a:custGeom>
            <a:solidFill>
              <a:srgbClr val="4A16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2" name="Picture 1"/>
          <p:cNvPicPr>
            <a:picLocks noChangeAspect="1"/>
          </p:cNvPicPr>
          <p:nvPr/>
        </p:nvPicPr>
        <p:blipFill>
          <a:blip r:embed="rId78"/>
          <a:stretch>
            <a:fillRect/>
          </a:stretch>
        </p:blipFill>
        <p:spPr>
          <a:xfrm>
            <a:off x="1285092" y="1047135"/>
            <a:ext cx="6539378" cy="4013831"/>
          </a:xfrm>
          <a:prstGeom prst="rect">
            <a:avLst/>
          </a:prstGeom>
        </p:spPr>
      </p:pic>
    </p:spTree>
    <p:extLst>
      <p:ext uri="{BB962C8B-B14F-4D97-AF65-F5344CB8AC3E}">
        <p14:creationId xmlns:p14="http://schemas.microsoft.com/office/powerpoint/2010/main" val="55373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24925" y="817017"/>
            <a:ext cx="9295499" cy="4361731"/>
            <a:chOff x="0" y="6085"/>
            <a:chExt cx="11900" cy="10955"/>
          </a:xfrm>
        </p:grpSpPr>
        <p:pic>
          <p:nvPicPr>
            <p:cNvPr id="98" name="Picture 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85"/>
              <a:ext cx="11623" cy="1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98"/>
            <p:cNvSpPr>
              <a:spLocks/>
            </p:cNvSpPr>
            <p:nvPr/>
          </p:nvSpPr>
          <p:spPr bwMode="auto">
            <a:xfrm>
              <a:off x="6227" y="14303"/>
              <a:ext cx="597" cy="589"/>
            </a:xfrm>
            <a:custGeom>
              <a:avLst/>
              <a:gdLst>
                <a:gd name="T0" fmla="+- 0 6824 6227"/>
                <a:gd name="T1" fmla="*/ T0 w 597"/>
                <a:gd name="T2" fmla="+- 0 14439 14304"/>
                <a:gd name="T3" fmla="*/ 14439 h 589"/>
                <a:gd name="T4" fmla="+- 0 6822 6227"/>
                <a:gd name="T5" fmla="*/ T4 w 597"/>
                <a:gd name="T6" fmla="+- 0 14304 14304"/>
                <a:gd name="T7" fmla="*/ 14304 h 589"/>
                <a:gd name="T8" fmla="+- 0 6227 6227"/>
                <a:gd name="T9" fmla="*/ T8 w 597"/>
                <a:gd name="T10" fmla="+- 0 14349 14304"/>
                <a:gd name="T11" fmla="*/ 14349 h 589"/>
                <a:gd name="T12" fmla="+- 0 6227 6227"/>
                <a:gd name="T13" fmla="*/ T12 w 597"/>
                <a:gd name="T14" fmla="+- 0 14348 14304"/>
                <a:gd name="T15" fmla="*/ 14348 h 589"/>
                <a:gd name="T16" fmla="+- 0 6235 6227"/>
                <a:gd name="T17" fmla="*/ T16 w 597"/>
                <a:gd name="T18" fmla="+- 0 14460 14304"/>
                <a:gd name="T19" fmla="*/ 14460 h 589"/>
                <a:gd name="T20" fmla="+- 0 6250 6227"/>
                <a:gd name="T21" fmla="*/ T20 w 597"/>
                <a:gd name="T22" fmla="+- 0 14506 14304"/>
                <a:gd name="T23" fmla="*/ 14506 h 589"/>
                <a:gd name="T24" fmla="+- 0 6281 6227"/>
                <a:gd name="T25" fmla="*/ T24 w 597"/>
                <a:gd name="T26" fmla="+- 0 14527 14304"/>
                <a:gd name="T27" fmla="*/ 14527 h 589"/>
                <a:gd name="T28" fmla="+- 0 6320 6227"/>
                <a:gd name="T29" fmla="*/ T28 w 597"/>
                <a:gd name="T30" fmla="+- 0 14530 14304"/>
                <a:gd name="T31" fmla="*/ 14530 h 589"/>
                <a:gd name="T32" fmla="+- 0 6360 6227"/>
                <a:gd name="T33" fmla="*/ T32 w 597"/>
                <a:gd name="T34" fmla="+- 0 14523 14304"/>
                <a:gd name="T35" fmla="*/ 14523 h 589"/>
                <a:gd name="T36" fmla="+- 0 6385 6227"/>
                <a:gd name="T37" fmla="*/ T36 w 597"/>
                <a:gd name="T38" fmla="+- 0 14518 14304"/>
                <a:gd name="T39" fmla="*/ 14518 h 589"/>
                <a:gd name="T40" fmla="+- 0 6433 6227"/>
                <a:gd name="T41" fmla="*/ T40 w 597"/>
                <a:gd name="T42" fmla="+- 0 14893 14304"/>
                <a:gd name="T43" fmla="*/ 14893 h 589"/>
                <a:gd name="T44" fmla="+- 0 6748 6227"/>
                <a:gd name="T45" fmla="*/ T44 w 597"/>
                <a:gd name="T46" fmla="+- 0 14878 14304"/>
                <a:gd name="T47" fmla="*/ 14878 h 589"/>
                <a:gd name="T48" fmla="+- 0 6722 6227"/>
                <a:gd name="T49" fmla="*/ T48 w 597"/>
                <a:gd name="T50" fmla="+- 0 14499 14304"/>
                <a:gd name="T51" fmla="*/ 14499 h 589"/>
                <a:gd name="T52" fmla="+- 0 6733 6227"/>
                <a:gd name="T53" fmla="*/ T52 w 597"/>
                <a:gd name="T54" fmla="+- 0 14500 14304"/>
                <a:gd name="T55" fmla="*/ 14500 h 589"/>
                <a:gd name="T56" fmla="+- 0 6790 6227"/>
                <a:gd name="T57" fmla="*/ T56 w 597"/>
                <a:gd name="T58" fmla="+- 0 14492 14304"/>
                <a:gd name="T59" fmla="*/ 14492 h 589"/>
                <a:gd name="T60" fmla="+- 0 6816 6227"/>
                <a:gd name="T61" fmla="*/ T60 w 597"/>
                <a:gd name="T62" fmla="+- 0 14466 14304"/>
                <a:gd name="T63" fmla="*/ 14466 h 589"/>
                <a:gd name="T64" fmla="+- 0 6824 6227"/>
                <a:gd name="T65" fmla="*/ T64 w 597"/>
                <a:gd name="T66" fmla="+- 0 14439 14304"/>
                <a:gd name="T67" fmla="*/ 14439 h 5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97" h="589">
                  <a:moveTo>
                    <a:pt x="597" y="135"/>
                  </a:moveTo>
                  <a:lnTo>
                    <a:pt x="595" y="0"/>
                  </a:lnTo>
                  <a:lnTo>
                    <a:pt x="0" y="45"/>
                  </a:lnTo>
                  <a:lnTo>
                    <a:pt x="0" y="44"/>
                  </a:lnTo>
                  <a:lnTo>
                    <a:pt x="8" y="156"/>
                  </a:lnTo>
                  <a:lnTo>
                    <a:pt x="23" y="202"/>
                  </a:lnTo>
                  <a:lnTo>
                    <a:pt x="54" y="223"/>
                  </a:lnTo>
                  <a:lnTo>
                    <a:pt x="93" y="226"/>
                  </a:lnTo>
                  <a:lnTo>
                    <a:pt x="133" y="219"/>
                  </a:lnTo>
                  <a:lnTo>
                    <a:pt x="158" y="214"/>
                  </a:lnTo>
                  <a:lnTo>
                    <a:pt x="206" y="589"/>
                  </a:lnTo>
                  <a:lnTo>
                    <a:pt x="521" y="574"/>
                  </a:lnTo>
                  <a:lnTo>
                    <a:pt x="495" y="195"/>
                  </a:lnTo>
                  <a:lnTo>
                    <a:pt x="506" y="196"/>
                  </a:lnTo>
                  <a:lnTo>
                    <a:pt x="563" y="188"/>
                  </a:lnTo>
                  <a:lnTo>
                    <a:pt x="589" y="162"/>
                  </a:lnTo>
                  <a:lnTo>
                    <a:pt x="597" y="135"/>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1" name="Freeform 100"/>
            <p:cNvSpPr>
              <a:spLocks/>
            </p:cNvSpPr>
            <p:nvPr/>
          </p:nvSpPr>
          <p:spPr bwMode="auto">
            <a:xfrm>
              <a:off x="7505" y="12495"/>
              <a:ext cx="46" cy="679"/>
            </a:xfrm>
            <a:custGeom>
              <a:avLst/>
              <a:gdLst>
                <a:gd name="T0" fmla="+- 0 7551 7506"/>
                <a:gd name="T1" fmla="*/ T0 w 46"/>
                <a:gd name="T2" fmla="+- 0 12502 12495"/>
                <a:gd name="T3" fmla="*/ 12502 h 679"/>
                <a:gd name="T4" fmla="+- 0 7544 7506"/>
                <a:gd name="T5" fmla="*/ T4 w 46"/>
                <a:gd name="T6" fmla="+- 0 12495 12495"/>
                <a:gd name="T7" fmla="*/ 12495 h 679"/>
                <a:gd name="T8" fmla="+- 0 7536 7506"/>
                <a:gd name="T9" fmla="*/ T8 w 46"/>
                <a:gd name="T10" fmla="+- 0 12495 12495"/>
                <a:gd name="T11" fmla="*/ 12495 h 679"/>
                <a:gd name="T12" fmla="+- 0 7528 7506"/>
                <a:gd name="T13" fmla="*/ T12 w 46"/>
                <a:gd name="T14" fmla="+- 0 12495 12495"/>
                <a:gd name="T15" fmla="*/ 12495 h 679"/>
                <a:gd name="T16" fmla="+- 0 7521 7506"/>
                <a:gd name="T17" fmla="*/ T16 w 46"/>
                <a:gd name="T18" fmla="+- 0 12502 12495"/>
                <a:gd name="T19" fmla="*/ 12502 h 679"/>
                <a:gd name="T20" fmla="+- 0 7521 7506"/>
                <a:gd name="T21" fmla="*/ T20 w 46"/>
                <a:gd name="T22" fmla="+- 0 12518 12495"/>
                <a:gd name="T23" fmla="*/ 12518 h 679"/>
                <a:gd name="T24" fmla="+- 0 7528 7506"/>
                <a:gd name="T25" fmla="*/ T24 w 46"/>
                <a:gd name="T26" fmla="+- 0 12525 12495"/>
                <a:gd name="T27" fmla="*/ 12525 h 679"/>
                <a:gd name="T28" fmla="+- 0 7531 7506"/>
                <a:gd name="T29" fmla="*/ T28 w 46"/>
                <a:gd name="T30" fmla="+- 0 12525 12495"/>
                <a:gd name="T31" fmla="*/ 12525 h 679"/>
                <a:gd name="T32" fmla="+- 0 7506 7506"/>
                <a:gd name="T33" fmla="*/ T32 w 46"/>
                <a:gd name="T34" fmla="+- 0 13173 12495"/>
                <a:gd name="T35" fmla="*/ 13173 h 679"/>
                <a:gd name="T36" fmla="+- 0 7516 7506"/>
                <a:gd name="T37" fmla="*/ T36 w 46"/>
                <a:gd name="T38" fmla="+- 0 13173 12495"/>
                <a:gd name="T39" fmla="*/ 13173 h 679"/>
                <a:gd name="T40" fmla="+- 0 7542 7506"/>
                <a:gd name="T41" fmla="*/ T40 w 46"/>
                <a:gd name="T42" fmla="+- 0 12525 12495"/>
                <a:gd name="T43" fmla="*/ 12525 h 679"/>
                <a:gd name="T44" fmla="+- 0 7544 7506"/>
                <a:gd name="T45" fmla="*/ T44 w 46"/>
                <a:gd name="T46" fmla="+- 0 12525 12495"/>
                <a:gd name="T47" fmla="*/ 12525 h 679"/>
                <a:gd name="T48" fmla="+- 0 7551 7506"/>
                <a:gd name="T49" fmla="*/ T48 w 46"/>
                <a:gd name="T50" fmla="+- 0 12518 12495"/>
                <a:gd name="T51" fmla="*/ 12518 h 679"/>
                <a:gd name="T52" fmla="+- 0 7551 7506"/>
                <a:gd name="T53" fmla="*/ T52 w 46"/>
                <a:gd name="T54" fmla="+- 0 12502 12495"/>
                <a:gd name="T55" fmla="*/ 12502 h 6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46" h="679">
                  <a:moveTo>
                    <a:pt x="45" y="7"/>
                  </a:moveTo>
                  <a:lnTo>
                    <a:pt x="38" y="0"/>
                  </a:lnTo>
                  <a:lnTo>
                    <a:pt x="30" y="0"/>
                  </a:lnTo>
                  <a:lnTo>
                    <a:pt x="22" y="0"/>
                  </a:lnTo>
                  <a:lnTo>
                    <a:pt x="15" y="7"/>
                  </a:lnTo>
                  <a:lnTo>
                    <a:pt x="15" y="23"/>
                  </a:lnTo>
                  <a:lnTo>
                    <a:pt x="22" y="30"/>
                  </a:lnTo>
                  <a:lnTo>
                    <a:pt x="25" y="30"/>
                  </a:lnTo>
                  <a:lnTo>
                    <a:pt x="0" y="678"/>
                  </a:lnTo>
                  <a:lnTo>
                    <a:pt x="10" y="678"/>
                  </a:lnTo>
                  <a:lnTo>
                    <a:pt x="36" y="30"/>
                  </a:lnTo>
                  <a:lnTo>
                    <a:pt x="38" y="30"/>
                  </a:lnTo>
                  <a:lnTo>
                    <a:pt x="45" y="23"/>
                  </a:lnTo>
                  <a:lnTo>
                    <a:pt x="45" y="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2" name="Freeform 101"/>
            <p:cNvSpPr>
              <a:spLocks/>
            </p:cNvSpPr>
            <p:nvPr/>
          </p:nvSpPr>
          <p:spPr bwMode="auto">
            <a:xfrm>
              <a:off x="6973" y="14033"/>
              <a:ext cx="827" cy="842"/>
            </a:xfrm>
            <a:custGeom>
              <a:avLst/>
              <a:gdLst>
                <a:gd name="T0" fmla="+- 0 7004 6973"/>
                <a:gd name="T1" fmla="*/ T0 w 827"/>
                <a:gd name="T2" fmla="+- 0 14875 14034"/>
                <a:gd name="T3" fmla="*/ 14875 h 842"/>
                <a:gd name="T4" fmla="+- 0 6973 6973"/>
                <a:gd name="T5" fmla="*/ T4 w 827"/>
                <a:gd name="T6" fmla="+- 0 14113 14034"/>
                <a:gd name="T7" fmla="*/ 14113 h 842"/>
                <a:gd name="T8" fmla="+- 0 7800 6973"/>
                <a:gd name="T9" fmla="*/ T8 w 827"/>
                <a:gd name="T10" fmla="+- 0 14034 14034"/>
                <a:gd name="T11" fmla="*/ 14034 h 842"/>
                <a:gd name="T12" fmla="+- 0 7727 6973"/>
                <a:gd name="T13" fmla="*/ T12 w 827"/>
                <a:gd name="T14" fmla="+- 0 14853 14034"/>
                <a:gd name="T15" fmla="*/ 14853 h 842"/>
                <a:gd name="T16" fmla="+- 0 7613 6973"/>
                <a:gd name="T17" fmla="*/ T16 w 827"/>
                <a:gd name="T18" fmla="+- 0 14855 14034"/>
                <a:gd name="T19" fmla="*/ 14855 h 842"/>
                <a:gd name="T20" fmla="+- 0 7364 6973"/>
                <a:gd name="T21" fmla="*/ T20 w 827"/>
                <a:gd name="T22" fmla="+- 0 14863 14034"/>
                <a:gd name="T23" fmla="*/ 14863 h 842"/>
                <a:gd name="T24" fmla="+- 0 7004 6973"/>
                <a:gd name="T25" fmla="*/ T24 w 827"/>
                <a:gd name="T26" fmla="+- 0 14875 14034"/>
                <a:gd name="T27" fmla="*/ 14875 h 842"/>
              </a:gdLst>
              <a:ahLst/>
              <a:cxnLst>
                <a:cxn ang="0">
                  <a:pos x="T1" y="T3"/>
                </a:cxn>
                <a:cxn ang="0">
                  <a:pos x="T5" y="T7"/>
                </a:cxn>
                <a:cxn ang="0">
                  <a:pos x="T9" y="T11"/>
                </a:cxn>
                <a:cxn ang="0">
                  <a:pos x="T13" y="T15"/>
                </a:cxn>
                <a:cxn ang="0">
                  <a:pos x="T17" y="T19"/>
                </a:cxn>
                <a:cxn ang="0">
                  <a:pos x="T21" y="T23"/>
                </a:cxn>
                <a:cxn ang="0">
                  <a:pos x="T25" y="T27"/>
                </a:cxn>
              </a:cxnLst>
              <a:rect l="0" t="0" r="r" b="b"/>
              <a:pathLst>
                <a:path w="827" h="842">
                  <a:moveTo>
                    <a:pt x="31" y="841"/>
                  </a:moveTo>
                  <a:lnTo>
                    <a:pt x="0" y="79"/>
                  </a:lnTo>
                  <a:lnTo>
                    <a:pt x="827" y="0"/>
                  </a:lnTo>
                  <a:lnTo>
                    <a:pt x="754" y="819"/>
                  </a:lnTo>
                  <a:lnTo>
                    <a:pt x="640" y="821"/>
                  </a:lnTo>
                  <a:lnTo>
                    <a:pt x="391" y="829"/>
                  </a:lnTo>
                  <a:lnTo>
                    <a:pt x="31" y="841"/>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3" name="Freeform 102"/>
            <p:cNvSpPr>
              <a:spLocks/>
            </p:cNvSpPr>
            <p:nvPr/>
          </p:nvSpPr>
          <p:spPr bwMode="auto">
            <a:xfrm>
              <a:off x="6332" y="14732"/>
              <a:ext cx="1643" cy="793"/>
            </a:xfrm>
            <a:custGeom>
              <a:avLst/>
              <a:gdLst>
                <a:gd name="T0" fmla="+- 0 6563 6332"/>
                <a:gd name="T1" fmla="*/ T0 w 1643"/>
                <a:gd name="T2" fmla="+- 0 14930 14733"/>
                <a:gd name="T3" fmla="*/ 14930 h 793"/>
                <a:gd name="T4" fmla="+- 0 6422 6332"/>
                <a:gd name="T5" fmla="*/ T4 w 1643"/>
                <a:gd name="T6" fmla="+- 0 14955 14733"/>
                <a:gd name="T7" fmla="*/ 14955 h 793"/>
                <a:gd name="T8" fmla="+- 0 6350 6332"/>
                <a:gd name="T9" fmla="*/ T8 w 1643"/>
                <a:gd name="T10" fmla="+- 0 14877 14733"/>
                <a:gd name="T11" fmla="*/ 14877 h 793"/>
                <a:gd name="T12" fmla="+- 0 6406 6332"/>
                <a:gd name="T13" fmla="*/ T12 w 1643"/>
                <a:gd name="T14" fmla="+- 0 14778 14733"/>
                <a:gd name="T15" fmla="*/ 14778 h 793"/>
                <a:gd name="T16" fmla="+- 0 6473 6332"/>
                <a:gd name="T17" fmla="*/ T16 w 1643"/>
                <a:gd name="T18" fmla="+- 0 14827 14733"/>
                <a:gd name="T19" fmla="*/ 14827 h 793"/>
                <a:gd name="T20" fmla="+- 0 6529 6332"/>
                <a:gd name="T21" fmla="*/ T20 w 1643"/>
                <a:gd name="T22" fmla="+- 0 14771 14733"/>
                <a:gd name="T23" fmla="*/ 14771 h 793"/>
                <a:gd name="T24" fmla="+- 0 6570 6332"/>
                <a:gd name="T25" fmla="*/ T24 w 1643"/>
                <a:gd name="T26" fmla="+- 0 14825 14733"/>
                <a:gd name="T27" fmla="*/ 14825 h 793"/>
                <a:gd name="T28" fmla="+- 0 6656 6332"/>
                <a:gd name="T29" fmla="*/ T28 w 1643"/>
                <a:gd name="T30" fmla="+- 0 14778 14733"/>
                <a:gd name="T31" fmla="*/ 14778 h 793"/>
                <a:gd name="T32" fmla="+- 0 6716 6332"/>
                <a:gd name="T33" fmla="*/ T32 w 1643"/>
                <a:gd name="T34" fmla="+- 0 14828 14733"/>
                <a:gd name="T35" fmla="*/ 14828 h 793"/>
                <a:gd name="T36" fmla="+- 0 6776 6332"/>
                <a:gd name="T37" fmla="*/ T36 w 1643"/>
                <a:gd name="T38" fmla="+- 0 14768 14733"/>
                <a:gd name="T39" fmla="*/ 14768 h 793"/>
                <a:gd name="T40" fmla="+- 0 6832 6332"/>
                <a:gd name="T41" fmla="*/ T40 w 1643"/>
                <a:gd name="T42" fmla="+- 0 14819 14733"/>
                <a:gd name="T43" fmla="*/ 14819 h 793"/>
                <a:gd name="T44" fmla="+- 0 6906 6332"/>
                <a:gd name="T45" fmla="*/ T44 w 1643"/>
                <a:gd name="T46" fmla="+- 0 14771 14733"/>
                <a:gd name="T47" fmla="*/ 14771 h 793"/>
                <a:gd name="T48" fmla="+- 0 6962 6332"/>
                <a:gd name="T49" fmla="*/ T48 w 1643"/>
                <a:gd name="T50" fmla="+- 0 14819 14733"/>
                <a:gd name="T51" fmla="*/ 14819 h 793"/>
                <a:gd name="T52" fmla="+- 0 7026 6332"/>
                <a:gd name="T53" fmla="*/ T52 w 1643"/>
                <a:gd name="T54" fmla="+- 0 14755 14733"/>
                <a:gd name="T55" fmla="*/ 14755 h 793"/>
                <a:gd name="T56" fmla="+- 0 7079 6332"/>
                <a:gd name="T57" fmla="*/ T56 w 1643"/>
                <a:gd name="T58" fmla="+- 0 14814 14733"/>
                <a:gd name="T59" fmla="*/ 14814 h 793"/>
                <a:gd name="T60" fmla="+- 0 7146 6332"/>
                <a:gd name="T61" fmla="*/ T60 w 1643"/>
                <a:gd name="T62" fmla="+- 0 14758 14733"/>
                <a:gd name="T63" fmla="*/ 14758 h 793"/>
                <a:gd name="T64" fmla="+- 0 7210 6332"/>
                <a:gd name="T65" fmla="*/ T64 w 1643"/>
                <a:gd name="T66" fmla="+- 0 14812 14733"/>
                <a:gd name="T67" fmla="*/ 14812 h 793"/>
                <a:gd name="T68" fmla="+- 0 7276 6332"/>
                <a:gd name="T69" fmla="*/ T68 w 1643"/>
                <a:gd name="T70" fmla="+- 0 14754 14733"/>
                <a:gd name="T71" fmla="*/ 14754 h 793"/>
                <a:gd name="T72" fmla="+- 0 7326 6332"/>
                <a:gd name="T73" fmla="*/ T72 w 1643"/>
                <a:gd name="T74" fmla="+- 0 14808 14733"/>
                <a:gd name="T75" fmla="*/ 14808 h 793"/>
                <a:gd name="T76" fmla="+- 0 7393 6332"/>
                <a:gd name="T77" fmla="*/ T76 w 1643"/>
                <a:gd name="T78" fmla="+- 0 14751 14733"/>
                <a:gd name="T79" fmla="*/ 14751 h 793"/>
                <a:gd name="T80" fmla="+- 0 7449 6332"/>
                <a:gd name="T81" fmla="*/ T80 w 1643"/>
                <a:gd name="T82" fmla="+- 0 14806 14733"/>
                <a:gd name="T83" fmla="*/ 14806 h 793"/>
                <a:gd name="T84" fmla="+- 0 7516 6332"/>
                <a:gd name="T85" fmla="*/ T84 w 1643"/>
                <a:gd name="T86" fmla="+- 0 14748 14733"/>
                <a:gd name="T87" fmla="*/ 14748 h 793"/>
                <a:gd name="T88" fmla="+- 0 7573 6332"/>
                <a:gd name="T89" fmla="*/ T88 w 1643"/>
                <a:gd name="T90" fmla="+- 0 14803 14733"/>
                <a:gd name="T91" fmla="*/ 14803 h 793"/>
                <a:gd name="T92" fmla="+- 0 7639 6332"/>
                <a:gd name="T93" fmla="*/ T92 w 1643"/>
                <a:gd name="T94" fmla="+- 0 14745 14733"/>
                <a:gd name="T95" fmla="*/ 14745 h 793"/>
                <a:gd name="T96" fmla="+- 0 7696 6332"/>
                <a:gd name="T97" fmla="*/ T96 w 1643"/>
                <a:gd name="T98" fmla="+- 0 14800 14733"/>
                <a:gd name="T99" fmla="*/ 14800 h 793"/>
                <a:gd name="T100" fmla="+- 0 7762 6332"/>
                <a:gd name="T101" fmla="*/ T100 w 1643"/>
                <a:gd name="T102" fmla="+- 0 14741 14733"/>
                <a:gd name="T103" fmla="*/ 14741 h 793"/>
                <a:gd name="T104" fmla="+- 0 7826 6332"/>
                <a:gd name="T105" fmla="*/ T104 w 1643"/>
                <a:gd name="T106" fmla="+- 0 14798 14733"/>
                <a:gd name="T107" fmla="*/ 14798 h 793"/>
                <a:gd name="T108" fmla="+- 0 7884 6332"/>
                <a:gd name="T109" fmla="*/ T108 w 1643"/>
                <a:gd name="T110" fmla="+- 0 14738 14733"/>
                <a:gd name="T111" fmla="*/ 14738 h 793"/>
                <a:gd name="T112" fmla="+- 0 7941 6332"/>
                <a:gd name="T113" fmla="*/ T112 w 1643"/>
                <a:gd name="T114" fmla="+- 0 14795 14733"/>
                <a:gd name="T115" fmla="*/ 14795 h 793"/>
                <a:gd name="T116" fmla="+- 0 7975 6332"/>
                <a:gd name="T117" fmla="*/ T116 w 1643"/>
                <a:gd name="T118" fmla="+- 0 14738 14733"/>
                <a:gd name="T119" fmla="*/ 14738 h 793"/>
                <a:gd name="T120" fmla="+- 0 7969 6332"/>
                <a:gd name="T121" fmla="*/ T120 w 1643"/>
                <a:gd name="T122" fmla="+- 0 14894 14733"/>
                <a:gd name="T123" fmla="*/ 14894 h 793"/>
                <a:gd name="T124" fmla="+- 0 7952 6332"/>
                <a:gd name="T125" fmla="*/ T124 w 1643"/>
                <a:gd name="T126" fmla="+- 0 15051 14733"/>
                <a:gd name="T127" fmla="*/ 15051 h 793"/>
                <a:gd name="T128" fmla="+- 0 7926 6332"/>
                <a:gd name="T129" fmla="*/ T128 w 1643"/>
                <a:gd name="T130" fmla="+- 0 15208 14733"/>
                <a:gd name="T131" fmla="*/ 15208 h 793"/>
                <a:gd name="T132" fmla="+- 0 7880 6332"/>
                <a:gd name="T133" fmla="*/ T132 w 1643"/>
                <a:gd name="T134" fmla="+- 0 15444 14733"/>
                <a:gd name="T135" fmla="*/ 15444 h 793"/>
                <a:gd name="T136" fmla="+- 0 6603 6332"/>
                <a:gd name="T137" fmla="*/ T136 w 1643"/>
                <a:gd name="T138" fmla="+- 0 15525 14733"/>
                <a:gd name="T139" fmla="*/ 15525 h 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1643" h="793">
                  <a:moveTo>
                    <a:pt x="271" y="792"/>
                  </a:moveTo>
                  <a:lnTo>
                    <a:pt x="231" y="197"/>
                  </a:lnTo>
                  <a:lnTo>
                    <a:pt x="151" y="219"/>
                  </a:lnTo>
                  <a:lnTo>
                    <a:pt x="90" y="222"/>
                  </a:lnTo>
                  <a:lnTo>
                    <a:pt x="47" y="200"/>
                  </a:lnTo>
                  <a:lnTo>
                    <a:pt x="18" y="144"/>
                  </a:lnTo>
                  <a:lnTo>
                    <a:pt x="0" y="49"/>
                  </a:lnTo>
                  <a:lnTo>
                    <a:pt x="74" y="45"/>
                  </a:lnTo>
                  <a:lnTo>
                    <a:pt x="80" y="95"/>
                  </a:lnTo>
                  <a:lnTo>
                    <a:pt x="141" y="94"/>
                  </a:lnTo>
                  <a:lnTo>
                    <a:pt x="127" y="44"/>
                  </a:lnTo>
                  <a:lnTo>
                    <a:pt x="197" y="38"/>
                  </a:lnTo>
                  <a:lnTo>
                    <a:pt x="199" y="96"/>
                  </a:lnTo>
                  <a:lnTo>
                    <a:pt x="238" y="92"/>
                  </a:lnTo>
                  <a:lnTo>
                    <a:pt x="251" y="40"/>
                  </a:lnTo>
                  <a:lnTo>
                    <a:pt x="324" y="45"/>
                  </a:lnTo>
                  <a:lnTo>
                    <a:pt x="326" y="90"/>
                  </a:lnTo>
                  <a:lnTo>
                    <a:pt x="384" y="95"/>
                  </a:lnTo>
                  <a:lnTo>
                    <a:pt x="369" y="36"/>
                  </a:lnTo>
                  <a:lnTo>
                    <a:pt x="444" y="35"/>
                  </a:lnTo>
                  <a:lnTo>
                    <a:pt x="439" y="83"/>
                  </a:lnTo>
                  <a:lnTo>
                    <a:pt x="500" y="86"/>
                  </a:lnTo>
                  <a:lnTo>
                    <a:pt x="494" y="30"/>
                  </a:lnTo>
                  <a:lnTo>
                    <a:pt x="574" y="38"/>
                  </a:lnTo>
                  <a:lnTo>
                    <a:pt x="568" y="91"/>
                  </a:lnTo>
                  <a:lnTo>
                    <a:pt x="630" y="86"/>
                  </a:lnTo>
                  <a:lnTo>
                    <a:pt x="621" y="30"/>
                  </a:lnTo>
                  <a:lnTo>
                    <a:pt x="694" y="22"/>
                  </a:lnTo>
                  <a:lnTo>
                    <a:pt x="692" y="88"/>
                  </a:lnTo>
                  <a:lnTo>
                    <a:pt x="747" y="81"/>
                  </a:lnTo>
                  <a:lnTo>
                    <a:pt x="740" y="32"/>
                  </a:lnTo>
                  <a:lnTo>
                    <a:pt x="814" y="25"/>
                  </a:lnTo>
                  <a:lnTo>
                    <a:pt x="811" y="75"/>
                  </a:lnTo>
                  <a:lnTo>
                    <a:pt x="878" y="79"/>
                  </a:lnTo>
                  <a:lnTo>
                    <a:pt x="869" y="24"/>
                  </a:lnTo>
                  <a:lnTo>
                    <a:pt x="944" y="21"/>
                  </a:lnTo>
                  <a:lnTo>
                    <a:pt x="951" y="69"/>
                  </a:lnTo>
                  <a:lnTo>
                    <a:pt x="994" y="75"/>
                  </a:lnTo>
                  <a:lnTo>
                    <a:pt x="1001" y="20"/>
                  </a:lnTo>
                  <a:lnTo>
                    <a:pt x="1061" y="18"/>
                  </a:lnTo>
                  <a:lnTo>
                    <a:pt x="1068" y="80"/>
                  </a:lnTo>
                  <a:lnTo>
                    <a:pt x="1117" y="73"/>
                  </a:lnTo>
                  <a:lnTo>
                    <a:pt x="1108" y="17"/>
                  </a:lnTo>
                  <a:lnTo>
                    <a:pt x="1184" y="15"/>
                  </a:lnTo>
                  <a:lnTo>
                    <a:pt x="1180" y="66"/>
                  </a:lnTo>
                  <a:lnTo>
                    <a:pt x="1241" y="70"/>
                  </a:lnTo>
                  <a:lnTo>
                    <a:pt x="1236" y="22"/>
                  </a:lnTo>
                  <a:lnTo>
                    <a:pt x="1307" y="12"/>
                  </a:lnTo>
                  <a:lnTo>
                    <a:pt x="1311" y="56"/>
                  </a:lnTo>
                  <a:lnTo>
                    <a:pt x="1364" y="67"/>
                  </a:lnTo>
                  <a:lnTo>
                    <a:pt x="1371" y="10"/>
                  </a:lnTo>
                  <a:lnTo>
                    <a:pt x="1430" y="8"/>
                  </a:lnTo>
                  <a:lnTo>
                    <a:pt x="1426" y="62"/>
                  </a:lnTo>
                  <a:lnTo>
                    <a:pt x="1494" y="65"/>
                  </a:lnTo>
                  <a:lnTo>
                    <a:pt x="1487" y="7"/>
                  </a:lnTo>
                  <a:lnTo>
                    <a:pt x="1552" y="5"/>
                  </a:lnTo>
                  <a:lnTo>
                    <a:pt x="1549" y="59"/>
                  </a:lnTo>
                  <a:lnTo>
                    <a:pt x="1609" y="62"/>
                  </a:lnTo>
                  <a:lnTo>
                    <a:pt x="1620" y="0"/>
                  </a:lnTo>
                  <a:lnTo>
                    <a:pt x="1643" y="5"/>
                  </a:lnTo>
                  <a:lnTo>
                    <a:pt x="1641" y="83"/>
                  </a:lnTo>
                  <a:lnTo>
                    <a:pt x="1637" y="161"/>
                  </a:lnTo>
                  <a:lnTo>
                    <a:pt x="1629" y="240"/>
                  </a:lnTo>
                  <a:lnTo>
                    <a:pt x="1620" y="318"/>
                  </a:lnTo>
                  <a:lnTo>
                    <a:pt x="1608" y="397"/>
                  </a:lnTo>
                  <a:lnTo>
                    <a:pt x="1594" y="475"/>
                  </a:lnTo>
                  <a:lnTo>
                    <a:pt x="1580" y="554"/>
                  </a:lnTo>
                  <a:lnTo>
                    <a:pt x="1548" y="711"/>
                  </a:lnTo>
                  <a:lnTo>
                    <a:pt x="1531" y="789"/>
                  </a:lnTo>
                  <a:lnTo>
                    <a:pt x="271" y="792"/>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4" name="Freeform 103"/>
            <p:cNvSpPr>
              <a:spLocks/>
            </p:cNvSpPr>
            <p:nvPr/>
          </p:nvSpPr>
          <p:spPr bwMode="auto">
            <a:xfrm>
              <a:off x="6405" y="13183"/>
              <a:ext cx="596" cy="137"/>
            </a:xfrm>
            <a:custGeom>
              <a:avLst/>
              <a:gdLst>
                <a:gd name="T0" fmla="+- 0 6790 6406"/>
                <a:gd name="T1" fmla="*/ T0 w 596"/>
                <a:gd name="T2" fmla="+- 0 13320 13183"/>
                <a:gd name="T3" fmla="*/ 13320 h 137"/>
                <a:gd name="T4" fmla="+- 0 6711 6406"/>
                <a:gd name="T5" fmla="*/ T4 w 596"/>
                <a:gd name="T6" fmla="+- 0 13305 13183"/>
                <a:gd name="T7" fmla="*/ 13305 h 137"/>
                <a:gd name="T8" fmla="+- 0 6630 6406"/>
                <a:gd name="T9" fmla="*/ T8 w 596"/>
                <a:gd name="T10" fmla="+- 0 13276 13183"/>
                <a:gd name="T11" fmla="*/ 13276 h 137"/>
                <a:gd name="T12" fmla="+- 0 6557 6406"/>
                <a:gd name="T13" fmla="*/ T12 w 596"/>
                <a:gd name="T14" fmla="+- 0 13258 13183"/>
                <a:gd name="T15" fmla="*/ 13258 h 137"/>
                <a:gd name="T16" fmla="+- 0 6486 6406"/>
                <a:gd name="T17" fmla="*/ T16 w 596"/>
                <a:gd name="T18" fmla="+- 0 13253 13183"/>
                <a:gd name="T19" fmla="*/ 13253 h 137"/>
                <a:gd name="T20" fmla="+- 0 6413 6406"/>
                <a:gd name="T21" fmla="*/ T20 w 596"/>
                <a:gd name="T22" fmla="+- 0 13259 13183"/>
                <a:gd name="T23" fmla="*/ 13259 h 137"/>
                <a:gd name="T24" fmla="+- 0 6406 6406"/>
                <a:gd name="T25" fmla="*/ T24 w 596"/>
                <a:gd name="T26" fmla="+- 0 13188 13183"/>
                <a:gd name="T27" fmla="*/ 13188 h 137"/>
                <a:gd name="T28" fmla="+- 0 6478 6406"/>
                <a:gd name="T29" fmla="*/ T28 w 596"/>
                <a:gd name="T30" fmla="+- 0 13183 13183"/>
                <a:gd name="T31" fmla="*/ 13183 h 137"/>
                <a:gd name="T32" fmla="+- 0 6549 6406"/>
                <a:gd name="T33" fmla="*/ T32 w 596"/>
                <a:gd name="T34" fmla="+- 0 13189 13183"/>
                <a:gd name="T35" fmla="*/ 13189 h 137"/>
                <a:gd name="T36" fmla="+- 0 6623 6406"/>
                <a:gd name="T37" fmla="*/ T36 w 596"/>
                <a:gd name="T38" fmla="+- 0 13208 13183"/>
                <a:gd name="T39" fmla="*/ 13208 h 137"/>
                <a:gd name="T40" fmla="+- 0 6704 6406"/>
                <a:gd name="T41" fmla="*/ T40 w 596"/>
                <a:gd name="T42" fmla="+- 0 13240 13183"/>
                <a:gd name="T43" fmla="*/ 13240 h 137"/>
                <a:gd name="T44" fmla="+- 0 6778 6406"/>
                <a:gd name="T45" fmla="*/ T44 w 596"/>
                <a:gd name="T46" fmla="+- 0 13256 13183"/>
                <a:gd name="T47" fmla="*/ 13256 h 137"/>
                <a:gd name="T48" fmla="+- 0 6850 6406"/>
                <a:gd name="T49" fmla="*/ T48 w 596"/>
                <a:gd name="T50" fmla="+- 0 13246 13183"/>
                <a:gd name="T51" fmla="*/ 13246 h 137"/>
                <a:gd name="T52" fmla="+- 0 6923 6406"/>
                <a:gd name="T53" fmla="*/ T52 w 596"/>
                <a:gd name="T54" fmla="+- 0 13230 13183"/>
                <a:gd name="T55" fmla="*/ 13230 h 137"/>
                <a:gd name="T56" fmla="+- 0 6998 6406"/>
                <a:gd name="T57" fmla="*/ T56 w 596"/>
                <a:gd name="T58" fmla="+- 0 13224 13183"/>
                <a:gd name="T59" fmla="*/ 13224 h 137"/>
                <a:gd name="T60" fmla="+- 0 6932 6406"/>
                <a:gd name="T61" fmla="*/ T60 w 596"/>
                <a:gd name="T62" fmla="+- 0 13242 13183"/>
                <a:gd name="T63" fmla="*/ 13242 h 137"/>
                <a:gd name="T64" fmla="+- 0 6879 6406"/>
                <a:gd name="T65" fmla="*/ T64 w 596"/>
                <a:gd name="T66" fmla="+- 0 13266 13183"/>
                <a:gd name="T67" fmla="*/ 13266 h 137"/>
                <a:gd name="T68" fmla="+- 0 6827 6406"/>
                <a:gd name="T69" fmla="*/ T68 w 596"/>
                <a:gd name="T70" fmla="+- 0 13285 13183"/>
                <a:gd name="T71" fmla="*/ 13285 h 137"/>
                <a:gd name="T72" fmla="+- 0 6765 6406"/>
                <a:gd name="T73" fmla="*/ T72 w 596"/>
                <a:gd name="T74" fmla="+- 0 13289 13183"/>
                <a:gd name="T75" fmla="*/ 13289 h 137"/>
                <a:gd name="T76" fmla="+- 0 6818 6406"/>
                <a:gd name="T77" fmla="*/ T76 w 596"/>
                <a:gd name="T78" fmla="+- 0 13294 13183"/>
                <a:gd name="T79" fmla="*/ 13294 h 137"/>
                <a:gd name="T80" fmla="+- 0 6873 6406"/>
                <a:gd name="T81" fmla="*/ T80 w 596"/>
                <a:gd name="T82" fmla="+- 0 13284 13183"/>
                <a:gd name="T83" fmla="*/ 13284 h 137"/>
                <a:gd name="T84" fmla="+- 0 6934 6406"/>
                <a:gd name="T85" fmla="*/ T84 w 596"/>
                <a:gd name="T86" fmla="+- 0 13272 13183"/>
                <a:gd name="T87" fmla="*/ 13272 h 137"/>
                <a:gd name="T88" fmla="+- 0 7002 6406"/>
                <a:gd name="T89" fmla="*/ T88 w 596"/>
                <a:gd name="T90" fmla="+- 0 13269 13183"/>
                <a:gd name="T91" fmla="*/ 13269 h 137"/>
                <a:gd name="T92" fmla="+- 0 6931 6406"/>
                <a:gd name="T93" fmla="*/ T92 w 596"/>
                <a:gd name="T94" fmla="+- 0 13286 13183"/>
                <a:gd name="T95" fmla="*/ 13286 h 137"/>
                <a:gd name="T96" fmla="+- 0 6862 6406"/>
                <a:gd name="T97" fmla="*/ T96 w 596"/>
                <a:gd name="T98" fmla="+- 0 13309 13183"/>
                <a:gd name="T99" fmla="*/ 13309 h 137"/>
                <a:gd name="T100" fmla="+- 0 6790 6406"/>
                <a:gd name="T101" fmla="*/ T100 w 596"/>
                <a:gd name="T102" fmla="+- 0 13320 13183"/>
                <a:gd name="T103" fmla="*/ 13320 h 1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96" h="137">
                  <a:moveTo>
                    <a:pt x="384" y="137"/>
                  </a:moveTo>
                  <a:lnTo>
                    <a:pt x="305" y="122"/>
                  </a:lnTo>
                  <a:lnTo>
                    <a:pt x="224" y="93"/>
                  </a:lnTo>
                  <a:lnTo>
                    <a:pt x="151" y="75"/>
                  </a:lnTo>
                  <a:lnTo>
                    <a:pt x="80" y="70"/>
                  </a:lnTo>
                  <a:lnTo>
                    <a:pt x="7" y="76"/>
                  </a:lnTo>
                  <a:lnTo>
                    <a:pt x="0" y="5"/>
                  </a:lnTo>
                  <a:lnTo>
                    <a:pt x="72" y="0"/>
                  </a:lnTo>
                  <a:lnTo>
                    <a:pt x="143" y="6"/>
                  </a:lnTo>
                  <a:lnTo>
                    <a:pt x="217" y="25"/>
                  </a:lnTo>
                  <a:lnTo>
                    <a:pt x="298" y="57"/>
                  </a:lnTo>
                  <a:lnTo>
                    <a:pt x="372" y="73"/>
                  </a:lnTo>
                  <a:lnTo>
                    <a:pt x="444" y="63"/>
                  </a:lnTo>
                  <a:lnTo>
                    <a:pt x="517" y="47"/>
                  </a:lnTo>
                  <a:lnTo>
                    <a:pt x="592" y="41"/>
                  </a:lnTo>
                  <a:lnTo>
                    <a:pt x="526" y="59"/>
                  </a:lnTo>
                  <a:lnTo>
                    <a:pt x="473" y="83"/>
                  </a:lnTo>
                  <a:lnTo>
                    <a:pt x="421" y="102"/>
                  </a:lnTo>
                  <a:lnTo>
                    <a:pt x="359" y="106"/>
                  </a:lnTo>
                  <a:lnTo>
                    <a:pt x="412" y="111"/>
                  </a:lnTo>
                  <a:lnTo>
                    <a:pt x="467" y="101"/>
                  </a:lnTo>
                  <a:lnTo>
                    <a:pt x="528" y="89"/>
                  </a:lnTo>
                  <a:lnTo>
                    <a:pt x="596" y="86"/>
                  </a:lnTo>
                  <a:lnTo>
                    <a:pt x="525" y="103"/>
                  </a:lnTo>
                  <a:lnTo>
                    <a:pt x="456" y="126"/>
                  </a:lnTo>
                  <a:lnTo>
                    <a:pt x="384" y="13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6" name="Freeform 105"/>
            <p:cNvSpPr>
              <a:spLocks/>
            </p:cNvSpPr>
            <p:nvPr/>
          </p:nvSpPr>
          <p:spPr bwMode="auto">
            <a:xfrm>
              <a:off x="8228" y="13938"/>
              <a:ext cx="601" cy="116"/>
            </a:xfrm>
            <a:custGeom>
              <a:avLst/>
              <a:gdLst>
                <a:gd name="T0" fmla="+- 0 8300 8228"/>
                <a:gd name="T1" fmla="*/ T0 w 601"/>
                <a:gd name="T2" fmla="+- 0 14054 13938"/>
                <a:gd name="T3" fmla="*/ 14054 h 116"/>
                <a:gd name="T4" fmla="+- 0 8228 8228"/>
                <a:gd name="T5" fmla="*/ T4 w 601"/>
                <a:gd name="T6" fmla="+- 0 14044 13938"/>
                <a:gd name="T7" fmla="*/ 14044 h 116"/>
                <a:gd name="T8" fmla="+- 0 8241 8228"/>
                <a:gd name="T9" fmla="*/ T8 w 601"/>
                <a:gd name="T10" fmla="+- 0 13974 13938"/>
                <a:gd name="T11" fmla="*/ 13974 h 116"/>
                <a:gd name="T12" fmla="+- 0 8313 8228"/>
                <a:gd name="T13" fmla="*/ T12 w 601"/>
                <a:gd name="T14" fmla="+- 0 13985 13938"/>
                <a:gd name="T15" fmla="*/ 13985 h 116"/>
                <a:gd name="T16" fmla="+- 0 8384 8228"/>
                <a:gd name="T17" fmla="*/ T16 w 601"/>
                <a:gd name="T18" fmla="+- 0 13984 13938"/>
                <a:gd name="T19" fmla="*/ 13984 h 116"/>
                <a:gd name="T20" fmla="+- 0 8459 8228"/>
                <a:gd name="T21" fmla="*/ T20 w 601"/>
                <a:gd name="T22" fmla="+- 0 13972 13938"/>
                <a:gd name="T23" fmla="*/ 13972 h 116"/>
                <a:gd name="T24" fmla="+- 0 8541 8228"/>
                <a:gd name="T25" fmla="*/ T24 w 601"/>
                <a:gd name="T26" fmla="+- 0 13948 13938"/>
                <a:gd name="T27" fmla="*/ 13948 h 116"/>
                <a:gd name="T28" fmla="+- 0 8621 8228"/>
                <a:gd name="T29" fmla="*/ T28 w 601"/>
                <a:gd name="T30" fmla="+- 0 13938 13938"/>
                <a:gd name="T31" fmla="*/ 13938 h 116"/>
                <a:gd name="T32" fmla="+- 0 8692 8228"/>
                <a:gd name="T33" fmla="*/ T32 w 601"/>
                <a:gd name="T34" fmla="+- 0 13955 13938"/>
                <a:gd name="T35" fmla="*/ 13955 h 116"/>
                <a:gd name="T36" fmla="+- 0 8760 8228"/>
                <a:gd name="T37" fmla="*/ T36 w 601"/>
                <a:gd name="T38" fmla="+- 0 13982 13938"/>
                <a:gd name="T39" fmla="*/ 13982 h 116"/>
                <a:gd name="T40" fmla="+- 0 8829 8228"/>
                <a:gd name="T41" fmla="*/ T40 w 601"/>
                <a:gd name="T42" fmla="+- 0 14003 13938"/>
                <a:gd name="T43" fmla="*/ 14003 h 116"/>
                <a:gd name="T44" fmla="+- 0 8761 8228"/>
                <a:gd name="T45" fmla="*/ T44 w 601"/>
                <a:gd name="T46" fmla="+- 0 13997 13938"/>
                <a:gd name="T47" fmla="*/ 13997 h 116"/>
                <a:gd name="T48" fmla="+- 0 8702 8228"/>
                <a:gd name="T49" fmla="*/ T48 w 601"/>
                <a:gd name="T50" fmla="+- 0 13980 13938"/>
                <a:gd name="T51" fmla="*/ 13980 h 116"/>
                <a:gd name="T52" fmla="+- 0 8647 8228"/>
                <a:gd name="T53" fmla="*/ T52 w 601"/>
                <a:gd name="T54" fmla="+- 0 13966 13938"/>
                <a:gd name="T55" fmla="*/ 13966 h 116"/>
                <a:gd name="T56" fmla="+- 0 8594 8228"/>
                <a:gd name="T57" fmla="*/ T56 w 601"/>
                <a:gd name="T58" fmla="+- 0 13968 13938"/>
                <a:gd name="T59" fmla="*/ 13968 h 116"/>
                <a:gd name="T60" fmla="+- 0 8655 8228"/>
                <a:gd name="T61" fmla="*/ T60 w 601"/>
                <a:gd name="T62" fmla="+- 0 13976 13938"/>
                <a:gd name="T63" fmla="*/ 13976 h 116"/>
                <a:gd name="T64" fmla="+- 0 8706 8228"/>
                <a:gd name="T65" fmla="*/ T64 w 601"/>
                <a:gd name="T66" fmla="+- 0 13999 13938"/>
                <a:gd name="T67" fmla="*/ 13999 h 116"/>
                <a:gd name="T68" fmla="+- 0 8758 8228"/>
                <a:gd name="T69" fmla="*/ T68 w 601"/>
                <a:gd name="T70" fmla="+- 0 14026 13938"/>
                <a:gd name="T71" fmla="*/ 14026 h 116"/>
                <a:gd name="T72" fmla="+- 0 8822 8228"/>
                <a:gd name="T73" fmla="*/ T72 w 601"/>
                <a:gd name="T74" fmla="+- 0 14049 13938"/>
                <a:gd name="T75" fmla="*/ 14049 h 116"/>
                <a:gd name="T76" fmla="+- 0 8748 8228"/>
                <a:gd name="T77" fmla="*/ T76 w 601"/>
                <a:gd name="T78" fmla="+- 0 14038 13938"/>
                <a:gd name="T79" fmla="*/ 14038 h 116"/>
                <a:gd name="T80" fmla="+- 0 8676 8228"/>
                <a:gd name="T81" fmla="*/ T80 w 601"/>
                <a:gd name="T82" fmla="+- 0 14016 13938"/>
                <a:gd name="T83" fmla="*/ 14016 h 116"/>
                <a:gd name="T84" fmla="+- 0 8605 8228"/>
                <a:gd name="T85" fmla="*/ T84 w 601"/>
                <a:gd name="T86" fmla="+- 0 14002 13938"/>
                <a:gd name="T87" fmla="*/ 14002 h 116"/>
                <a:gd name="T88" fmla="+- 0 8530 8228"/>
                <a:gd name="T89" fmla="*/ T88 w 601"/>
                <a:gd name="T90" fmla="+- 0 14013 13938"/>
                <a:gd name="T91" fmla="*/ 14013 h 116"/>
                <a:gd name="T92" fmla="+- 0 8447 8228"/>
                <a:gd name="T93" fmla="*/ T92 w 601"/>
                <a:gd name="T94" fmla="+- 0 14039 13938"/>
                <a:gd name="T95" fmla="*/ 14039 h 116"/>
                <a:gd name="T96" fmla="+- 0 8372 8228"/>
                <a:gd name="T97" fmla="*/ T96 w 601"/>
                <a:gd name="T98" fmla="+- 0 14053 13938"/>
                <a:gd name="T99" fmla="*/ 14053 h 116"/>
                <a:gd name="T100" fmla="+- 0 8300 8228"/>
                <a:gd name="T101" fmla="*/ T100 w 601"/>
                <a:gd name="T102" fmla="+- 0 14054 13938"/>
                <a:gd name="T103" fmla="*/ 14054 h 1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601" h="116">
                  <a:moveTo>
                    <a:pt x="72" y="116"/>
                  </a:moveTo>
                  <a:lnTo>
                    <a:pt x="0" y="106"/>
                  </a:lnTo>
                  <a:lnTo>
                    <a:pt x="13" y="36"/>
                  </a:lnTo>
                  <a:lnTo>
                    <a:pt x="85" y="47"/>
                  </a:lnTo>
                  <a:lnTo>
                    <a:pt x="156" y="46"/>
                  </a:lnTo>
                  <a:lnTo>
                    <a:pt x="231" y="34"/>
                  </a:lnTo>
                  <a:lnTo>
                    <a:pt x="313" y="10"/>
                  </a:lnTo>
                  <a:lnTo>
                    <a:pt x="393" y="0"/>
                  </a:lnTo>
                  <a:lnTo>
                    <a:pt x="464" y="17"/>
                  </a:lnTo>
                  <a:lnTo>
                    <a:pt x="532" y="44"/>
                  </a:lnTo>
                  <a:lnTo>
                    <a:pt x="601" y="65"/>
                  </a:lnTo>
                  <a:lnTo>
                    <a:pt x="533" y="59"/>
                  </a:lnTo>
                  <a:lnTo>
                    <a:pt x="474" y="42"/>
                  </a:lnTo>
                  <a:lnTo>
                    <a:pt x="419" y="28"/>
                  </a:lnTo>
                  <a:lnTo>
                    <a:pt x="366" y="30"/>
                  </a:lnTo>
                  <a:lnTo>
                    <a:pt x="427" y="38"/>
                  </a:lnTo>
                  <a:lnTo>
                    <a:pt x="478" y="61"/>
                  </a:lnTo>
                  <a:lnTo>
                    <a:pt x="530" y="88"/>
                  </a:lnTo>
                  <a:lnTo>
                    <a:pt x="594" y="111"/>
                  </a:lnTo>
                  <a:lnTo>
                    <a:pt x="520" y="100"/>
                  </a:lnTo>
                  <a:lnTo>
                    <a:pt x="448" y="78"/>
                  </a:lnTo>
                  <a:lnTo>
                    <a:pt x="377" y="64"/>
                  </a:lnTo>
                  <a:lnTo>
                    <a:pt x="302" y="75"/>
                  </a:lnTo>
                  <a:lnTo>
                    <a:pt x="219" y="101"/>
                  </a:lnTo>
                  <a:lnTo>
                    <a:pt x="144" y="115"/>
                  </a:lnTo>
                  <a:lnTo>
                    <a:pt x="72" y="11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7" name="Freeform 106"/>
            <p:cNvSpPr>
              <a:spLocks/>
            </p:cNvSpPr>
            <p:nvPr/>
          </p:nvSpPr>
          <p:spPr bwMode="auto">
            <a:xfrm>
              <a:off x="8131" y="13934"/>
              <a:ext cx="128" cy="672"/>
            </a:xfrm>
            <a:custGeom>
              <a:avLst/>
              <a:gdLst>
                <a:gd name="T0" fmla="+- 0 8259 8131"/>
                <a:gd name="T1" fmla="*/ T0 w 128"/>
                <a:gd name="T2" fmla="+- 0 13944 13934"/>
                <a:gd name="T3" fmla="*/ 13944 h 672"/>
                <a:gd name="T4" fmla="+- 0 8253 8131"/>
                <a:gd name="T5" fmla="*/ T4 w 128"/>
                <a:gd name="T6" fmla="+- 0 13936 13934"/>
                <a:gd name="T7" fmla="*/ 13936 h 672"/>
                <a:gd name="T8" fmla="+- 0 8245 8131"/>
                <a:gd name="T9" fmla="*/ T8 w 128"/>
                <a:gd name="T10" fmla="+- 0 13935 13934"/>
                <a:gd name="T11" fmla="*/ 13935 h 672"/>
                <a:gd name="T12" fmla="+- 0 8237 8131"/>
                <a:gd name="T13" fmla="*/ T12 w 128"/>
                <a:gd name="T14" fmla="+- 0 13934 13934"/>
                <a:gd name="T15" fmla="*/ 13934 h 672"/>
                <a:gd name="T16" fmla="+- 0 8229 8131"/>
                <a:gd name="T17" fmla="*/ T16 w 128"/>
                <a:gd name="T18" fmla="+- 0 13940 13934"/>
                <a:gd name="T19" fmla="*/ 13940 h 672"/>
                <a:gd name="T20" fmla="+- 0 8227 8131"/>
                <a:gd name="T21" fmla="*/ T20 w 128"/>
                <a:gd name="T22" fmla="+- 0 13956 13934"/>
                <a:gd name="T23" fmla="*/ 13956 h 672"/>
                <a:gd name="T24" fmla="+- 0 8233 8131"/>
                <a:gd name="T25" fmla="*/ T24 w 128"/>
                <a:gd name="T26" fmla="+- 0 13964 13934"/>
                <a:gd name="T27" fmla="*/ 13964 h 672"/>
                <a:gd name="T28" fmla="+- 0 8237 8131"/>
                <a:gd name="T29" fmla="*/ T28 w 128"/>
                <a:gd name="T30" fmla="+- 0 13964 13934"/>
                <a:gd name="T31" fmla="*/ 13964 h 672"/>
                <a:gd name="T32" fmla="+- 0 8131 8131"/>
                <a:gd name="T33" fmla="*/ T32 w 128"/>
                <a:gd name="T34" fmla="+- 0 14604 13934"/>
                <a:gd name="T35" fmla="*/ 14604 h 672"/>
                <a:gd name="T36" fmla="+- 0 8141 8131"/>
                <a:gd name="T37" fmla="*/ T36 w 128"/>
                <a:gd name="T38" fmla="+- 0 14606 13934"/>
                <a:gd name="T39" fmla="*/ 14606 h 672"/>
                <a:gd name="T40" fmla="+- 0 8246 8131"/>
                <a:gd name="T41" fmla="*/ T40 w 128"/>
                <a:gd name="T42" fmla="+- 0 13965 13934"/>
                <a:gd name="T43" fmla="*/ 13965 h 672"/>
                <a:gd name="T44" fmla="+- 0 8249 8131"/>
                <a:gd name="T45" fmla="*/ T44 w 128"/>
                <a:gd name="T46" fmla="+- 0 13966 13934"/>
                <a:gd name="T47" fmla="*/ 13966 h 672"/>
                <a:gd name="T48" fmla="+- 0 8257 8131"/>
                <a:gd name="T49" fmla="*/ T48 w 128"/>
                <a:gd name="T50" fmla="+- 0 13960 13934"/>
                <a:gd name="T51" fmla="*/ 13960 h 672"/>
                <a:gd name="T52" fmla="+- 0 8258 8131"/>
                <a:gd name="T53" fmla="*/ T52 w 128"/>
                <a:gd name="T54" fmla="+- 0 13952 13934"/>
                <a:gd name="T55" fmla="*/ 13952 h 672"/>
                <a:gd name="T56" fmla="+- 0 8259 8131"/>
                <a:gd name="T57" fmla="*/ T56 w 128"/>
                <a:gd name="T58" fmla="+- 0 13944 13934"/>
                <a:gd name="T59" fmla="*/ 13944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8" h="672">
                  <a:moveTo>
                    <a:pt x="128" y="10"/>
                  </a:moveTo>
                  <a:lnTo>
                    <a:pt x="122" y="2"/>
                  </a:lnTo>
                  <a:lnTo>
                    <a:pt x="114" y="1"/>
                  </a:lnTo>
                  <a:lnTo>
                    <a:pt x="106" y="0"/>
                  </a:lnTo>
                  <a:lnTo>
                    <a:pt x="98" y="6"/>
                  </a:lnTo>
                  <a:lnTo>
                    <a:pt x="96" y="22"/>
                  </a:lnTo>
                  <a:lnTo>
                    <a:pt x="102" y="30"/>
                  </a:lnTo>
                  <a:lnTo>
                    <a:pt x="106" y="30"/>
                  </a:lnTo>
                  <a:lnTo>
                    <a:pt x="0" y="670"/>
                  </a:lnTo>
                  <a:lnTo>
                    <a:pt x="10" y="672"/>
                  </a:lnTo>
                  <a:lnTo>
                    <a:pt x="115" y="31"/>
                  </a:lnTo>
                  <a:lnTo>
                    <a:pt x="118" y="32"/>
                  </a:lnTo>
                  <a:lnTo>
                    <a:pt x="126" y="26"/>
                  </a:lnTo>
                  <a:lnTo>
                    <a:pt x="127" y="18"/>
                  </a:lnTo>
                  <a:lnTo>
                    <a:pt x="128" y="10"/>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9" name="Freeform 108"/>
            <p:cNvSpPr>
              <a:spLocks/>
            </p:cNvSpPr>
            <p:nvPr/>
          </p:nvSpPr>
          <p:spPr bwMode="auto">
            <a:xfrm>
              <a:off x="7845" y="14582"/>
              <a:ext cx="455" cy="878"/>
            </a:xfrm>
            <a:custGeom>
              <a:avLst/>
              <a:gdLst>
                <a:gd name="T0" fmla="+- 0 8124 7846"/>
                <a:gd name="T1" fmla="*/ T0 w 455"/>
                <a:gd name="T2" fmla="+- 0 15460 14582"/>
                <a:gd name="T3" fmla="*/ 15460 h 878"/>
                <a:gd name="T4" fmla="+- 0 7846 7846"/>
                <a:gd name="T5" fmla="*/ T4 w 455"/>
                <a:gd name="T6" fmla="+- 0 15454 14582"/>
                <a:gd name="T7" fmla="*/ 15454 h 878"/>
                <a:gd name="T8" fmla="+- 0 7968 7846"/>
                <a:gd name="T9" fmla="*/ T8 w 455"/>
                <a:gd name="T10" fmla="+- 0 14582 14582"/>
                <a:gd name="T11" fmla="*/ 14582 h 878"/>
                <a:gd name="T12" fmla="+- 0 8300 7846"/>
                <a:gd name="T13" fmla="*/ T12 w 455"/>
                <a:gd name="T14" fmla="+- 0 14585 14582"/>
                <a:gd name="T15" fmla="*/ 14585 h 878"/>
                <a:gd name="T16" fmla="+- 0 8124 7846"/>
                <a:gd name="T17" fmla="*/ T16 w 455"/>
                <a:gd name="T18" fmla="+- 0 15460 14582"/>
                <a:gd name="T19" fmla="*/ 15460 h 878"/>
              </a:gdLst>
              <a:ahLst/>
              <a:cxnLst>
                <a:cxn ang="0">
                  <a:pos x="T1" y="T3"/>
                </a:cxn>
                <a:cxn ang="0">
                  <a:pos x="T5" y="T7"/>
                </a:cxn>
                <a:cxn ang="0">
                  <a:pos x="T9" y="T11"/>
                </a:cxn>
                <a:cxn ang="0">
                  <a:pos x="T13" y="T15"/>
                </a:cxn>
                <a:cxn ang="0">
                  <a:pos x="T17" y="T19"/>
                </a:cxn>
              </a:cxnLst>
              <a:rect l="0" t="0" r="r" b="b"/>
              <a:pathLst>
                <a:path w="455" h="878">
                  <a:moveTo>
                    <a:pt x="278" y="878"/>
                  </a:moveTo>
                  <a:lnTo>
                    <a:pt x="0" y="872"/>
                  </a:lnTo>
                  <a:lnTo>
                    <a:pt x="122" y="0"/>
                  </a:lnTo>
                  <a:lnTo>
                    <a:pt x="454" y="3"/>
                  </a:lnTo>
                  <a:lnTo>
                    <a:pt x="278" y="878"/>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8" name="Freeform 117"/>
            <p:cNvSpPr>
              <a:spLocks/>
            </p:cNvSpPr>
            <p:nvPr/>
          </p:nvSpPr>
          <p:spPr bwMode="auto">
            <a:xfrm>
              <a:off x="7783" y="14439"/>
              <a:ext cx="732" cy="196"/>
            </a:xfrm>
            <a:custGeom>
              <a:avLst/>
              <a:gdLst>
                <a:gd name="T0" fmla="+- 0 8417 7783"/>
                <a:gd name="T1" fmla="*/ T0 w 732"/>
                <a:gd name="T2" fmla="+- 0 14635 14440"/>
                <a:gd name="T3" fmla="*/ 14635 h 196"/>
                <a:gd name="T4" fmla="+- 0 8341 7783"/>
                <a:gd name="T5" fmla="*/ T4 w 732"/>
                <a:gd name="T6" fmla="+- 0 14634 14440"/>
                <a:gd name="T7" fmla="*/ 14634 h 196"/>
                <a:gd name="T8" fmla="+- 0 8262 7783"/>
                <a:gd name="T9" fmla="*/ T8 w 732"/>
                <a:gd name="T10" fmla="+- 0 14625 14440"/>
                <a:gd name="T11" fmla="*/ 14625 h 196"/>
                <a:gd name="T12" fmla="+- 0 8183 7783"/>
                <a:gd name="T13" fmla="*/ T12 w 732"/>
                <a:gd name="T14" fmla="+- 0 14621 14440"/>
                <a:gd name="T15" fmla="*/ 14621 h 196"/>
                <a:gd name="T16" fmla="+- 0 8103 7783"/>
                <a:gd name="T17" fmla="*/ T16 w 732"/>
                <a:gd name="T18" fmla="+- 0 14621 14440"/>
                <a:gd name="T19" fmla="*/ 14621 h 196"/>
                <a:gd name="T20" fmla="+- 0 8023 7783"/>
                <a:gd name="T21" fmla="*/ T20 w 732"/>
                <a:gd name="T22" fmla="+- 0 14625 14440"/>
                <a:gd name="T23" fmla="*/ 14625 h 196"/>
                <a:gd name="T24" fmla="+- 0 7944 7783"/>
                <a:gd name="T25" fmla="*/ T24 w 732"/>
                <a:gd name="T26" fmla="+- 0 14633 14440"/>
                <a:gd name="T27" fmla="*/ 14633 h 196"/>
                <a:gd name="T28" fmla="+- 0 7849 7783"/>
                <a:gd name="T29" fmla="*/ T28 w 732"/>
                <a:gd name="T30" fmla="+- 0 14627 14440"/>
                <a:gd name="T31" fmla="*/ 14627 h 196"/>
                <a:gd name="T32" fmla="+- 0 7800 7783"/>
                <a:gd name="T33" fmla="*/ T32 w 732"/>
                <a:gd name="T34" fmla="+- 0 14588 14440"/>
                <a:gd name="T35" fmla="*/ 14588 h 196"/>
                <a:gd name="T36" fmla="+- 0 7783 7783"/>
                <a:gd name="T37" fmla="*/ T36 w 732"/>
                <a:gd name="T38" fmla="+- 0 14535 14440"/>
                <a:gd name="T39" fmla="*/ 14535 h 196"/>
                <a:gd name="T40" fmla="+- 0 7785 7783"/>
                <a:gd name="T41" fmla="*/ T40 w 732"/>
                <a:gd name="T42" fmla="+- 0 14483 14440"/>
                <a:gd name="T43" fmla="*/ 14483 h 196"/>
                <a:gd name="T44" fmla="+- 0 7788 7783"/>
                <a:gd name="T45" fmla="*/ T44 w 732"/>
                <a:gd name="T46" fmla="+- 0 14467 14440"/>
                <a:gd name="T47" fmla="*/ 14467 h 196"/>
                <a:gd name="T48" fmla="+- 0 7794 7783"/>
                <a:gd name="T49" fmla="*/ T48 w 732"/>
                <a:gd name="T50" fmla="+- 0 14440 14440"/>
                <a:gd name="T51" fmla="*/ 14440 h 196"/>
                <a:gd name="T52" fmla="+- 0 7869 7783"/>
                <a:gd name="T53" fmla="*/ T52 w 732"/>
                <a:gd name="T54" fmla="+- 0 14448 14440"/>
                <a:gd name="T55" fmla="*/ 14448 h 196"/>
                <a:gd name="T56" fmla="+- 0 7869 7783"/>
                <a:gd name="T57" fmla="*/ T56 w 732"/>
                <a:gd name="T58" fmla="+- 0 14493 14440"/>
                <a:gd name="T59" fmla="*/ 14493 h 196"/>
                <a:gd name="T60" fmla="+- 0 7929 7783"/>
                <a:gd name="T61" fmla="*/ T60 w 732"/>
                <a:gd name="T62" fmla="+- 0 14501 14440"/>
                <a:gd name="T63" fmla="*/ 14501 h 196"/>
                <a:gd name="T64" fmla="+- 0 7916 7783"/>
                <a:gd name="T65" fmla="*/ T64 w 732"/>
                <a:gd name="T66" fmla="+- 0 14441 14440"/>
                <a:gd name="T67" fmla="*/ 14441 h 196"/>
                <a:gd name="T68" fmla="+- 0 7994 7783"/>
                <a:gd name="T69" fmla="*/ T68 w 732"/>
                <a:gd name="T70" fmla="+- 0 14444 14440"/>
                <a:gd name="T71" fmla="*/ 14444 h 196"/>
                <a:gd name="T72" fmla="+- 0 7987 7783"/>
                <a:gd name="T73" fmla="*/ T72 w 732"/>
                <a:gd name="T74" fmla="+- 0 14492 14440"/>
                <a:gd name="T75" fmla="*/ 14492 h 196"/>
                <a:gd name="T76" fmla="+- 0 8050 7783"/>
                <a:gd name="T77" fmla="*/ T76 w 732"/>
                <a:gd name="T78" fmla="+- 0 14498 14440"/>
                <a:gd name="T79" fmla="*/ 14498 h 196"/>
                <a:gd name="T80" fmla="+- 0 8047 7783"/>
                <a:gd name="T81" fmla="*/ T80 w 732"/>
                <a:gd name="T82" fmla="+- 0 14442 14440"/>
                <a:gd name="T83" fmla="*/ 14442 h 196"/>
                <a:gd name="T84" fmla="+- 0 8129 7783"/>
                <a:gd name="T85" fmla="*/ T84 w 732"/>
                <a:gd name="T86" fmla="+- 0 14454 14440"/>
                <a:gd name="T87" fmla="*/ 14454 h 196"/>
                <a:gd name="T88" fmla="+- 0 8120 7783"/>
                <a:gd name="T89" fmla="*/ T88 w 732"/>
                <a:gd name="T90" fmla="+- 0 14506 14440"/>
                <a:gd name="T91" fmla="*/ 14506 h 196"/>
                <a:gd name="T92" fmla="+- 0 8184 7783"/>
                <a:gd name="T93" fmla="*/ T92 w 732"/>
                <a:gd name="T94" fmla="+- 0 14505 14440"/>
                <a:gd name="T95" fmla="*/ 14505 h 196"/>
                <a:gd name="T96" fmla="+- 0 8179 7783"/>
                <a:gd name="T97" fmla="*/ T96 w 732"/>
                <a:gd name="T98" fmla="+- 0 14449 14440"/>
                <a:gd name="T99" fmla="*/ 14449 h 196"/>
                <a:gd name="T100" fmla="+- 0 8255 7783"/>
                <a:gd name="T101" fmla="*/ T100 w 732"/>
                <a:gd name="T102" fmla="+- 0 14445 14440"/>
                <a:gd name="T103" fmla="*/ 14445 h 196"/>
                <a:gd name="T104" fmla="+- 0 8249 7783"/>
                <a:gd name="T105" fmla="*/ T104 w 732"/>
                <a:gd name="T106" fmla="+- 0 14510 14440"/>
                <a:gd name="T107" fmla="*/ 14510 h 196"/>
                <a:gd name="T108" fmla="+- 0 8307 7783"/>
                <a:gd name="T109" fmla="*/ T108 w 732"/>
                <a:gd name="T110" fmla="+- 0 14505 14440"/>
                <a:gd name="T111" fmla="*/ 14505 h 196"/>
                <a:gd name="T112" fmla="+- 0 8302 7783"/>
                <a:gd name="T113" fmla="*/ T112 w 732"/>
                <a:gd name="T114" fmla="+- 0 14456 14440"/>
                <a:gd name="T115" fmla="*/ 14456 h 196"/>
                <a:gd name="T116" fmla="+- 0 8379 7783"/>
                <a:gd name="T117" fmla="*/ T116 w 732"/>
                <a:gd name="T118" fmla="+- 0 14453 14440"/>
                <a:gd name="T119" fmla="*/ 14453 h 196"/>
                <a:gd name="T120" fmla="+- 0 8374 7783"/>
                <a:gd name="T121" fmla="*/ T120 w 732"/>
                <a:gd name="T122" fmla="+- 0 14503 14440"/>
                <a:gd name="T123" fmla="*/ 14503 h 196"/>
                <a:gd name="T124" fmla="+- 0 8444 7783"/>
                <a:gd name="T125" fmla="*/ T124 w 732"/>
                <a:gd name="T126" fmla="+- 0 14510 14440"/>
                <a:gd name="T127" fmla="*/ 14510 h 196"/>
                <a:gd name="T128" fmla="+- 0 8436 7783"/>
                <a:gd name="T129" fmla="*/ T128 w 732"/>
                <a:gd name="T130" fmla="+- 0 14455 14440"/>
                <a:gd name="T131" fmla="*/ 14455 h 196"/>
                <a:gd name="T132" fmla="+- 0 8514 7783"/>
                <a:gd name="T133" fmla="*/ T132 w 732"/>
                <a:gd name="T134" fmla="+- 0 14457 14440"/>
                <a:gd name="T135" fmla="*/ 14457 h 196"/>
                <a:gd name="T136" fmla="+- 0 8515 7783"/>
                <a:gd name="T137" fmla="*/ T136 w 732"/>
                <a:gd name="T138" fmla="+- 0 14478 14440"/>
                <a:gd name="T139" fmla="*/ 14478 h 196"/>
                <a:gd name="T140" fmla="+- 0 8505 7783"/>
                <a:gd name="T141" fmla="*/ T140 w 732"/>
                <a:gd name="T142" fmla="+- 0 14562 14440"/>
                <a:gd name="T143" fmla="*/ 14562 h 196"/>
                <a:gd name="T144" fmla="+- 0 8472 7783"/>
                <a:gd name="T145" fmla="*/ T144 w 732"/>
                <a:gd name="T146" fmla="+- 0 14613 14440"/>
                <a:gd name="T147" fmla="*/ 14613 h 196"/>
                <a:gd name="T148" fmla="+- 0 8417 7783"/>
                <a:gd name="T149" fmla="*/ T148 w 732"/>
                <a:gd name="T150" fmla="+- 0 14635 14440"/>
                <a:gd name="T151" fmla="*/ 14635 h 1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732" h="196">
                  <a:moveTo>
                    <a:pt x="634" y="195"/>
                  </a:moveTo>
                  <a:lnTo>
                    <a:pt x="558" y="194"/>
                  </a:lnTo>
                  <a:lnTo>
                    <a:pt x="479" y="185"/>
                  </a:lnTo>
                  <a:lnTo>
                    <a:pt x="400" y="181"/>
                  </a:lnTo>
                  <a:lnTo>
                    <a:pt x="320" y="181"/>
                  </a:lnTo>
                  <a:lnTo>
                    <a:pt x="240" y="185"/>
                  </a:lnTo>
                  <a:lnTo>
                    <a:pt x="161" y="193"/>
                  </a:lnTo>
                  <a:lnTo>
                    <a:pt x="66" y="187"/>
                  </a:lnTo>
                  <a:lnTo>
                    <a:pt x="17" y="148"/>
                  </a:lnTo>
                  <a:lnTo>
                    <a:pt x="0" y="95"/>
                  </a:lnTo>
                  <a:lnTo>
                    <a:pt x="2" y="43"/>
                  </a:lnTo>
                  <a:lnTo>
                    <a:pt x="5" y="27"/>
                  </a:lnTo>
                  <a:lnTo>
                    <a:pt x="11" y="0"/>
                  </a:lnTo>
                  <a:lnTo>
                    <a:pt x="86" y="8"/>
                  </a:lnTo>
                  <a:lnTo>
                    <a:pt x="86" y="53"/>
                  </a:lnTo>
                  <a:lnTo>
                    <a:pt x="146" y="61"/>
                  </a:lnTo>
                  <a:lnTo>
                    <a:pt x="133" y="1"/>
                  </a:lnTo>
                  <a:lnTo>
                    <a:pt x="211" y="4"/>
                  </a:lnTo>
                  <a:lnTo>
                    <a:pt x="204" y="52"/>
                  </a:lnTo>
                  <a:lnTo>
                    <a:pt x="267" y="58"/>
                  </a:lnTo>
                  <a:lnTo>
                    <a:pt x="264" y="2"/>
                  </a:lnTo>
                  <a:lnTo>
                    <a:pt x="346" y="14"/>
                  </a:lnTo>
                  <a:lnTo>
                    <a:pt x="337" y="66"/>
                  </a:lnTo>
                  <a:lnTo>
                    <a:pt x="401" y="65"/>
                  </a:lnTo>
                  <a:lnTo>
                    <a:pt x="396" y="9"/>
                  </a:lnTo>
                  <a:lnTo>
                    <a:pt x="472" y="5"/>
                  </a:lnTo>
                  <a:lnTo>
                    <a:pt x="466" y="70"/>
                  </a:lnTo>
                  <a:lnTo>
                    <a:pt x="524" y="65"/>
                  </a:lnTo>
                  <a:lnTo>
                    <a:pt x="519" y="16"/>
                  </a:lnTo>
                  <a:lnTo>
                    <a:pt x="596" y="13"/>
                  </a:lnTo>
                  <a:lnTo>
                    <a:pt x="591" y="63"/>
                  </a:lnTo>
                  <a:lnTo>
                    <a:pt x="661" y="70"/>
                  </a:lnTo>
                  <a:lnTo>
                    <a:pt x="653" y="15"/>
                  </a:lnTo>
                  <a:lnTo>
                    <a:pt x="731" y="17"/>
                  </a:lnTo>
                  <a:lnTo>
                    <a:pt x="732" y="38"/>
                  </a:lnTo>
                  <a:lnTo>
                    <a:pt x="722" y="122"/>
                  </a:lnTo>
                  <a:lnTo>
                    <a:pt x="689" y="173"/>
                  </a:lnTo>
                  <a:lnTo>
                    <a:pt x="634" y="195"/>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9" name="Freeform 118"/>
            <p:cNvSpPr>
              <a:spLocks/>
            </p:cNvSpPr>
            <p:nvPr/>
          </p:nvSpPr>
          <p:spPr bwMode="auto">
            <a:xfrm>
              <a:off x="6839" y="13088"/>
              <a:ext cx="1096" cy="1067"/>
            </a:xfrm>
            <a:custGeom>
              <a:avLst/>
              <a:gdLst>
                <a:gd name="T0" fmla="+- 0 6839 6839"/>
                <a:gd name="T1" fmla="*/ T0 w 1096"/>
                <a:gd name="T2" fmla="+- 0 14155 13089"/>
                <a:gd name="T3" fmla="*/ 14155 h 1067"/>
                <a:gd name="T4" fmla="+- 0 7513 6839"/>
                <a:gd name="T5" fmla="*/ T4 w 1096"/>
                <a:gd name="T6" fmla="+- 0 13089 13089"/>
                <a:gd name="T7" fmla="*/ 13089 h 1067"/>
                <a:gd name="T8" fmla="+- 0 7934 6839"/>
                <a:gd name="T9" fmla="*/ T8 w 1096"/>
                <a:gd name="T10" fmla="+- 0 14055 13089"/>
                <a:gd name="T11" fmla="*/ 14055 h 1067"/>
                <a:gd name="T12" fmla="+- 0 6839 6839"/>
                <a:gd name="T13" fmla="*/ T12 w 1096"/>
                <a:gd name="T14" fmla="+- 0 14155 13089"/>
                <a:gd name="T15" fmla="*/ 14155 h 1067"/>
              </a:gdLst>
              <a:ahLst/>
              <a:cxnLst>
                <a:cxn ang="0">
                  <a:pos x="T1" y="T3"/>
                </a:cxn>
                <a:cxn ang="0">
                  <a:pos x="T5" y="T7"/>
                </a:cxn>
                <a:cxn ang="0">
                  <a:pos x="T9" y="T11"/>
                </a:cxn>
                <a:cxn ang="0">
                  <a:pos x="T13" y="T15"/>
                </a:cxn>
              </a:cxnLst>
              <a:rect l="0" t="0" r="r" b="b"/>
              <a:pathLst>
                <a:path w="1096" h="1067">
                  <a:moveTo>
                    <a:pt x="0" y="1066"/>
                  </a:moveTo>
                  <a:lnTo>
                    <a:pt x="674" y="0"/>
                  </a:lnTo>
                  <a:lnTo>
                    <a:pt x="1095" y="966"/>
                  </a:lnTo>
                  <a:lnTo>
                    <a:pt x="0" y="1066"/>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4" name="Freeform 133"/>
            <p:cNvSpPr>
              <a:spLocks/>
            </p:cNvSpPr>
            <p:nvPr/>
          </p:nvSpPr>
          <p:spPr bwMode="auto">
            <a:xfrm>
              <a:off x="6164" y="13722"/>
              <a:ext cx="707" cy="649"/>
            </a:xfrm>
            <a:custGeom>
              <a:avLst/>
              <a:gdLst>
                <a:gd name="T0" fmla="+- 0 6165 6165"/>
                <a:gd name="T1" fmla="*/ T0 w 707"/>
                <a:gd name="T2" fmla="+- 0 14372 13723"/>
                <a:gd name="T3" fmla="*/ 14372 h 649"/>
                <a:gd name="T4" fmla="+- 0 6473 6165"/>
                <a:gd name="T5" fmla="*/ T4 w 707"/>
                <a:gd name="T6" fmla="+- 0 13723 13723"/>
                <a:gd name="T7" fmla="*/ 13723 h 649"/>
                <a:gd name="T8" fmla="+- 0 6871 6165"/>
                <a:gd name="T9" fmla="*/ T8 w 707"/>
                <a:gd name="T10" fmla="+- 0 14323 13723"/>
                <a:gd name="T11" fmla="*/ 14323 h 649"/>
                <a:gd name="T12" fmla="+- 0 6165 6165"/>
                <a:gd name="T13" fmla="*/ T12 w 707"/>
                <a:gd name="T14" fmla="+- 0 14372 13723"/>
                <a:gd name="T15" fmla="*/ 14372 h 649"/>
              </a:gdLst>
              <a:ahLst/>
              <a:cxnLst>
                <a:cxn ang="0">
                  <a:pos x="T1" y="T3"/>
                </a:cxn>
                <a:cxn ang="0">
                  <a:pos x="T5" y="T7"/>
                </a:cxn>
                <a:cxn ang="0">
                  <a:pos x="T9" y="T11"/>
                </a:cxn>
                <a:cxn ang="0">
                  <a:pos x="T13" y="T15"/>
                </a:cxn>
              </a:cxnLst>
              <a:rect l="0" t="0" r="r" b="b"/>
              <a:pathLst>
                <a:path w="707" h="649">
                  <a:moveTo>
                    <a:pt x="0" y="649"/>
                  </a:moveTo>
                  <a:lnTo>
                    <a:pt x="308" y="0"/>
                  </a:lnTo>
                  <a:lnTo>
                    <a:pt x="706" y="600"/>
                  </a:lnTo>
                  <a:lnTo>
                    <a:pt x="0" y="649"/>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2" name="AutoShape 47"/>
            <p:cNvSpPr>
              <a:spLocks/>
            </p:cNvSpPr>
            <p:nvPr/>
          </p:nvSpPr>
          <p:spPr bwMode="auto">
            <a:xfrm>
              <a:off x="6232" y="13817"/>
              <a:ext cx="605" cy="538"/>
            </a:xfrm>
            <a:custGeom>
              <a:avLst/>
              <a:gdLst>
                <a:gd name="T0" fmla="+- 0 6486 6232"/>
                <a:gd name="T1" fmla="*/ T0 w 605"/>
                <a:gd name="T2" fmla="+- 0 14228 13817"/>
                <a:gd name="T3" fmla="*/ 14228 h 538"/>
                <a:gd name="T4" fmla="+- 0 6437 6232"/>
                <a:gd name="T5" fmla="*/ T4 w 605"/>
                <a:gd name="T6" fmla="+- 0 14244 13817"/>
                <a:gd name="T7" fmla="*/ 14244 h 538"/>
                <a:gd name="T8" fmla="+- 0 6251 6232"/>
                <a:gd name="T9" fmla="*/ T8 w 605"/>
                <a:gd name="T10" fmla="+- 0 14225 13817"/>
                <a:gd name="T11" fmla="*/ 14225 h 538"/>
                <a:gd name="T12" fmla="+- 0 6502 6232"/>
                <a:gd name="T13" fmla="*/ T12 w 605"/>
                <a:gd name="T14" fmla="+- 0 14240 13817"/>
                <a:gd name="T15" fmla="*/ 14240 h 538"/>
                <a:gd name="T16" fmla="+- 0 6304 6232"/>
                <a:gd name="T17" fmla="*/ T16 w 605"/>
                <a:gd name="T18" fmla="+- 0 14229 13817"/>
                <a:gd name="T19" fmla="*/ 14229 h 538"/>
                <a:gd name="T20" fmla="+- 0 6295 6232"/>
                <a:gd name="T21" fmla="*/ T20 w 605"/>
                <a:gd name="T22" fmla="+- 0 14248 13817"/>
                <a:gd name="T23" fmla="*/ 14248 h 538"/>
                <a:gd name="T24" fmla="+- 0 6439 6232"/>
                <a:gd name="T25" fmla="*/ T24 w 605"/>
                <a:gd name="T26" fmla="+- 0 14264 13817"/>
                <a:gd name="T27" fmla="*/ 14264 h 538"/>
                <a:gd name="T28" fmla="+- 0 6465 6232"/>
                <a:gd name="T29" fmla="*/ T28 w 605"/>
                <a:gd name="T30" fmla="+- 0 14263 13817"/>
                <a:gd name="T31" fmla="*/ 14263 h 538"/>
                <a:gd name="T32" fmla="+- 0 6539 6232"/>
                <a:gd name="T33" fmla="*/ T32 w 605"/>
                <a:gd name="T34" fmla="+- 0 14279 13817"/>
                <a:gd name="T35" fmla="*/ 14279 h 538"/>
                <a:gd name="T36" fmla="+- 0 6563 6232"/>
                <a:gd name="T37" fmla="*/ T36 w 605"/>
                <a:gd name="T38" fmla="+- 0 14289 13817"/>
                <a:gd name="T39" fmla="*/ 14289 h 538"/>
                <a:gd name="T40" fmla="+- 0 6237 6232"/>
                <a:gd name="T41" fmla="*/ T40 w 605"/>
                <a:gd name="T42" fmla="+- 0 14276 13817"/>
                <a:gd name="T43" fmla="*/ 14276 h 538"/>
                <a:gd name="T44" fmla="+- 0 6313 6232"/>
                <a:gd name="T45" fmla="*/ T44 w 605"/>
                <a:gd name="T46" fmla="+- 0 14278 13817"/>
                <a:gd name="T47" fmla="*/ 14278 h 538"/>
                <a:gd name="T48" fmla="+- 0 6435 6232"/>
                <a:gd name="T49" fmla="*/ T48 w 605"/>
                <a:gd name="T50" fmla="+- 0 14311 13817"/>
                <a:gd name="T51" fmla="*/ 14311 h 538"/>
                <a:gd name="T52" fmla="+- 0 6409 6232"/>
                <a:gd name="T53" fmla="*/ T52 w 605"/>
                <a:gd name="T54" fmla="+- 0 14319 13817"/>
                <a:gd name="T55" fmla="*/ 14319 h 538"/>
                <a:gd name="T56" fmla="+- 0 6385 6232"/>
                <a:gd name="T57" fmla="*/ T56 w 605"/>
                <a:gd name="T58" fmla="+- 0 14318 13817"/>
                <a:gd name="T59" fmla="*/ 14318 h 538"/>
                <a:gd name="T60" fmla="+- 0 6412 6232"/>
                <a:gd name="T61" fmla="*/ T60 w 605"/>
                <a:gd name="T62" fmla="+- 0 14324 13817"/>
                <a:gd name="T63" fmla="*/ 14324 h 538"/>
                <a:gd name="T64" fmla="+- 0 6380 6232"/>
                <a:gd name="T65" fmla="*/ T64 w 605"/>
                <a:gd name="T66" fmla="+- 0 14346 13817"/>
                <a:gd name="T67" fmla="*/ 14346 h 538"/>
                <a:gd name="T68" fmla="+- 0 6421 6232"/>
                <a:gd name="T69" fmla="*/ T68 w 605"/>
                <a:gd name="T70" fmla="+- 0 14120 13817"/>
                <a:gd name="T71" fmla="*/ 14120 h 538"/>
                <a:gd name="T72" fmla="+- 0 6418 6232"/>
                <a:gd name="T73" fmla="*/ T72 w 605"/>
                <a:gd name="T74" fmla="+- 0 14149 13817"/>
                <a:gd name="T75" fmla="*/ 14149 h 538"/>
                <a:gd name="T76" fmla="+- 0 6451 6232"/>
                <a:gd name="T77" fmla="*/ T76 w 605"/>
                <a:gd name="T78" fmla="+- 0 14157 13817"/>
                <a:gd name="T79" fmla="*/ 14157 h 538"/>
                <a:gd name="T80" fmla="+- 0 6355 6232"/>
                <a:gd name="T81" fmla="*/ T80 w 605"/>
                <a:gd name="T82" fmla="+- 0 14172 13817"/>
                <a:gd name="T83" fmla="*/ 14172 h 538"/>
                <a:gd name="T84" fmla="+- 0 6390 6232"/>
                <a:gd name="T85" fmla="*/ T84 w 605"/>
                <a:gd name="T86" fmla="+- 0 14188 13817"/>
                <a:gd name="T87" fmla="*/ 14188 h 538"/>
                <a:gd name="T88" fmla="+- 0 6580 6232"/>
                <a:gd name="T89" fmla="*/ T88 w 605"/>
                <a:gd name="T90" fmla="+- 0 13936 13817"/>
                <a:gd name="T91" fmla="*/ 13936 h 538"/>
                <a:gd name="T92" fmla="+- 0 6404 6232"/>
                <a:gd name="T93" fmla="*/ T92 w 605"/>
                <a:gd name="T94" fmla="+- 0 13941 13817"/>
                <a:gd name="T95" fmla="*/ 13941 h 538"/>
                <a:gd name="T96" fmla="+- 0 6456 6232"/>
                <a:gd name="T97" fmla="*/ T96 w 605"/>
                <a:gd name="T98" fmla="+- 0 13980 13817"/>
                <a:gd name="T99" fmla="*/ 13980 h 538"/>
                <a:gd name="T100" fmla="+- 0 6434 6232"/>
                <a:gd name="T101" fmla="*/ T100 w 605"/>
                <a:gd name="T102" fmla="+- 0 13952 13817"/>
                <a:gd name="T103" fmla="*/ 13952 h 538"/>
                <a:gd name="T104" fmla="+- 0 6480 6232"/>
                <a:gd name="T105" fmla="*/ T104 w 605"/>
                <a:gd name="T106" fmla="+- 0 13993 13817"/>
                <a:gd name="T107" fmla="*/ 13993 h 538"/>
                <a:gd name="T108" fmla="+- 0 6427 6232"/>
                <a:gd name="T109" fmla="*/ T108 w 605"/>
                <a:gd name="T110" fmla="+- 0 14010 13817"/>
                <a:gd name="T111" fmla="*/ 14010 h 538"/>
                <a:gd name="T112" fmla="+- 0 6498 6232"/>
                <a:gd name="T113" fmla="*/ T112 w 605"/>
                <a:gd name="T114" fmla="+- 0 14004 13817"/>
                <a:gd name="T115" fmla="*/ 14004 h 538"/>
                <a:gd name="T116" fmla="+- 0 6455 6232"/>
                <a:gd name="T117" fmla="*/ T116 w 605"/>
                <a:gd name="T118" fmla="+- 0 14003 13817"/>
                <a:gd name="T119" fmla="*/ 14003 h 538"/>
                <a:gd name="T120" fmla="+- 0 6573 6232"/>
                <a:gd name="T121" fmla="*/ T120 w 605"/>
                <a:gd name="T122" fmla="+- 0 14016 13817"/>
                <a:gd name="T123" fmla="*/ 14016 h 538"/>
                <a:gd name="T124" fmla="+- 0 6569 6232"/>
                <a:gd name="T125" fmla="*/ T124 w 605"/>
                <a:gd name="T126" fmla="+- 0 14016 13817"/>
                <a:gd name="T127" fmla="*/ 14016 h 538"/>
                <a:gd name="T128" fmla="+- 0 6506 6232"/>
                <a:gd name="T129" fmla="*/ T128 w 605"/>
                <a:gd name="T130" fmla="+- 0 14054 13817"/>
                <a:gd name="T131" fmla="*/ 14054 h 538"/>
                <a:gd name="T132" fmla="+- 0 6554 6232"/>
                <a:gd name="T133" fmla="*/ T132 w 605"/>
                <a:gd name="T134" fmla="+- 0 14057 13817"/>
                <a:gd name="T135" fmla="*/ 14057 h 538"/>
                <a:gd name="T136" fmla="+- 0 6427 6232"/>
                <a:gd name="T137" fmla="*/ T136 w 605"/>
                <a:gd name="T138" fmla="+- 0 14065 13817"/>
                <a:gd name="T139" fmla="*/ 14065 h 538"/>
                <a:gd name="T140" fmla="+- 0 6632 6232"/>
                <a:gd name="T141" fmla="*/ T140 w 605"/>
                <a:gd name="T142" fmla="+- 0 14154 13817"/>
                <a:gd name="T143" fmla="*/ 14154 h 538"/>
                <a:gd name="T144" fmla="+- 0 6684 6232"/>
                <a:gd name="T145" fmla="*/ T144 w 605"/>
                <a:gd name="T146" fmla="+- 0 14161 13817"/>
                <a:gd name="T147" fmla="*/ 14161 h 538"/>
                <a:gd name="T148" fmla="+- 0 6611 6232"/>
                <a:gd name="T149" fmla="*/ T148 w 605"/>
                <a:gd name="T150" fmla="+- 0 14163 13817"/>
                <a:gd name="T151" fmla="*/ 14163 h 538"/>
                <a:gd name="T152" fmla="+- 0 6654 6232"/>
                <a:gd name="T153" fmla="*/ T152 w 605"/>
                <a:gd name="T154" fmla="+- 0 14178 13817"/>
                <a:gd name="T155" fmla="*/ 14178 h 538"/>
                <a:gd name="T156" fmla="+- 0 6721 6232"/>
                <a:gd name="T157" fmla="*/ T156 w 605"/>
                <a:gd name="T158" fmla="+- 0 14261 13817"/>
                <a:gd name="T159" fmla="*/ 14261 h 538"/>
                <a:gd name="T160" fmla="+- 0 6718 6232"/>
                <a:gd name="T161" fmla="*/ T160 w 605"/>
                <a:gd name="T162" fmla="+- 0 14217 13817"/>
                <a:gd name="T163" fmla="*/ 14217 h 538"/>
                <a:gd name="T164" fmla="+- 0 6730 6232"/>
                <a:gd name="T165" fmla="*/ T164 w 605"/>
                <a:gd name="T166" fmla="+- 0 14182 13817"/>
                <a:gd name="T167" fmla="*/ 14182 h 538"/>
                <a:gd name="T168" fmla="+- 0 6719 6232"/>
                <a:gd name="T169" fmla="*/ T168 w 605"/>
                <a:gd name="T170" fmla="+- 0 14217 13817"/>
                <a:gd name="T171" fmla="*/ 14217 h 538"/>
                <a:gd name="T172" fmla="+- 0 6742 6232"/>
                <a:gd name="T173" fmla="*/ T172 w 605"/>
                <a:gd name="T174" fmla="+- 0 14234 13817"/>
                <a:gd name="T175" fmla="*/ 14234 h 538"/>
                <a:gd name="T176" fmla="+- 0 6671 6232"/>
                <a:gd name="T177" fmla="*/ T176 w 605"/>
                <a:gd name="T178" fmla="+- 0 14262 13817"/>
                <a:gd name="T179" fmla="*/ 14262 h 538"/>
                <a:gd name="T180" fmla="+- 0 6692 6232"/>
                <a:gd name="T181" fmla="*/ T180 w 605"/>
                <a:gd name="T182" fmla="+- 0 14268 13817"/>
                <a:gd name="T183" fmla="*/ 14268 h 538"/>
                <a:gd name="T184" fmla="+- 0 6748 6232"/>
                <a:gd name="T185" fmla="*/ T184 w 605"/>
                <a:gd name="T186" fmla="+- 0 14272 13817"/>
                <a:gd name="T187" fmla="*/ 14272 h 538"/>
                <a:gd name="T188" fmla="+- 0 6721 6232"/>
                <a:gd name="T189" fmla="*/ T188 w 605"/>
                <a:gd name="T190" fmla="+- 0 14315 13817"/>
                <a:gd name="T191" fmla="*/ 14315 h 538"/>
                <a:gd name="T192" fmla="+- 0 6754 6232"/>
                <a:gd name="T193" fmla="*/ T192 w 605"/>
                <a:gd name="T194" fmla="+- 0 14323 13817"/>
                <a:gd name="T195" fmla="*/ 14323 h 538"/>
                <a:gd name="T196" fmla="+- 0 6611 6232"/>
                <a:gd name="T197" fmla="*/ T196 w 605"/>
                <a:gd name="T198" fmla="+- 0 14324 13817"/>
                <a:gd name="T199" fmla="*/ 14324 h 538"/>
                <a:gd name="T200" fmla="+- 0 6519 6232"/>
                <a:gd name="T201" fmla="*/ T200 w 605"/>
                <a:gd name="T202" fmla="+- 0 13835 13817"/>
                <a:gd name="T203" fmla="*/ 13835 h 538"/>
                <a:gd name="T204" fmla="+- 0 6523 6232"/>
                <a:gd name="T205" fmla="*/ T204 w 605"/>
                <a:gd name="T206" fmla="+- 0 13856 13817"/>
                <a:gd name="T207" fmla="*/ 13856 h 538"/>
                <a:gd name="T208" fmla="+- 0 6540 6232"/>
                <a:gd name="T209" fmla="*/ T208 w 605"/>
                <a:gd name="T210" fmla="+- 0 13842 13817"/>
                <a:gd name="T211" fmla="*/ 13842 h 538"/>
                <a:gd name="T212" fmla="+- 0 6454 6232"/>
                <a:gd name="T213" fmla="*/ T212 w 605"/>
                <a:gd name="T214" fmla="+- 0 13868 13817"/>
                <a:gd name="T215" fmla="*/ 13868 h 538"/>
                <a:gd name="T216" fmla="+- 0 6481 6232"/>
                <a:gd name="T217" fmla="*/ T216 w 605"/>
                <a:gd name="T218" fmla="+- 0 13868 13817"/>
                <a:gd name="T219" fmla="*/ 13868 h 538"/>
                <a:gd name="T220" fmla="+- 0 6584 6232"/>
                <a:gd name="T221" fmla="*/ T220 w 605"/>
                <a:gd name="T222" fmla="+- 0 14147 13817"/>
                <a:gd name="T223" fmla="*/ 14147 h 538"/>
                <a:gd name="T224" fmla="+- 0 6538 6232"/>
                <a:gd name="T225" fmla="*/ T224 w 605"/>
                <a:gd name="T226" fmla="+- 0 14155 13817"/>
                <a:gd name="T227" fmla="*/ 14155 h 538"/>
                <a:gd name="T228" fmla="+- 0 6365 6232"/>
                <a:gd name="T229" fmla="*/ T228 w 605"/>
                <a:gd name="T230" fmla="+- 0 14105 13817"/>
                <a:gd name="T231" fmla="*/ 14105 h 538"/>
                <a:gd name="T232" fmla="+- 0 6358 6232"/>
                <a:gd name="T233" fmla="*/ T232 w 605"/>
                <a:gd name="T234" fmla="+- 0 14104 13817"/>
                <a:gd name="T235" fmla="*/ 14104 h 538"/>
                <a:gd name="T236" fmla="+- 0 6642 6232"/>
                <a:gd name="T237" fmla="*/ T236 w 605"/>
                <a:gd name="T238" fmla="+- 0 14068 13817"/>
                <a:gd name="T239" fmla="*/ 14068 h 538"/>
                <a:gd name="T240" fmla="+- 0 6687 6232"/>
                <a:gd name="T241" fmla="*/ T240 w 605"/>
                <a:gd name="T242" fmla="+- 0 14088 13817"/>
                <a:gd name="T243" fmla="*/ 14088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605" h="538">
                  <a:moveTo>
                    <a:pt x="290" y="405"/>
                  </a:moveTo>
                  <a:lnTo>
                    <a:pt x="283" y="405"/>
                  </a:lnTo>
                  <a:lnTo>
                    <a:pt x="290" y="388"/>
                  </a:lnTo>
                  <a:lnTo>
                    <a:pt x="293" y="388"/>
                  </a:lnTo>
                  <a:lnTo>
                    <a:pt x="290" y="405"/>
                  </a:lnTo>
                  <a:close/>
                  <a:moveTo>
                    <a:pt x="270" y="423"/>
                  </a:moveTo>
                  <a:lnTo>
                    <a:pt x="266" y="423"/>
                  </a:lnTo>
                  <a:lnTo>
                    <a:pt x="272" y="406"/>
                  </a:lnTo>
                  <a:lnTo>
                    <a:pt x="272" y="405"/>
                  </a:lnTo>
                  <a:lnTo>
                    <a:pt x="268" y="398"/>
                  </a:lnTo>
                  <a:lnTo>
                    <a:pt x="264" y="390"/>
                  </a:lnTo>
                  <a:lnTo>
                    <a:pt x="267" y="389"/>
                  </a:lnTo>
                  <a:lnTo>
                    <a:pt x="270" y="394"/>
                  </a:lnTo>
                  <a:lnTo>
                    <a:pt x="276" y="404"/>
                  </a:lnTo>
                  <a:lnTo>
                    <a:pt x="283" y="405"/>
                  </a:lnTo>
                  <a:lnTo>
                    <a:pt x="290" y="405"/>
                  </a:lnTo>
                  <a:lnTo>
                    <a:pt x="289" y="408"/>
                  </a:lnTo>
                  <a:lnTo>
                    <a:pt x="275" y="408"/>
                  </a:lnTo>
                  <a:lnTo>
                    <a:pt x="270" y="423"/>
                  </a:lnTo>
                  <a:close/>
                  <a:moveTo>
                    <a:pt x="245" y="430"/>
                  </a:moveTo>
                  <a:lnTo>
                    <a:pt x="242" y="430"/>
                  </a:lnTo>
                  <a:lnTo>
                    <a:pt x="245" y="427"/>
                  </a:lnTo>
                  <a:lnTo>
                    <a:pt x="248" y="405"/>
                  </a:lnTo>
                  <a:lnTo>
                    <a:pt x="251" y="404"/>
                  </a:lnTo>
                  <a:lnTo>
                    <a:pt x="254" y="411"/>
                  </a:lnTo>
                  <a:lnTo>
                    <a:pt x="250" y="411"/>
                  </a:lnTo>
                  <a:lnTo>
                    <a:pt x="248" y="426"/>
                  </a:lnTo>
                  <a:lnTo>
                    <a:pt x="245" y="430"/>
                  </a:lnTo>
                  <a:close/>
                  <a:moveTo>
                    <a:pt x="93" y="424"/>
                  </a:moveTo>
                  <a:lnTo>
                    <a:pt x="87" y="424"/>
                  </a:lnTo>
                  <a:lnTo>
                    <a:pt x="94" y="405"/>
                  </a:lnTo>
                  <a:lnTo>
                    <a:pt x="97" y="405"/>
                  </a:lnTo>
                  <a:lnTo>
                    <a:pt x="94" y="422"/>
                  </a:lnTo>
                  <a:lnTo>
                    <a:pt x="93" y="424"/>
                  </a:lnTo>
                  <a:close/>
                  <a:moveTo>
                    <a:pt x="65" y="431"/>
                  </a:moveTo>
                  <a:lnTo>
                    <a:pt x="63" y="431"/>
                  </a:lnTo>
                  <a:lnTo>
                    <a:pt x="66" y="428"/>
                  </a:lnTo>
                  <a:lnTo>
                    <a:pt x="70" y="406"/>
                  </a:lnTo>
                  <a:lnTo>
                    <a:pt x="73" y="406"/>
                  </a:lnTo>
                  <a:lnTo>
                    <a:pt x="75" y="412"/>
                  </a:lnTo>
                  <a:lnTo>
                    <a:pt x="72" y="412"/>
                  </a:lnTo>
                  <a:lnTo>
                    <a:pt x="69" y="425"/>
                  </a:lnTo>
                  <a:lnTo>
                    <a:pt x="66" y="431"/>
                  </a:lnTo>
                  <a:lnTo>
                    <a:pt x="65" y="431"/>
                  </a:lnTo>
                  <a:close/>
                  <a:moveTo>
                    <a:pt x="211" y="447"/>
                  </a:moveTo>
                  <a:lnTo>
                    <a:pt x="207" y="447"/>
                  </a:lnTo>
                  <a:lnTo>
                    <a:pt x="213" y="430"/>
                  </a:lnTo>
                  <a:lnTo>
                    <a:pt x="205" y="427"/>
                  </a:lnTo>
                  <a:lnTo>
                    <a:pt x="199" y="408"/>
                  </a:lnTo>
                  <a:lnTo>
                    <a:pt x="198" y="407"/>
                  </a:lnTo>
                  <a:lnTo>
                    <a:pt x="201" y="406"/>
                  </a:lnTo>
                  <a:lnTo>
                    <a:pt x="204" y="412"/>
                  </a:lnTo>
                  <a:lnTo>
                    <a:pt x="210" y="422"/>
                  </a:lnTo>
                  <a:lnTo>
                    <a:pt x="217" y="424"/>
                  </a:lnTo>
                  <a:lnTo>
                    <a:pt x="224" y="424"/>
                  </a:lnTo>
                  <a:lnTo>
                    <a:pt x="220" y="429"/>
                  </a:lnTo>
                  <a:lnTo>
                    <a:pt x="217" y="431"/>
                  </a:lnTo>
                  <a:lnTo>
                    <a:pt x="219" y="435"/>
                  </a:lnTo>
                  <a:lnTo>
                    <a:pt x="215" y="435"/>
                  </a:lnTo>
                  <a:lnTo>
                    <a:pt x="211" y="447"/>
                  </a:lnTo>
                  <a:close/>
                  <a:moveTo>
                    <a:pt x="224" y="424"/>
                  </a:moveTo>
                  <a:lnTo>
                    <a:pt x="217" y="424"/>
                  </a:lnTo>
                  <a:lnTo>
                    <a:pt x="225" y="406"/>
                  </a:lnTo>
                  <a:lnTo>
                    <a:pt x="228" y="406"/>
                  </a:lnTo>
                  <a:lnTo>
                    <a:pt x="230" y="412"/>
                  </a:lnTo>
                  <a:lnTo>
                    <a:pt x="227" y="412"/>
                  </a:lnTo>
                  <a:lnTo>
                    <a:pt x="224" y="424"/>
                  </a:lnTo>
                  <a:close/>
                  <a:moveTo>
                    <a:pt x="39" y="431"/>
                  </a:moveTo>
                  <a:lnTo>
                    <a:pt x="29" y="427"/>
                  </a:lnTo>
                  <a:lnTo>
                    <a:pt x="22" y="415"/>
                  </a:lnTo>
                  <a:lnTo>
                    <a:pt x="19" y="408"/>
                  </a:lnTo>
                  <a:lnTo>
                    <a:pt x="22" y="407"/>
                  </a:lnTo>
                  <a:lnTo>
                    <a:pt x="25" y="413"/>
                  </a:lnTo>
                  <a:lnTo>
                    <a:pt x="31" y="423"/>
                  </a:lnTo>
                  <a:lnTo>
                    <a:pt x="39" y="426"/>
                  </a:lnTo>
                  <a:lnTo>
                    <a:pt x="42" y="426"/>
                  </a:lnTo>
                  <a:lnTo>
                    <a:pt x="39" y="431"/>
                  </a:lnTo>
                  <a:close/>
                  <a:moveTo>
                    <a:pt x="42" y="426"/>
                  </a:moveTo>
                  <a:lnTo>
                    <a:pt x="39" y="426"/>
                  </a:lnTo>
                  <a:lnTo>
                    <a:pt x="46" y="408"/>
                  </a:lnTo>
                  <a:lnTo>
                    <a:pt x="49" y="407"/>
                  </a:lnTo>
                  <a:lnTo>
                    <a:pt x="51" y="413"/>
                  </a:lnTo>
                  <a:lnTo>
                    <a:pt x="48" y="413"/>
                  </a:lnTo>
                  <a:lnTo>
                    <a:pt x="42" y="426"/>
                  </a:lnTo>
                  <a:close/>
                  <a:moveTo>
                    <a:pt x="288" y="415"/>
                  </a:moveTo>
                  <a:lnTo>
                    <a:pt x="281" y="415"/>
                  </a:lnTo>
                  <a:lnTo>
                    <a:pt x="275" y="408"/>
                  </a:lnTo>
                  <a:lnTo>
                    <a:pt x="289" y="408"/>
                  </a:lnTo>
                  <a:lnTo>
                    <a:pt x="288" y="415"/>
                  </a:lnTo>
                  <a:close/>
                  <a:moveTo>
                    <a:pt x="261" y="430"/>
                  </a:moveTo>
                  <a:lnTo>
                    <a:pt x="255" y="422"/>
                  </a:lnTo>
                  <a:lnTo>
                    <a:pt x="250" y="411"/>
                  </a:lnTo>
                  <a:lnTo>
                    <a:pt x="254" y="411"/>
                  </a:lnTo>
                  <a:lnTo>
                    <a:pt x="259" y="421"/>
                  </a:lnTo>
                  <a:lnTo>
                    <a:pt x="266" y="423"/>
                  </a:lnTo>
                  <a:lnTo>
                    <a:pt x="270" y="423"/>
                  </a:lnTo>
                  <a:lnTo>
                    <a:pt x="268" y="428"/>
                  </a:lnTo>
                  <a:lnTo>
                    <a:pt x="261" y="430"/>
                  </a:lnTo>
                  <a:close/>
                  <a:moveTo>
                    <a:pt x="237" y="446"/>
                  </a:moveTo>
                  <a:lnTo>
                    <a:pt x="233" y="446"/>
                  </a:lnTo>
                  <a:lnTo>
                    <a:pt x="238" y="431"/>
                  </a:lnTo>
                  <a:lnTo>
                    <a:pt x="237" y="431"/>
                  </a:lnTo>
                  <a:lnTo>
                    <a:pt x="236" y="430"/>
                  </a:lnTo>
                  <a:lnTo>
                    <a:pt x="233" y="426"/>
                  </a:lnTo>
                  <a:lnTo>
                    <a:pt x="229" y="418"/>
                  </a:lnTo>
                  <a:lnTo>
                    <a:pt x="227" y="412"/>
                  </a:lnTo>
                  <a:lnTo>
                    <a:pt x="230" y="412"/>
                  </a:lnTo>
                  <a:lnTo>
                    <a:pt x="234" y="424"/>
                  </a:lnTo>
                  <a:lnTo>
                    <a:pt x="238" y="427"/>
                  </a:lnTo>
                  <a:lnTo>
                    <a:pt x="242" y="430"/>
                  </a:lnTo>
                  <a:lnTo>
                    <a:pt x="245" y="430"/>
                  </a:lnTo>
                  <a:lnTo>
                    <a:pt x="244" y="431"/>
                  </a:lnTo>
                  <a:lnTo>
                    <a:pt x="241" y="432"/>
                  </a:lnTo>
                  <a:lnTo>
                    <a:pt x="237" y="446"/>
                  </a:lnTo>
                  <a:close/>
                  <a:moveTo>
                    <a:pt x="83" y="447"/>
                  </a:moveTo>
                  <a:lnTo>
                    <a:pt x="72" y="447"/>
                  </a:lnTo>
                  <a:lnTo>
                    <a:pt x="78" y="446"/>
                  </a:lnTo>
                  <a:lnTo>
                    <a:pt x="83" y="431"/>
                  </a:lnTo>
                  <a:lnTo>
                    <a:pt x="78" y="428"/>
                  </a:lnTo>
                  <a:lnTo>
                    <a:pt x="74" y="419"/>
                  </a:lnTo>
                  <a:lnTo>
                    <a:pt x="72" y="412"/>
                  </a:lnTo>
                  <a:lnTo>
                    <a:pt x="75" y="412"/>
                  </a:lnTo>
                  <a:lnTo>
                    <a:pt x="80" y="422"/>
                  </a:lnTo>
                  <a:lnTo>
                    <a:pt x="87" y="424"/>
                  </a:lnTo>
                  <a:lnTo>
                    <a:pt x="93" y="424"/>
                  </a:lnTo>
                  <a:lnTo>
                    <a:pt x="90" y="429"/>
                  </a:lnTo>
                  <a:lnTo>
                    <a:pt x="87" y="431"/>
                  </a:lnTo>
                  <a:lnTo>
                    <a:pt x="89" y="434"/>
                  </a:lnTo>
                  <a:lnTo>
                    <a:pt x="85" y="434"/>
                  </a:lnTo>
                  <a:lnTo>
                    <a:pt x="83" y="446"/>
                  </a:lnTo>
                  <a:lnTo>
                    <a:pt x="83" y="447"/>
                  </a:lnTo>
                  <a:close/>
                  <a:moveTo>
                    <a:pt x="71" y="471"/>
                  </a:moveTo>
                  <a:lnTo>
                    <a:pt x="67" y="471"/>
                  </a:lnTo>
                  <a:lnTo>
                    <a:pt x="74" y="453"/>
                  </a:lnTo>
                  <a:lnTo>
                    <a:pt x="68" y="451"/>
                  </a:lnTo>
                  <a:lnTo>
                    <a:pt x="62" y="437"/>
                  </a:lnTo>
                  <a:lnTo>
                    <a:pt x="60" y="432"/>
                  </a:lnTo>
                  <a:lnTo>
                    <a:pt x="59" y="432"/>
                  </a:lnTo>
                  <a:lnTo>
                    <a:pt x="57" y="431"/>
                  </a:lnTo>
                  <a:lnTo>
                    <a:pt x="54" y="427"/>
                  </a:lnTo>
                  <a:lnTo>
                    <a:pt x="50" y="420"/>
                  </a:lnTo>
                  <a:lnTo>
                    <a:pt x="48" y="413"/>
                  </a:lnTo>
                  <a:lnTo>
                    <a:pt x="51" y="413"/>
                  </a:lnTo>
                  <a:lnTo>
                    <a:pt x="55" y="425"/>
                  </a:lnTo>
                  <a:lnTo>
                    <a:pt x="59" y="429"/>
                  </a:lnTo>
                  <a:lnTo>
                    <a:pt x="63" y="431"/>
                  </a:lnTo>
                  <a:lnTo>
                    <a:pt x="65" y="431"/>
                  </a:lnTo>
                  <a:lnTo>
                    <a:pt x="63" y="432"/>
                  </a:lnTo>
                  <a:lnTo>
                    <a:pt x="67" y="440"/>
                  </a:lnTo>
                  <a:lnTo>
                    <a:pt x="72" y="447"/>
                  </a:lnTo>
                  <a:lnTo>
                    <a:pt x="83" y="447"/>
                  </a:lnTo>
                  <a:lnTo>
                    <a:pt x="80" y="452"/>
                  </a:lnTo>
                  <a:lnTo>
                    <a:pt x="77" y="453"/>
                  </a:lnTo>
                  <a:lnTo>
                    <a:pt x="80" y="457"/>
                  </a:lnTo>
                  <a:lnTo>
                    <a:pt x="76" y="457"/>
                  </a:lnTo>
                  <a:lnTo>
                    <a:pt x="71" y="471"/>
                  </a:lnTo>
                  <a:close/>
                  <a:moveTo>
                    <a:pt x="108" y="445"/>
                  </a:moveTo>
                  <a:lnTo>
                    <a:pt x="98" y="445"/>
                  </a:lnTo>
                  <a:lnTo>
                    <a:pt x="104" y="443"/>
                  </a:lnTo>
                  <a:lnTo>
                    <a:pt x="108" y="426"/>
                  </a:lnTo>
                  <a:lnTo>
                    <a:pt x="111" y="427"/>
                  </a:lnTo>
                  <a:lnTo>
                    <a:pt x="109" y="442"/>
                  </a:lnTo>
                  <a:lnTo>
                    <a:pt x="108" y="445"/>
                  </a:lnTo>
                  <a:close/>
                  <a:moveTo>
                    <a:pt x="208" y="453"/>
                  </a:moveTo>
                  <a:lnTo>
                    <a:pt x="200" y="450"/>
                  </a:lnTo>
                  <a:lnTo>
                    <a:pt x="192" y="438"/>
                  </a:lnTo>
                  <a:lnTo>
                    <a:pt x="189" y="431"/>
                  </a:lnTo>
                  <a:lnTo>
                    <a:pt x="192" y="430"/>
                  </a:lnTo>
                  <a:lnTo>
                    <a:pt x="195" y="436"/>
                  </a:lnTo>
                  <a:lnTo>
                    <a:pt x="201" y="445"/>
                  </a:lnTo>
                  <a:lnTo>
                    <a:pt x="207" y="447"/>
                  </a:lnTo>
                  <a:lnTo>
                    <a:pt x="211" y="447"/>
                  </a:lnTo>
                  <a:lnTo>
                    <a:pt x="208" y="453"/>
                  </a:lnTo>
                  <a:close/>
                  <a:moveTo>
                    <a:pt x="96" y="467"/>
                  </a:moveTo>
                  <a:lnTo>
                    <a:pt x="87" y="467"/>
                  </a:lnTo>
                  <a:lnTo>
                    <a:pt x="93" y="466"/>
                  </a:lnTo>
                  <a:lnTo>
                    <a:pt x="98" y="451"/>
                  </a:lnTo>
                  <a:lnTo>
                    <a:pt x="93" y="449"/>
                  </a:lnTo>
                  <a:lnTo>
                    <a:pt x="88" y="440"/>
                  </a:lnTo>
                  <a:lnTo>
                    <a:pt x="85" y="434"/>
                  </a:lnTo>
                  <a:lnTo>
                    <a:pt x="89" y="434"/>
                  </a:lnTo>
                  <a:lnTo>
                    <a:pt x="91" y="439"/>
                  </a:lnTo>
                  <a:lnTo>
                    <a:pt x="98" y="445"/>
                  </a:lnTo>
                  <a:lnTo>
                    <a:pt x="108" y="445"/>
                  </a:lnTo>
                  <a:lnTo>
                    <a:pt x="107" y="449"/>
                  </a:lnTo>
                  <a:lnTo>
                    <a:pt x="103" y="451"/>
                  </a:lnTo>
                  <a:lnTo>
                    <a:pt x="105" y="453"/>
                  </a:lnTo>
                  <a:lnTo>
                    <a:pt x="101" y="453"/>
                  </a:lnTo>
                  <a:lnTo>
                    <a:pt x="96" y="467"/>
                  </a:lnTo>
                  <a:close/>
                  <a:moveTo>
                    <a:pt x="228" y="452"/>
                  </a:moveTo>
                  <a:lnTo>
                    <a:pt x="221" y="445"/>
                  </a:lnTo>
                  <a:lnTo>
                    <a:pt x="215" y="435"/>
                  </a:lnTo>
                  <a:lnTo>
                    <a:pt x="219" y="435"/>
                  </a:lnTo>
                  <a:lnTo>
                    <a:pt x="221" y="438"/>
                  </a:lnTo>
                  <a:lnTo>
                    <a:pt x="227" y="446"/>
                  </a:lnTo>
                  <a:lnTo>
                    <a:pt x="233" y="446"/>
                  </a:lnTo>
                  <a:lnTo>
                    <a:pt x="237" y="446"/>
                  </a:lnTo>
                  <a:lnTo>
                    <a:pt x="235" y="450"/>
                  </a:lnTo>
                  <a:lnTo>
                    <a:pt x="228" y="452"/>
                  </a:lnTo>
                  <a:close/>
                  <a:moveTo>
                    <a:pt x="360" y="461"/>
                  </a:moveTo>
                  <a:lnTo>
                    <a:pt x="356" y="461"/>
                  </a:lnTo>
                  <a:lnTo>
                    <a:pt x="363" y="441"/>
                  </a:lnTo>
                  <a:lnTo>
                    <a:pt x="365" y="441"/>
                  </a:lnTo>
                  <a:lnTo>
                    <a:pt x="360" y="461"/>
                  </a:lnTo>
                  <a:close/>
                  <a:moveTo>
                    <a:pt x="337" y="467"/>
                  </a:moveTo>
                  <a:lnTo>
                    <a:pt x="331" y="467"/>
                  </a:lnTo>
                  <a:lnTo>
                    <a:pt x="335" y="464"/>
                  </a:lnTo>
                  <a:lnTo>
                    <a:pt x="338" y="442"/>
                  </a:lnTo>
                  <a:lnTo>
                    <a:pt x="341" y="442"/>
                  </a:lnTo>
                  <a:lnTo>
                    <a:pt x="344" y="448"/>
                  </a:lnTo>
                  <a:lnTo>
                    <a:pt x="344" y="449"/>
                  </a:lnTo>
                  <a:lnTo>
                    <a:pt x="340" y="449"/>
                  </a:lnTo>
                  <a:lnTo>
                    <a:pt x="337" y="467"/>
                  </a:lnTo>
                  <a:close/>
                  <a:moveTo>
                    <a:pt x="307" y="468"/>
                  </a:moveTo>
                  <a:lnTo>
                    <a:pt x="298" y="464"/>
                  </a:lnTo>
                  <a:lnTo>
                    <a:pt x="291" y="451"/>
                  </a:lnTo>
                  <a:lnTo>
                    <a:pt x="288" y="444"/>
                  </a:lnTo>
                  <a:lnTo>
                    <a:pt x="291" y="443"/>
                  </a:lnTo>
                  <a:lnTo>
                    <a:pt x="294" y="449"/>
                  </a:lnTo>
                  <a:lnTo>
                    <a:pt x="300" y="460"/>
                  </a:lnTo>
                  <a:lnTo>
                    <a:pt x="307" y="462"/>
                  </a:lnTo>
                  <a:lnTo>
                    <a:pt x="310" y="462"/>
                  </a:lnTo>
                  <a:lnTo>
                    <a:pt x="307" y="468"/>
                  </a:lnTo>
                  <a:close/>
                  <a:moveTo>
                    <a:pt x="310" y="462"/>
                  </a:moveTo>
                  <a:lnTo>
                    <a:pt x="307" y="462"/>
                  </a:lnTo>
                  <a:lnTo>
                    <a:pt x="315" y="444"/>
                  </a:lnTo>
                  <a:lnTo>
                    <a:pt x="318" y="444"/>
                  </a:lnTo>
                  <a:lnTo>
                    <a:pt x="320" y="449"/>
                  </a:lnTo>
                  <a:lnTo>
                    <a:pt x="317" y="449"/>
                  </a:lnTo>
                  <a:lnTo>
                    <a:pt x="310" y="462"/>
                  </a:lnTo>
                  <a:close/>
                  <a:moveTo>
                    <a:pt x="122" y="466"/>
                  </a:moveTo>
                  <a:lnTo>
                    <a:pt x="113" y="466"/>
                  </a:lnTo>
                  <a:lnTo>
                    <a:pt x="120" y="465"/>
                  </a:lnTo>
                  <a:lnTo>
                    <a:pt x="125" y="448"/>
                  </a:lnTo>
                  <a:lnTo>
                    <a:pt x="128" y="448"/>
                  </a:lnTo>
                  <a:lnTo>
                    <a:pt x="122" y="466"/>
                  </a:lnTo>
                  <a:close/>
                  <a:moveTo>
                    <a:pt x="352" y="467"/>
                  </a:moveTo>
                  <a:lnTo>
                    <a:pt x="345" y="460"/>
                  </a:lnTo>
                  <a:lnTo>
                    <a:pt x="340" y="449"/>
                  </a:lnTo>
                  <a:lnTo>
                    <a:pt x="344" y="449"/>
                  </a:lnTo>
                  <a:lnTo>
                    <a:pt x="349" y="459"/>
                  </a:lnTo>
                  <a:lnTo>
                    <a:pt x="356" y="461"/>
                  </a:lnTo>
                  <a:lnTo>
                    <a:pt x="360" y="461"/>
                  </a:lnTo>
                  <a:lnTo>
                    <a:pt x="359" y="464"/>
                  </a:lnTo>
                  <a:lnTo>
                    <a:pt x="352" y="467"/>
                  </a:lnTo>
                  <a:close/>
                  <a:moveTo>
                    <a:pt x="331" y="472"/>
                  </a:moveTo>
                  <a:lnTo>
                    <a:pt x="322" y="464"/>
                  </a:lnTo>
                  <a:lnTo>
                    <a:pt x="319" y="456"/>
                  </a:lnTo>
                  <a:lnTo>
                    <a:pt x="317" y="449"/>
                  </a:lnTo>
                  <a:lnTo>
                    <a:pt x="320" y="449"/>
                  </a:lnTo>
                  <a:lnTo>
                    <a:pt x="324" y="460"/>
                  </a:lnTo>
                  <a:lnTo>
                    <a:pt x="328" y="464"/>
                  </a:lnTo>
                  <a:lnTo>
                    <a:pt x="331" y="467"/>
                  </a:lnTo>
                  <a:lnTo>
                    <a:pt x="337" y="467"/>
                  </a:lnTo>
                  <a:lnTo>
                    <a:pt x="337" y="469"/>
                  </a:lnTo>
                  <a:lnTo>
                    <a:pt x="331" y="472"/>
                  </a:lnTo>
                  <a:close/>
                  <a:moveTo>
                    <a:pt x="49" y="478"/>
                  </a:moveTo>
                  <a:lnTo>
                    <a:pt x="43" y="478"/>
                  </a:lnTo>
                  <a:lnTo>
                    <a:pt x="47" y="474"/>
                  </a:lnTo>
                  <a:lnTo>
                    <a:pt x="50" y="452"/>
                  </a:lnTo>
                  <a:lnTo>
                    <a:pt x="53" y="452"/>
                  </a:lnTo>
                  <a:lnTo>
                    <a:pt x="55" y="458"/>
                  </a:lnTo>
                  <a:lnTo>
                    <a:pt x="56" y="458"/>
                  </a:lnTo>
                  <a:lnTo>
                    <a:pt x="52" y="458"/>
                  </a:lnTo>
                  <a:lnTo>
                    <a:pt x="49" y="478"/>
                  </a:lnTo>
                  <a:close/>
                  <a:moveTo>
                    <a:pt x="19" y="477"/>
                  </a:moveTo>
                  <a:lnTo>
                    <a:pt x="10" y="474"/>
                  </a:lnTo>
                  <a:lnTo>
                    <a:pt x="3" y="461"/>
                  </a:lnTo>
                  <a:lnTo>
                    <a:pt x="0" y="454"/>
                  </a:lnTo>
                  <a:lnTo>
                    <a:pt x="3" y="453"/>
                  </a:lnTo>
                  <a:lnTo>
                    <a:pt x="5" y="459"/>
                  </a:lnTo>
                  <a:lnTo>
                    <a:pt x="11" y="469"/>
                  </a:lnTo>
                  <a:lnTo>
                    <a:pt x="19" y="472"/>
                  </a:lnTo>
                  <a:lnTo>
                    <a:pt x="22" y="472"/>
                  </a:lnTo>
                  <a:lnTo>
                    <a:pt x="19" y="477"/>
                  </a:lnTo>
                  <a:close/>
                  <a:moveTo>
                    <a:pt x="22" y="472"/>
                  </a:moveTo>
                  <a:lnTo>
                    <a:pt x="19" y="472"/>
                  </a:lnTo>
                  <a:lnTo>
                    <a:pt x="27" y="454"/>
                  </a:lnTo>
                  <a:lnTo>
                    <a:pt x="30" y="453"/>
                  </a:lnTo>
                  <a:lnTo>
                    <a:pt x="32" y="459"/>
                  </a:lnTo>
                  <a:lnTo>
                    <a:pt x="29" y="459"/>
                  </a:lnTo>
                  <a:lnTo>
                    <a:pt x="22" y="472"/>
                  </a:lnTo>
                  <a:close/>
                  <a:moveTo>
                    <a:pt x="114" y="472"/>
                  </a:moveTo>
                  <a:lnTo>
                    <a:pt x="106" y="463"/>
                  </a:lnTo>
                  <a:lnTo>
                    <a:pt x="101" y="453"/>
                  </a:lnTo>
                  <a:lnTo>
                    <a:pt x="105" y="453"/>
                  </a:lnTo>
                  <a:lnTo>
                    <a:pt x="107" y="459"/>
                  </a:lnTo>
                  <a:lnTo>
                    <a:pt x="113" y="466"/>
                  </a:lnTo>
                  <a:lnTo>
                    <a:pt x="122" y="466"/>
                  </a:lnTo>
                  <a:lnTo>
                    <a:pt x="121" y="469"/>
                  </a:lnTo>
                  <a:lnTo>
                    <a:pt x="114" y="472"/>
                  </a:lnTo>
                  <a:close/>
                  <a:moveTo>
                    <a:pt x="88" y="473"/>
                  </a:moveTo>
                  <a:lnTo>
                    <a:pt x="81" y="467"/>
                  </a:lnTo>
                  <a:lnTo>
                    <a:pt x="76" y="457"/>
                  </a:lnTo>
                  <a:lnTo>
                    <a:pt x="80" y="457"/>
                  </a:lnTo>
                  <a:lnTo>
                    <a:pt x="81" y="461"/>
                  </a:lnTo>
                  <a:lnTo>
                    <a:pt x="87" y="467"/>
                  </a:lnTo>
                  <a:lnTo>
                    <a:pt x="96" y="467"/>
                  </a:lnTo>
                  <a:lnTo>
                    <a:pt x="95" y="471"/>
                  </a:lnTo>
                  <a:lnTo>
                    <a:pt x="88" y="473"/>
                  </a:lnTo>
                  <a:close/>
                  <a:moveTo>
                    <a:pt x="63" y="477"/>
                  </a:moveTo>
                  <a:lnTo>
                    <a:pt x="57" y="469"/>
                  </a:lnTo>
                  <a:lnTo>
                    <a:pt x="52" y="458"/>
                  </a:lnTo>
                  <a:lnTo>
                    <a:pt x="56" y="458"/>
                  </a:lnTo>
                  <a:lnTo>
                    <a:pt x="61" y="468"/>
                  </a:lnTo>
                  <a:lnTo>
                    <a:pt x="67" y="471"/>
                  </a:lnTo>
                  <a:lnTo>
                    <a:pt x="71" y="471"/>
                  </a:lnTo>
                  <a:lnTo>
                    <a:pt x="70" y="475"/>
                  </a:lnTo>
                  <a:lnTo>
                    <a:pt x="63" y="477"/>
                  </a:lnTo>
                  <a:close/>
                  <a:moveTo>
                    <a:pt x="43" y="482"/>
                  </a:moveTo>
                  <a:lnTo>
                    <a:pt x="34" y="473"/>
                  </a:lnTo>
                  <a:lnTo>
                    <a:pt x="31" y="465"/>
                  </a:lnTo>
                  <a:lnTo>
                    <a:pt x="29" y="459"/>
                  </a:lnTo>
                  <a:lnTo>
                    <a:pt x="32" y="459"/>
                  </a:lnTo>
                  <a:lnTo>
                    <a:pt x="36" y="471"/>
                  </a:lnTo>
                  <a:lnTo>
                    <a:pt x="43" y="478"/>
                  </a:lnTo>
                  <a:lnTo>
                    <a:pt x="49" y="478"/>
                  </a:lnTo>
                  <a:lnTo>
                    <a:pt x="48" y="479"/>
                  </a:lnTo>
                  <a:lnTo>
                    <a:pt x="43" y="482"/>
                  </a:lnTo>
                  <a:close/>
                  <a:moveTo>
                    <a:pt x="209" y="494"/>
                  </a:moveTo>
                  <a:lnTo>
                    <a:pt x="203" y="494"/>
                  </a:lnTo>
                  <a:lnTo>
                    <a:pt x="208" y="476"/>
                  </a:lnTo>
                  <a:lnTo>
                    <a:pt x="211" y="476"/>
                  </a:lnTo>
                  <a:lnTo>
                    <a:pt x="209" y="494"/>
                  </a:lnTo>
                  <a:close/>
                  <a:moveTo>
                    <a:pt x="183" y="496"/>
                  </a:moveTo>
                  <a:lnTo>
                    <a:pt x="177" y="496"/>
                  </a:lnTo>
                  <a:lnTo>
                    <a:pt x="183" y="478"/>
                  </a:lnTo>
                  <a:lnTo>
                    <a:pt x="186" y="478"/>
                  </a:lnTo>
                  <a:lnTo>
                    <a:pt x="189" y="484"/>
                  </a:lnTo>
                  <a:lnTo>
                    <a:pt x="185" y="484"/>
                  </a:lnTo>
                  <a:lnTo>
                    <a:pt x="183" y="495"/>
                  </a:lnTo>
                  <a:lnTo>
                    <a:pt x="183" y="496"/>
                  </a:lnTo>
                  <a:close/>
                  <a:moveTo>
                    <a:pt x="171" y="520"/>
                  </a:moveTo>
                  <a:lnTo>
                    <a:pt x="167" y="520"/>
                  </a:lnTo>
                  <a:lnTo>
                    <a:pt x="174" y="502"/>
                  </a:lnTo>
                  <a:lnTo>
                    <a:pt x="167" y="500"/>
                  </a:lnTo>
                  <a:lnTo>
                    <a:pt x="159" y="480"/>
                  </a:lnTo>
                  <a:lnTo>
                    <a:pt x="162" y="479"/>
                  </a:lnTo>
                  <a:lnTo>
                    <a:pt x="164" y="485"/>
                  </a:lnTo>
                  <a:lnTo>
                    <a:pt x="170" y="494"/>
                  </a:lnTo>
                  <a:lnTo>
                    <a:pt x="177" y="496"/>
                  </a:lnTo>
                  <a:lnTo>
                    <a:pt x="183" y="496"/>
                  </a:lnTo>
                  <a:lnTo>
                    <a:pt x="180" y="501"/>
                  </a:lnTo>
                  <a:lnTo>
                    <a:pt x="177" y="502"/>
                  </a:lnTo>
                  <a:lnTo>
                    <a:pt x="180" y="507"/>
                  </a:lnTo>
                  <a:lnTo>
                    <a:pt x="176" y="507"/>
                  </a:lnTo>
                  <a:lnTo>
                    <a:pt x="171" y="520"/>
                  </a:lnTo>
                  <a:close/>
                  <a:moveTo>
                    <a:pt x="196" y="517"/>
                  </a:moveTo>
                  <a:lnTo>
                    <a:pt x="187" y="517"/>
                  </a:lnTo>
                  <a:lnTo>
                    <a:pt x="193" y="516"/>
                  </a:lnTo>
                  <a:lnTo>
                    <a:pt x="198" y="502"/>
                  </a:lnTo>
                  <a:lnTo>
                    <a:pt x="198" y="501"/>
                  </a:lnTo>
                  <a:lnTo>
                    <a:pt x="198" y="500"/>
                  </a:lnTo>
                  <a:lnTo>
                    <a:pt x="193" y="498"/>
                  </a:lnTo>
                  <a:lnTo>
                    <a:pt x="188" y="489"/>
                  </a:lnTo>
                  <a:lnTo>
                    <a:pt x="185" y="484"/>
                  </a:lnTo>
                  <a:lnTo>
                    <a:pt x="189" y="484"/>
                  </a:lnTo>
                  <a:lnTo>
                    <a:pt x="195" y="493"/>
                  </a:lnTo>
                  <a:lnTo>
                    <a:pt x="203" y="494"/>
                  </a:lnTo>
                  <a:lnTo>
                    <a:pt x="209" y="494"/>
                  </a:lnTo>
                  <a:lnTo>
                    <a:pt x="205" y="500"/>
                  </a:lnTo>
                  <a:lnTo>
                    <a:pt x="201" y="501"/>
                  </a:lnTo>
                  <a:lnTo>
                    <a:pt x="201" y="502"/>
                  </a:lnTo>
                  <a:lnTo>
                    <a:pt x="196" y="517"/>
                  </a:lnTo>
                  <a:close/>
                  <a:moveTo>
                    <a:pt x="149" y="527"/>
                  </a:moveTo>
                  <a:lnTo>
                    <a:pt x="143" y="527"/>
                  </a:lnTo>
                  <a:lnTo>
                    <a:pt x="147" y="523"/>
                  </a:lnTo>
                  <a:lnTo>
                    <a:pt x="150" y="501"/>
                  </a:lnTo>
                  <a:lnTo>
                    <a:pt x="153" y="501"/>
                  </a:lnTo>
                  <a:lnTo>
                    <a:pt x="155" y="507"/>
                  </a:lnTo>
                  <a:lnTo>
                    <a:pt x="156" y="508"/>
                  </a:lnTo>
                  <a:lnTo>
                    <a:pt x="152" y="508"/>
                  </a:lnTo>
                  <a:lnTo>
                    <a:pt x="149" y="527"/>
                  </a:lnTo>
                  <a:close/>
                  <a:moveTo>
                    <a:pt x="119" y="527"/>
                  </a:moveTo>
                  <a:lnTo>
                    <a:pt x="110" y="523"/>
                  </a:lnTo>
                  <a:lnTo>
                    <a:pt x="103" y="511"/>
                  </a:lnTo>
                  <a:lnTo>
                    <a:pt x="100" y="503"/>
                  </a:lnTo>
                  <a:lnTo>
                    <a:pt x="103" y="502"/>
                  </a:lnTo>
                  <a:lnTo>
                    <a:pt x="105" y="509"/>
                  </a:lnTo>
                  <a:lnTo>
                    <a:pt x="111" y="519"/>
                  </a:lnTo>
                  <a:lnTo>
                    <a:pt x="119" y="521"/>
                  </a:lnTo>
                  <a:lnTo>
                    <a:pt x="122" y="521"/>
                  </a:lnTo>
                  <a:lnTo>
                    <a:pt x="119" y="527"/>
                  </a:lnTo>
                  <a:close/>
                  <a:moveTo>
                    <a:pt x="122" y="521"/>
                  </a:moveTo>
                  <a:lnTo>
                    <a:pt x="119" y="521"/>
                  </a:lnTo>
                  <a:lnTo>
                    <a:pt x="127" y="503"/>
                  </a:lnTo>
                  <a:lnTo>
                    <a:pt x="130" y="503"/>
                  </a:lnTo>
                  <a:lnTo>
                    <a:pt x="132" y="509"/>
                  </a:lnTo>
                  <a:lnTo>
                    <a:pt x="129" y="509"/>
                  </a:lnTo>
                  <a:lnTo>
                    <a:pt x="122" y="521"/>
                  </a:lnTo>
                  <a:close/>
                  <a:moveTo>
                    <a:pt x="188" y="523"/>
                  </a:moveTo>
                  <a:lnTo>
                    <a:pt x="181" y="516"/>
                  </a:lnTo>
                  <a:lnTo>
                    <a:pt x="176" y="507"/>
                  </a:lnTo>
                  <a:lnTo>
                    <a:pt x="180" y="507"/>
                  </a:lnTo>
                  <a:lnTo>
                    <a:pt x="181" y="510"/>
                  </a:lnTo>
                  <a:lnTo>
                    <a:pt x="187" y="517"/>
                  </a:lnTo>
                  <a:lnTo>
                    <a:pt x="196" y="517"/>
                  </a:lnTo>
                  <a:lnTo>
                    <a:pt x="195" y="520"/>
                  </a:lnTo>
                  <a:lnTo>
                    <a:pt x="188" y="523"/>
                  </a:lnTo>
                  <a:close/>
                  <a:moveTo>
                    <a:pt x="163" y="526"/>
                  </a:moveTo>
                  <a:lnTo>
                    <a:pt x="157" y="518"/>
                  </a:lnTo>
                  <a:lnTo>
                    <a:pt x="152" y="508"/>
                  </a:lnTo>
                  <a:lnTo>
                    <a:pt x="156" y="508"/>
                  </a:lnTo>
                  <a:lnTo>
                    <a:pt x="161" y="517"/>
                  </a:lnTo>
                  <a:lnTo>
                    <a:pt x="167" y="520"/>
                  </a:lnTo>
                  <a:lnTo>
                    <a:pt x="171" y="520"/>
                  </a:lnTo>
                  <a:lnTo>
                    <a:pt x="170" y="525"/>
                  </a:lnTo>
                  <a:lnTo>
                    <a:pt x="163" y="526"/>
                  </a:lnTo>
                  <a:close/>
                  <a:moveTo>
                    <a:pt x="143" y="531"/>
                  </a:moveTo>
                  <a:lnTo>
                    <a:pt x="138" y="526"/>
                  </a:lnTo>
                  <a:lnTo>
                    <a:pt x="134" y="523"/>
                  </a:lnTo>
                  <a:lnTo>
                    <a:pt x="131" y="515"/>
                  </a:lnTo>
                  <a:lnTo>
                    <a:pt x="129" y="509"/>
                  </a:lnTo>
                  <a:lnTo>
                    <a:pt x="132" y="509"/>
                  </a:lnTo>
                  <a:lnTo>
                    <a:pt x="136" y="520"/>
                  </a:lnTo>
                  <a:lnTo>
                    <a:pt x="140" y="524"/>
                  </a:lnTo>
                  <a:lnTo>
                    <a:pt x="143" y="527"/>
                  </a:lnTo>
                  <a:lnTo>
                    <a:pt x="149" y="527"/>
                  </a:lnTo>
                  <a:lnTo>
                    <a:pt x="148" y="529"/>
                  </a:lnTo>
                  <a:lnTo>
                    <a:pt x="143" y="531"/>
                  </a:lnTo>
                  <a:close/>
                  <a:moveTo>
                    <a:pt x="46" y="533"/>
                  </a:moveTo>
                  <a:lnTo>
                    <a:pt x="43" y="533"/>
                  </a:lnTo>
                  <a:lnTo>
                    <a:pt x="49" y="515"/>
                  </a:lnTo>
                  <a:lnTo>
                    <a:pt x="52" y="515"/>
                  </a:lnTo>
                  <a:lnTo>
                    <a:pt x="46" y="533"/>
                  </a:lnTo>
                  <a:close/>
                  <a:moveTo>
                    <a:pt x="44" y="538"/>
                  </a:moveTo>
                  <a:lnTo>
                    <a:pt x="35" y="536"/>
                  </a:lnTo>
                  <a:lnTo>
                    <a:pt x="27" y="524"/>
                  </a:lnTo>
                  <a:lnTo>
                    <a:pt x="24" y="517"/>
                  </a:lnTo>
                  <a:lnTo>
                    <a:pt x="27" y="516"/>
                  </a:lnTo>
                  <a:lnTo>
                    <a:pt x="29" y="522"/>
                  </a:lnTo>
                  <a:lnTo>
                    <a:pt x="35" y="531"/>
                  </a:lnTo>
                  <a:lnTo>
                    <a:pt x="43" y="533"/>
                  </a:lnTo>
                  <a:lnTo>
                    <a:pt x="46" y="533"/>
                  </a:lnTo>
                  <a:lnTo>
                    <a:pt x="44" y="538"/>
                  </a:lnTo>
                  <a:close/>
                  <a:moveTo>
                    <a:pt x="214" y="319"/>
                  </a:moveTo>
                  <a:lnTo>
                    <a:pt x="209" y="319"/>
                  </a:lnTo>
                  <a:lnTo>
                    <a:pt x="215" y="301"/>
                  </a:lnTo>
                  <a:lnTo>
                    <a:pt x="218" y="301"/>
                  </a:lnTo>
                  <a:lnTo>
                    <a:pt x="216" y="316"/>
                  </a:lnTo>
                  <a:lnTo>
                    <a:pt x="214" y="319"/>
                  </a:lnTo>
                  <a:close/>
                  <a:moveTo>
                    <a:pt x="189" y="321"/>
                  </a:moveTo>
                  <a:lnTo>
                    <a:pt x="184" y="321"/>
                  </a:lnTo>
                  <a:lnTo>
                    <a:pt x="189" y="303"/>
                  </a:lnTo>
                  <a:lnTo>
                    <a:pt x="192" y="303"/>
                  </a:lnTo>
                  <a:lnTo>
                    <a:pt x="195" y="309"/>
                  </a:lnTo>
                  <a:lnTo>
                    <a:pt x="191" y="309"/>
                  </a:lnTo>
                  <a:lnTo>
                    <a:pt x="189" y="321"/>
                  </a:lnTo>
                  <a:close/>
                  <a:moveTo>
                    <a:pt x="192" y="365"/>
                  </a:moveTo>
                  <a:lnTo>
                    <a:pt x="187" y="365"/>
                  </a:lnTo>
                  <a:lnTo>
                    <a:pt x="194" y="348"/>
                  </a:lnTo>
                  <a:lnTo>
                    <a:pt x="189" y="345"/>
                  </a:lnTo>
                  <a:lnTo>
                    <a:pt x="185" y="337"/>
                  </a:lnTo>
                  <a:lnTo>
                    <a:pt x="182" y="330"/>
                  </a:lnTo>
                  <a:lnTo>
                    <a:pt x="181" y="329"/>
                  </a:lnTo>
                  <a:lnTo>
                    <a:pt x="180" y="328"/>
                  </a:lnTo>
                  <a:lnTo>
                    <a:pt x="173" y="325"/>
                  </a:lnTo>
                  <a:lnTo>
                    <a:pt x="165" y="305"/>
                  </a:lnTo>
                  <a:lnTo>
                    <a:pt x="168" y="304"/>
                  </a:lnTo>
                  <a:lnTo>
                    <a:pt x="171" y="310"/>
                  </a:lnTo>
                  <a:lnTo>
                    <a:pt x="177" y="319"/>
                  </a:lnTo>
                  <a:lnTo>
                    <a:pt x="184" y="321"/>
                  </a:lnTo>
                  <a:lnTo>
                    <a:pt x="189" y="321"/>
                  </a:lnTo>
                  <a:lnTo>
                    <a:pt x="187" y="326"/>
                  </a:lnTo>
                  <a:lnTo>
                    <a:pt x="184" y="328"/>
                  </a:lnTo>
                  <a:lnTo>
                    <a:pt x="184" y="329"/>
                  </a:lnTo>
                  <a:lnTo>
                    <a:pt x="186" y="332"/>
                  </a:lnTo>
                  <a:lnTo>
                    <a:pt x="190" y="339"/>
                  </a:lnTo>
                  <a:lnTo>
                    <a:pt x="195" y="343"/>
                  </a:lnTo>
                  <a:lnTo>
                    <a:pt x="205" y="343"/>
                  </a:lnTo>
                  <a:lnTo>
                    <a:pt x="201" y="348"/>
                  </a:lnTo>
                  <a:lnTo>
                    <a:pt x="197" y="348"/>
                  </a:lnTo>
                  <a:lnTo>
                    <a:pt x="192" y="365"/>
                  </a:lnTo>
                  <a:close/>
                  <a:moveTo>
                    <a:pt x="205" y="343"/>
                  </a:moveTo>
                  <a:lnTo>
                    <a:pt x="195" y="343"/>
                  </a:lnTo>
                  <a:lnTo>
                    <a:pt x="200" y="340"/>
                  </a:lnTo>
                  <a:lnTo>
                    <a:pt x="205" y="326"/>
                  </a:lnTo>
                  <a:lnTo>
                    <a:pt x="200" y="323"/>
                  </a:lnTo>
                  <a:lnTo>
                    <a:pt x="194" y="314"/>
                  </a:lnTo>
                  <a:lnTo>
                    <a:pt x="191" y="309"/>
                  </a:lnTo>
                  <a:lnTo>
                    <a:pt x="195" y="309"/>
                  </a:lnTo>
                  <a:lnTo>
                    <a:pt x="201" y="318"/>
                  </a:lnTo>
                  <a:lnTo>
                    <a:pt x="209" y="319"/>
                  </a:lnTo>
                  <a:lnTo>
                    <a:pt x="214" y="319"/>
                  </a:lnTo>
                  <a:lnTo>
                    <a:pt x="213" y="323"/>
                  </a:lnTo>
                  <a:lnTo>
                    <a:pt x="210" y="325"/>
                  </a:lnTo>
                  <a:lnTo>
                    <a:pt x="211" y="328"/>
                  </a:lnTo>
                  <a:lnTo>
                    <a:pt x="207" y="328"/>
                  </a:lnTo>
                  <a:lnTo>
                    <a:pt x="205" y="343"/>
                  </a:lnTo>
                  <a:close/>
                  <a:moveTo>
                    <a:pt x="229" y="340"/>
                  </a:moveTo>
                  <a:lnTo>
                    <a:pt x="219" y="340"/>
                  </a:lnTo>
                  <a:lnTo>
                    <a:pt x="226" y="339"/>
                  </a:lnTo>
                  <a:lnTo>
                    <a:pt x="231" y="322"/>
                  </a:lnTo>
                  <a:lnTo>
                    <a:pt x="234" y="323"/>
                  </a:lnTo>
                  <a:lnTo>
                    <a:pt x="229" y="340"/>
                  </a:lnTo>
                  <a:close/>
                  <a:moveTo>
                    <a:pt x="220" y="346"/>
                  </a:moveTo>
                  <a:lnTo>
                    <a:pt x="213" y="338"/>
                  </a:lnTo>
                  <a:lnTo>
                    <a:pt x="207" y="328"/>
                  </a:lnTo>
                  <a:lnTo>
                    <a:pt x="211" y="328"/>
                  </a:lnTo>
                  <a:lnTo>
                    <a:pt x="214" y="333"/>
                  </a:lnTo>
                  <a:lnTo>
                    <a:pt x="219" y="340"/>
                  </a:lnTo>
                  <a:lnTo>
                    <a:pt x="229" y="340"/>
                  </a:lnTo>
                  <a:lnTo>
                    <a:pt x="228" y="344"/>
                  </a:lnTo>
                  <a:lnTo>
                    <a:pt x="220" y="346"/>
                  </a:lnTo>
                  <a:close/>
                  <a:moveTo>
                    <a:pt x="169" y="372"/>
                  </a:moveTo>
                  <a:lnTo>
                    <a:pt x="163" y="372"/>
                  </a:lnTo>
                  <a:lnTo>
                    <a:pt x="167" y="368"/>
                  </a:lnTo>
                  <a:lnTo>
                    <a:pt x="170" y="346"/>
                  </a:lnTo>
                  <a:lnTo>
                    <a:pt x="173" y="346"/>
                  </a:lnTo>
                  <a:lnTo>
                    <a:pt x="175" y="352"/>
                  </a:lnTo>
                  <a:lnTo>
                    <a:pt x="176" y="353"/>
                  </a:lnTo>
                  <a:lnTo>
                    <a:pt x="172" y="353"/>
                  </a:lnTo>
                  <a:lnTo>
                    <a:pt x="169" y="372"/>
                  </a:lnTo>
                  <a:close/>
                  <a:moveTo>
                    <a:pt x="139" y="372"/>
                  </a:moveTo>
                  <a:lnTo>
                    <a:pt x="130" y="368"/>
                  </a:lnTo>
                  <a:lnTo>
                    <a:pt x="123" y="355"/>
                  </a:lnTo>
                  <a:lnTo>
                    <a:pt x="120" y="348"/>
                  </a:lnTo>
                  <a:lnTo>
                    <a:pt x="123" y="347"/>
                  </a:lnTo>
                  <a:lnTo>
                    <a:pt x="125" y="354"/>
                  </a:lnTo>
                  <a:lnTo>
                    <a:pt x="131" y="364"/>
                  </a:lnTo>
                  <a:lnTo>
                    <a:pt x="139" y="366"/>
                  </a:lnTo>
                  <a:lnTo>
                    <a:pt x="142" y="366"/>
                  </a:lnTo>
                  <a:lnTo>
                    <a:pt x="139" y="372"/>
                  </a:lnTo>
                  <a:close/>
                  <a:moveTo>
                    <a:pt x="142" y="366"/>
                  </a:moveTo>
                  <a:lnTo>
                    <a:pt x="139" y="366"/>
                  </a:lnTo>
                  <a:lnTo>
                    <a:pt x="147" y="348"/>
                  </a:lnTo>
                  <a:lnTo>
                    <a:pt x="150" y="348"/>
                  </a:lnTo>
                  <a:lnTo>
                    <a:pt x="152" y="353"/>
                  </a:lnTo>
                  <a:lnTo>
                    <a:pt x="149" y="353"/>
                  </a:lnTo>
                  <a:lnTo>
                    <a:pt x="142" y="366"/>
                  </a:lnTo>
                  <a:close/>
                  <a:moveTo>
                    <a:pt x="183" y="371"/>
                  </a:moveTo>
                  <a:lnTo>
                    <a:pt x="177" y="363"/>
                  </a:lnTo>
                  <a:lnTo>
                    <a:pt x="172" y="353"/>
                  </a:lnTo>
                  <a:lnTo>
                    <a:pt x="176" y="353"/>
                  </a:lnTo>
                  <a:lnTo>
                    <a:pt x="181" y="362"/>
                  </a:lnTo>
                  <a:lnTo>
                    <a:pt x="187" y="365"/>
                  </a:lnTo>
                  <a:lnTo>
                    <a:pt x="192" y="365"/>
                  </a:lnTo>
                  <a:lnTo>
                    <a:pt x="190" y="369"/>
                  </a:lnTo>
                  <a:lnTo>
                    <a:pt x="183" y="371"/>
                  </a:lnTo>
                  <a:close/>
                  <a:moveTo>
                    <a:pt x="163" y="376"/>
                  </a:moveTo>
                  <a:lnTo>
                    <a:pt x="158" y="371"/>
                  </a:lnTo>
                  <a:lnTo>
                    <a:pt x="154" y="368"/>
                  </a:lnTo>
                  <a:lnTo>
                    <a:pt x="151" y="360"/>
                  </a:lnTo>
                  <a:lnTo>
                    <a:pt x="149" y="353"/>
                  </a:lnTo>
                  <a:lnTo>
                    <a:pt x="152" y="353"/>
                  </a:lnTo>
                  <a:lnTo>
                    <a:pt x="156" y="365"/>
                  </a:lnTo>
                  <a:lnTo>
                    <a:pt x="160" y="369"/>
                  </a:lnTo>
                  <a:lnTo>
                    <a:pt x="163" y="372"/>
                  </a:lnTo>
                  <a:lnTo>
                    <a:pt x="169" y="372"/>
                  </a:lnTo>
                  <a:lnTo>
                    <a:pt x="168" y="373"/>
                  </a:lnTo>
                  <a:lnTo>
                    <a:pt x="163" y="376"/>
                  </a:lnTo>
                  <a:close/>
                  <a:moveTo>
                    <a:pt x="354" y="119"/>
                  </a:moveTo>
                  <a:lnTo>
                    <a:pt x="348" y="119"/>
                  </a:lnTo>
                  <a:lnTo>
                    <a:pt x="354" y="101"/>
                  </a:lnTo>
                  <a:lnTo>
                    <a:pt x="357" y="102"/>
                  </a:lnTo>
                  <a:lnTo>
                    <a:pt x="354" y="119"/>
                  </a:lnTo>
                  <a:close/>
                  <a:moveTo>
                    <a:pt x="341" y="142"/>
                  </a:moveTo>
                  <a:lnTo>
                    <a:pt x="337" y="142"/>
                  </a:lnTo>
                  <a:lnTo>
                    <a:pt x="343" y="126"/>
                  </a:lnTo>
                  <a:lnTo>
                    <a:pt x="336" y="122"/>
                  </a:lnTo>
                  <a:lnTo>
                    <a:pt x="329" y="104"/>
                  </a:lnTo>
                  <a:lnTo>
                    <a:pt x="332" y="103"/>
                  </a:lnTo>
                  <a:lnTo>
                    <a:pt x="334" y="108"/>
                  </a:lnTo>
                  <a:lnTo>
                    <a:pt x="340" y="118"/>
                  </a:lnTo>
                  <a:lnTo>
                    <a:pt x="348" y="119"/>
                  </a:lnTo>
                  <a:lnTo>
                    <a:pt x="354" y="119"/>
                  </a:lnTo>
                  <a:lnTo>
                    <a:pt x="351" y="125"/>
                  </a:lnTo>
                  <a:lnTo>
                    <a:pt x="347" y="126"/>
                  </a:lnTo>
                  <a:lnTo>
                    <a:pt x="341" y="142"/>
                  </a:lnTo>
                  <a:close/>
                  <a:moveTo>
                    <a:pt x="245" y="140"/>
                  </a:moveTo>
                  <a:lnTo>
                    <a:pt x="239" y="140"/>
                  </a:lnTo>
                  <a:lnTo>
                    <a:pt x="246" y="121"/>
                  </a:lnTo>
                  <a:lnTo>
                    <a:pt x="249" y="121"/>
                  </a:lnTo>
                  <a:lnTo>
                    <a:pt x="246" y="138"/>
                  </a:lnTo>
                  <a:lnTo>
                    <a:pt x="245" y="140"/>
                  </a:lnTo>
                  <a:close/>
                  <a:moveTo>
                    <a:pt x="217" y="147"/>
                  </a:moveTo>
                  <a:lnTo>
                    <a:pt x="215" y="147"/>
                  </a:lnTo>
                  <a:lnTo>
                    <a:pt x="218" y="144"/>
                  </a:lnTo>
                  <a:lnTo>
                    <a:pt x="222" y="122"/>
                  </a:lnTo>
                  <a:lnTo>
                    <a:pt x="225" y="121"/>
                  </a:lnTo>
                  <a:lnTo>
                    <a:pt x="227" y="128"/>
                  </a:lnTo>
                  <a:lnTo>
                    <a:pt x="224" y="128"/>
                  </a:lnTo>
                  <a:lnTo>
                    <a:pt x="221" y="141"/>
                  </a:lnTo>
                  <a:lnTo>
                    <a:pt x="218" y="147"/>
                  </a:lnTo>
                  <a:lnTo>
                    <a:pt x="217" y="147"/>
                  </a:lnTo>
                  <a:close/>
                  <a:moveTo>
                    <a:pt x="191" y="147"/>
                  </a:moveTo>
                  <a:lnTo>
                    <a:pt x="181" y="143"/>
                  </a:lnTo>
                  <a:lnTo>
                    <a:pt x="174" y="131"/>
                  </a:lnTo>
                  <a:lnTo>
                    <a:pt x="172" y="124"/>
                  </a:lnTo>
                  <a:lnTo>
                    <a:pt x="174" y="123"/>
                  </a:lnTo>
                  <a:lnTo>
                    <a:pt x="177" y="129"/>
                  </a:lnTo>
                  <a:lnTo>
                    <a:pt x="183" y="139"/>
                  </a:lnTo>
                  <a:lnTo>
                    <a:pt x="191" y="141"/>
                  </a:lnTo>
                  <a:lnTo>
                    <a:pt x="194" y="141"/>
                  </a:lnTo>
                  <a:lnTo>
                    <a:pt x="191" y="147"/>
                  </a:lnTo>
                  <a:close/>
                  <a:moveTo>
                    <a:pt x="194" y="141"/>
                  </a:moveTo>
                  <a:lnTo>
                    <a:pt x="191" y="141"/>
                  </a:lnTo>
                  <a:lnTo>
                    <a:pt x="198" y="123"/>
                  </a:lnTo>
                  <a:lnTo>
                    <a:pt x="201" y="123"/>
                  </a:lnTo>
                  <a:lnTo>
                    <a:pt x="203" y="129"/>
                  </a:lnTo>
                  <a:lnTo>
                    <a:pt x="200" y="129"/>
                  </a:lnTo>
                  <a:lnTo>
                    <a:pt x="194" y="141"/>
                  </a:lnTo>
                  <a:close/>
                  <a:moveTo>
                    <a:pt x="339" y="148"/>
                  </a:moveTo>
                  <a:lnTo>
                    <a:pt x="329" y="146"/>
                  </a:lnTo>
                  <a:lnTo>
                    <a:pt x="322" y="134"/>
                  </a:lnTo>
                  <a:lnTo>
                    <a:pt x="319" y="126"/>
                  </a:lnTo>
                  <a:lnTo>
                    <a:pt x="321" y="126"/>
                  </a:lnTo>
                  <a:lnTo>
                    <a:pt x="324" y="131"/>
                  </a:lnTo>
                  <a:lnTo>
                    <a:pt x="330" y="141"/>
                  </a:lnTo>
                  <a:lnTo>
                    <a:pt x="337" y="142"/>
                  </a:lnTo>
                  <a:lnTo>
                    <a:pt x="341" y="142"/>
                  </a:lnTo>
                  <a:lnTo>
                    <a:pt x="339" y="148"/>
                  </a:lnTo>
                  <a:close/>
                  <a:moveTo>
                    <a:pt x="235" y="163"/>
                  </a:moveTo>
                  <a:lnTo>
                    <a:pt x="224" y="163"/>
                  </a:lnTo>
                  <a:lnTo>
                    <a:pt x="230" y="161"/>
                  </a:lnTo>
                  <a:lnTo>
                    <a:pt x="235" y="147"/>
                  </a:lnTo>
                  <a:lnTo>
                    <a:pt x="230" y="144"/>
                  </a:lnTo>
                  <a:lnTo>
                    <a:pt x="226" y="134"/>
                  </a:lnTo>
                  <a:lnTo>
                    <a:pt x="224" y="128"/>
                  </a:lnTo>
                  <a:lnTo>
                    <a:pt x="227" y="128"/>
                  </a:lnTo>
                  <a:lnTo>
                    <a:pt x="232" y="138"/>
                  </a:lnTo>
                  <a:lnTo>
                    <a:pt x="239" y="140"/>
                  </a:lnTo>
                  <a:lnTo>
                    <a:pt x="245" y="140"/>
                  </a:lnTo>
                  <a:lnTo>
                    <a:pt x="242" y="145"/>
                  </a:lnTo>
                  <a:lnTo>
                    <a:pt x="239" y="147"/>
                  </a:lnTo>
                  <a:lnTo>
                    <a:pt x="241" y="150"/>
                  </a:lnTo>
                  <a:lnTo>
                    <a:pt x="237" y="150"/>
                  </a:lnTo>
                  <a:lnTo>
                    <a:pt x="235" y="162"/>
                  </a:lnTo>
                  <a:lnTo>
                    <a:pt x="235" y="163"/>
                  </a:lnTo>
                  <a:close/>
                  <a:moveTo>
                    <a:pt x="223" y="186"/>
                  </a:moveTo>
                  <a:lnTo>
                    <a:pt x="219" y="186"/>
                  </a:lnTo>
                  <a:lnTo>
                    <a:pt x="226" y="169"/>
                  </a:lnTo>
                  <a:lnTo>
                    <a:pt x="220" y="167"/>
                  </a:lnTo>
                  <a:lnTo>
                    <a:pt x="214" y="153"/>
                  </a:lnTo>
                  <a:lnTo>
                    <a:pt x="212" y="148"/>
                  </a:lnTo>
                  <a:lnTo>
                    <a:pt x="211" y="148"/>
                  </a:lnTo>
                  <a:lnTo>
                    <a:pt x="209" y="147"/>
                  </a:lnTo>
                  <a:lnTo>
                    <a:pt x="206" y="143"/>
                  </a:lnTo>
                  <a:lnTo>
                    <a:pt x="202" y="135"/>
                  </a:lnTo>
                  <a:lnTo>
                    <a:pt x="200" y="129"/>
                  </a:lnTo>
                  <a:lnTo>
                    <a:pt x="203" y="129"/>
                  </a:lnTo>
                  <a:lnTo>
                    <a:pt x="207" y="140"/>
                  </a:lnTo>
                  <a:lnTo>
                    <a:pt x="211" y="144"/>
                  </a:lnTo>
                  <a:lnTo>
                    <a:pt x="215" y="147"/>
                  </a:lnTo>
                  <a:lnTo>
                    <a:pt x="217" y="147"/>
                  </a:lnTo>
                  <a:lnTo>
                    <a:pt x="215" y="148"/>
                  </a:lnTo>
                  <a:lnTo>
                    <a:pt x="219" y="156"/>
                  </a:lnTo>
                  <a:lnTo>
                    <a:pt x="224" y="163"/>
                  </a:lnTo>
                  <a:lnTo>
                    <a:pt x="235" y="163"/>
                  </a:lnTo>
                  <a:lnTo>
                    <a:pt x="232" y="167"/>
                  </a:lnTo>
                  <a:lnTo>
                    <a:pt x="230" y="169"/>
                  </a:lnTo>
                  <a:lnTo>
                    <a:pt x="232" y="173"/>
                  </a:lnTo>
                  <a:lnTo>
                    <a:pt x="228" y="173"/>
                  </a:lnTo>
                  <a:lnTo>
                    <a:pt x="223" y="186"/>
                  </a:lnTo>
                  <a:close/>
                  <a:moveTo>
                    <a:pt x="260" y="161"/>
                  </a:moveTo>
                  <a:lnTo>
                    <a:pt x="250" y="161"/>
                  </a:lnTo>
                  <a:lnTo>
                    <a:pt x="256" y="159"/>
                  </a:lnTo>
                  <a:lnTo>
                    <a:pt x="260" y="142"/>
                  </a:lnTo>
                  <a:lnTo>
                    <a:pt x="263" y="143"/>
                  </a:lnTo>
                  <a:lnTo>
                    <a:pt x="262" y="157"/>
                  </a:lnTo>
                  <a:lnTo>
                    <a:pt x="260" y="161"/>
                  </a:lnTo>
                  <a:close/>
                  <a:moveTo>
                    <a:pt x="248" y="184"/>
                  </a:moveTo>
                  <a:lnTo>
                    <a:pt x="243" y="184"/>
                  </a:lnTo>
                  <a:lnTo>
                    <a:pt x="248" y="176"/>
                  </a:lnTo>
                  <a:lnTo>
                    <a:pt x="249" y="174"/>
                  </a:lnTo>
                  <a:lnTo>
                    <a:pt x="250" y="171"/>
                  </a:lnTo>
                  <a:lnTo>
                    <a:pt x="250" y="167"/>
                  </a:lnTo>
                  <a:lnTo>
                    <a:pt x="245" y="165"/>
                  </a:lnTo>
                  <a:lnTo>
                    <a:pt x="240" y="156"/>
                  </a:lnTo>
                  <a:lnTo>
                    <a:pt x="237" y="150"/>
                  </a:lnTo>
                  <a:lnTo>
                    <a:pt x="241" y="150"/>
                  </a:lnTo>
                  <a:lnTo>
                    <a:pt x="244" y="155"/>
                  </a:lnTo>
                  <a:lnTo>
                    <a:pt x="250" y="161"/>
                  </a:lnTo>
                  <a:lnTo>
                    <a:pt x="260" y="161"/>
                  </a:lnTo>
                  <a:lnTo>
                    <a:pt x="259" y="164"/>
                  </a:lnTo>
                  <a:lnTo>
                    <a:pt x="255" y="167"/>
                  </a:lnTo>
                  <a:lnTo>
                    <a:pt x="257" y="169"/>
                  </a:lnTo>
                  <a:lnTo>
                    <a:pt x="253" y="169"/>
                  </a:lnTo>
                  <a:lnTo>
                    <a:pt x="253" y="172"/>
                  </a:lnTo>
                  <a:lnTo>
                    <a:pt x="252" y="176"/>
                  </a:lnTo>
                  <a:lnTo>
                    <a:pt x="248" y="184"/>
                  </a:lnTo>
                  <a:close/>
                  <a:moveTo>
                    <a:pt x="274" y="182"/>
                  </a:moveTo>
                  <a:lnTo>
                    <a:pt x="265" y="182"/>
                  </a:lnTo>
                  <a:lnTo>
                    <a:pt x="272" y="180"/>
                  </a:lnTo>
                  <a:lnTo>
                    <a:pt x="277" y="164"/>
                  </a:lnTo>
                  <a:lnTo>
                    <a:pt x="280" y="164"/>
                  </a:lnTo>
                  <a:lnTo>
                    <a:pt x="274" y="182"/>
                  </a:lnTo>
                  <a:close/>
                  <a:moveTo>
                    <a:pt x="201" y="193"/>
                  </a:moveTo>
                  <a:lnTo>
                    <a:pt x="195" y="193"/>
                  </a:lnTo>
                  <a:lnTo>
                    <a:pt x="199" y="190"/>
                  </a:lnTo>
                  <a:lnTo>
                    <a:pt x="202" y="168"/>
                  </a:lnTo>
                  <a:lnTo>
                    <a:pt x="205" y="167"/>
                  </a:lnTo>
                  <a:lnTo>
                    <a:pt x="207" y="174"/>
                  </a:lnTo>
                  <a:lnTo>
                    <a:pt x="208" y="174"/>
                  </a:lnTo>
                  <a:lnTo>
                    <a:pt x="204" y="174"/>
                  </a:lnTo>
                  <a:lnTo>
                    <a:pt x="201" y="193"/>
                  </a:lnTo>
                  <a:close/>
                  <a:moveTo>
                    <a:pt x="171" y="193"/>
                  </a:moveTo>
                  <a:lnTo>
                    <a:pt x="162" y="189"/>
                  </a:lnTo>
                  <a:lnTo>
                    <a:pt x="155" y="177"/>
                  </a:lnTo>
                  <a:lnTo>
                    <a:pt x="152" y="170"/>
                  </a:lnTo>
                  <a:lnTo>
                    <a:pt x="155" y="169"/>
                  </a:lnTo>
                  <a:lnTo>
                    <a:pt x="157" y="175"/>
                  </a:lnTo>
                  <a:lnTo>
                    <a:pt x="163" y="185"/>
                  </a:lnTo>
                  <a:lnTo>
                    <a:pt x="171" y="187"/>
                  </a:lnTo>
                  <a:lnTo>
                    <a:pt x="174" y="187"/>
                  </a:lnTo>
                  <a:lnTo>
                    <a:pt x="171" y="193"/>
                  </a:lnTo>
                  <a:close/>
                  <a:moveTo>
                    <a:pt x="174" y="187"/>
                  </a:moveTo>
                  <a:lnTo>
                    <a:pt x="171" y="187"/>
                  </a:lnTo>
                  <a:lnTo>
                    <a:pt x="179" y="169"/>
                  </a:lnTo>
                  <a:lnTo>
                    <a:pt x="182" y="169"/>
                  </a:lnTo>
                  <a:lnTo>
                    <a:pt x="184" y="175"/>
                  </a:lnTo>
                  <a:lnTo>
                    <a:pt x="181" y="175"/>
                  </a:lnTo>
                  <a:lnTo>
                    <a:pt x="174" y="187"/>
                  </a:lnTo>
                  <a:close/>
                  <a:moveTo>
                    <a:pt x="266" y="187"/>
                  </a:moveTo>
                  <a:lnTo>
                    <a:pt x="258" y="179"/>
                  </a:lnTo>
                  <a:lnTo>
                    <a:pt x="253" y="169"/>
                  </a:lnTo>
                  <a:lnTo>
                    <a:pt x="257" y="169"/>
                  </a:lnTo>
                  <a:lnTo>
                    <a:pt x="259" y="174"/>
                  </a:lnTo>
                  <a:lnTo>
                    <a:pt x="265" y="182"/>
                  </a:lnTo>
                  <a:lnTo>
                    <a:pt x="274" y="182"/>
                  </a:lnTo>
                  <a:lnTo>
                    <a:pt x="273" y="185"/>
                  </a:lnTo>
                  <a:lnTo>
                    <a:pt x="266" y="187"/>
                  </a:lnTo>
                  <a:close/>
                  <a:moveTo>
                    <a:pt x="239" y="189"/>
                  </a:moveTo>
                  <a:lnTo>
                    <a:pt x="233" y="182"/>
                  </a:lnTo>
                  <a:lnTo>
                    <a:pt x="228" y="173"/>
                  </a:lnTo>
                  <a:lnTo>
                    <a:pt x="232" y="173"/>
                  </a:lnTo>
                  <a:lnTo>
                    <a:pt x="233" y="176"/>
                  </a:lnTo>
                  <a:lnTo>
                    <a:pt x="238" y="182"/>
                  </a:lnTo>
                  <a:lnTo>
                    <a:pt x="243" y="184"/>
                  </a:lnTo>
                  <a:lnTo>
                    <a:pt x="248" y="184"/>
                  </a:lnTo>
                  <a:lnTo>
                    <a:pt x="246" y="188"/>
                  </a:lnTo>
                  <a:lnTo>
                    <a:pt x="239" y="189"/>
                  </a:lnTo>
                  <a:close/>
                  <a:moveTo>
                    <a:pt x="215" y="193"/>
                  </a:moveTo>
                  <a:lnTo>
                    <a:pt x="209" y="185"/>
                  </a:lnTo>
                  <a:lnTo>
                    <a:pt x="204" y="174"/>
                  </a:lnTo>
                  <a:lnTo>
                    <a:pt x="208" y="174"/>
                  </a:lnTo>
                  <a:lnTo>
                    <a:pt x="213" y="184"/>
                  </a:lnTo>
                  <a:lnTo>
                    <a:pt x="219" y="186"/>
                  </a:lnTo>
                  <a:lnTo>
                    <a:pt x="223" y="186"/>
                  </a:lnTo>
                  <a:lnTo>
                    <a:pt x="222" y="191"/>
                  </a:lnTo>
                  <a:lnTo>
                    <a:pt x="215" y="193"/>
                  </a:lnTo>
                  <a:close/>
                  <a:moveTo>
                    <a:pt x="195" y="197"/>
                  </a:moveTo>
                  <a:lnTo>
                    <a:pt x="190" y="192"/>
                  </a:lnTo>
                  <a:lnTo>
                    <a:pt x="186" y="189"/>
                  </a:lnTo>
                  <a:lnTo>
                    <a:pt x="183" y="181"/>
                  </a:lnTo>
                  <a:lnTo>
                    <a:pt x="181" y="175"/>
                  </a:lnTo>
                  <a:lnTo>
                    <a:pt x="184" y="175"/>
                  </a:lnTo>
                  <a:lnTo>
                    <a:pt x="188" y="186"/>
                  </a:lnTo>
                  <a:lnTo>
                    <a:pt x="192" y="190"/>
                  </a:lnTo>
                  <a:lnTo>
                    <a:pt x="195" y="193"/>
                  </a:lnTo>
                  <a:lnTo>
                    <a:pt x="201" y="193"/>
                  </a:lnTo>
                  <a:lnTo>
                    <a:pt x="200" y="195"/>
                  </a:lnTo>
                  <a:lnTo>
                    <a:pt x="195" y="197"/>
                  </a:lnTo>
                  <a:close/>
                  <a:moveTo>
                    <a:pt x="361" y="210"/>
                  </a:moveTo>
                  <a:lnTo>
                    <a:pt x="355" y="210"/>
                  </a:lnTo>
                  <a:lnTo>
                    <a:pt x="360" y="192"/>
                  </a:lnTo>
                  <a:lnTo>
                    <a:pt x="363" y="192"/>
                  </a:lnTo>
                  <a:lnTo>
                    <a:pt x="361" y="210"/>
                  </a:lnTo>
                  <a:close/>
                  <a:moveTo>
                    <a:pt x="335" y="212"/>
                  </a:moveTo>
                  <a:lnTo>
                    <a:pt x="329" y="212"/>
                  </a:lnTo>
                  <a:lnTo>
                    <a:pt x="335" y="194"/>
                  </a:lnTo>
                  <a:lnTo>
                    <a:pt x="338" y="194"/>
                  </a:lnTo>
                  <a:lnTo>
                    <a:pt x="341" y="199"/>
                  </a:lnTo>
                  <a:lnTo>
                    <a:pt x="337" y="199"/>
                  </a:lnTo>
                  <a:lnTo>
                    <a:pt x="335" y="211"/>
                  </a:lnTo>
                  <a:lnTo>
                    <a:pt x="335" y="212"/>
                  </a:lnTo>
                  <a:close/>
                  <a:moveTo>
                    <a:pt x="323" y="236"/>
                  </a:moveTo>
                  <a:lnTo>
                    <a:pt x="319" y="236"/>
                  </a:lnTo>
                  <a:lnTo>
                    <a:pt x="326" y="218"/>
                  </a:lnTo>
                  <a:lnTo>
                    <a:pt x="319" y="215"/>
                  </a:lnTo>
                  <a:lnTo>
                    <a:pt x="311" y="196"/>
                  </a:lnTo>
                  <a:lnTo>
                    <a:pt x="314" y="195"/>
                  </a:lnTo>
                  <a:lnTo>
                    <a:pt x="316" y="200"/>
                  </a:lnTo>
                  <a:lnTo>
                    <a:pt x="322" y="210"/>
                  </a:lnTo>
                  <a:lnTo>
                    <a:pt x="329" y="212"/>
                  </a:lnTo>
                  <a:lnTo>
                    <a:pt x="335" y="212"/>
                  </a:lnTo>
                  <a:lnTo>
                    <a:pt x="332" y="217"/>
                  </a:lnTo>
                  <a:lnTo>
                    <a:pt x="329" y="218"/>
                  </a:lnTo>
                  <a:lnTo>
                    <a:pt x="332" y="223"/>
                  </a:lnTo>
                  <a:lnTo>
                    <a:pt x="328" y="223"/>
                  </a:lnTo>
                  <a:lnTo>
                    <a:pt x="323" y="236"/>
                  </a:lnTo>
                  <a:close/>
                  <a:moveTo>
                    <a:pt x="348" y="233"/>
                  </a:moveTo>
                  <a:lnTo>
                    <a:pt x="339" y="233"/>
                  </a:lnTo>
                  <a:lnTo>
                    <a:pt x="345" y="231"/>
                  </a:lnTo>
                  <a:lnTo>
                    <a:pt x="350" y="216"/>
                  </a:lnTo>
                  <a:lnTo>
                    <a:pt x="345" y="214"/>
                  </a:lnTo>
                  <a:lnTo>
                    <a:pt x="340" y="205"/>
                  </a:lnTo>
                  <a:lnTo>
                    <a:pt x="337" y="199"/>
                  </a:lnTo>
                  <a:lnTo>
                    <a:pt x="341" y="199"/>
                  </a:lnTo>
                  <a:lnTo>
                    <a:pt x="347" y="209"/>
                  </a:lnTo>
                  <a:lnTo>
                    <a:pt x="355" y="210"/>
                  </a:lnTo>
                  <a:lnTo>
                    <a:pt x="361" y="210"/>
                  </a:lnTo>
                  <a:lnTo>
                    <a:pt x="357" y="216"/>
                  </a:lnTo>
                  <a:lnTo>
                    <a:pt x="353" y="217"/>
                  </a:lnTo>
                  <a:lnTo>
                    <a:pt x="348" y="233"/>
                  </a:lnTo>
                  <a:close/>
                  <a:moveTo>
                    <a:pt x="301" y="243"/>
                  </a:moveTo>
                  <a:lnTo>
                    <a:pt x="295" y="243"/>
                  </a:lnTo>
                  <a:lnTo>
                    <a:pt x="299" y="239"/>
                  </a:lnTo>
                  <a:lnTo>
                    <a:pt x="302" y="217"/>
                  </a:lnTo>
                  <a:lnTo>
                    <a:pt x="305" y="217"/>
                  </a:lnTo>
                  <a:lnTo>
                    <a:pt x="307" y="223"/>
                  </a:lnTo>
                  <a:lnTo>
                    <a:pt x="308" y="223"/>
                  </a:lnTo>
                  <a:lnTo>
                    <a:pt x="304" y="223"/>
                  </a:lnTo>
                  <a:lnTo>
                    <a:pt x="301" y="243"/>
                  </a:lnTo>
                  <a:close/>
                  <a:moveTo>
                    <a:pt x="271" y="243"/>
                  </a:moveTo>
                  <a:lnTo>
                    <a:pt x="262" y="239"/>
                  </a:lnTo>
                  <a:lnTo>
                    <a:pt x="255" y="226"/>
                  </a:lnTo>
                  <a:lnTo>
                    <a:pt x="252" y="219"/>
                  </a:lnTo>
                  <a:lnTo>
                    <a:pt x="255" y="218"/>
                  </a:lnTo>
                  <a:lnTo>
                    <a:pt x="257" y="224"/>
                  </a:lnTo>
                  <a:lnTo>
                    <a:pt x="263" y="235"/>
                  </a:lnTo>
                  <a:lnTo>
                    <a:pt x="271" y="237"/>
                  </a:lnTo>
                  <a:lnTo>
                    <a:pt x="274" y="237"/>
                  </a:lnTo>
                  <a:lnTo>
                    <a:pt x="271" y="243"/>
                  </a:lnTo>
                  <a:close/>
                  <a:moveTo>
                    <a:pt x="274" y="237"/>
                  </a:moveTo>
                  <a:lnTo>
                    <a:pt x="271" y="237"/>
                  </a:lnTo>
                  <a:lnTo>
                    <a:pt x="279" y="219"/>
                  </a:lnTo>
                  <a:lnTo>
                    <a:pt x="282" y="218"/>
                  </a:lnTo>
                  <a:lnTo>
                    <a:pt x="284" y="224"/>
                  </a:lnTo>
                  <a:lnTo>
                    <a:pt x="281" y="224"/>
                  </a:lnTo>
                  <a:lnTo>
                    <a:pt x="274" y="237"/>
                  </a:lnTo>
                  <a:close/>
                  <a:moveTo>
                    <a:pt x="340" y="239"/>
                  </a:moveTo>
                  <a:lnTo>
                    <a:pt x="334" y="232"/>
                  </a:lnTo>
                  <a:lnTo>
                    <a:pt x="328" y="223"/>
                  </a:lnTo>
                  <a:lnTo>
                    <a:pt x="332" y="223"/>
                  </a:lnTo>
                  <a:lnTo>
                    <a:pt x="334" y="226"/>
                  </a:lnTo>
                  <a:lnTo>
                    <a:pt x="339" y="233"/>
                  </a:lnTo>
                  <a:lnTo>
                    <a:pt x="348" y="233"/>
                  </a:lnTo>
                  <a:lnTo>
                    <a:pt x="348" y="236"/>
                  </a:lnTo>
                  <a:lnTo>
                    <a:pt x="340" y="239"/>
                  </a:lnTo>
                  <a:close/>
                  <a:moveTo>
                    <a:pt x="315" y="242"/>
                  </a:moveTo>
                  <a:lnTo>
                    <a:pt x="309" y="234"/>
                  </a:lnTo>
                  <a:lnTo>
                    <a:pt x="304" y="223"/>
                  </a:lnTo>
                  <a:lnTo>
                    <a:pt x="308" y="223"/>
                  </a:lnTo>
                  <a:lnTo>
                    <a:pt x="313" y="233"/>
                  </a:lnTo>
                  <a:lnTo>
                    <a:pt x="319" y="236"/>
                  </a:lnTo>
                  <a:lnTo>
                    <a:pt x="323" y="236"/>
                  </a:lnTo>
                  <a:lnTo>
                    <a:pt x="322" y="240"/>
                  </a:lnTo>
                  <a:lnTo>
                    <a:pt x="315" y="242"/>
                  </a:lnTo>
                  <a:close/>
                  <a:moveTo>
                    <a:pt x="295" y="247"/>
                  </a:moveTo>
                  <a:lnTo>
                    <a:pt x="286" y="239"/>
                  </a:lnTo>
                  <a:lnTo>
                    <a:pt x="283" y="230"/>
                  </a:lnTo>
                  <a:lnTo>
                    <a:pt x="281" y="224"/>
                  </a:lnTo>
                  <a:lnTo>
                    <a:pt x="284" y="224"/>
                  </a:lnTo>
                  <a:lnTo>
                    <a:pt x="288" y="236"/>
                  </a:lnTo>
                  <a:lnTo>
                    <a:pt x="292" y="240"/>
                  </a:lnTo>
                  <a:lnTo>
                    <a:pt x="295" y="243"/>
                  </a:lnTo>
                  <a:lnTo>
                    <a:pt x="301" y="243"/>
                  </a:lnTo>
                  <a:lnTo>
                    <a:pt x="300" y="244"/>
                  </a:lnTo>
                  <a:lnTo>
                    <a:pt x="295" y="247"/>
                  </a:lnTo>
                  <a:close/>
                  <a:moveTo>
                    <a:pt x="198" y="248"/>
                  </a:moveTo>
                  <a:lnTo>
                    <a:pt x="195" y="248"/>
                  </a:lnTo>
                  <a:lnTo>
                    <a:pt x="201" y="230"/>
                  </a:lnTo>
                  <a:lnTo>
                    <a:pt x="204" y="231"/>
                  </a:lnTo>
                  <a:lnTo>
                    <a:pt x="198" y="248"/>
                  </a:lnTo>
                  <a:close/>
                  <a:moveTo>
                    <a:pt x="196" y="254"/>
                  </a:moveTo>
                  <a:lnTo>
                    <a:pt x="187" y="252"/>
                  </a:lnTo>
                  <a:lnTo>
                    <a:pt x="179" y="240"/>
                  </a:lnTo>
                  <a:lnTo>
                    <a:pt x="176" y="233"/>
                  </a:lnTo>
                  <a:lnTo>
                    <a:pt x="179" y="232"/>
                  </a:lnTo>
                  <a:lnTo>
                    <a:pt x="181" y="237"/>
                  </a:lnTo>
                  <a:lnTo>
                    <a:pt x="187" y="247"/>
                  </a:lnTo>
                  <a:lnTo>
                    <a:pt x="195" y="248"/>
                  </a:lnTo>
                  <a:lnTo>
                    <a:pt x="198" y="248"/>
                  </a:lnTo>
                  <a:lnTo>
                    <a:pt x="196" y="254"/>
                  </a:lnTo>
                  <a:close/>
                  <a:moveTo>
                    <a:pt x="460" y="337"/>
                  </a:moveTo>
                  <a:lnTo>
                    <a:pt x="456" y="337"/>
                  </a:lnTo>
                  <a:lnTo>
                    <a:pt x="462" y="318"/>
                  </a:lnTo>
                  <a:lnTo>
                    <a:pt x="466" y="318"/>
                  </a:lnTo>
                  <a:lnTo>
                    <a:pt x="460" y="337"/>
                  </a:lnTo>
                  <a:close/>
                  <a:moveTo>
                    <a:pt x="435" y="345"/>
                  </a:moveTo>
                  <a:lnTo>
                    <a:pt x="431" y="345"/>
                  </a:lnTo>
                  <a:lnTo>
                    <a:pt x="435" y="341"/>
                  </a:lnTo>
                  <a:lnTo>
                    <a:pt x="438" y="319"/>
                  </a:lnTo>
                  <a:lnTo>
                    <a:pt x="441" y="319"/>
                  </a:lnTo>
                  <a:lnTo>
                    <a:pt x="444" y="325"/>
                  </a:lnTo>
                  <a:lnTo>
                    <a:pt x="444" y="326"/>
                  </a:lnTo>
                  <a:lnTo>
                    <a:pt x="440" y="326"/>
                  </a:lnTo>
                  <a:lnTo>
                    <a:pt x="438" y="340"/>
                  </a:lnTo>
                  <a:lnTo>
                    <a:pt x="435" y="345"/>
                  </a:lnTo>
                  <a:close/>
                  <a:moveTo>
                    <a:pt x="403" y="362"/>
                  </a:moveTo>
                  <a:lnTo>
                    <a:pt x="397" y="362"/>
                  </a:lnTo>
                  <a:lnTo>
                    <a:pt x="403" y="345"/>
                  </a:lnTo>
                  <a:lnTo>
                    <a:pt x="395" y="341"/>
                  </a:lnTo>
                  <a:lnTo>
                    <a:pt x="388" y="321"/>
                  </a:lnTo>
                  <a:lnTo>
                    <a:pt x="391" y="320"/>
                  </a:lnTo>
                  <a:lnTo>
                    <a:pt x="394" y="326"/>
                  </a:lnTo>
                  <a:lnTo>
                    <a:pt x="400" y="337"/>
                  </a:lnTo>
                  <a:lnTo>
                    <a:pt x="407" y="339"/>
                  </a:lnTo>
                  <a:lnTo>
                    <a:pt x="414" y="339"/>
                  </a:lnTo>
                  <a:lnTo>
                    <a:pt x="410" y="344"/>
                  </a:lnTo>
                  <a:lnTo>
                    <a:pt x="407" y="345"/>
                  </a:lnTo>
                  <a:lnTo>
                    <a:pt x="409" y="349"/>
                  </a:lnTo>
                  <a:lnTo>
                    <a:pt x="405" y="349"/>
                  </a:lnTo>
                  <a:lnTo>
                    <a:pt x="403" y="361"/>
                  </a:lnTo>
                  <a:lnTo>
                    <a:pt x="403" y="362"/>
                  </a:lnTo>
                  <a:close/>
                  <a:moveTo>
                    <a:pt x="414" y="339"/>
                  </a:moveTo>
                  <a:lnTo>
                    <a:pt x="407" y="339"/>
                  </a:lnTo>
                  <a:lnTo>
                    <a:pt x="415" y="321"/>
                  </a:lnTo>
                  <a:lnTo>
                    <a:pt x="418" y="321"/>
                  </a:lnTo>
                  <a:lnTo>
                    <a:pt x="420" y="326"/>
                  </a:lnTo>
                  <a:lnTo>
                    <a:pt x="417" y="326"/>
                  </a:lnTo>
                  <a:lnTo>
                    <a:pt x="414" y="338"/>
                  </a:lnTo>
                  <a:lnTo>
                    <a:pt x="414" y="339"/>
                  </a:lnTo>
                  <a:close/>
                  <a:moveTo>
                    <a:pt x="452" y="344"/>
                  </a:moveTo>
                  <a:lnTo>
                    <a:pt x="445" y="336"/>
                  </a:lnTo>
                  <a:lnTo>
                    <a:pt x="440" y="326"/>
                  </a:lnTo>
                  <a:lnTo>
                    <a:pt x="444" y="326"/>
                  </a:lnTo>
                  <a:lnTo>
                    <a:pt x="449" y="336"/>
                  </a:lnTo>
                  <a:lnTo>
                    <a:pt x="456" y="337"/>
                  </a:lnTo>
                  <a:lnTo>
                    <a:pt x="460" y="337"/>
                  </a:lnTo>
                  <a:lnTo>
                    <a:pt x="459" y="341"/>
                  </a:lnTo>
                  <a:lnTo>
                    <a:pt x="452" y="344"/>
                  </a:lnTo>
                  <a:close/>
                  <a:moveTo>
                    <a:pt x="429" y="361"/>
                  </a:moveTo>
                  <a:lnTo>
                    <a:pt x="422" y="361"/>
                  </a:lnTo>
                  <a:lnTo>
                    <a:pt x="427" y="348"/>
                  </a:lnTo>
                  <a:lnTo>
                    <a:pt x="428" y="346"/>
                  </a:lnTo>
                  <a:lnTo>
                    <a:pt x="428" y="345"/>
                  </a:lnTo>
                  <a:lnTo>
                    <a:pt x="427" y="344"/>
                  </a:lnTo>
                  <a:lnTo>
                    <a:pt x="426" y="344"/>
                  </a:lnTo>
                  <a:lnTo>
                    <a:pt x="422" y="341"/>
                  </a:lnTo>
                  <a:lnTo>
                    <a:pt x="419" y="333"/>
                  </a:lnTo>
                  <a:lnTo>
                    <a:pt x="417" y="326"/>
                  </a:lnTo>
                  <a:lnTo>
                    <a:pt x="420" y="326"/>
                  </a:lnTo>
                  <a:lnTo>
                    <a:pt x="424" y="338"/>
                  </a:lnTo>
                  <a:lnTo>
                    <a:pt x="428" y="342"/>
                  </a:lnTo>
                  <a:lnTo>
                    <a:pt x="431" y="345"/>
                  </a:lnTo>
                  <a:lnTo>
                    <a:pt x="435" y="345"/>
                  </a:lnTo>
                  <a:lnTo>
                    <a:pt x="434" y="345"/>
                  </a:lnTo>
                  <a:lnTo>
                    <a:pt x="431" y="346"/>
                  </a:lnTo>
                  <a:lnTo>
                    <a:pt x="431" y="348"/>
                  </a:lnTo>
                  <a:lnTo>
                    <a:pt x="429" y="361"/>
                  </a:lnTo>
                  <a:close/>
                  <a:moveTo>
                    <a:pt x="414" y="388"/>
                  </a:moveTo>
                  <a:lnTo>
                    <a:pt x="406" y="387"/>
                  </a:lnTo>
                  <a:lnTo>
                    <a:pt x="399" y="378"/>
                  </a:lnTo>
                  <a:lnTo>
                    <a:pt x="394" y="368"/>
                  </a:lnTo>
                  <a:lnTo>
                    <a:pt x="387" y="366"/>
                  </a:lnTo>
                  <a:lnTo>
                    <a:pt x="379" y="346"/>
                  </a:lnTo>
                  <a:lnTo>
                    <a:pt x="379" y="345"/>
                  </a:lnTo>
                  <a:lnTo>
                    <a:pt x="382" y="344"/>
                  </a:lnTo>
                  <a:lnTo>
                    <a:pt x="385" y="350"/>
                  </a:lnTo>
                  <a:lnTo>
                    <a:pt x="390" y="360"/>
                  </a:lnTo>
                  <a:lnTo>
                    <a:pt x="397" y="362"/>
                  </a:lnTo>
                  <a:lnTo>
                    <a:pt x="403" y="362"/>
                  </a:lnTo>
                  <a:lnTo>
                    <a:pt x="401" y="367"/>
                  </a:lnTo>
                  <a:lnTo>
                    <a:pt x="398" y="368"/>
                  </a:lnTo>
                  <a:lnTo>
                    <a:pt x="401" y="375"/>
                  </a:lnTo>
                  <a:lnTo>
                    <a:pt x="407" y="382"/>
                  </a:lnTo>
                  <a:lnTo>
                    <a:pt x="413" y="382"/>
                  </a:lnTo>
                  <a:lnTo>
                    <a:pt x="416" y="382"/>
                  </a:lnTo>
                  <a:lnTo>
                    <a:pt x="414" y="388"/>
                  </a:lnTo>
                  <a:close/>
                  <a:moveTo>
                    <a:pt x="416" y="382"/>
                  </a:moveTo>
                  <a:lnTo>
                    <a:pt x="413" y="382"/>
                  </a:lnTo>
                  <a:lnTo>
                    <a:pt x="418" y="370"/>
                  </a:lnTo>
                  <a:lnTo>
                    <a:pt x="418" y="369"/>
                  </a:lnTo>
                  <a:lnTo>
                    <a:pt x="418" y="367"/>
                  </a:lnTo>
                  <a:lnTo>
                    <a:pt x="413" y="364"/>
                  </a:lnTo>
                  <a:lnTo>
                    <a:pt x="408" y="355"/>
                  </a:lnTo>
                  <a:lnTo>
                    <a:pt x="405" y="349"/>
                  </a:lnTo>
                  <a:lnTo>
                    <a:pt x="409" y="349"/>
                  </a:lnTo>
                  <a:lnTo>
                    <a:pt x="410" y="352"/>
                  </a:lnTo>
                  <a:lnTo>
                    <a:pt x="416" y="360"/>
                  </a:lnTo>
                  <a:lnTo>
                    <a:pt x="422" y="361"/>
                  </a:lnTo>
                  <a:lnTo>
                    <a:pt x="429" y="361"/>
                  </a:lnTo>
                  <a:lnTo>
                    <a:pt x="428" y="362"/>
                  </a:lnTo>
                  <a:lnTo>
                    <a:pt x="425" y="367"/>
                  </a:lnTo>
                  <a:lnTo>
                    <a:pt x="421" y="367"/>
                  </a:lnTo>
                  <a:lnTo>
                    <a:pt x="421" y="369"/>
                  </a:lnTo>
                  <a:lnTo>
                    <a:pt x="421" y="370"/>
                  </a:lnTo>
                  <a:lnTo>
                    <a:pt x="416" y="382"/>
                  </a:lnTo>
                  <a:close/>
                  <a:moveTo>
                    <a:pt x="519" y="377"/>
                  </a:moveTo>
                  <a:lnTo>
                    <a:pt x="514" y="377"/>
                  </a:lnTo>
                  <a:lnTo>
                    <a:pt x="520" y="358"/>
                  </a:lnTo>
                  <a:lnTo>
                    <a:pt x="523" y="358"/>
                  </a:lnTo>
                  <a:lnTo>
                    <a:pt x="521" y="374"/>
                  </a:lnTo>
                  <a:lnTo>
                    <a:pt x="519" y="377"/>
                  </a:lnTo>
                  <a:close/>
                  <a:moveTo>
                    <a:pt x="492" y="384"/>
                  </a:moveTo>
                  <a:lnTo>
                    <a:pt x="489" y="384"/>
                  </a:lnTo>
                  <a:lnTo>
                    <a:pt x="493" y="381"/>
                  </a:lnTo>
                  <a:lnTo>
                    <a:pt x="496" y="359"/>
                  </a:lnTo>
                  <a:lnTo>
                    <a:pt x="499" y="359"/>
                  </a:lnTo>
                  <a:lnTo>
                    <a:pt x="501" y="365"/>
                  </a:lnTo>
                  <a:lnTo>
                    <a:pt x="502" y="365"/>
                  </a:lnTo>
                  <a:lnTo>
                    <a:pt x="498" y="365"/>
                  </a:lnTo>
                  <a:lnTo>
                    <a:pt x="496" y="377"/>
                  </a:lnTo>
                  <a:lnTo>
                    <a:pt x="493" y="383"/>
                  </a:lnTo>
                  <a:lnTo>
                    <a:pt x="492" y="384"/>
                  </a:lnTo>
                  <a:close/>
                  <a:moveTo>
                    <a:pt x="489" y="444"/>
                  </a:moveTo>
                  <a:lnTo>
                    <a:pt x="484" y="444"/>
                  </a:lnTo>
                  <a:lnTo>
                    <a:pt x="491" y="427"/>
                  </a:lnTo>
                  <a:lnTo>
                    <a:pt x="486" y="424"/>
                  </a:lnTo>
                  <a:lnTo>
                    <a:pt x="481" y="415"/>
                  </a:lnTo>
                  <a:lnTo>
                    <a:pt x="479" y="410"/>
                  </a:lnTo>
                  <a:lnTo>
                    <a:pt x="478" y="409"/>
                  </a:lnTo>
                  <a:lnTo>
                    <a:pt x="478" y="408"/>
                  </a:lnTo>
                  <a:lnTo>
                    <a:pt x="478" y="407"/>
                  </a:lnTo>
                  <a:lnTo>
                    <a:pt x="471" y="405"/>
                  </a:lnTo>
                  <a:lnTo>
                    <a:pt x="463" y="387"/>
                  </a:lnTo>
                  <a:lnTo>
                    <a:pt x="463" y="385"/>
                  </a:lnTo>
                  <a:lnTo>
                    <a:pt x="454" y="385"/>
                  </a:lnTo>
                  <a:lnTo>
                    <a:pt x="446" y="362"/>
                  </a:lnTo>
                  <a:lnTo>
                    <a:pt x="446" y="361"/>
                  </a:lnTo>
                  <a:lnTo>
                    <a:pt x="449" y="360"/>
                  </a:lnTo>
                  <a:lnTo>
                    <a:pt x="451" y="366"/>
                  </a:lnTo>
                  <a:lnTo>
                    <a:pt x="457" y="376"/>
                  </a:lnTo>
                  <a:lnTo>
                    <a:pt x="465" y="378"/>
                  </a:lnTo>
                  <a:lnTo>
                    <a:pt x="471" y="378"/>
                  </a:lnTo>
                  <a:lnTo>
                    <a:pt x="469" y="382"/>
                  </a:lnTo>
                  <a:lnTo>
                    <a:pt x="466" y="384"/>
                  </a:lnTo>
                  <a:lnTo>
                    <a:pt x="469" y="391"/>
                  </a:lnTo>
                  <a:lnTo>
                    <a:pt x="474" y="400"/>
                  </a:lnTo>
                  <a:lnTo>
                    <a:pt x="481" y="400"/>
                  </a:lnTo>
                  <a:lnTo>
                    <a:pt x="486" y="400"/>
                  </a:lnTo>
                  <a:lnTo>
                    <a:pt x="484" y="406"/>
                  </a:lnTo>
                  <a:lnTo>
                    <a:pt x="481" y="407"/>
                  </a:lnTo>
                  <a:lnTo>
                    <a:pt x="482" y="409"/>
                  </a:lnTo>
                  <a:lnTo>
                    <a:pt x="486" y="417"/>
                  </a:lnTo>
                  <a:lnTo>
                    <a:pt x="492" y="422"/>
                  </a:lnTo>
                  <a:lnTo>
                    <a:pt x="502" y="422"/>
                  </a:lnTo>
                  <a:lnTo>
                    <a:pt x="502" y="423"/>
                  </a:lnTo>
                  <a:lnTo>
                    <a:pt x="498" y="428"/>
                  </a:lnTo>
                  <a:lnTo>
                    <a:pt x="494" y="428"/>
                  </a:lnTo>
                  <a:lnTo>
                    <a:pt x="489" y="444"/>
                  </a:lnTo>
                  <a:close/>
                  <a:moveTo>
                    <a:pt x="471" y="378"/>
                  </a:moveTo>
                  <a:lnTo>
                    <a:pt x="465" y="378"/>
                  </a:lnTo>
                  <a:lnTo>
                    <a:pt x="473" y="360"/>
                  </a:lnTo>
                  <a:lnTo>
                    <a:pt x="476" y="360"/>
                  </a:lnTo>
                  <a:lnTo>
                    <a:pt x="478" y="366"/>
                  </a:lnTo>
                  <a:lnTo>
                    <a:pt x="475" y="366"/>
                  </a:lnTo>
                  <a:lnTo>
                    <a:pt x="472" y="377"/>
                  </a:lnTo>
                  <a:lnTo>
                    <a:pt x="471" y="378"/>
                  </a:lnTo>
                  <a:close/>
                  <a:moveTo>
                    <a:pt x="511" y="399"/>
                  </a:moveTo>
                  <a:lnTo>
                    <a:pt x="500" y="399"/>
                  </a:lnTo>
                  <a:lnTo>
                    <a:pt x="506" y="398"/>
                  </a:lnTo>
                  <a:lnTo>
                    <a:pt x="511" y="385"/>
                  </a:lnTo>
                  <a:lnTo>
                    <a:pt x="506" y="384"/>
                  </a:lnTo>
                  <a:lnTo>
                    <a:pt x="501" y="372"/>
                  </a:lnTo>
                  <a:lnTo>
                    <a:pt x="498" y="365"/>
                  </a:lnTo>
                  <a:lnTo>
                    <a:pt x="502" y="365"/>
                  </a:lnTo>
                  <a:lnTo>
                    <a:pt x="507" y="375"/>
                  </a:lnTo>
                  <a:lnTo>
                    <a:pt x="514" y="377"/>
                  </a:lnTo>
                  <a:lnTo>
                    <a:pt x="519" y="377"/>
                  </a:lnTo>
                  <a:lnTo>
                    <a:pt x="517" y="381"/>
                  </a:lnTo>
                  <a:lnTo>
                    <a:pt x="514" y="384"/>
                  </a:lnTo>
                  <a:lnTo>
                    <a:pt x="512" y="397"/>
                  </a:lnTo>
                  <a:lnTo>
                    <a:pt x="511" y="399"/>
                  </a:lnTo>
                  <a:close/>
                  <a:moveTo>
                    <a:pt x="486" y="400"/>
                  </a:moveTo>
                  <a:lnTo>
                    <a:pt x="481" y="400"/>
                  </a:lnTo>
                  <a:lnTo>
                    <a:pt x="486" y="385"/>
                  </a:lnTo>
                  <a:lnTo>
                    <a:pt x="485" y="385"/>
                  </a:lnTo>
                  <a:lnTo>
                    <a:pt x="484" y="384"/>
                  </a:lnTo>
                  <a:lnTo>
                    <a:pt x="480" y="380"/>
                  </a:lnTo>
                  <a:lnTo>
                    <a:pt x="477" y="372"/>
                  </a:lnTo>
                  <a:lnTo>
                    <a:pt x="475" y="366"/>
                  </a:lnTo>
                  <a:lnTo>
                    <a:pt x="478" y="366"/>
                  </a:lnTo>
                  <a:lnTo>
                    <a:pt x="482" y="377"/>
                  </a:lnTo>
                  <a:lnTo>
                    <a:pt x="486" y="381"/>
                  </a:lnTo>
                  <a:lnTo>
                    <a:pt x="489" y="384"/>
                  </a:lnTo>
                  <a:lnTo>
                    <a:pt x="492" y="384"/>
                  </a:lnTo>
                  <a:lnTo>
                    <a:pt x="490" y="385"/>
                  </a:lnTo>
                  <a:lnTo>
                    <a:pt x="492" y="388"/>
                  </a:lnTo>
                  <a:lnTo>
                    <a:pt x="489" y="388"/>
                  </a:lnTo>
                  <a:lnTo>
                    <a:pt x="487" y="400"/>
                  </a:lnTo>
                  <a:lnTo>
                    <a:pt x="486" y="400"/>
                  </a:lnTo>
                  <a:close/>
                  <a:moveTo>
                    <a:pt x="502" y="422"/>
                  </a:moveTo>
                  <a:lnTo>
                    <a:pt x="492" y="422"/>
                  </a:lnTo>
                  <a:lnTo>
                    <a:pt x="497" y="420"/>
                  </a:lnTo>
                  <a:lnTo>
                    <a:pt x="502" y="405"/>
                  </a:lnTo>
                  <a:lnTo>
                    <a:pt x="497" y="403"/>
                  </a:lnTo>
                  <a:lnTo>
                    <a:pt x="491" y="394"/>
                  </a:lnTo>
                  <a:lnTo>
                    <a:pt x="489" y="388"/>
                  </a:lnTo>
                  <a:lnTo>
                    <a:pt x="492" y="388"/>
                  </a:lnTo>
                  <a:lnTo>
                    <a:pt x="494" y="392"/>
                  </a:lnTo>
                  <a:lnTo>
                    <a:pt x="500" y="399"/>
                  </a:lnTo>
                  <a:lnTo>
                    <a:pt x="511" y="399"/>
                  </a:lnTo>
                  <a:lnTo>
                    <a:pt x="510" y="403"/>
                  </a:lnTo>
                  <a:lnTo>
                    <a:pt x="507" y="405"/>
                  </a:lnTo>
                  <a:lnTo>
                    <a:pt x="508" y="408"/>
                  </a:lnTo>
                  <a:lnTo>
                    <a:pt x="504" y="408"/>
                  </a:lnTo>
                  <a:lnTo>
                    <a:pt x="502" y="422"/>
                  </a:lnTo>
                  <a:close/>
                  <a:moveTo>
                    <a:pt x="526" y="420"/>
                  </a:moveTo>
                  <a:lnTo>
                    <a:pt x="517" y="420"/>
                  </a:lnTo>
                  <a:lnTo>
                    <a:pt x="523" y="419"/>
                  </a:lnTo>
                  <a:lnTo>
                    <a:pt x="528" y="402"/>
                  </a:lnTo>
                  <a:lnTo>
                    <a:pt x="531" y="402"/>
                  </a:lnTo>
                  <a:lnTo>
                    <a:pt x="526" y="420"/>
                  </a:lnTo>
                  <a:close/>
                  <a:moveTo>
                    <a:pt x="517" y="426"/>
                  </a:moveTo>
                  <a:lnTo>
                    <a:pt x="510" y="417"/>
                  </a:lnTo>
                  <a:lnTo>
                    <a:pt x="504" y="408"/>
                  </a:lnTo>
                  <a:lnTo>
                    <a:pt x="508" y="408"/>
                  </a:lnTo>
                  <a:lnTo>
                    <a:pt x="511" y="413"/>
                  </a:lnTo>
                  <a:lnTo>
                    <a:pt x="517" y="420"/>
                  </a:lnTo>
                  <a:lnTo>
                    <a:pt x="526" y="420"/>
                  </a:lnTo>
                  <a:lnTo>
                    <a:pt x="525" y="423"/>
                  </a:lnTo>
                  <a:lnTo>
                    <a:pt x="517" y="426"/>
                  </a:lnTo>
                  <a:close/>
                  <a:moveTo>
                    <a:pt x="466" y="451"/>
                  </a:moveTo>
                  <a:lnTo>
                    <a:pt x="460" y="451"/>
                  </a:lnTo>
                  <a:lnTo>
                    <a:pt x="464" y="448"/>
                  </a:lnTo>
                  <a:lnTo>
                    <a:pt x="467" y="426"/>
                  </a:lnTo>
                  <a:lnTo>
                    <a:pt x="470" y="426"/>
                  </a:lnTo>
                  <a:lnTo>
                    <a:pt x="472" y="432"/>
                  </a:lnTo>
                  <a:lnTo>
                    <a:pt x="473" y="432"/>
                  </a:lnTo>
                  <a:lnTo>
                    <a:pt x="469" y="432"/>
                  </a:lnTo>
                  <a:lnTo>
                    <a:pt x="466" y="451"/>
                  </a:lnTo>
                  <a:close/>
                  <a:moveTo>
                    <a:pt x="436" y="451"/>
                  </a:moveTo>
                  <a:lnTo>
                    <a:pt x="427" y="447"/>
                  </a:lnTo>
                  <a:lnTo>
                    <a:pt x="420" y="435"/>
                  </a:lnTo>
                  <a:lnTo>
                    <a:pt x="417" y="428"/>
                  </a:lnTo>
                  <a:lnTo>
                    <a:pt x="420" y="427"/>
                  </a:lnTo>
                  <a:lnTo>
                    <a:pt x="422" y="433"/>
                  </a:lnTo>
                  <a:lnTo>
                    <a:pt x="428" y="443"/>
                  </a:lnTo>
                  <a:lnTo>
                    <a:pt x="436" y="445"/>
                  </a:lnTo>
                  <a:lnTo>
                    <a:pt x="439" y="445"/>
                  </a:lnTo>
                  <a:lnTo>
                    <a:pt x="436" y="451"/>
                  </a:lnTo>
                  <a:close/>
                  <a:moveTo>
                    <a:pt x="439" y="445"/>
                  </a:moveTo>
                  <a:lnTo>
                    <a:pt x="436" y="445"/>
                  </a:lnTo>
                  <a:lnTo>
                    <a:pt x="444" y="427"/>
                  </a:lnTo>
                  <a:lnTo>
                    <a:pt x="447" y="427"/>
                  </a:lnTo>
                  <a:lnTo>
                    <a:pt x="449" y="433"/>
                  </a:lnTo>
                  <a:lnTo>
                    <a:pt x="446" y="433"/>
                  </a:lnTo>
                  <a:lnTo>
                    <a:pt x="439" y="445"/>
                  </a:lnTo>
                  <a:close/>
                  <a:moveTo>
                    <a:pt x="480" y="451"/>
                  </a:moveTo>
                  <a:lnTo>
                    <a:pt x="474" y="443"/>
                  </a:lnTo>
                  <a:lnTo>
                    <a:pt x="469" y="432"/>
                  </a:lnTo>
                  <a:lnTo>
                    <a:pt x="473" y="432"/>
                  </a:lnTo>
                  <a:lnTo>
                    <a:pt x="478" y="442"/>
                  </a:lnTo>
                  <a:lnTo>
                    <a:pt x="484" y="444"/>
                  </a:lnTo>
                  <a:lnTo>
                    <a:pt x="489" y="444"/>
                  </a:lnTo>
                  <a:lnTo>
                    <a:pt x="487" y="448"/>
                  </a:lnTo>
                  <a:lnTo>
                    <a:pt x="480" y="451"/>
                  </a:lnTo>
                  <a:close/>
                  <a:moveTo>
                    <a:pt x="460" y="455"/>
                  </a:moveTo>
                  <a:lnTo>
                    <a:pt x="455" y="451"/>
                  </a:lnTo>
                  <a:lnTo>
                    <a:pt x="451" y="447"/>
                  </a:lnTo>
                  <a:lnTo>
                    <a:pt x="448" y="439"/>
                  </a:lnTo>
                  <a:lnTo>
                    <a:pt x="446" y="433"/>
                  </a:lnTo>
                  <a:lnTo>
                    <a:pt x="449" y="433"/>
                  </a:lnTo>
                  <a:lnTo>
                    <a:pt x="453" y="445"/>
                  </a:lnTo>
                  <a:lnTo>
                    <a:pt x="460" y="451"/>
                  </a:lnTo>
                  <a:lnTo>
                    <a:pt x="466" y="451"/>
                  </a:lnTo>
                  <a:lnTo>
                    <a:pt x="465" y="453"/>
                  </a:lnTo>
                  <a:lnTo>
                    <a:pt x="460" y="455"/>
                  </a:lnTo>
                  <a:close/>
                  <a:moveTo>
                    <a:pt x="563" y="470"/>
                  </a:moveTo>
                  <a:lnTo>
                    <a:pt x="557" y="470"/>
                  </a:lnTo>
                  <a:lnTo>
                    <a:pt x="563" y="452"/>
                  </a:lnTo>
                  <a:lnTo>
                    <a:pt x="566" y="452"/>
                  </a:lnTo>
                  <a:lnTo>
                    <a:pt x="564" y="469"/>
                  </a:lnTo>
                  <a:lnTo>
                    <a:pt x="563" y="470"/>
                  </a:lnTo>
                  <a:close/>
                  <a:moveTo>
                    <a:pt x="537" y="472"/>
                  </a:moveTo>
                  <a:lnTo>
                    <a:pt x="532" y="472"/>
                  </a:lnTo>
                  <a:lnTo>
                    <a:pt x="537" y="454"/>
                  </a:lnTo>
                  <a:lnTo>
                    <a:pt x="540" y="454"/>
                  </a:lnTo>
                  <a:lnTo>
                    <a:pt x="543" y="459"/>
                  </a:lnTo>
                  <a:lnTo>
                    <a:pt x="543" y="460"/>
                  </a:lnTo>
                  <a:lnTo>
                    <a:pt x="540" y="460"/>
                  </a:lnTo>
                  <a:lnTo>
                    <a:pt x="538" y="470"/>
                  </a:lnTo>
                  <a:lnTo>
                    <a:pt x="537" y="472"/>
                  </a:lnTo>
                  <a:close/>
                  <a:moveTo>
                    <a:pt x="528" y="502"/>
                  </a:moveTo>
                  <a:lnTo>
                    <a:pt x="522" y="502"/>
                  </a:lnTo>
                  <a:lnTo>
                    <a:pt x="526" y="498"/>
                  </a:lnTo>
                  <a:lnTo>
                    <a:pt x="529" y="479"/>
                  </a:lnTo>
                  <a:lnTo>
                    <a:pt x="522" y="477"/>
                  </a:lnTo>
                  <a:lnTo>
                    <a:pt x="514" y="456"/>
                  </a:lnTo>
                  <a:lnTo>
                    <a:pt x="516" y="455"/>
                  </a:lnTo>
                  <a:lnTo>
                    <a:pt x="519" y="461"/>
                  </a:lnTo>
                  <a:lnTo>
                    <a:pt x="525" y="470"/>
                  </a:lnTo>
                  <a:lnTo>
                    <a:pt x="532" y="472"/>
                  </a:lnTo>
                  <a:lnTo>
                    <a:pt x="537" y="472"/>
                  </a:lnTo>
                  <a:lnTo>
                    <a:pt x="536" y="475"/>
                  </a:lnTo>
                  <a:lnTo>
                    <a:pt x="533" y="477"/>
                  </a:lnTo>
                  <a:lnTo>
                    <a:pt x="535" y="483"/>
                  </a:lnTo>
                  <a:lnTo>
                    <a:pt x="532" y="483"/>
                  </a:lnTo>
                  <a:lnTo>
                    <a:pt x="528" y="502"/>
                  </a:lnTo>
                  <a:close/>
                  <a:moveTo>
                    <a:pt x="551" y="494"/>
                  </a:moveTo>
                  <a:lnTo>
                    <a:pt x="542" y="494"/>
                  </a:lnTo>
                  <a:lnTo>
                    <a:pt x="548" y="494"/>
                  </a:lnTo>
                  <a:lnTo>
                    <a:pt x="553" y="477"/>
                  </a:lnTo>
                  <a:lnTo>
                    <a:pt x="548" y="475"/>
                  </a:lnTo>
                  <a:lnTo>
                    <a:pt x="543" y="465"/>
                  </a:lnTo>
                  <a:lnTo>
                    <a:pt x="540" y="460"/>
                  </a:lnTo>
                  <a:lnTo>
                    <a:pt x="543" y="460"/>
                  </a:lnTo>
                  <a:lnTo>
                    <a:pt x="550" y="469"/>
                  </a:lnTo>
                  <a:lnTo>
                    <a:pt x="557" y="470"/>
                  </a:lnTo>
                  <a:lnTo>
                    <a:pt x="563" y="470"/>
                  </a:lnTo>
                  <a:lnTo>
                    <a:pt x="560" y="475"/>
                  </a:lnTo>
                  <a:lnTo>
                    <a:pt x="557" y="477"/>
                  </a:lnTo>
                  <a:lnTo>
                    <a:pt x="551" y="494"/>
                  </a:lnTo>
                  <a:close/>
                  <a:moveTo>
                    <a:pt x="499" y="502"/>
                  </a:moveTo>
                  <a:lnTo>
                    <a:pt x="489" y="498"/>
                  </a:lnTo>
                  <a:lnTo>
                    <a:pt x="482" y="485"/>
                  </a:lnTo>
                  <a:lnTo>
                    <a:pt x="480" y="478"/>
                  </a:lnTo>
                  <a:lnTo>
                    <a:pt x="483" y="477"/>
                  </a:lnTo>
                  <a:lnTo>
                    <a:pt x="485" y="483"/>
                  </a:lnTo>
                  <a:lnTo>
                    <a:pt x="491" y="494"/>
                  </a:lnTo>
                  <a:lnTo>
                    <a:pt x="499" y="496"/>
                  </a:lnTo>
                  <a:lnTo>
                    <a:pt x="502" y="496"/>
                  </a:lnTo>
                  <a:lnTo>
                    <a:pt x="499" y="502"/>
                  </a:lnTo>
                  <a:close/>
                  <a:moveTo>
                    <a:pt x="502" y="496"/>
                  </a:moveTo>
                  <a:lnTo>
                    <a:pt x="499" y="496"/>
                  </a:lnTo>
                  <a:lnTo>
                    <a:pt x="506" y="478"/>
                  </a:lnTo>
                  <a:lnTo>
                    <a:pt x="509" y="478"/>
                  </a:lnTo>
                  <a:lnTo>
                    <a:pt x="511" y="483"/>
                  </a:lnTo>
                  <a:lnTo>
                    <a:pt x="508" y="483"/>
                  </a:lnTo>
                  <a:lnTo>
                    <a:pt x="502" y="496"/>
                  </a:lnTo>
                  <a:close/>
                  <a:moveTo>
                    <a:pt x="543" y="501"/>
                  </a:moveTo>
                  <a:lnTo>
                    <a:pt x="536" y="493"/>
                  </a:lnTo>
                  <a:lnTo>
                    <a:pt x="532" y="483"/>
                  </a:lnTo>
                  <a:lnTo>
                    <a:pt x="535" y="483"/>
                  </a:lnTo>
                  <a:lnTo>
                    <a:pt x="536" y="486"/>
                  </a:lnTo>
                  <a:lnTo>
                    <a:pt x="542" y="494"/>
                  </a:lnTo>
                  <a:lnTo>
                    <a:pt x="551" y="494"/>
                  </a:lnTo>
                  <a:lnTo>
                    <a:pt x="550" y="498"/>
                  </a:lnTo>
                  <a:lnTo>
                    <a:pt x="543" y="501"/>
                  </a:lnTo>
                  <a:close/>
                  <a:moveTo>
                    <a:pt x="522" y="506"/>
                  </a:moveTo>
                  <a:lnTo>
                    <a:pt x="517" y="501"/>
                  </a:lnTo>
                  <a:lnTo>
                    <a:pt x="514" y="498"/>
                  </a:lnTo>
                  <a:lnTo>
                    <a:pt x="511" y="490"/>
                  </a:lnTo>
                  <a:lnTo>
                    <a:pt x="508" y="483"/>
                  </a:lnTo>
                  <a:lnTo>
                    <a:pt x="511" y="483"/>
                  </a:lnTo>
                  <a:lnTo>
                    <a:pt x="515" y="495"/>
                  </a:lnTo>
                  <a:lnTo>
                    <a:pt x="519" y="499"/>
                  </a:lnTo>
                  <a:lnTo>
                    <a:pt x="522" y="502"/>
                  </a:lnTo>
                  <a:lnTo>
                    <a:pt x="528" y="502"/>
                  </a:lnTo>
                  <a:lnTo>
                    <a:pt x="528" y="503"/>
                  </a:lnTo>
                  <a:lnTo>
                    <a:pt x="522" y="506"/>
                  </a:lnTo>
                  <a:close/>
                  <a:moveTo>
                    <a:pt x="416" y="502"/>
                  </a:moveTo>
                  <a:lnTo>
                    <a:pt x="412" y="502"/>
                  </a:lnTo>
                  <a:lnTo>
                    <a:pt x="418" y="484"/>
                  </a:lnTo>
                  <a:lnTo>
                    <a:pt x="421" y="484"/>
                  </a:lnTo>
                  <a:lnTo>
                    <a:pt x="416" y="502"/>
                  </a:lnTo>
                  <a:close/>
                  <a:moveTo>
                    <a:pt x="390" y="504"/>
                  </a:moveTo>
                  <a:lnTo>
                    <a:pt x="387" y="504"/>
                  </a:lnTo>
                  <a:lnTo>
                    <a:pt x="393" y="486"/>
                  </a:lnTo>
                  <a:lnTo>
                    <a:pt x="396" y="485"/>
                  </a:lnTo>
                  <a:lnTo>
                    <a:pt x="398" y="491"/>
                  </a:lnTo>
                  <a:lnTo>
                    <a:pt x="395" y="491"/>
                  </a:lnTo>
                  <a:lnTo>
                    <a:pt x="390" y="504"/>
                  </a:lnTo>
                  <a:close/>
                  <a:moveTo>
                    <a:pt x="388" y="510"/>
                  </a:moveTo>
                  <a:lnTo>
                    <a:pt x="379" y="507"/>
                  </a:lnTo>
                  <a:lnTo>
                    <a:pt x="372" y="495"/>
                  </a:lnTo>
                  <a:lnTo>
                    <a:pt x="369" y="488"/>
                  </a:lnTo>
                  <a:lnTo>
                    <a:pt x="372" y="486"/>
                  </a:lnTo>
                  <a:lnTo>
                    <a:pt x="374" y="492"/>
                  </a:lnTo>
                  <a:lnTo>
                    <a:pt x="380" y="502"/>
                  </a:lnTo>
                  <a:lnTo>
                    <a:pt x="387" y="504"/>
                  </a:lnTo>
                  <a:lnTo>
                    <a:pt x="390" y="504"/>
                  </a:lnTo>
                  <a:lnTo>
                    <a:pt x="388" y="510"/>
                  </a:lnTo>
                  <a:close/>
                  <a:moveTo>
                    <a:pt x="408" y="508"/>
                  </a:moveTo>
                  <a:lnTo>
                    <a:pt x="401" y="501"/>
                  </a:lnTo>
                  <a:lnTo>
                    <a:pt x="395" y="491"/>
                  </a:lnTo>
                  <a:lnTo>
                    <a:pt x="398" y="491"/>
                  </a:lnTo>
                  <a:lnTo>
                    <a:pt x="405" y="501"/>
                  </a:lnTo>
                  <a:lnTo>
                    <a:pt x="412" y="502"/>
                  </a:lnTo>
                  <a:lnTo>
                    <a:pt x="416" y="502"/>
                  </a:lnTo>
                  <a:lnTo>
                    <a:pt x="416" y="505"/>
                  </a:lnTo>
                  <a:lnTo>
                    <a:pt x="408" y="508"/>
                  </a:lnTo>
                  <a:close/>
                  <a:moveTo>
                    <a:pt x="286" y="18"/>
                  </a:moveTo>
                  <a:lnTo>
                    <a:pt x="281" y="18"/>
                  </a:lnTo>
                  <a:lnTo>
                    <a:pt x="286" y="1"/>
                  </a:lnTo>
                  <a:lnTo>
                    <a:pt x="289" y="0"/>
                  </a:lnTo>
                  <a:lnTo>
                    <a:pt x="291" y="5"/>
                  </a:lnTo>
                  <a:lnTo>
                    <a:pt x="292" y="6"/>
                  </a:lnTo>
                  <a:lnTo>
                    <a:pt x="288" y="6"/>
                  </a:lnTo>
                  <a:lnTo>
                    <a:pt x="287" y="18"/>
                  </a:lnTo>
                  <a:lnTo>
                    <a:pt x="286" y="18"/>
                  </a:lnTo>
                  <a:close/>
                  <a:moveTo>
                    <a:pt x="289" y="62"/>
                  </a:moveTo>
                  <a:lnTo>
                    <a:pt x="284" y="62"/>
                  </a:lnTo>
                  <a:lnTo>
                    <a:pt x="291" y="45"/>
                  </a:lnTo>
                  <a:lnTo>
                    <a:pt x="285" y="42"/>
                  </a:lnTo>
                  <a:lnTo>
                    <a:pt x="280" y="30"/>
                  </a:lnTo>
                  <a:lnTo>
                    <a:pt x="278" y="25"/>
                  </a:lnTo>
                  <a:lnTo>
                    <a:pt x="270" y="23"/>
                  </a:lnTo>
                  <a:lnTo>
                    <a:pt x="262" y="3"/>
                  </a:lnTo>
                  <a:lnTo>
                    <a:pt x="265" y="1"/>
                  </a:lnTo>
                  <a:lnTo>
                    <a:pt x="268" y="7"/>
                  </a:lnTo>
                  <a:lnTo>
                    <a:pt x="274" y="17"/>
                  </a:lnTo>
                  <a:lnTo>
                    <a:pt x="281" y="18"/>
                  </a:lnTo>
                  <a:lnTo>
                    <a:pt x="286" y="18"/>
                  </a:lnTo>
                  <a:lnTo>
                    <a:pt x="284" y="24"/>
                  </a:lnTo>
                  <a:lnTo>
                    <a:pt x="281" y="25"/>
                  </a:lnTo>
                  <a:lnTo>
                    <a:pt x="285" y="33"/>
                  </a:lnTo>
                  <a:lnTo>
                    <a:pt x="291" y="39"/>
                  </a:lnTo>
                  <a:lnTo>
                    <a:pt x="302" y="39"/>
                  </a:lnTo>
                  <a:lnTo>
                    <a:pt x="302" y="41"/>
                  </a:lnTo>
                  <a:lnTo>
                    <a:pt x="298" y="46"/>
                  </a:lnTo>
                  <a:lnTo>
                    <a:pt x="294" y="46"/>
                  </a:lnTo>
                  <a:lnTo>
                    <a:pt x="289" y="62"/>
                  </a:lnTo>
                  <a:close/>
                  <a:moveTo>
                    <a:pt x="302" y="39"/>
                  </a:moveTo>
                  <a:lnTo>
                    <a:pt x="291" y="39"/>
                  </a:lnTo>
                  <a:lnTo>
                    <a:pt x="297" y="38"/>
                  </a:lnTo>
                  <a:lnTo>
                    <a:pt x="302" y="23"/>
                  </a:lnTo>
                  <a:lnTo>
                    <a:pt x="297" y="21"/>
                  </a:lnTo>
                  <a:lnTo>
                    <a:pt x="291" y="12"/>
                  </a:lnTo>
                  <a:lnTo>
                    <a:pt x="288" y="6"/>
                  </a:lnTo>
                  <a:lnTo>
                    <a:pt x="292" y="6"/>
                  </a:lnTo>
                  <a:lnTo>
                    <a:pt x="297" y="14"/>
                  </a:lnTo>
                  <a:lnTo>
                    <a:pt x="304" y="18"/>
                  </a:lnTo>
                  <a:lnTo>
                    <a:pt x="311" y="18"/>
                  </a:lnTo>
                  <a:lnTo>
                    <a:pt x="310" y="18"/>
                  </a:lnTo>
                  <a:lnTo>
                    <a:pt x="309" y="21"/>
                  </a:lnTo>
                  <a:lnTo>
                    <a:pt x="307" y="23"/>
                  </a:lnTo>
                  <a:lnTo>
                    <a:pt x="308" y="25"/>
                  </a:lnTo>
                  <a:lnTo>
                    <a:pt x="304" y="25"/>
                  </a:lnTo>
                  <a:lnTo>
                    <a:pt x="302" y="39"/>
                  </a:lnTo>
                  <a:close/>
                  <a:moveTo>
                    <a:pt x="311" y="18"/>
                  </a:moveTo>
                  <a:lnTo>
                    <a:pt x="304" y="18"/>
                  </a:lnTo>
                  <a:lnTo>
                    <a:pt x="310" y="9"/>
                  </a:lnTo>
                  <a:lnTo>
                    <a:pt x="312" y="13"/>
                  </a:lnTo>
                  <a:lnTo>
                    <a:pt x="311" y="18"/>
                  </a:lnTo>
                  <a:close/>
                  <a:moveTo>
                    <a:pt x="321" y="44"/>
                  </a:moveTo>
                  <a:lnTo>
                    <a:pt x="315" y="42"/>
                  </a:lnTo>
                  <a:lnTo>
                    <a:pt x="309" y="34"/>
                  </a:lnTo>
                  <a:lnTo>
                    <a:pt x="304" y="25"/>
                  </a:lnTo>
                  <a:lnTo>
                    <a:pt x="308" y="25"/>
                  </a:lnTo>
                  <a:lnTo>
                    <a:pt x="310" y="29"/>
                  </a:lnTo>
                  <a:lnTo>
                    <a:pt x="315" y="36"/>
                  </a:lnTo>
                  <a:lnTo>
                    <a:pt x="320" y="39"/>
                  </a:lnTo>
                  <a:lnTo>
                    <a:pt x="325" y="39"/>
                  </a:lnTo>
                  <a:lnTo>
                    <a:pt x="321" y="44"/>
                  </a:lnTo>
                  <a:close/>
                  <a:moveTo>
                    <a:pt x="325" y="39"/>
                  </a:moveTo>
                  <a:lnTo>
                    <a:pt x="320" y="39"/>
                  </a:lnTo>
                  <a:lnTo>
                    <a:pt x="325" y="32"/>
                  </a:lnTo>
                  <a:lnTo>
                    <a:pt x="327" y="36"/>
                  </a:lnTo>
                  <a:lnTo>
                    <a:pt x="325" y="39"/>
                  </a:lnTo>
                  <a:close/>
                  <a:moveTo>
                    <a:pt x="266" y="69"/>
                  </a:moveTo>
                  <a:lnTo>
                    <a:pt x="260" y="69"/>
                  </a:lnTo>
                  <a:lnTo>
                    <a:pt x="264" y="66"/>
                  </a:lnTo>
                  <a:lnTo>
                    <a:pt x="267" y="44"/>
                  </a:lnTo>
                  <a:lnTo>
                    <a:pt x="270" y="43"/>
                  </a:lnTo>
                  <a:lnTo>
                    <a:pt x="272" y="50"/>
                  </a:lnTo>
                  <a:lnTo>
                    <a:pt x="273" y="50"/>
                  </a:lnTo>
                  <a:lnTo>
                    <a:pt x="269" y="50"/>
                  </a:lnTo>
                  <a:lnTo>
                    <a:pt x="266" y="69"/>
                  </a:lnTo>
                  <a:close/>
                  <a:moveTo>
                    <a:pt x="236" y="69"/>
                  </a:moveTo>
                  <a:lnTo>
                    <a:pt x="227" y="65"/>
                  </a:lnTo>
                  <a:lnTo>
                    <a:pt x="220" y="53"/>
                  </a:lnTo>
                  <a:lnTo>
                    <a:pt x="217" y="46"/>
                  </a:lnTo>
                  <a:lnTo>
                    <a:pt x="220" y="45"/>
                  </a:lnTo>
                  <a:lnTo>
                    <a:pt x="222" y="51"/>
                  </a:lnTo>
                  <a:lnTo>
                    <a:pt x="228" y="61"/>
                  </a:lnTo>
                  <a:lnTo>
                    <a:pt x="236" y="63"/>
                  </a:lnTo>
                  <a:lnTo>
                    <a:pt x="239" y="63"/>
                  </a:lnTo>
                  <a:lnTo>
                    <a:pt x="236" y="69"/>
                  </a:lnTo>
                  <a:close/>
                  <a:moveTo>
                    <a:pt x="239" y="63"/>
                  </a:moveTo>
                  <a:lnTo>
                    <a:pt x="236" y="63"/>
                  </a:lnTo>
                  <a:lnTo>
                    <a:pt x="244" y="45"/>
                  </a:lnTo>
                  <a:lnTo>
                    <a:pt x="247" y="45"/>
                  </a:lnTo>
                  <a:lnTo>
                    <a:pt x="249" y="51"/>
                  </a:lnTo>
                  <a:lnTo>
                    <a:pt x="246" y="51"/>
                  </a:lnTo>
                  <a:lnTo>
                    <a:pt x="239" y="63"/>
                  </a:lnTo>
                  <a:close/>
                  <a:moveTo>
                    <a:pt x="280" y="69"/>
                  </a:moveTo>
                  <a:lnTo>
                    <a:pt x="274" y="61"/>
                  </a:lnTo>
                  <a:lnTo>
                    <a:pt x="269" y="50"/>
                  </a:lnTo>
                  <a:lnTo>
                    <a:pt x="273" y="50"/>
                  </a:lnTo>
                  <a:lnTo>
                    <a:pt x="278" y="60"/>
                  </a:lnTo>
                  <a:lnTo>
                    <a:pt x="284" y="62"/>
                  </a:lnTo>
                  <a:lnTo>
                    <a:pt x="289" y="62"/>
                  </a:lnTo>
                  <a:lnTo>
                    <a:pt x="287" y="66"/>
                  </a:lnTo>
                  <a:lnTo>
                    <a:pt x="280" y="69"/>
                  </a:lnTo>
                  <a:close/>
                  <a:moveTo>
                    <a:pt x="260" y="73"/>
                  </a:moveTo>
                  <a:lnTo>
                    <a:pt x="251" y="65"/>
                  </a:lnTo>
                  <a:lnTo>
                    <a:pt x="248" y="57"/>
                  </a:lnTo>
                  <a:lnTo>
                    <a:pt x="246" y="51"/>
                  </a:lnTo>
                  <a:lnTo>
                    <a:pt x="249" y="51"/>
                  </a:lnTo>
                  <a:lnTo>
                    <a:pt x="253" y="62"/>
                  </a:lnTo>
                  <a:lnTo>
                    <a:pt x="257" y="66"/>
                  </a:lnTo>
                  <a:lnTo>
                    <a:pt x="260" y="69"/>
                  </a:lnTo>
                  <a:lnTo>
                    <a:pt x="266" y="69"/>
                  </a:lnTo>
                  <a:lnTo>
                    <a:pt x="265" y="71"/>
                  </a:lnTo>
                  <a:lnTo>
                    <a:pt x="260" y="73"/>
                  </a:lnTo>
                  <a:close/>
                  <a:moveTo>
                    <a:pt x="599" y="491"/>
                  </a:moveTo>
                  <a:lnTo>
                    <a:pt x="595" y="491"/>
                  </a:lnTo>
                  <a:lnTo>
                    <a:pt x="602" y="474"/>
                  </a:lnTo>
                  <a:lnTo>
                    <a:pt x="605" y="474"/>
                  </a:lnTo>
                  <a:lnTo>
                    <a:pt x="599" y="491"/>
                  </a:lnTo>
                  <a:close/>
                  <a:moveTo>
                    <a:pt x="597" y="497"/>
                  </a:moveTo>
                  <a:lnTo>
                    <a:pt x="588" y="495"/>
                  </a:lnTo>
                  <a:lnTo>
                    <a:pt x="580" y="483"/>
                  </a:lnTo>
                  <a:lnTo>
                    <a:pt x="576" y="476"/>
                  </a:lnTo>
                  <a:lnTo>
                    <a:pt x="579" y="475"/>
                  </a:lnTo>
                  <a:lnTo>
                    <a:pt x="582" y="480"/>
                  </a:lnTo>
                  <a:lnTo>
                    <a:pt x="588" y="490"/>
                  </a:lnTo>
                  <a:lnTo>
                    <a:pt x="595" y="491"/>
                  </a:lnTo>
                  <a:lnTo>
                    <a:pt x="599" y="491"/>
                  </a:lnTo>
                  <a:lnTo>
                    <a:pt x="597" y="497"/>
                  </a:lnTo>
                  <a:close/>
                  <a:moveTo>
                    <a:pt x="346" y="349"/>
                  </a:moveTo>
                  <a:lnTo>
                    <a:pt x="342" y="349"/>
                  </a:lnTo>
                  <a:lnTo>
                    <a:pt x="349" y="329"/>
                  </a:lnTo>
                  <a:lnTo>
                    <a:pt x="352" y="330"/>
                  </a:lnTo>
                  <a:lnTo>
                    <a:pt x="346" y="349"/>
                  </a:lnTo>
                  <a:close/>
                  <a:moveTo>
                    <a:pt x="323" y="355"/>
                  </a:moveTo>
                  <a:lnTo>
                    <a:pt x="318" y="355"/>
                  </a:lnTo>
                  <a:lnTo>
                    <a:pt x="321" y="352"/>
                  </a:lnTo>
                  <a:lnTo>
                    <a:pt x="325" y="330"/>
                  </a:lnTo>
                  <a:lnTo>
                    <a:pt x="328" y="330"/>
                  </a:lnTo>
                  <a:lnTo>
                    <a:pt x="330" y="336"/>
                  </a:lnTo>
                  <a:lnTo>
                    <a:pt x="330" y="337"/>
                  </a:lnTo>
                  <a:lnTo>
                    <a:pt x="327" y="337"/>
                  </a:lnTo>
                  <a:lnTo>
                    <a:pt x="323" y="355"/>
                  </a:lnTo>
                  <a:close/>
                  <a:moveTo>
                    <a:pt x="294" y="356"/>
                  </a:moveTo>
                  <a:lnTo>
                    <a:pt x="284" y="352"/>
                  </a:lnTo>
                  <a:lnTo>
                    <a:pt x="277" y="340"/>
                  </a:lnTo>
                  <a:lnTo>
                    <a:pt x="275" y="332"/>
                  </a:lnTo>
                  <a:lnTo>
                    <a:pt x="277" y="331"/>
                  </a:lnTo>
                  <a:lnTo>
                    <a:pt x="280" y="338"/>
                  </a:lnTo>
                  <a:lnTo>
                    <a:pt x="286" y="348"/>
                  </a:lnTo>
                  <a:lnTo>
                    <a:pt x="294" y="350"/>
                  </a:lnTo>
                  <a:lnTo>
                    <a:pt x="297" y="350"/>
                  </a:lnTo>
                  <a:lnTo>
                    <a:pt x="294" y="356"/>
                  </a:lnTo>
                  <a:close/>
                  <a:moveTo>
                    <a:pt x="297" y="350"/>
                  </a:moveTo>
                  <a:lnTo>
                    <a:pt x="294" y="350"/>
                  </a:lnTo>
                  <a:lnTo>
                    <a:pt x="302" y="332"/>
                  </a:lnTo>
                  <a:lnTo>
                    <a:pt x="304" y="332"/>
                  </a:lnTo>
                  <a:lnTo>
                    <a:pt x="306" y="338"/>
                  </a:lnTo>
                  <a:lnTo>
                    <a:pt x="303" y="338"/>
                  </a:lnTo>
                  <a:lnTo>
                    <a:pt x="297" y="350"/>
                  </a:lnTo>
                  <a:close/>
                  <a:moveTo>
                    <a:pt x="338" y="356"/>
                  </a:moveTo>
                  <a:lnTo>
                    <a:pt x="332" y="348"/>
                  </a:lnTo>
                  <a:lnTo>
                    <a:pt x="327" y="337"/>
                  </a:lnTo>
                  <a:lnTo>
                    <a:pt x="330" y="337"/>
                  </a:lnTo>
                  <a:lnTo>
                    <a:pt x="335" y="347"/>
                  </a:lnTo>
                  <a:lnTo>
                    <a:pt x="342" y="349"/>
                  </a:lnTo>
                  <a:lnTo>
                    <a:pt x="346" y="349"/>
                  </a:lnTo>
                  <a:lnTo>
                    <a:pt x="345" y="352"/>
                  </a:lnTo>
                  <a:lnTo>
                    <a:pt x="338" y="356"/>
                  </a:lnTo>
                  <a:close/>
                  <a:moveTo>
                    <a:pt x="317" y="360"/>
                  </a:moveTo>
                  <a:lnTo>
                    <a:pt x="312" y="355"/>
                  </a:lnTo>
                  <a:lnTo>
                    <a:pt x="309" y="352"/>
                  </a:lnTo>
                  <a:lnTo>
                    <a:pt x="305" y="344"/>
                  </a:lnTo>
                  <a:lnTo>
                    <a:pt x="303" y="338"/>
                  </a:lnTo>
                  <a:lnTo>
                    <a:pt x="306" y="338"/>
                  </a:lnTo>
                  <a:lnTo>
                    <a:pt x="310" y="348"/>
                  </a:lnTo>
                  <a:lnTo>
                    <a:pt x="314" y="352"/>
                  </a:lnTo>
                  <a:lnTo>
                    <a:pt x="318" y="355"/>
                  </a:lnTo>
                  <a:lnTo>
                    <a:pt x="323" y="355"/>
                  </a:lnTo>
                  <a:lnTo>
                    <a:pt x="323" y="358"/>
                  </a:lnTo>
                  <a:lnTo>
                    <a:pt x="317" y="360"/>
                  </a:lnTo>
                  <a:close/>
                  <a:moveTo>
                    <a:pt x="137" y="288"/>
                  </a:moveTo>
                  <a:lnTo>
                    <a:pt x="133" y="288"/>
                  </a:lnTo>
                  <a:lnTo>
                    <a:pt x="139" y="270"/>
                  </a:lnTo>
                  <a:lnTo>
                    <a:pt x="142" y="271"/>
                  </a:lnTo>
                  <a:lnTo>
                    <a:pt x="137" y="288"/>
                  </a:lnTo>
                  <a:close/>
                  <a:moveTo>
                    <a:pt x="111" y="290"/>
                  </a:moveTo>
                  <a:lnTo>
                    <a:pt x="108" y="290"/>
                  </a:lnTo>
                  <a:lnTo>
                    <a:pt x="114" y="272"/>
                  </a:lnTo>
                  <a:lnTo>
                    <a:pt x="117" y="272"/>
                  </a:lnTo>
                  <a:lnTo>
                    <a:pt x="120" y="278"/>
                  </a:lnTo>
                  <a:lnTo>
                    <a:pt x="116" y="278"/>
                  </a:lnTo>
                  <a:lnTo>
                    <a:pt x="111" y="290"/>
                  </a:lnTo>
                  <a:close/>
                  <a:moveTo>
                    <a:pt x="109" y="296"/>
                  </a:moveTo>
                  <a:lnTo>
                    <a:pt x="100" y="293"/>
                  </a:lnTo>
                  <a:lnTo>
                    <a:pt x="93" y="281"/>
                  </a:lnTo>
                  <a:lnTo>
                    <a:pt x="90" y="274"/>
                  </a:lnTo>
                  <a:lnTo>
                    <a:pt x="93" y="273"/>
                  </a:lnTo>
                  <a:lnTo>
                    <a:pt x="95" y="279"/>
                  </a:lnTo>
                  <a:lnTo>
                    <a:pt x="101" y="288"/>
                  </a:lnTo>
                  <a:lnTo>
                    <a:pt x="108" y="290"/>
                  </a:lnTo>
                  <a:lnTo>
                    <a:pt x="111" y="290"/>
                  </a:lnTo>
                  <a:lnTo>
                    <a:pt x="109" y="296"/>
                  </a:lnTo>
                  <a:close/>
                  <a:moveTo>
                    <a:pt x="129" y="295"/>
                  </a:moveTo>
                  <a:lnTo>
                    <a:pt x="122" y="288"/>
                  </a:lnTo>
                  <a:lnTo>
                    <a:pt x="116" y="278"/>
                  </a:lnTo>
                  <a:lnTo>
                    <a:pt x="120" y="278"/>
                  </a:lnTo>
                  <a:lnTo>
                    <a:pt x="126" y="287"/>
                  </a:lnTo>
                  <a:lnTo>
                    <a:pt x="133" y="288"/>
                  </a:lnTo>
                  <a:lnTo>
                    <a:pt x="137" y="288"/>
                  </a:lnTo>
                  <a:lnTo>
                    <a:pt x="137" y="292"/>
                  </a:lnTo>
                  <a:lnTo>
                    <a:pt x="129" y="295"/>
                  </a:lnTo>
                  <a:close/>
                  <a:moveTo>
                    <a:pt x="441" y="250"/>
                  </a:moveTo>
                  <a:lnTo>
                    <a:pt x="435" y="250"/>
                  </a:lnTo>
                  <a:lnTo>
                    <a:pt x="441" y="231"/>
                  </a:lnTo>
                  <a:lnTo>
                    <a:pt x="444" y="232"/>
                  </a:lnTo>
                  <a:lnTo>
                    <a:pt x="442" y="246"/>
                  </a:lnTo>
                  <a:lnTo>
                    <a:pt x="441" y="250"/>
                  </a:lnTo>
                  <a:close/>
                  <a:moveTo>
                    <a:pt x="413" y="251"/>
                  </a:moveTo>
                  <a:lnTo>
                    <a:pt x="410" y="251"/>
                  </a:lnTo>
                  <a:lnTo>
                    <a:pt x="416" y="234"/>
                  </a:lnTo>
                  <a:lnTo>
                    <a:pt x="418" y="233"/>
                  </a:lnTo>
                  <a:lnTo>
                    <a:pt x="421" y="239"/>
                  </a:lnTo>
                  <a:lnTo>
                    <a:pt x="418" y="239"/>
                  </a:lnTo>
                  <a:lnTo>
                    <a:pt x="413" y="251"/>
                  </a:lnTo>
                  <a:close/>
                  <a:moveTo>
                    <a:pt x="410" y="258"/>
                  </a:moveTo>
                  <a:lnTo>
                    <a:pt x="402" y="254"/>
                  </a:lnTo>
                  <a:lnTo>
                    <a:pt x="395" y="242"/>
                  </a:lnTo>
                  <a:lnTo>
                    <a:pt x="392" y="235"/>
                  </a:lnTo>
                  <a:lnTo>
                    <a:pt x="394" y="234"/>
                  </a:lnTo>
                  <a:lnTo>
                    <a:pt x="397" y="240"/>
                  </a:lnTo>
                  <a:lnTo>
                    <a:pt x="403" y="250"/>
                  </a:lnTo>
                  <a:lnTo>
                    <a:pt x="410" y="251"/>
                  </a:lnTo>
                  <a:lnTo>
                    <a:pt x="413" y="251"/>
                  </a:lnTo>
                  <a:lnTo>
                    <a:pt x="410" y="258"/>
                  </a:lnTo>
                  <a:close/>
                  <a:moveTo>
                    <a:pt x="445" y="276"/>
                  </a:moveTo>
                  <a:lnTo>
                    <a:pt x="438" y="266"/>
                  </a:lnTo>
                  <a:lnTo>
                    <a:pt x="433" y="256"/>
                  </a:lnTo>
                  <a:lnTo>
                    <a:pt x="427" y="256"/>
                  </a:lnTo>
                  <a:lnTo>
                    <a:pt x="421" y="245"/>
                  </a:lnTo>
                  <a:lnTo>
                    <a:pt x="418" y="239"/>
                  </a:lnTo>
                  <a:lnTo>
                    <a:pt x="421" y="239"/>
                  </a:lnTo>
                  <a:lnTo>
                    <a:pt x="428" y="248"/>
                  </a:lnTo>
                  <a:lnTo>
                    <a:pt x="435" y="250"/>
                  </a:lnTo>
                  <a:lnTo>
                    <a:pt x="441" y="250"/>
                  </a:lnTo>
                  <a:lnTo>
                    <a:pt x="439" y="253"/>
                  </a:lnTo>
                  <a:lnTo>
                    <a:pt x="436" y="256"/>
                  </a:lnTo>
                  <a:lnTo>
                    <a:pt x="440" y="263"/>
                  </a:lnTo>
                  <a:lnTo>
                    <a:pt x="446" y="271"/>
                  </a:lnTo>
                  <a:lnTo>
                    <a:pt x="455" y="271"/>
                  </a:lnTo>
                  <a:lnTo>
                    <a:pt x="454" y="275"/>
                  </a:lnTo>
                  <a:lnTo>
                    <a:pt x="445" y="276"/>
                  </a:lnTo>
                  <a:close/>
                  <a:moveTo>
                    <a:pt x="455" y="271"/>
                  </a:moveTo>
                  <a:lnTo>
                    <a:pt x="446" y="271"/>
                  </a:lnTo>
                  <a:lnTo>
                    <a:pt x="452" y="269"/>
                  </a:lnTo>
                  <a:lnTo>
                    <a:pt x="457" y="253"/>
                  </a:lnTo>
                  <a:lnTo>
                    <a:pt x="460" y="253"/>
                  </a:lnTo>
                  <a:lnTo>
                    <a:pt x="455" y="271"/>
                  </a:lnTo>
                  <a:close/>
                  <a:moveTo>
                    <a:pt x="334" y="294"/>
                  </a:moveTo>
                  <a:lnTo>
                    <a:pt x="331" y="294"/>
                  </a:lnTo>
                  <a:lnTo>
                    <a:pt x="337" y="276"/>
                  </a:lnTo>
                  <a:lnTo>
                    <a:pt x="340" y="276"/>
                  </a:lnTo>
                  <a:lnTo>
                    <a:pt x="334" y="294"/>
                  </a:lnTo>
                  <a:close/>
                  <a:moveTo>
                    <a:pt x="332" y="299"/>
                  </a:moveTo>
                  <a:lnTo>
                    <a:pt x="323" y="297"/>
                  </a:lnTo>
                  <a:lnTo>
                    <a:pt x="315" y="286"/>
                  </a:lnTo>
                  <a:lnTo>
                    <a:pt x="312" y="278"/>
                  </a:lnTo>
                  <a:lnTo>
                    <a:pt x="315" y="277"/>
                  </a:lnTo>
                  <a:lnTo>
                    <a:pt x="317" y="283"/>
                  </a:lnTo>
                  <a:lnTo>
                    <a:pt x="323" y="292"/>
                  </a:lnTo>
                  <a:lnTo>
                    <a:pt x="331" y="294"/>
                  </a:lnTo>
                  <a:lnTo>
                    <a:pt x="334" y="294"/>
                  </a:lnTo>
                  <a:lnTo>
                    <a:pt x="332" y="299"/>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8" name="AutoShape 63"/>
            <p:cNvSpPr>
              <a:spLocks/>
            </p:cNvSpPr>
            <p:nvPr/>
          </p:nvSpPr>
          <p:spPr bwMode="auto">
            <a:xfrm>
              <a:off x="6910" y="13182"/>
              <a:ext cx="947" cy="946"/>
            </a:xfrm>
            <a:custGeom>
              <a:avLst/>
              <a:gdLst>
                <a:gd name="T0" fmla="+- 0 7682 6911"/>
                <a:gd name="T1" fmla="*/ T0 w 947"/>
                <a:gd name="T2" fmla="+- 0 13659 13183"/>
                <a:gd name="T3" fmla="*/ 13659 h 946"/>
                <a:gd name="T4" fmla="+- 0 7552 6911"/>
                <a:gd name="T5" fmla="*/ T4 w 947"/>
                <a:gd name="T6" fmla="+- 0 13617 13183"/>
                <a:gd name="T7" fmla="*/ 13617 h 946"/>
                <a:gd name="T8" fmla="+- 0 7535 6911"/>
                <a:gd name="T9" fmla="*/ T8 w 947"/>
                <a:gd name="T10" fmla="+- 0 13607 13183"/>
                <a:gd name="T11" fmla="*/ 13607 h 946"/>
                <a:gd name="T12" fmla="+- 0 7470 6911"/>
                <a:gd name="T13" fmla="*/ T12 w 947"/>
                <a:gd name="T14" fmla="+- 0 13646 13183"/>
                <a:gd name="T15" fmla="*/ 13646 h 946"/>
                <a:gd name="T16" fmla="+- 0 7566 6911"/>
                <a:gd name="T17" fmla="*/ T16 w 947"/>
                <a:gd name="T18" fmla="+- 0 13727 13183"/>
                <a:gd name="T19" fmla="*/ 13727 h 946"/>
                <a:gd name="T20" fmla="+- 0 7370 6911"/>
                <a:gd name="T21" fmla="*/ T20 w 947"/>
                <a:gd name="T22" fmla="+- 0 13685 13183"/>
                <a:gd name="T23" fmla="*/ 13685 h 946"/>
                <a:gd name="T24" fmla="+- 0 7585 6911"/>
                <a:gd name="T25" fmla="*/ T24 w 947"/>
                <a:gd name="T26" fmla="+- 0 13701 13183"/>
                <a:gd name="T27" fmla="*/ 13701 h 946"/>
                <a:gd name="T28" fmla="+- 0 7570 6911"/>
                <a:gd name="T29" fmla="*/ T28 w 947"/>
                <a:gd name="T30" fmla="+- 0 13717 13183"/>
                <a:gd name="T31" fmla="*/ 13717 h 946"/>
                <a:gd name="T32" fmla="+- 0 7723 6911"/>
                <a:gd name="T33" fmla="*/ T32 w 947"/>
                <a:gd name="T34" fmla="+- 0 13755 13183"/>
                <a:gd name="T35" fmla="*/ 13755 h 946"/>
                <a:gd name="T36" fmla="+- 0 7696 6911"/>
                <a:gd name="T37" fmla="*/ T36 w 947"/>
                <a:gd name="T38" fmla="+- 0 13759 13183"/>
                <a:gd name="T39" fmla="*/ 13759 h 946"/>
                <a:gd name="T40" fmla="+- 0 7484 6911"/>
                <a:gd name="T41" fmla="*/ T40 w 947"/>
                <a:gd name="T42" fmla="+- 0 13779 13183"/>
                <a:gd name="T43" fmla="*/ 13779 h 946"/>
                <a:gd name="T44" fmla="+- 0 7530 6911"/>
                <a:gd name="T45" fmla="*/ T44 w 947"/>
                <a:gd name="T46" fmla="+- 0 13787 13183"/>
                <a:gd name="T47" fmla="*/ 13787 h 946"/>
                <a:gd name="T48" fmla="+- 0 7503 6911"/>
                <a:gd name="T49" fmla="*/ T48 w 947"/>
                <a:gd name="T50" fmla="+- 0 13819 13183"/>
                <a:gd name="T51" fmla="*/ 13819 h 946"/>
                <a:gd name="T52" fmla="+- 0 7506 6911"/>
                <a:gd name="T53" fmla="*/ T52 w 947"/>
                <a:gd name="T54" fmla="+- 0 13819 13183"/>
                <a:gd name="T55" fmla="*/ 13819 h 946"/>
                <a:gd name="T56" fmla="+- 0 7661 6911"/>
                <a:gd name="T57" fmla="*/ T56 w 947"/>
                <a:gd name="T58" fmla="+- 0 13841 13183"/>
                <a:gd name="T59" fmla="*/ 13841 h 946"/>
                <a:gd name="T60" fmla="+- 0 7381 6911"/>
                <a:gd name="T61" fmla="*/ T60 w 947"/>
                <a:gd name="T62" fmla="+- 0 13857 13183"/>
                <a:gd name="T63" fmla="*/ 13857 h 946"/>
                <a:gd name="T64" fmla="+- 0 7707 6911"/>
                <a:gd name="T65" fmla="*/ T64 w 947"/>
                <a:gd name="T66" fmla="+- 0 13861 13183"/>
                <a:gd name="T67" fmla="*/ 13861 h 946"/>
                <a:gd name="T68" fmla="+- 0 7447 6911"/>
                <a:gd name="T69" fmla="*/ T68 w 947"/>
                <a:gd name="T70" fmla="+- 0 13879 13183"/>
                <a:gd name="T71" fmla="*/ 13879 h 946"/>
                <a:gd name="T72" fmla="+- 0 7420 6911"/>
                <a:gd name="T73" fmla="*/ T72 w 947"/>
                <a:gd name="T74" fmla="+- 0 13887 13183"/>
                <a:gd name="T75" fmla="*/ 13887 h 946"/>
                <a:gd name="T76" fmla="+- 0 7813 6911"/>
                <a:gd name="T77" fmla="*/ T76 w 947"/>
                <a:gd name="T78" fmla="+- 0 13905 13183"/>
                <a:gd name="T79" fmla="*/ 13905 h 946"/>
                <a:gd name="T80" fmla="+- 0 7754 6911"/>
                <a:gd name="T81" fmla="*/ T80 w 947"/>
                <a:gd name="T82" fmla="+- 0 13935 13183"/>
                <a:gd name="T83" fmla="*/ 13935 h 946"/>
                <a:gd name="T84" fmla="+- 0 7602 6911"/>
                <a:gd name="T85" fmla="*/ T84 w 947"/>
                <a:gd name="T86" fmla="+- 0 13935 13183"/>
                <a:gd name="T87" fmla="*/ 13935 h 946"/>
                <a:gd name="T88" fmla="+- 0 7590 6911"/>
                <a:gd name="T89" fmla="*/ T88 w 947"/>
                <a:gd name="T90" fmla="+- 0 13516 13183"/>
                <a:gd name="T91" fmla="*/ 13516 h 946"/>
                <a:gd name="T92" fmla="+- 0 7602 6911"/>
                <a:gd name="T93" fmla="*/ T92 w 947"/>
                <a:gd name="T94" fmla="+- 0 13563 13183"/>
                <a:gd name="T95" fmla="*/ 13563 h 946"/>
                <a:gd name="T96" fmla="+- 0 7518 6911"/>
                <a:gd name="T97" fmla="*/ T96 w 947"/>
                <a:gd name="T98" fmla="+- 0 13349 13183"/>
                <a:gd name="T99" fmla="*/ 13349 h 946"/>
                <a:gd name="T100" fmla="+- 0 7440 6911"/>
                <a:gd name="T101" fmla="*/ T100 w 947"/>
                <a:gd name="T102" fmla="+- 0 13320 13183"/>
                <a:gd name="T103" fmla="*/ 13320 h 946"/>
                <a:gd name="T104" fmla="+- 0 7529 6911"/>
                <a:gd name="T105" fmla="*/ T104 w 947"/>
                <a:gd name="T106" fmla="+- 0 13362 13183"/>
                <a:gd name="T107" fmla="*/ 13362 h 946"/>
                <a:gd name="T108" fmla="+- 0 7575 6911"/>
                <a:gd name="T109" fmla="*/ T108 w 947"/>
                <a:gd name="T110" fmla="+- 0 13384 13183"/>
                <a:gd name="T111" fmla="*/ 13384 h 946"/>
                <a:gd name="T112" fmla="+- 0 7422 6911"/>
                <a:gd name="T113" fmla="*/ T112 w 947"/>
                <a:gd name="T114" fmla="+- 0 13427 13183"/>
                <a:gd name="T115" fmla="*/ 13427 h 946"/>
                <a:gd name="T116" fmla="+- 0 7498 6911"/>
                <a:gd name="T117" fmla="*/ T116 w 947"/>
                <a:gd name="T118" fmla="+- 0 13429 13183"/>
                <a:gd name="T119" fmla="*/ 13429 h 946"/>
                <a:gd name="T120" fmla="+- 0 7580 6911"/>
                <a:gd name="T121" fmla="*/ T120 w 947"/>
                <a:gd name="T122" fmla="+- 0 13432 13183"/>
                <a:gd name="T123" fmla="*/ 13432 h 946"/>
                <a:gd name="T124" fmla="+- 0 7331 6911"/>
                <a:gd name="T125" fmla="*/ T124 w 947"/>
                <a:gd name="T126" fmla="+- 0 13541 13183"/>
                <a:gd name="T127" fmla="*/ 13541 h 946"/>
                <a:gd name="T128" fmla="+- 0 7361 6911"/>
                <a:gd name="T129" fmla="*/ T128 w 947"/>
                <a:gd name="T130" fmla="+- 0 13561 13183"/>
                <a:gd name="T131" fmla="*/ 13561 h 946"/>
                <a:gd name="T132" fmla="+- 0 7276 6911"/>
                <a:gd name="T133" fmla="*/ T132 w 947"/>
                <a:gd name="T134" fmla="+- 0 13611 13183"/>
                <a:gd name="T135" fmla="*/ 13611 h 946"/>
                <a:gd name="T136" fmla="+- 0 7325 6911"/>
                <a:gd name="T137" fmla="*/ T136 w 947"/>
                <a:gd name="T138" fmla="+- 0 13640 13183"/>
                <a:gd name="T139" fmla="*/ 13640 h 946"/>
                <a:gd name="T140" fmla="+- 0 7219 6911"/>
                <a:gd name="T141" fmla="*/ T140 w 947"/>
                <a:gd name="T142" fmla="+- 0 13696 13183"/>
                <a:gd name="T143" fmla="*/ 13696 h 946"/>
                <a:gd name="T144" fmla="+- 0 7252 6911"/>
                <a:gd name="T145" fmla="*/ T144 w 947"/>
                <a:gd name="T146" fmla="+- 0 13672 13183"/>
                <a:gd name="T147" fmla="*/ 13672 h 946"/>
                <a:gd name="T148" fmla="+- 0 7499 6911"/>
                <a:gd name="T149" fmla="*/ T148 w 947"/>
                <a:gd name="T150" fmla="+- 0 13205 13183"/>
                <a:gd name="T151" fmla="*/ 13205 h 946"/>
                <a:gd name="T152" fmla="+- 0 7176 6911"/>
                <a:gd name="T153" fmla="*/ T152 w 947"/>
                <a:gd name="T154" fmla="+- 0 13686 13183"/>
                <a:gd name="T155" fmla="*/ 13686 h 946"/>
                <a:gd name="T156" fmla="+- 0 7438 6911"/>
                <a:gd name="T157" fmla="*/ T156 w 947"/>
                <a:gd name="T158" fmla="+- 0 13531 13183"/>
                <a:gd name="T159" fmla="*/ 13531 h 946"/>
                <a:gd name="T160" fmla="+- 0 7322 6911"/>
                <a:gd name="T161" fmla="*/ T160 w 947"/>
                <a:gd name="T162" fmla="+- 0 13448 13183"/>
                <a:gd name="T163" fmla="*/ 13448 h 946"/>
                <a:gd name="T164" fmla="+- 0 7439 6911"/>
                <a:gd name="T165" fmla="*/ T164 w 947"/>
                <a:gd name="T166" fmla="+- 0 13492 13183"/>
                <a:gd name="T167" fmla="*/ 13492 h 946"/>
                <a:gd name="T168" fmla="+- 0 7193 6911"/>
                <a:gd name="T169" fmla="*/ T168 w 947"/>
                <a:gd name="T170" fmla="+- 0 13784 13183"/>
                <a:gd name="T171" fmla="*/ 13784 h 946"/>
                <a:gd name="T172" fmla="+- 0 7228 6911"/>
                <a:gd name="T173" fmla="*/ T172 w 947"/>
                <a:gd name="T174" fmla="+- 0 13797 13183"/>
                <a:gd name="T175" fmla="*/ 13797 h 946"/>
                <a:gd name="T176" fmla="+- 0 7826 6911"/>
                <a:gd name="T177" fmla="*/ T176 w 947"/>
                <a:gd name="T178" fmla="+- 0 13999 13183"/>
                <a:gd name="T179" fmla="*/ 13999 h 946"/>
                <a:gd name="T180" fmla="+- 0 7491 6911"/>
                <a:gd name="T181" fmla="*/ T180 w 947"/>
                <a:gd name="T182" fmla="+- 0 13986 13183"/>
                <a:gd name="T183" fmla="*/ 13986 h 946"/>
                <a:gd name="T184" fmla="+- 0 7476 6911"/>
                <a:gd name="T185" fmla="*/ T184 w 947"/>
                <a:gd name="T186" fmla="+- 0 13968 13183"/>
                <a:gd name="T187" fmla="*/ 13968 h 946"/>
                <a:gd name="T188" fmla="+- 0 7561 6911"/>
                <a:gd name="T189" fmla="*/ T188 w 947"/>
                <a:gd name="T190" fmla="+- 0 13999 13183"/>
                <a:gd name="T191" fmla="*/ 13999 h 946"/>
                <a:gd name="T192" fmla="+- 0 7601 6911"/>
                <a:gd name="T193" fmla="*/ T192 w 947"/>
                <a:gd name="T194" fmla="+- 0 14020 13183"/>
                <a:gd name="T195" fmla="*/ 14020 h 946"/>
                <a:gd name="T196" fmla="+- 0 7690 6911"/>
                <a:gd name="T197" fmla="*/ T196 w 947"/>
                <a:gd name="T198" fmla="+- 0 14040 13183"/>
                <a:gd name="T199" fmla="*/ 14040 h 946"/>
                <a:gd name="T200" fmla="+- 0 7451 6911"/>
                <a:gd name="T201" fmla="*/ T200 w 947"/>
                <a:gd name="T202" fmla="+- 0 14067 13183"/>
                <a:gd name="T203" fmla="*/ 14067 h 946"/>
                <a:gd name="T204" fmla="+- 0 7493 6911"/>
                <a:gd name="T205" fmla="*/ T204 w 947"/>
                <a:gd name="T206" fmla="+- 0 14076 13183"/>
                <a:gd name="T207" fmla="*/ 14076 h 946"/>
                <a:gd name="T208" fmla="+- 0 7270 6911"/>
                <a:gd name="T209" fmla="*/ T208 w 947"/>
                <a:gd name="T210" fmla="+- 0 13971 13183"/>
                <a:gd name="T211" fmla="*/ 13971 h 946"/>
                <a:gd name="T212" fmla="+- 0 7310 6911"/>
                <a:gd name="T213" fmla="*/ T212 w 947"/>
                <a:gd name="T214" fmla="+- 0 14012 13183"/>
                <a:gd name="T215" fmla="*/ 14012 h 946"/>
                <a:gd name="T216" fmla="+- 0 7226 6911"/>
                <a:gd name="T217" fmla="*/ T216 w 947"/>
                <a:gd name="T218" fmla="+- 0 14051 13183"/>
                <a:gd name="T219" fmla="*/ 14051 h 946"/>
                <a:gd name="T220" fmla="+- 0 7293 6911"/>
                <a:gd name="T221" fmla="*/ T220 w 947"/>
                <a:gd name="T222" fmla="+- 0 14073 13183"/>
                <a:gd name="T223" fmla="*/ 14073 h 946"/>
                <a:gd name="T224" fmla="+- 0 6975 6911"/>
                <a:gd name="T225" fmla="*/ T224 w 947"/>
                <a:gd name="T226" fmla="+- 0 14076 13183"/>
                <a:gd name="T227" fmla="*/ 14076 h 946"/>
                <a:gd name="T228" fmla="+- 0 7065 6911"/>
                <a:gd name="T229" fmla="*/ T228 w 947"/>
                <a:gd name="T230" fmla="+- 0 14097 13183"/>
                <a:gd name="T231" fmla="*/ 14097 h 946"/>
                <a:gd name="T232" fmla="+- 0 7005 6911"/>
                <a:gd name="T233" fmla="*/ T232 w 947"/>
                <a:gd name="T234" fmla="+- 0 14112 13183"/>
                <a:gd name="T235" fmla="*/ 14112 h 946"/>
                <a:gd name="T236" fmla="+- 0 7126 6911"/>
                <a:gd name="T237" fmla="*/ T236 w 947"/>
                <a:gd name="T238" fmla="+- 0 13995 13183"/>
                <a:gd name="T239" fmla="*/ 13995 h 946"/>
                <a:gd name="T240" fmla="+- 0 7065 6911"/>
                <a:gd name="T241" fmla="*/ T240 w 947"/>
                <a:gd name="T242" fmla="+- 0 13996 13183"/>
                <a:gd name="T243" fmla="*/ 13996 h 946"/>
                <a:gd name="T244" fmla="+- 0 7019 6911"/>
                <a:gd name="T245" fmla="*/ T244 w 947"/>
                <a:gd name="T246" fmla="+- 0 14026 13183"/>
                <a:gd name="T247" fmla="*/ 14026 h 946"/>
                <a:gd name="T248" fmla="+- 0 7287 6911"/>
                <a:gd name="T249" fmla="*/ T248 w 947"/>
                <a:gd name="T250" fmla="+- 0 13874 13183"/>
                <a:gd name="T251" fmla="*/ 13874 h 9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947" h="946">
                  <a:moveTo>
                    <a:pt x="742" y="477"/>
                  </a:moveTo>
                  <a:lnTo>
                    <a:pt x="737" y="477"/>
                  </a:lnTo>
                  <a:lnTo>
                    <a:pt x="743" y="470"/>
                  </a:lnTo>
                  <a:lnTo>
                    <a:pt x="747" y="462"/>
                  </a:lnTo>
                  <a:lnTo>
                    <a:pt x="744" y="460"/>
                  </a:lnTo>
                  <a:lnTo>
                    <a:pt x="741" y="453"/>
                  </a:lnTo>
                  <a:lnTo>
                    <a:pt x="739" y="439"/>
                  </a:lnTo>
                  <a:lnTo>
                    <a:pt x="742" y="438"/>
                  </a:lnTo>
                  <a:lnTo>
                    <a:pt x="748" y="456"/>
                  </a:lnTo>
                  <a:lnTo>
                    <a:pt x="760" y="456"/>
                  </a:lnTo>
                  <a:lnTo>
                    <a:pt x="757" y="461"/>
                  </a:lnTo>
                  <a:lnTo>
                    <a:pt x="752" y="463"/>
                  </a:lnTo>
                  <a:lnTo>
                    <a:pt x="753" y="465"/>
                  </a:lnTo>
                  <a:lnTo>
                    <a:pt x="749" y="465"/>
                  </a:lnTo>
                  <a:lnTo>
                    <a:pt x="744" y="475"/>
                  </a:lnTo>
                  <a:lnTo>
                    <a:pt x="742" y="477"/>
                  </a:lnTo>
                  <a:close/>
                  <a:moveTo>
                    <a:pt x="760" y="456"/>
                  </a:moveTo>
                  <a:lnTo>
                    <a:pt x="748" y="456"/>
                  </a:lnTo>
                  <a:lnTo>
                    <a:pt x="755" y="455"/>
                  </a:lnTo>
                  <a:lnTo>
                    <a:pt x="762" y="446"/>
                  </a:lnTo>
                  <a:lnTo>
                    <a:pt x="765" y="440"/>
                  </a:lnTo>
                  <a:lnTo>
                    <a:pt x="768" y="440"/>
                  </a:lnTo>
                  <a:lnTo>
                    <a:pt x="769" y="446"/>
                  </a:lnTo>
                  <a:lnTo>
                    <a:pt x="765" y="446"/>
                  </a:lnTo>
                  <a:lnTo>
                    <a:pt x="763" y="451"/>
                  </a:lnTo>
                  <a:lnTo>
                    <a:pt x="760" y="456"/>
                  </a:lnTo>
                  <a:close/>
                  <a:moveTo>
                    <a:pt x="785" y="458"/>
                  </a:moveTo>
                  <a:lnTo>
                    <a:pt x="773" y="458"/>
                  </a:lnTo>
                  <a:lnTo>
                    <a:pt x="780" y="456"/>
                  </a:lnTo>
                  <a:lnTo>
                    <a:pt x="786" y="447"/>
                  </a:lnTo>
                  <a:lnTo>
                    <a:pt x="789" y="441"/>
                  </a:lnTo>
                  <a:lnTo>
                    <a:pt x="791" y="442"/>
                  </a:lnTo>
                  <a:lnTo>
                    <a:pt x="785" y="458"/>
                  </a:lnTo>
                  <a:close/>
                  <a:moveTo>
                    <a:pt x="768" y="479"/>
                  </a:moveTo>
                  <a:lnTo>
                    <a:pt x="763" y="479"/>
                  </a:lnTo>
                  <a:lnTo>
                    <a:pt x="768" y="474"/>
                  </a:lnTo>
                  <a:lnTo>
                    <a:pt x="772" y="466"/>
                  </a:lnTo>
                  <a:lnTo>
                    <a:pt x="773" y="465"/>
                  </a:lnTo>
                  <a:lnTo>
                    <a:pt x="770" y="463"/>
                  </a:lnTo>
                  <a:lnTo>
                    <a:pt x="767" y="458"/>
                  </a:lnTo>
                  <a:lnTo>
                    <a:pt x="765" y="446"/>
                  </a:lnTo>
                  <a:lnTo>
                    <a:pt x="769" y="446"/>
                  </a:lnTo>
                  <a:lnTo>
                    <a:pt x="773" y="458"/>
                  </a:lnTo>
                  <a:lnTo>
                    <a:pt x="785" y="458"/>
                  </a:lnTo>
                  <a:lnTo>
                    <a:pt x="784" y="462"/>
                  </a:lnTo>
                  <a:lnTo>
                    <a:pt x="776" y="465"/>
                  </a:lnTo>
                  <a:lnTo>
                    <a:pt x="771" y="476"/>
                  </a:lnTo>
                  <a:lnTo>
                    <a:pt x="768" y="479"/>
                  </a:lnTo>
                  <a:close/>
                  <a:moveTo>
                    <a:pt x="737" y="483"/>
                  </a:moveTo>
                  <a:lnTo>
                    <a:pt x="729" y="481"/>
                  </a:lnTo>
                  <a:lnTo>
                    <a:pt x="723" y="460"/>
                  </a:lnTo>
                  <a:lnTo>
                    <a:pt x="726" y="459"/>
                  </a:lnTo>
                  <a:lnTo>
                    <a:pt x="731" y="476"/>
                  </a:lnTo>
                  <a:lnTo>
                    <a:pt x="737" y="477"/>
                  </a:lnTo>
                  <a:lnTo>
                    <a:pt x="742" y="477"/>
                  </a:lnTo>
                  <a:lnTo>
                    <a:pt x="737" y="483"/>
                  </a:lnTo>
                  <a:close/>
                  <a:moveTo>
                    <a:pt x="764" y="484"/>
                  </a:moveTo>
                  <a:lnTo>
                    <a:pt x="756" y="483"/>
                  </a:lnTo>
                  <a:lnTo>
                    <a:pt x="749" y="465"/>
                  </a:lnTo>
                  <a:lnTo>
                    <a:pt x="753" y="465"/>
                  </a:lnTo>
                  <a:lnTo>
                    <a:pt x="757" y="478"/>
                  </a:lnTo>
                  <a:lnTo>
                    <a:pt x="763" y="479"/>
                  </a:lnTo>
                  <a:lnTo>
                    <a:pt x="768" y="479"/>
                  </a:lnTo>
                  <a:lnTo>
                    <a:pt x="764" y="484"/>
                  </a:lnTo>
                  <a:close/>
                  <a:moveTo>
                    <a:pt x="562" y="427"/>
                  </a:moveTo>
                  <a:lnTo>
                    <a:pt x="558" y="400"/>
                  </a:lnTo>
                  <a:lnTo>
                    <a:pt x="561" y="399"/>
                  </a:lnTo>
                  <a:lnTo>
                    <a:pt x="567" y="417"/>
                  </a:lnTo>
                  <a:lnTo>
                    <a:pt x="578" y="417"/>
                  </a:lnTo>
                  <a:lnTo>
                    <a:pt x="579" y="420"/>
                  </a:lnTo>
                  <a:lnTo>
                    <a:pt x="576" y="420"/>
                  </a:lnTo>
                  <a:lnTo>
                    <a:pt x="569" y="427"/>
                  </a:lnTo>
                  <a:lnTo>
                    <a:pt x="562" y="427"/>
                  </a:lnTo>
                  <a:close/>
                  <a:moveTo>
                    <a:pt x="578" y="417"/>
                  </a:moveTo>
                  <a:lnTo>
                    <a:pt x="567" y="417"/>
                  </a:lnTo>
                  <a:lnTo>
                    <a:pt x="575" y="416"/>
                  </a:lnTo>
                  <a:lnTo>
                    <a:pt x="581" y="406"/>
                  </a:lnTo>
                  <a:lnTo>
                    <a:pt x="583" y="400"/>
                  </a:lnTo>
                  <a:lnTo>
                    <a:pt x="586" y="401"/>
                  </a:lnTo>
                  <a:lnTo>
                    <a:pt x="583" y="410"/>
                  </a:lnTo>
                  <a:lnTo>
                    <a:pt x="578" y="416"/>
                  </a:lnTo>
                  <a:lnTo>
                    <a:pt x="578" y="417"/>
                  </a:lnTo>
                  <a:close/>
                  <a:moveTo>
                    <a:pt x="594" y="435"/>
                  </a:moveTo>
                  <a:lnTo>
                    <a:pt x="585" y="435"/>
                  </a:lnTo>
                  <a:lnTo>
                    <a:pt x="591" y="433"/>
                  </a:lnTo>
                  <a:lnTo>
                    <a:pt x="597" y="422"/>
                  </a:lnTo>
                  <a:lnTo>
                    <a:pt x="599" y="416"/>
                  </a:lnTo>
                  <a:lnTo>
                    <a:pt x="602" y="416"/>
                  </a:lnTo>
                  <a:lnTo>
                    <a:pt x="603" y="423"/>
                  </a:lnTo>
                  <a:lnTo>
                    <a:pt x="600" y="423"/>
                  </a:lnTo>
                  <a:lnTo>
                    <a:pt x="595" y="433"/>
                  </a:lnTo>
                  <a:lnTo>
                    <a:pt x="594" y="435"/>
                  </a:lnTo>
                  <a:close/>
                  <a:moveTo>
                    <a:pt x="646" y="436"/>
                  </a:moveTo>
                  <a:lnTo>
                    <a:pt x="633" y="436"/>
                  </a:lnTo>
                  <a:lnTo>
                    <a:pt x="641" y="434"/>
                  </a:lnTo>
                  <a:lnTo>
                    <a:pt x="647" y="424"/>
                  </a:lnTo>
                  <a:lnTo>
                    <a:pt x="649" y="418"/>
                  </a:lnTo>
                  <a:lnTo>
                    <a:pt x="652" y="418"/>
                  </a:lnTo>
                  <a:lnTo>
                    <a:pt x="652" y="419"/>
                  </a:lnTo>
                  <a:lnTo>
                    <a:pt x="646" y="436"/>
                  </a:lnTo>
                  <a:close/>
                  <a:moveTo>
                    <a:pt x="613" y="442"/>
                  </a:moveTo>
                  <a:lnTo>
                    <a:pt x="609" y="442"/>
                  </a:lnTo>
                  <a:lnTo>
                    <a:pt x="612" y="439"/>
                  </a:lnTo>
                  <a:lnTo>
                    <a:pt x="616" y="435"/>
                  </a:lnTo>
                  <a:lnTo>
                    <a:pt x="620" y="424"/>
                  </a:lnTo>
                  <a:lnTo>
                    <a:pt x="622" y="418"/>
                  </a:lnTo>
                  <a:lnTo>
                    <a:pt x="625" y="418"/>
                  </a:lnTo>
                  <a:lnTo>
                    <a:pt x="628" y="424"/>
                  </a:lnTo>
                  <a:lnTo>
                    <a:pt x="624" y="424"/>
                  </a:lnTo>
                  <a:lnTo>
                    <a:pt x="621" y="430"/>
                  </a:lnTo>
                  <a:lnTo>
                    <a:pt x="618" y="438"/>
                  </a:lnTo>
                  <a:lnTo>
                    <a:pt x="614" y="441"/>
                  </a:lnTo>
                  <a:lnTo>
                    <a:pt x="614" y="442"/>
                  </a:lnTo>
                  <a:lnTo>
                    <a:pt x="613" y="442"/>
                  </a:lnTo>
                  <a:close/>
                  <a:moveTo>
                    <a:pt x="589" y="441"/>
                  </a:moveTo>
                  <a:lnTo>
                    <a:pt x="582" y="439"/>
                  </a:lnTo>
                  <a:lnTo>
                    <a:pt x="576" y="420"/>
                  </a:lnTo>
                  <a:lnTo>
                    <a:pt x="579" y="420"/>
                  </a:lnTo>
                  <a:lnTo>
                    <a:pt x="585" y="435"/>
                  </a:lnTo>
                  <a:lnTo>
                    <a:pt x="594" y="435"/>
                  </a:lnTo>
                  <a:lnTo>
                    <a:pt x="589" y="441"/>
                  </a:lnTo>
                  <a:close/>
                  <a:moveTo>
                    <a:pt x="622" y="464"/>
                  </a:moveTo>
                  <a:lnTo>
                    <a:pt x="615" y="462"/>
                  </a:lnTo>
                  <a:lnTo>
                    <a:pt x="610" y="443"/>
                  </a:lnTo>
                  <a:lnTo>
                    <a:pt x="606" y="443"/>
                  </a:lnTo>
                  <a:lnTo>
                    <a:pt x="603" y="437"/>
                  </a:lnTo>
                  <a:lnTo>
                    <a:pt x="600" y="423"/>
                  </a:lnTo>
                  <a:lnTo>
                    <a:pt x="603" y="423"/>
                  </a:lnTo>
                  <a:lnTo>
                    <a:pt x="605" y="438"/>
                  </a:lnTo>
                  <a:lnTo>
                    <a:pt x="609" y="442"/>
                  </a:lnTo>
                  <a:lnTo>
                    <a:pt x="613" y="442"/>
                  </a:lnTo>
                  <a:lnTo>
                    <a:pt x="613" y="443"/>
                  </a:lnTo>
                  <a:lnTo>
                    <a:pt x="618" y="458"/>
                  </a:lnTo>
                  <a:lnTo>
                    <a:pt x="628" y="458"/>
                  </a:lnTo>
                  <a:lnTo>
                    <a:pt x="622" y="464"/>
                  </a:lnTo>
                  <a:close/>
                  <a:moveTo>
                    <a:pt x="628" y="458"/>
                  </a:moveTo>
                  <a:lnTo>
                    <a:pt x="618" y="458"/>
                  </a:lnTo>
                  <a:lnTo>
                    <a:pt x="624" y="458"/>
                  </a:lnTo>
                  <a:lnTo>
                    <a:pt x="630" y="450"/>
                  </a:lnTo>
                  <a:lnTo>
                    <a:pt x="634" y="442"/>
                  </a:lnTo>
                  <a:lnTo>
                    <a:pt x="630" y="441"/>
                  </a:lnTo>
                  <a:lnTo>
                    <a:pt x="627" y="436"/>
                  </a:lnTo>
                  <a:lnTo>
                    <a:pt x="624" y="424"/>
                  </a:lnTo>
                  <a:lnTo>
                    <a:pt x="628" y="424"/>
                  </a:lnTo>
                  <a:lnTo>
                    <a:pt x="633" y="436"/>
                  </a:lnTo>
                  <a:lnTo>
                    <a:pt x="646" y="436"/>
                  </a:lnTo>
                  <a:lnTo>
                    <a:pt x="646" y="439"/>
                  </a:lnTo>
                  <a:lnTo>
                    <a:pt x="638" y="442"/>
                  </a:lnTo>
                  <a:lnTo>
                    <a:pt x="639" y="446"/>
                  </a:lnTo>
                  <a:lnTo>
                    <a:pt x="635" y="446"/>
                  </a:lnTo>
                  <a:lnTo>
                    <a:pt x="630" y="456"/>
                  </a:lnTo>
                  <a:lnTo>
                    <a:pt x="628" y="458"/>
                  </a:lnTo>
                  <a:close/>
                  <a:moveTo>
                    <a:pt x="653" y="459"/>
                  </a:moveTo>
                  <a:lnTo>
                    <a:pt x="643" y="459"/>
                  </a:lnTo>
                  <a:lnTo>
                    <a:pt x="650" y="457"/>
                  </a:lnTo>
                  <a:lnTo>
                    <a:pt x="656" y="447"/>
                  </a:lnTo>
                  <a:lnTo>
                    <a:pt x="658" y="442"/>
                  </a:lnTo>
                  <a:lnTo>
                    <a:pt x="661" y="443"/>
                  </a:lnTo>
                  <a:lnTo>
                    <a:pt x="658" y="450"/>
                  </a:lnTo>
                  <a:lnTo>
                    <a:pt x="653" y="459"/>
                  </a:lnTo>
                  <a:close/>
                  <a:moveTo>
                    <a:pt x="642" y="465"/>
                  </a:moveTo>
                  <a:lnTo>
                    <a:pt x="635" y="446"/>
                  </a:lnTo>
                  <a:lnTo>
                    <a:pt x="639" y="446"/>
                  </a:lnTo>
                  <a:lnTo>
                    <a:pt x="643" y="459"/>
                  </a:lnTo>
                  <a:lnTo>
                    <a:pt x="653" y="459"/>
                  </a:lnTo>
                  <a:lnTo>
                    <a:pt x="651" y="462"/>
                  </a:lnTo>
                  <a:lnTo>
                    <a:pt x="642" y="465"/>
                  </a:lnTo>
                  <a:close/>
                  <a:moveTo>
                    <a:pt x="499" y="479"/>
                  </a:moveTo>
                  <a:lnTo>
                    <a:pt x="492" y="476"/>
                  </a:lnTo>
                  <a:lnTo>
                    <a:pt x="485" y="453"/>
                  </a:lnTo>
                  <a:lnTo>
                    <a:pt x="488" y="453"/>
                  </a:lnTo>
                  <a:lnTo>
                    <a:pt x="495" y="472"/>
                  </a:lnTo>
                  <a:lnTo>
                    <a:pt x="504" y="472"/>
                  </a:lnTo>
                  <a:lnTo>
                    <a:pt x="499" y="479"/>
                  </a:lnTo>
                  <a:close/>
                  <a:moveTo>
                    <a:pt x="504" y="472"/>
                  </a:moveTo>
                  <a:lnTo>
                    <a:pt x="495" y="472"/>
                  </a:lnTo>
                  <a:lnTo>
                    <a:pt x="501" y="470"/>
                  </a:lnTo>
                  <a:lnTo>
                    <a:pt x="507" y="460"/>
                  </a:lnTo>
                  <a:lnTo>
                    <a:pt x="509" y="454"/>
                  </a:lnTo>
                  <a:lnTo>
                    <a:pt x="512" y="454"/>
                  </a:lnTo>
                  <a:lnTo>
                    <a:pt x="513" y="460"/>
                  </a:lnTo>
                  <a:lnTo>
                    <a:pt x="510" y="460"/>
                  </a:lnTo>
                  <a:lnTo>
                    <a:pt x="505" y="471"/>
                  </a:lnTo>
                  <a:lnTo>
                    <a:pt x="504" y="472"/>
                  </a:lnTo>
                  <a:close/>
                  <a:moveTo>
                    <a:pt x="554" y="473"/>
                  </a:moveTo>
                  <a:lnTo>
                    <a:pt x="543" y="473"/>
                  </a:lnTo>
                  <a:lnTo>
                    <a:pt x="551" y="471"/>
                  </a:lnTo>
                  <a:lnTo>
                    <a:pt x="557" y="461"/>
                  </a:lnTo>
                  <a:lnTo>
                    <a:pt x="559" y="455"/>
                  </a:lnTo>
                  <a:lnTo>
                    <a:pt x="562" y="456"/>
                  </a:lnTo>
                  <a:lnTo>
                    <a:pt x="559" y="463"/>
                  </a:lnTo>
                  <a:lnTo>
                    <a:pt x="554" y="473"/>
                  </a:lnTo>
                  <a:close/>
                  <a:moveTo>
                    <a:pt x="524" y="479"/>
                  </a:moveTo>
                  <a:lnTo>
                    <a:pt x="519" y="479"/>
                  </a:lnTo>
                  <a:lnTo>
                    <a:pt x="523" y="476"/>
                  </a:lnTo>
                  <a:lnTo>
                    <a:pt x="527" y="472"/>
                  </a:lnTo>
                  <a:lnTo>
                    <a:pt x="532" y="455"/>
                  </a:lnTo>
                  <a:lnTo>
                    <a:pt x="535" y="455"/>
                  </a:lnTo>
                  <a:lnTo>
                    <a:pt x="538" y="461"/>
                  </a:lnTo>
                  <a:lnTo>
                    <a:pt x="534" y="461"/>
                  </a:lnTo>
                  <a:lnTo>
                    <a:pt x="531" y="467"/>
                  </a:lnTo>
                  <a:lnTo>
                    <a:pt x="528" y="475"/>
                  </a:lnTo>
                  <a:lnTo>
                    <a:pt x="524" y="479"/>
                  </a:lnTo>
                  <a:close/>
                  <a:moveTo>
                    <a:pt x="519" y="483"/>
                  </a:moveTo>
                  <a:lnTo>
                    <a:pt x="514" y="481"/>
                  </a:lnTo>
                  <a:lnTo>
                    <a:pt x="510" y="460"/>
                  </a:lnTo>
                  <a:lnTo>
                    <a:pt x="513" y="460"/>
                  </a:lnTo>
                  <a:lnTo>
                    <a:pt x="515" y="476"/>
                  </a:lnTo>
                  <a:lnTo>
                    <a:pt x="519" y="479"/>
                  </a:lnTo>
                  <a:lnTo>
                    <a:pt x="524" y="479"/>
                  </a:lnTo>
                  <a:lnTo>
                    <a:pt x="519" y="483"/>
                  </a:lnTo>
                  <a:close/>
                  <a:moveTo>
                    <a:pt x="543" y="479"/>
                  </a:moveTo>
                  <a:lnTo>
                    <a:pt x="534" y="461"/>
                  </a:lnTo>
                  <a:lnTo>
                    <a:pt x="538" y="461"/>
                  </a:lnTo>
                  <a:lnTo>
                    <a:pt x="543" y="473"/>
                  </a:lnTo>
                  <a:lnTo>
                    <a:pt x="554" y="473"/>
                  </a:lnTo>
                  <a:lnTo>
                    <a:pt x="552" y="475"/>
                  </a:lnTo>
                  <a:lnTo>
                    <a:pt x="543" y="479"/>
                  </a:lnTo>
                  <a:close/>
                  <a:moveTo>
                    <a:pt x="651" y="550"/>
                  </a:moveTo>
                  <a:lnTo>
                    <a:pt x="647" y="550"/>
                  </a:lnTo>
                  <a:lnTo>
                    <a:pt x="653" y="542"/>
                  </a:lnTo>
                  <a:lnTo>
                    <a:pt x="657" y="532"/>
                  </a:lnTo>
                  <a:lnTo>
                    <a:pt x="654" y="530"/>
                  </a:lnTo>
                  <a:lnTo>
                    <a:pt x="651" y="524"/>
                  </a:lnTo>
                  <a:lnTo>
                    <a:pt x="649" y="512"/>
                  </a:lnTo>
                  <a:lnTo>
                    <a:pt x="645" y="512"/>
                  </a:lnTo>
                  <a:lnTo>
                    <a:pt x="641" y="504"/>
                  </a:lnTo>
                  <a:lnTo>
                    <a:pt x="639" y="488"/>
                  </a:lnTo>
                  <a:lnTo>
                    <a:pt x="642" y="488"/>
                  </a:lnTo>
                  <a:lnTo>
                    <a:pt x="648" y="506"/>
                  </a:lnTo>
                  <a:lnTo>
                    <a:pt x="659" y="506"/>
                  </a:lnTo>
                  <a:lnTo>
                    <a:pt x="657" y="510"/>
                  </a:lnTo>
                  <a:lnTo>
                    <a:pt x="652" y="512"/>
                  </a:lnTo>
                  <a:lnTo>
                    <a:pt x="657" y="526"/>
                  </a:lnTo>
                  <a:lnTo>
                    <a:pt x="663" y="528"/>
                  </a:lnTo>
                  <a:lnTo>
                    <a:pt x="669" y="528"/>
                  </a:lnTo>
                  <a:lnTo>
                    <a:pt x="666" y="534"/>
                  </a:lnTo>
                  <a:lnTo>
                    <a:pt x="659" y="534"/>
                  </a:lnTo>
                  <a:lnTo>
                    <a:pt x="655" y="544"/>
                  </a:lnTo>
                  <a:lnTo>
                    <a:pt x="651" y="550"/>
                  </a:lnTo>
                  <a:close/>
                  <a:moveTo>
                    <a:pt x="659" y="506"/>
                  </a:moveTo>
                  <a:lnTo>
                    <a:pt x="648" y="506"/>
                  </a:lnTo>
                  <a:lnTo>
                    <a:pt x="655" y="504"/>
                  </a:lnTo>
                  <a:lnTo>
                    <a:pt x="662" y="494"/>
                  </a:lnTo>
                  <a:lnTo>
                    <a:pt x="665" y="488"/>
                  </a:lnTo>
                  <a:lnTo>
                    <a:pt x="668" y="490"/>
                  </a:lnTo>
                  <a:lnTo>
                    <a:pt x="669" y="494"/>
                  </a:lnTo>
                  <a:lnTo>
                    <a:pt x="665" y="494"/>
                  </a:lnTo>
                  <a:lnTo>
                    <a:pt x="663" y="500"/>
                  </a:lnTo>
                  <a:lnTo>
                    <a:pt x="659" y="506"/>
                  </a:lnTo>
                  <a:close/>
                  <a:moveTo>
                    <a:pt x="685" y="508"/>
                  </a:moveTo>
                  <a:lnTo>
                    <a:pt x="673" y="508"/>
                  </a:lnTo>
                  <a:lnTo>
                    <a:pt x="680" y="506"/>
                  </a:lnTo>
                  <a:lnTo>
                    <a:pt x="686" y="496"/>
                  </a:lnTo>
                  <a:lnTo>
                    <a:pt x="689" y="490"/>
                  </a:lnTo>
                  <a:lnTo>
                    <a:pt x="692" y="492"/>
                  </a:lnTo>
                  <a:lnTo>
                    <a:pt x="691" y="492"/>
                  </a:lnTo>
                  <a:lnTo>
                    <a:pt x="685" y="508"/>
                  </a:lnTo>
                  <a:close/>
                  <a:moveTo>
                    <a:pt x="442" y="520"/>
                  </a:moveTo>
                  <a:lnTo>
                    <a:pt x="435" y="516"/>
                  </a:lnTo>
                  <a:lnTo>
                    <a:pt x="429" y="496"/>
                  </a:lnTo>
                  <a:lnTo>
                    <a:pt x="433" y="494"/>
                  </a:lnTo>
                  <a:lnTo>
                    <a:pt x="438" y="512"/>
                  </a:lnTo>
                  <a:lnTo>
                    <a:pt x="450" y="512"/>
                  </a:lnTo>
                  <a:lnTo>
                    <a:pt x="442" y="520"/>
                  </a:lnTo>
                  <a:close/>
                  <a:moveTo>
                    <a:pt x="669" y="528"/>
                  </a:moveTo>
                  <a:lnTo>
                    <a:pt x="663" y="528"/>
                  </a:lnTo>
                  <a:lnTo>
                    <a:pt x="669" y="522"/>
                  </a:lnTo>
                  <a:lnTo>
                    <a:pt x="673" y="514"/>
                  </a:lnTo>
                  <a:lnTo>
                    <a:pt x="670" y="512"/>
                  </a:lnTo>
                  <a:lnTo>
                    <a:pt x="667" y="506"/>
                  </a:lnTo>
                  <a:lnTo>
                    <a:pt x="665" y="494"/>
                  </a:lnTo>
                  <a:lnTo>
                    <a:pt x="669" y="494"/>
                  </a:lnTo>
                  <a:lnTo>
                    <a:pt x="673" y="508"/>
                  </a:lnTo>
                  <a:lnTo>
                    <a:pt x="685" y="508"/>
                  </a:lnTo>
                  <a:lnTo>
                    <a:pt x="684" y="510"/>
                  </a:lnTo>
                  <a:lnTo>
                    <a:pt x="677" y="514"/>
                  </a:lnTo>
                  <a:lnTo>
                    <a:pt x="678" y="518"/>
                  </a:lnTo>
                  <a:lnTo>
                    <a:pt x="674" y="518"/>
                  </a:lnTo>
                  <a:lnTo>
                    <a:pt x="671" y="524"/>
                  </a:lnTo>
                  <a:lnTo>
                    <a:pt x="669" y="528"/>
                  </a:lnTo>
                  <a:close/>
                  <a:moveTo>
                    <a:pt x="450" y="512"/>
                  </a:moveTo>
                  <a:lnTo>
                    <a:pt x="446" y="512"/>
                  </a:lnTo>
                  <a:lnTo>
                    <a:pt x="452" y="502"/>
                  </a:lnTo>
                  <a:lnTo>
                    <a:pt x="455" y="496"/>
                  </a:lnTo>
                  <a:lnTo>
                    <a:pt x="458" y="498"/>
                  </a:lnTo>
                  <a:lnTo>
                    <a:pt x="459" y="502"/>
                  </a:lnTo>
                  <a:lnTo>
                    <a:pt x="456" y="502"/>
                  </a:lnTo>
                  <a:lnTo>
                    <a:pt x="450" y="512"/>
                  </a:lnTo>
                  <a:close/>
                  <a:moveTo>
                    <a:pt x="474" y="514"/>
                  </a:moveTo>
                  <a:lnTo>
                    <a:pt x="470" y="514"/>
                  </a:lnTo>
                  <a:lnTo>
                    <a:pt x="476" y="504"/>
                  </a:lnTo>
                  <a:lnTo>
                    <a:pt x="479" y="498"/>
                  </a:lnTo>
                  <a:lnTo>
                    <a:pt x="482" y="498"/>
                  </a:lnTo>
                  <a:lnTo>
                    <a:pt x="479" y="506"/>
                  </a:lnTo>
                  <a:lnTo>
                    <a:pt x="474" y="514"/>
                  </a:lnTo>
                  <a:close/>
                  <a:moveTo>
                    <a:pt x="463" y="522"/>
                  </a:moveTo>
                  <a:lnTo>
                    <a:pt x="456" y="502"/>
                  </a:lnTo>
                  <a:lnTo>
                    <a:pt x="459" y="502"/>
                  </a:lnTo>
                  <a:lnTo>
                    <a:pt x="463" y="514"/>
                  </a:lnTo>
                  <a:lnTo>
                    <a:pt x="474" y="514"/>
                  </a:lnTo>
                  <a:lnTo>
                    <a:pt x="471" y="518"/>
                  </a:lnTo>
                  <a:lnTo>
                    <a:pt x="463" y="522"/>
                  </a:lnTo>
                  <a:close/>
                  <a:moveTo>
                    <a:pt x="692" y="532"/>
                  </a:moveTo>
                  <a:lnTo>
                    <a:pt x="683" y="532"/>
                  </a:lnTo>
                  <a:lnTo>
                    <a:pt x="690" y="528"/>
                  </a:lnTo>
                  <a:lnTo>
                    <a:pt x="695" y="518"/>
                  </a:lnTo>
                  <a:lnTo>
                    <a:pt x="697" y="512"/>
                  </a:lnTo>
                  <a:lnTo>
                    <a:pt x="700" y="512"/>
                  </a:lnTo>
                  <a:lnTo>
                    <a:pt x="701" y="518"/>
                  </a:lnTo>
                  <a:lnTo>
                    <a:pt x="698" y="518"/>
                  </a:lnTo>
                  <a:lnTo>
                    <a:pt x="694" y="530"/>
                  </a:lnTo>
                  <a:lnTo>
                    <a:pt x="692" y="532"/>
                  </a:lnTo>
                  <a:close/>
                  <a:moveTo>
                    <a:pt x="712" y="538"/>
                  </a:moveTo>
                  <a:lnTo>
                    <a:pt x="707" y="538"/>
                  </a:lnTo>
                  <a:lnTo>
                    <a:pt x="711" y="536"/>
                  </a:lnTo>
                  <a:lnTo>
                    <a:pt x="715" y="532"/>
                  </a:lnTo>
                  <a:lnTo>
                    <a:pt x="719" y="520"/>
                  </a:lnTo>
                  <a:lnTo>
                    <a:pt x="721" y="514"/>
                  </a:lnTo>
                  <a:lnTo>
                    <a:pt x="724" y="514"/>
                  </a:lnTo>
                  <a:lnTo>
                    <a:pt x="726" y="520"/>
                  </a:lnTo>
                  <a:lnTo>
                    <a:pt x="722" y="520"/>
                  </a:lnTo>
                  <a:lnTo>
                    <a:pt x="716" y="534"/>
                  </a:lnTo>
                  <a:lnTo>
                    <a:pt x="712" y="538"/>
                  </a:lnTo>
                  <a:close/>
                  <a:moveTo>
                    <a:pt x="742" y="532"/>
                  </a:moveTo>
                  <a:lnTo>
                    <a:pt x="731" y="532"/>
                  </a:lnTo>
                  <a:lnTo>
                    <a:pt x="739" y="530"/>
                  </a:lnTo>
                  <a:lnTo>
                    <a:pt x="745" y="520"/>
                  </a:lnTo>
                  <a:lnTo>
                    <a:pt x="748" y="514"/>
                  </a:lnTo>
                  <a:lnTo>
                    <a:pt x="750" y="514"/>
                  </a:lnTo>
                  <a:lnTo>
                    <a:pt x="748" y="522"/>
                  </a:lnTo>
                  <a:lnTo>
                    <a:pt x="742" y="532"/>
                  </a:lnTo>
                  <a:close/>
                  <a:moveTo>
                    <a:pt x="688" y="538"/>
                  </a:moveTo>
                  <a:lnTo>
                    <a:pt x="681" y="536"/>
                  </a:lnTo>
                  <a:lnTo>
                    <a:pt x="674" y="518"/>
                  </a:lnTo>
                  <a:lnTo>
                    <a:pt x="678" y="518"/>
                  </a:lnTo>
                  <a:lnTo>
                    <a:pt x="683" y="532"/>
                  </a:lnTo>
                  <a:lnTo>
                    <a:pt x="692" y="532"/>
                  </a:lnTo>
                  <a:lnTo>
                    <a:pt x="688" y="538"/>
                  </a:lnTo>
                  <a:close/>
                  <a:moveTo>
                    <a:pt x="708" y="542"/>
                  </a:moveTo>
                  <a:lnTo>
                    <a:pt x="702" y="540"/>
                  </a:lnTo>
                  <a:lnTo>
                    <a:pt x="698" y="518"/>
                  </a:lnTo>
                  <a:lnTo>
                    <a:pt x="701" y="518"/>
                  </a:lnTo>
                  <a:lnTo>
                    <a:pt x="704" y="534"/>
                  </a:lnTo>
                  <a:lnTo>
                    <a:pt x="707" y="538"/>
                  </a:lnTo>
                  <a:lnTo>
                    <a:pt x="712" y="538"/>
                  </a:lnTo>
                  <a:lnTo>
                    <a:pt x="708" y="542"/>
                  </a:lnTo>
                  <a:close/>
                  <a:moveTo>
                    <a:pt x="731" y="538"/>
                  </a:moveTo>
                  <a:lnTo>
                    <a:pt x="722" y="520"/>
                  </a:lnTo>
                  <a:lnTo>
                    <a:pt x="726" y="520"/>
                  </a:lnTo>
                  <a:lnTo>
                    <a:pt x="731" y="532"/>
                  </a:lnTo>
                  <a:lnTo>
                    <a:pt x="742" y="532"/>
                  </a:lnTo>
                  <a:lnTo>
                    <a:pt x="741" y="534"/>
                  </a:lnTo>
                  <a:lnTo>
                    <a:pt x="731" y="538"/>
                  </a:lnTo>
                  <a:close/>
                  <a:moveTo>
                    <a:pt x="596" y="556"/>
                  </a:moveTo>
                  <a:lnTo>
                    <a:pt x="589" y="552"/>
                  </a:lnTo>
                  <a:lnTo>
                    <a:pt x="583" y="530"/>
                  </a:lnTo>
                  <a:lnTo>
                    <a:pt x="586" y="530"/>
                  </a:lnTo>
                  <a:lnTo>
                    <a:pt x="592" y="548"/>
                  </a:lnTo>
                  <a:lnTo>
                    <a:pt x="603" y="548"/>
                  </a:lnTo>
                  <a:lnTo>
                    <a:pt x="596" y="556"/>
                  </a:lnTo>
                  <a:close/>
                  <a:moveTo>
                    <a:pt x="603" y="548"/>
                  </a:moveTo>
                  <a:lnTo>
                    <a:pt x="592" y="548"/>
                  </a:lnTo>
                  <a:lnTo>
                    <a:pt x="599" y="546"/>
                  </a:lnTo>
                  <a:lnTo>
                    <a:pt x="605" y="536"/>
                  </a:lnTo>
                  <a:lnTo>
                    <a:pt x="607" y="530"/>
                  </a:lnTo>
                  <a:lnTo>
                    <a:pt x="610" y="530"/>
                  </a:lnTo>
                  <a:lnTo>
                    <a:pt x="611" y="536"/>
                  </a:lnTo>
                  <a:lnTo>
                    <a:pt x="608" y="536"/>
                  </a:lnTo>
                  <a:lnTo>
                    <a:pt x="603" y="548"/>
                  </a:lnTo>
                  <a:close/>
                  <a:moveTo>
                    <a:pt x="622" y="556"/>
                  </a:moveTo>
                  <a:lnTo>
                    <a:pt x="617" y="556"/>
                  </a:lnTo>
                  <a:lnTo>
                    <a:pt x="624" y="550"/>
                  </a:lnTo>
                  <a:lnTo>
                    <a:pt x="628" y="538"/>
                  </a:lnTo>
                  <a:lnTo>
                    <a:pt x="630" y="532"/>
                  </a:lnTo>
                  <a:lnTo>
                    <a:pt x="633" y="532"/>
                  </a:lnTo>
                  <a:lnTo>
                    <a:pt x="635" y="538"/>
                  </a:lnTo>
                  <a:lnTo>
                    <a:pt x="631" y="538"/>
                  </a:lnTo>
                  <a:lnTo>
                    <a:pt x="629" y="544"/>
                  </a:lnTo>
                  <a:lnTo>
                    <a:pt x="626" y="552"/>
                  </a:lnTo>
                  <a:lnTo>
                    <a:pt x="622" y="556"/>
                  </a:lnTo>
                  <a:close/>
                  <a:moveTo>
                    <a:pt x="665" y="536"/>
                  </a:moveTo>
                  <a:lnTo>
                    <a:pt x="659" y="534"/>
                  </a:lnTo>
                  <a:lnTo>
                    <a:pt x="666" y="534"/>
                  </a:lnTo>
                  <a:lnTo>
                    <a:pt x="665" y="536"/>
                  </a:lnTo>
                  <a:close/>
                  <a:moveTo>
                    <a:pt x="617" y="560"/>
                  </a:moveTo>
                  <a:lnTo>
                    <a:pt x="612" y="558"/>
                  </a:lnTo>
                  <a:lnTo>
                    <a:pt x="608" y="536"/>
                  </a:lnTo>
                  <a:lnTo>
                    <a:pt x="611" y="536"/>
                  </a:lnTo>
                  <a:lnTo>
                    <a:pt x="613" y="552"/>
                  </a:lnTo>
                  <a:lnTo>
                    <a:pt x="617" y="556"/>
                  </a:lnTo>
                  <a:lnTo>
                    <a:pt x="622" y="556"/>
                  </a:lnTo>
                  <a:lnTo>
                    <a:pt x="617" y="560"/>
                  </a:lnTo>
                  <a:close/>
                  <a:moveTo>
                    <a:pt x="517" y="560"/>
                  </a:moveTo>
                  <a:lnTo>
                    <a:pt x="509" y="538"/>
                  </a:lnTo>
                  <a:lnTo>
                    <a:pt x="512" y="538"/>
                  </a:lnTo>
                  <a:lnTo>
                    <a:pt x="518" y="556"/>
                  </a:lnTo>
                  <a:lnTo>
                    <a:pt x="527" y="556"/>
                  </a:lnTo>
                  <a:lnTo>
                    <a:pt x="526" y="558"/>
                  </a:lnTo>
                  <a:lnTo>
                    <a:pt x="517" y="560"/>
                  </a:lnTo>
                  <a:close/>
                  <a:moveTo>
                    <a:pt x="527" y="556"/>
                  </a:moveTo>
                  <a:lnTo>
                    <a:pt x="518" y="556"/>
                  </a:lnTo>
                  <a:lnTo>
                    <a:pt x="526" y="554"/>
                  </a:lnTo>
                  <a:lnTo>
                    <a:pt x="532" y="544"/>
                  </a:lnTo>
                  <a:lnTo>
                    <a:pt x="534" y="538"/>
                  </a:lnTo>
                  <a:lnTo>
                    <a:pt x="537" y="540"/>
                  </a:lnTo>
                  <a:lnTo>
                    <a:pt x="534" y="546"/>
                  </a:lnTo>
                  <a:lnTo>
                    <a:pt x="527" y="556"/>
                  </a:lnTo>
                  <a:close/>
                  <a:moveTo>
                    <a:pt x="640" y="556"/>
                  </a:moveTo>
                  <a:lnTo>
                    <a:pt x="631" y="538"/>
                  </a:lnTo>
                  <a:lnTo>
                    <a:pt x="635" y="538"/>
                  </a:lnTo>
                  <a:lnTo>
                    <a:pt x="640" y="550"/>
                  </a:lnTo>
                  <a:lnTo>
                    <a:pt x="651" y="550"/>
                  </a:lnTo>
                  <a:lnTo>
                    <a:pt x="648" y="554"/>
                  </a:lnTo>
                  <a:lnTo>
                    <a:pt x="640" y="556"/>
                  </a:lnTo>
                  <a:close/>
                  <a:moveTo>
                    <a:pt x="805" y="594"/>
                  </a:moveTo>
                  <a:lnTo>
                    <a:pt x="801" y="594"/>
                  </a:lnTo>
                  <a:lnTo>
                    <a:pt x="807" y="586"/>
                  </a:lnTo>
                  <a:lnTo>
                    <a:pt x="811" y="578"/>
                  </a:lnTo>
                  <a:lnTo>
                    <a:pt x="808" y="574"/>
                  </a:lnTo>
                  <a:lnTo>
                    <a:pt x="805" y="568"/>
                  </a:lnTo>
                  <a:lnTo>
                    <a:pt x="803" y="554"/>
                  </a:lnTo>
                  <a:lnTo>
                    <a:pt x="806" y="554"/>
                  </a:lnTo>
                  <a:lnTo>
                    <a:pt x="812" y="572"/>
                  </a:lnTo>
                  <a:lnTo>
                    <a:pt x="824" y="572"/>
                  </a:lnTo>
                  <a:lnTo>
                    <a:pt x="822" y="578"/>
                  </a:lnTo>
                  <a:lnTo>
                    <a:pt x="814" y="578"/>
                  </a:lnTo>
                  <a:lnTo>
                    <a:pt x="809" y="588"/>
                  </a:lnTo>
                  <a:lnTo>
                    <a:pt x="805" y="594"/>
                  </a:lnTo>
                  <a:close/>
                  <a:moveTo>
                    <a:pt x="824" y="572"/>
                  </a:moveTo>
                  <a:lnTo>
                    <a:pt x="812" y="572"/>
                  </a:lnTo>
                  <a:lnTo>
                    <a:pt x="819" y="570"/>
                  </a:lnTo>
                  <a:lnTo>
                    <a:pt x="825" y="560"/>
                  </a:lnTo>
                  <a:lnTo>
                    <a:pt x="828" y="554"/>
                  </a:lnTo>
                  <a:lnTo>
                    <a:pt x="831" y="556"/>
                  </a:lnTo>
                  <a:lnTo>
                    <a:pt x="824" y="572"/>
                  </a:lnTo>
                  <a:close/>
                  <a:moveTo>
                    <a:pt x="460" y="610"/>
                  </a:moveTo>
                  <a:lnTo>
                    <a:pt x="453" y="588"/>
                  </a:lnTo>
                  <a:lnTo>
                    <a:pt x="449" y="588"/>
                  </a:lnTo>
                  <a:lnTo>
                    <a:pt x="445" y="582"/>
                  </a:lnTo>
                  <a:lnTo>
                    <a:pt x="442" y="564"/>
                  </a:lnTo>
                  <a:lnTo>
                    <a:pt x="445" y="564"/>
                  </a:lnTo>
                  <a:lnTo>
                    <a:pt x="451" y="582"/>
                  </a:lnTo>
                  <a:lnTo>
                    <a:pt x="464" y="582"/>
                  </a:lnTo>
                  <a:lnTo>
                    <a:pt x="463" y="584"/>
                  </a:lnTo>
                  <a:lnTo>
                    <a:pt x="456" y="588"/>
                  </a:lnTo>
                  <a:lnTo>
                    <a:pt x="462" y="604"/>
                  </a:lnTo>
                  <a:lnTo>
                    <a:pt x="472" y="604"/>
                  </a:lnTo>
                  <a:lnTo>
                    <a:pt x="470" y="608"/>
                  </a:lnTo>
                  <a:lnTo>
                    <a:pt x="460" y="610"/>
                  </a:lnTo>
                  <a:close/>
                  <a:moveTo>
                    <a:pt x="464" y="582"/>
                  </a:moveTo>
                  <a:lnTo>
                    <a:pt x="451" y="582"/>
                  </a:lnTo>
                  <a:lnTo>
                    <a:pt x="459" y="580"/>
                  </a:lnTo>
                  <a:lnTo>
                    <a:pt x="465" y="570"/>
                  </a:lnTo>
                  <a:lnTo>
                    <a:pt x="467" y="564"/>
                  </a:lnTo>
                  <a:lnTo>
                    <a:pt x="470" y="566"/>
                  </a:lnTo>
                  <a:lnTo>
                    <a:pt x="464" y="582"/>
                  </a:lnTo>
                  <a:close/>
                  <a:moveTo>
                    <a:pt x="751" y="600"/>
                  </a:moveTo>
                  <a:lnTo>
                    <a:pt x="744" y="596"/>
                  </a:lnTo>
                  <a:lnTo>
                    <a:pt x="737" y="574"/>
                  </a:lnTo>
                  <a:lnTo>
                    <a:pt x="740" y="572"/>
                  </a:lnTo>
                  <a:lnTo>
                    <a:pt x="747" y="592"/>
                  </a:lnTo>
                  <a:lnTo>
                    <a:pt x="757" y="592"/>
                  </a:lnTo>
                  <a:lnTo>
                    <a:pt x="751" y="600"/>
                  </a:lnTo>
                  <a:close/>
                  <a:moveTo>
                    <a:pt x="757" y="592"/>
                  </a:moveTo>
                  <a:lnTo>
                    <a:pt x="747" y="592"/>
                  </a:lnTo>
                  <a:lnTo>
                    <a:pt x="754" y="590"/>
                  </a:lnTo>
                  <a:lnTo>
                    <a:pt x="759" y="580"/>
                  </a:lnTo>
                  <a:lnTo>
                    <a:pt x="761" y="574"/>
                  </a:lnTo>
                  <a:lnTo>
                    <a:pt x="764" y="574"/>
                  </a:lnTo>
                  <a:lnTo>
                    <a:pt x="765" y="580"/>
                  </a:lnTo>
                  <a:lnTo>
                    <a:pt x="762" y="580"/>
                  </a:lnTo>
                  <a:lnTo>
                    <a:pt x="757" y="592"/>
                  </a:lnTo>
                  <a:close/>
                  <a:moveTo>
                    <a:pt x="775" y="600"/>
                  </a:moveTo>
                  <a:lnTo>
                    <a:pt x="771" y="600"/>
                  </a:lnTo>
                  <a:lnTo>
                    <a:pt x="779" y="592"/>
                  </a:lnTo>
                  <a:lnTo>
                    <a:pt x="782" y="582"/>
                  </a:lnTo>
                  <a:lnTo>
                    <a:pt x="785" y="576"/>
                  </a:lnTo>
                  <a:lnTo>
                    <a:pt x="787" y="576"/>
                  </a:lnTo>
                  <a:lnTo>
                    <a:pt x="790" y="582"/>
                  </a:lnTo>
                  <a:lnTo>
                    <a:pt x="786" y="582"/>
                  </a:lnTo>
                  <a:lnTo>
                    <a:pt x="783" y="588"/>
                  </a:lnTo>
                  <a:lnTo>
                    <a:pt x="780" y="596"/>
                  </a:lnTo>
                  <a:lnTo>
                    <a:pt x="777" y="598"/>
                  </a:lnTo>
                  <a:lnTo>
                    <a:pt x="775" y="600"/>
                  </a:lnTo>
                  <a:close/>
                  <a:moveTo>
                    <a:pt x="771" y="604"/>
                  </a:moveTo>
                  <a:lnTo>
                    <a:pt x="766" y="602"/>
                  </a:lnTo>
                  <a:lnTo>
                    <a:pt x="762" y="580"/>
                  </a:lnTo>
                  <a:lnTo>
                    <a:pt x="765" y="580"/>
                  </a:lnTo>
                  <a:lnTo>
                    <a:pt x="768" y="596"/>
                  </a:lnTo>
                  <a:lnTo>
                    <a:pt x="771" y="600"/>
                  </a:lnTo>
                  <a:lnTo>
                    <a:pt x="775" y="600"/>
                  </a:lnTo>
                  <a:lnTo>
                    <a:pt x="771" y="604"/>
                  </a:lnTo>
                  <a:close/>
                  <a:moveTo>
                    <a:pt x="555" y="624"/>
                  </a:moveTo>
                  <a:lnTo>
                    <a:pt x="550" y="624"/>
                  </a:lnTo>
                  <a:lnTo>
                    <a:pt x="556" y="616"/>
                  </a:lnTo>
                  <a:lnTo>
                    <a:pt x="560" y="610"/>
                  </a:lnTo>
                  <a:lnTo>
                    <a:pt x="557" y="608"/>
                  </a:lnTo>
                  <a:lnTo>
                    <a:pt x="553" y="600"/>
                  </a:lnTo>
                  <a:lnTo>
                    <a:pt x="550" y="584"/>
                  </a:lnTo>
                  <a:lnTo>
                    <a:pt x="553" y="582"/>
                  </a:lnTo>
                  <a:lnTo>
                    <a:pt x="560" y="602"/>
                  </a:lnTo>
                  <a:lnTo>
                    <a:pt x="571" y="602"/>
                  </a:lnTo>
                  <a:lnTo>
                    <a:pt x="569" y="606"/>
                  </a:lnTo>
                  <a:lnTo>
                    <a:pt x="564" y="608"/>
                  </a:lnTo>
                  <a:lnTo>
                    <a:pt x="566" y="612"/>
                  </a:lnTo>
                  <a:lnTo>
                    <a:pt x="562" y="612"/>
                  </a:lnTo>
                  <a:lnTo>
                    <a:pt x="559" y="618"/>
                  </a:lnTo>
                  <a:lnTo>
                    <a:pt x="555" y="624"/>
                  </a:lnTo>
                  <a:close/>
                  <a:moveTo>
                    <a:pt x="802" y="598"/>
                  </a:moveTo>
                  <a:lnTo>
                    <a:pt x="794" y="598"/>
                  </a:lnTo>
                  <a:lnTo>
                    <a:pt x="786" y="582"/>
                  </a:lnTo>
                  <a:lnTo>
                    <a:pt x="790" y="582"/>
                  </a:lnTo>
                  <a:lnTo>
                    <a:pt x="794" y="592"/>
                  </a:lnTo>
                  <a:lnTo>
                    <a:pt x="801" y="594"/>
                  </a:lnTo>
                  <a:lnTo>
                    <a:pt x="805" y="594"/>
                  </a:lnTo>
                  <a:lnTo>
                    <a:pt x="802" y="598"/>
                  </a:lnTo>
                  <a:close/>
                  <a:moveTo>
                    <a:pt x="571" y="602"/>
                  </a:moveTo>
                  <a:lnTo>
                    <a:pt x="560" y="602"/>
                  </a:lnTo>
                  <a:lnTo>
                    <a:pt x="567" y="600"/>
                  </a:lnTo>
                  <a:lnTo>
                    <a:pt x="572" y="590"/>
                  </a:lnTo>
                  <a:lnTo>
                    <a:pt x="574" y="584"/>
                  </a:lnTo>
                  <a:lnTo>
                    <a:pt x="577" y="584"/>
                  </a:lnTo>
                  <a:lnTo>
                    <a:pt x="578" y="590"/>
                  </a:lnTo>
                  <a:lnTo>
                    <a:pt x="575" y="590"/>
                  </a:lnTo>
                  <a:lnTo>
                    <a:pt x="573" y="596"/>
                  </a:lnTo>
                  <a:lnTo>
                    <a:pt x="571" y="602"/>
                  </a:lnTo>
                  <a:close/>
                  <a:moveTo>
                    <a:pt x="619" y="604"/>
                  </a:moveTo>
                  <a:lnTo>
                    <a:pt x="609" y="604"/>
                  </a:lnTo>
                  <a:lnTo>
                    <a:pt x="616" y="602"/>
                  </a:lnTo>
                  <a:lnTo>
                    <a:pt x="622" y="590"/>
                  </a:lnTo>
                  <a:lnTo>
                    <a:pt x="625" y="584"/>
                  </a:lnTo>
                  <a:lnTo>
                    <a:pt x="628" y="586"/>
                  </a:lnTo>
                  <a:lnTo>
                    <a:pt x="625" y="592"/>
                  </a:lnTo>
                  <a:lnTo>
                    <a:pt x="619" y="604"/>
                  </a:lnTo>
                  <a:close/>
                  <a:moveTo>
                    <a:pt x="589" y="610"/>
                  </a:moveTo>
                  <a:lnTo>
                    <a:pt x="585" y="610"/>
                  </a:lnTo>
                  <a:lnTo>
                    <a:pt x="588" y="606"/>
                  </a:lnTo>
                  <a:lnTo>
                    <a:pt x="592" y="602"/>
                  </a:lnTo>
                  <a:lnTo>
                    <a:pt x="596" y="592"/>
                  </a:lnTo>
                  <a:lnTo>
                    <a:pt x="598" y="586"/>
                  </a:lnTo>
                  <a:lnTo>
                    <a:pt x="601" y="586"/>
                  </a:lnTo>
                  <a:lnTo>
                    <a:pt x="602" y="590"/>
                  </a:lnTo>
                  <a:lnTo>
                    <a:pt x="599" y="590"/>
                  </a:lnTo>
                  <a:lnTo>
                    <a:pt x="597" y="598"/>
                  </a:lnTo>
                  <a:lnTo>
                    <a:pt x="593" y="606"/>
                  </a:lnTo>
                  <a:lnTo>
                    <a:pt x="590" y="608"/>
                  </a:lnTo>
                  <a:lnTo>
                    <a:pt x="589" y="610"/>
                  </a:lnTo>
                  <a:close/>
                  <a:moveTo>
                    <a:pt x="472" y="604"/>
                  </a:moveTo>
                  <a:lnTo>
                    <a:pt x="462" y="604"/>
                  </a:lnTo>
                  <a:lnTo>
                    <a:pt x="469" y="602"/>
                  </a:lnTo>
                  <a:lnTo>
                    <a:pt x="475" y="594"/>
                  </a:lnTo>
                  <a:lnTo>
                    <a:pt x="478" y="588"/>
                  </a:lnTo>
                  <a:lnTo>
                    <a:pt x="480" y="588"/>
                  </a:lnTo>
                  <a:lnTo>
                    <a:pt x="477" y="596"/>
                  </a:lnTo>
                  <a:lnTo>
                    <a:pt x="472" y="604"/>
                  </a:lnTo>
                  <a:close/>
                  <a:moveTo>
                    <a:pt x="581" y="624"/>
                  </a:moveTo>
                  <a:lnTo>
                    <a:pt x="575" y="624"/>
                  </a:lnTo>
                  <a:lnTo>
                    <a:pt x="580" y="618"/>
                  </a:lnTo>
                  <a:lnTo>
                    <a:pt x="584" y="610"/>
                  </a:lnTo>
                  <a:lnTo>
                    <a:pt x="581" y="608"/>
                  </a:lnTo>
                  <a:lnTo>
                    <a:pt x="578" y="602"/>
                  </a:lnTo>
                  <a:lnTo>
                    <a:pt x="575" y="590"/>
                  </a:lnTo>
                  <a:lnTo>
                    <a:pt x="578" y="590"/>
                  </a:lnTo>
                  <a:lnTo>
                    <a:pt x="581" y="606"/>
                  </a:lnTo>
                  <a:lnTo>
                    <a:pt x="585" y="610"/>
                  </a:lnTo>
                  <a:lnTo>
                    <a:pt x="587" y="610"/>
                  </a:lnTo>
                  <a:lnTo>
                    <a:pt x="585" y="616"/>
                  </a:lnTo>
                  <a:lnTo>
                    <a:pt x="581" y="624"/>
                  </a:lnTo>
                  <a:close/>
                  <a:moveTo>
                    <a:pt x="608" y="610"/>
                  </a:moveTo>
                  <a:lnTo>
                    <a:pt x="599" y="590"/>
                  </a:lnTo>
                  <a:lnTo>
                    <a:pt x="602" y="590"/>
                  </a:lnTo>
                  <a:lnTo>
                    <a:pt x="609" y="604"/>
                  </a:lnTo>
                  <a:lnTo>
                    <a:pt x="619" y="604"/>
                  </a:lnTo>
                  <a:lnTo>
                    <a:pt x="618" y="606"/>
                  </a:lnTo>
                  <a:lnTo>
                    <a:pt x="608" y="610"/>
                  </a:lnTo>
                  <a:close/>
                  <a:moveTo>
                    <a:pt x="539" y="644"/>
                  </a:moveTo>
                  <a:lnTo>
                    <a:pt x="534" y="644"/>
                  </a:lnTo>
                  <a:lnTo>
                    <a:pt x="540" y="636"/>
                  </a:lnTo>
                  <a:lnTo>
                    <a:pt x="544" y="628"/>
                  </a:lnTo>
                  <a:lnTo>
                    <a:pt x="540" y="626"/>
                  </a:lnTo>
                  <a:lnTo>
                    <a:pt x="538" y="620"/>
                  </a:lnTo>
                  <a:lnTo>
                    <a:pt x="536" y="604"/>
                  </a:lnTo>
                  <a:lnTo>
                    <a:pt x="539" y="604"/>
                  </a:lnTo>
                  <a:lnTo>
                    <a:pt x="543" y="622"/>
                  </a:lnTo>
                  <a:lnTo>
                    <a:pt x="550" y="624"/>
                  </a:lnTo>
                  <a:lnTo>
                    <a:pt x="555" y="624"/>
                  </a:lnTo>
                  <a:lnTo>
                    <a:pt x="554" y="626"/>
                  </a:lnTo>
                  <a:lnTo>
                    <a:pt x="549" y="628"/>
                  </a:lnTo>
                  <a:lnTo>
                    <a:pt x="549" y="632"/>
                  </a:lnTo>
                  <a:lnTo>
                    <a:pt x="546" y="632"/>
                  </a:lnTo>
                  <a:lnTo>
                    <a:pt x="541" y="642"/>
                  </a:lnTo>
                  <a:lnTo>
                    <a:pt x="539" y="644"/>
                  </a:lnTo>
                  <a:close/>
                  <a:moveTo>
                    <a:pt x="564" y="646"/>
                  </a:moveTo>
                  <a:lnTo>
                    <a:pt x="556" y="646"/>
                  </a:lnTo>
                  <a:lnTo>
                    <a:pt x="561" y="644"/>
                  </a:lnTo>
                  <a:lnTo>
                    <a:pt x="566" y="638"/>
                  </a:lnTo>
                  <a:lnTo>
                    <a:pt x="570" y="630"/>
                  </a:lnTo>
                  <a:lnTo>
                    <a:pt x="567" y="630"/>
                  </a:lnTo>
                  <a:lnTo>
                    <a:pt x="564" y="624"/>
                  </a:lnTo>
                  <a:lnTo>
                    <a:pt x="562" y="612"/>
                  </a:lnTo>
                  <a:lnTo>
                    <a:pt x="566" y="612"/>
                  </a:lnTo>
                  <a:lnTo>
                    <a:pt x="569" y="624"/>
                  </a:lnTo>
                  <a:lnTo>
                    <a:pt x="581" y="624"/>
                  </a:lnTo>
                  <a:lnTo>
                    <a:pt x="579" y="628"/>
                  </a:lnTo>
                  <a:lnTo>
                    <a:pt x="573" y="632"/>
                  </a:lnTo>
                  <a:lnTo>
                    <a:pt x="575" y="636"/>
                  </a:lnTo>
                  <a:lnTo>
                    <a:pt x="571" y="636"/>
                  </a:lnTo>
                  <a:lnTo>
                    <a:pt x="566" y="644"/>
                  </a:lnTo>
                  <a:lnTo>
                    <a:pt x="564" y="646"/>
                  </a:lnTo>
                  <a:close/>
                  <a:moveTo>
                    <a:pt x="533" y="650"/>
                  </a:moveTo>
                  <a:lnTo>
                    <a:pt x="526" y="648"/>
                  </a:lnTo>
                  <a:lnTo>
                    <a:pt x="519" y="626"/>
                  </a:lnTo>
                  <a:lnTo>
                    <a:pt x="522" y="626"/>
                  </a:lnTo>
                  <a:lnTo>
                    <a:pt x="528" y="642"/>
                  </a:lnTo>
                  <a:lnTo>
                    <a:pt x="534" y="644"/>
                  </a:lnTo>
                  <a:lnTo>
                    <a:pt x="539" y="644"/>
                  </a:lnTo>
                  <a:lnTo>
                    <a:pt x="533" y="650"/>
                  </a:lnTo>
                  <a:close/>
                  <a:moveTo>
                    <a:pt x="589" y="648"/>
                  </a:moveTo>
                  <a:lnTo>
                    <a:pt x="580" y="648"/>
                  </a:lnTo>
                  <a:lnTo>
                    <a:pt x="586" y="646"/>
                  </a:lnTo>
                  <a:lnTo>
                    <a:pt x="592" y="636"/>
                  </a:lnTo>
                  <a:lnTo>
                    <a:pt x="594" y="630"/>
                  </a:lnTo>
                  <a:lnTo>
                    <a:pt x="597" y="630"/>
                  </a:lnTo>
                  <a:lnTo>
                    <a:pt x="598" y="636"/>
                  </a:lnTo>
                  <a:lnTo>
                    <a:pt x="595" y="636"/>
                  </a:lnTo>
                  <a:lnTo>
                    <a:pt x="590" y="646"/>
                  </a:lnTo>
                  <a:lnTo>
                    <a:pt x="589" y="648"/>
                  </a:lnTo>
                  <a:close/>
                  <a:moveTo>
                    <a:pt x="638" y="650"/>
                  </a:moveTo>
                  <a:lnTo>
                    <a:pt x="628" y="650"/>
                  </a:lnTo>
                  <a:lnTo>
                    <a:pt x="636" y="648"/>
                  </a:lnTo>
                  <a:lnTo>
                    <a:pt x="642" y="638"/>
                  </a:lnTo>
                  <a:lnTo>
                    <a:pt x="644" y="630"/>
                  </a:lnTo>
                  <a:lnTo>
                    <a:pt x="647" y="632"/>
                  </a:lnTo>
                  <a:lnTo>
                    <a:pt x="644" y="640"/>
                  </a:lnTo>
                  <a:lnTo>
                    <a:pt x="638" y="650"/>
                  </a:lnTo>
                  <a:close/>
                  <a:moveTo>
                    <a:pt x="560" y="650"/>
                  </a:moveTo>
                  <a:lnTo>
                    <a:pt x="553" y="650"/>
                  </a:lnTo>
                  <a:lnTo>
                    <a:pt x="548" y="638"/>
                  </a:lnTo>
                  <a:lnTo>
                    <a:pt x="546" y="634"/>
                  </a:lnTo>
                  <a:lnTo>
                    <a:pt x="546" y="632"/>
                  </a:lnTo>
                  <a:lnTo>
                    <a:pt x="549" y="632"/>
                  </a:lnTo>
                  <a:lnTo>
                    <a:pt x="550" y="636"/>
                  </a:lnTo>
                  <a:lnTo>
                    <a:pt x="551" y="638"/>
                  </a:lnTo>
                  <a:lnTo>
                    <a:pt x="556" y="646"/>
                  </a:lnTo>
                  <a:lnTo>
                    <a:pt x="564" y="646"/>
                  </a:lnTo>
                  <a:lnTo>
                    <a:pt x="560" y="650"/>
                  </a:lnTo>
                  <a:close/>
                  <a:moveTo>
                    <a:pt x="608" y="656"/>
                  </a:moveTo>
                  <a:lnTo>
                    <a:pt x="604" y="656"/>
                  </a:lnTo>
                  <a:lnTo>
                    <a:pt x="607" y="652"/>
                  </a:lnTo>
                  <a:lnTo>
                    <a:pt x="611" y="648"/>
                  </a:lnTo>
                  <a:lnTo>
                    <a:pt x="615" y="638"/>
                  </a:lnTo>
                  <a:lnTo>
                    <a:pt x="617" y="632"/>
                  </a:lnTo>
                  <a:lnTo>
                    <a:pt x="620" y="632"/>
                  </a:lnTo>
                  <a:lnTo>
                    <a:pt x="622" y="636"/>
                  </a:lnTo>
                  <a:lnTo>
                    <a:pt x="618" y="636"/>
                  </a:lnTo>
                  <a:lnTo>
                    <a:pt x="616" y="644"/>
                  </a:lnTo>
                  <a:lnTo>
                    <a:pt x="613" y="652"/>
                  </a:lnTo>
                  <a:lnTo>
                    <a:pt x="609" y="654"/>
                  </a:lnTo>
                  <a:lnTo>
                    <a:pt x="608" y="656"/>
                  </a:lnTo>
                  <a:close/>
                  <a:moveTo>
                    <a:pt x="584" y="654"/>
                  </a:moveTo>
                  <a:lnTo>
                    <a:pt x="577" y="654"/>
                  </a:lnTo>
                  <a:lnTo>
                    <a:pt x="571" y="636"/>
                  </a:lnTo>
                  <a:lnTo>
                    <a:pt x="575" y="636"/>
                  </a:lnTo>
                  <a:lnTo>
                    <a:pt x="580" y="648"/>
                  </a:lnTo>
                  <a:lnTo>
                    <a:pt x="589" y="648"/>
                  </a:lnTo>
                  <a:lnTo>
                    <a:pt x="584" y="654"/>
                  </a:lnTo>
                  <a:close/>
                  <a:moveTo>
                    <a:pt x="604" y="660"/>
                  </a:moveTo>
                  <a:lnTo>
                    <a:pt x="599" y="658"/>
                  </a:lnTo>
                  <a:lnTo>
                    <a:pt x="595" y="636"/>
                  </a:lnTo>
                  <a:lnTo>
                    <a:pt x="598" y="636"/>
                  </a:lnTo>
                  <a:lnTo>
                    <a:pt x="600" y="652"/>
                  </a:lnTo>
                  <a:lnTo>
                    <a:pt x="604" y="656"/>
                  </a:lnTo>
                  <a:lnTo>
                    <a:pt x="608" y="656"/>
                  </a:lnTo>
                  <a:lnTo>
                    <a:pt x="604" y="660"/>
                  </a:lnTo>
                  <a:close/>
                  <a:moveTo>
                    <a:pt x="628" y="656"/>
                  </a:moveTo>
                  <a:lnTo>
                    <a:pt x="618" y="636"/>
                  </a:lnTo>
                  <a:lnTo>
                    <a:pt x="622" y="636"/>
                  </a:lnTo>
                  <a:lnTo>
                    <a:pt x="628" y="650"/>
                  </a:lnTo>
                  <a:lnTo>
                    <a:pt x="638" y="650"/>
                  </a:lnTo>
                  <a:lnTo>
                    <a:pt x="637" y="652"/>
                  </a:lnTo>
                  <a:lnTo>
                    <a:pt x="628" y="656"/>
                  </a:lnTo>
                  <a:close/>
                  <a:moveTo>
                    <a:pt x="729" y="700"/>
                  </a:moveTo>
                  <a:lnTo>
                    <a:pt x="724" y="700"/>
                  </a:lnTo>
                  <a:lnTo>
                    <a:pt x="730" y="692"/>
                  </a:lnTo>
                  <a:lnTo>
                    <a:pt x="733" y="684"/>
                  </a:lnTo>
                  <a:lnTo>
                    <a:pt x="731" y="682"/>
                  </a:lnTo>
                  <a:lnTo>
                    <a:pt x="728" y="676"/>
                  </a:lnTo>
                  <a:lnTo>
                    <a:pt x="726" y="668"/>
                  </a:lnTo>
                  <a:lnTo>
                    <a:pt x="726" y="666"/>
                  </a:lnTo>
                  <a:lnTo>
                    <a:pt x="726" y="664"/>
                  </a:lnTo>
                  <a:lnTo>
                    <a:pt x="722" y="662"/>
                  </a:lnTo>
                  <a:lnTo>
                    <a:pt x="718" y="656"/>
                  </a:lnTo>
                  <a:lnTo>
                    <a:pt x="716" y="638"/>
                  </a:lnTo>
                  <a:lnTo>
                    <a:pt x="719" y="638"/>
                  </a:lnTo>
                  <a:lnTo>
                    <a:pt x="725" y="656"/>
                  </a:lnTo>
                  <a:lnTo>
                    <a:pt x="737" y="656"/>
                  </a:lnTo>
                  <a:lnTo>
                    <a:pt x="734" y="660"/>
                  </a:lnTo>
                  <a:lnTo>
                    <a:pt x="729" y="664"/>
                  </a:lnTo>
                  <a:lnTo>
                    <a:pt x="730" y="668"/>
                  </a:lnTo>
                  <a:lnTo>
                    <a:pt x="735" y="680"/>
                  </a:lnTo>
                  <a:lnTo>
                    <a:pt x="745" y="680"/>
                  </a:lnTo>
                  <a:lnTo>
                    <a:pt x="742" y="686"/>
                  </a:lnTo>
                  <a:lnTo>
                    <a:pt x="736" y="686"/>
                  </a:lnTo>
                  <a:lnTo>
                    <a:pt x="732" y="696"/>
                  </a:lnTo>
                  <a:lnTo>
                    <a:pt x="729" y="700"/>
                  </a:lnTo>
                  <a:close/>
                  <a:moveTo>
                    <a:pt x="737" y="656"/>
                  </a:moveTo>
                  <a:lnTo>
                    <a:pt x="732" y="656"/>
                  </a:lnTo>
                  <a:lnTo>
                    <a:pt x="739" y="646"/>
                  </a:lnTo>
                  <a:lnTo>
                    <a:pt x="742" y="640"/>
                  </a:lnTo>
                  <a:lnTo>
                    <a:pt x="744" y="640"/>
                  </a:lnTo>
                  <a:lnTo>
                    <a:pt x="746" y="646"/>
                  </a:lnTo>
                  <a:lnTo>
                    <a:pt x="742" y="646"/>
                  </a:lnTo>
                  <a:lnTo>
                    <a:pt x="739" y="652"/>
                  </a:lnTo>
                  <a:lnTo>
                    <a:pt x="737" y="656"/>
                  </a:lnTo>
                  <a:close/>
                  <a:moveTo>
                    <a:pt x="762" y="658"/>
                  </a:moveTo>
                  <a:lnTo>
                    <a:pt x="750" y="658"/>
                  </a:lnTo>
                  <a:lnTo>
                    <a:pt x="757" y="656"/>
                  </a:lnTo>
                  <a:lnTo>
                    <a:pt x="763" y="648"/>
                  </a:lnTo>
                  <a:lnTo>
                    <a:pt x="765" y="642"/>
                  </a:lnTo>
                  <a:lnTo>
                    <a:pt x="768" y="642"/>
                  </a:lnTo>
                  <a:lnTo>
                    <a:pt x="762" y="658"/>
                  </a:lnTo>
                  <a:close/>
                  <a:moveTo>
                    <a:pt x="745" y="680"/>
                  </a:moveTo>
                  <a:lnTo>
                    <a:pt x="735" y="680"/>
                  </a:lnTo>
                  <a:lnTo>
                    <a:pt x="741" y="678"/>
                  </a:lnTo>
                  <a:lnTo>
                    <a:pt x="746" y="672"/>
                  </a:lnTo>
                  <a:lnTo>
                    <a:pt x="750" y="664"/>
                  </a:lnTo>
                  <a:lnTo>
                    <a:pt x="747" y="664"/>
                  </a:lnTo>
                  <a:lnTo>
                    <a:pt x="744" y="658"/>
                  </a:lnTo>
                  <a:lnTo>
                    <a:pt x="742" y="646"/>
                  </a:lnTo>
                  <a:lnTo>
                    <a:pt x="746" y="646"/>
                  </a:lnTo>
                  <a:lnTo>
                    <a:pt x="750" y="658"/>
                  </a:lnTo>
                  <a:lnTo>
                    <a:pt x="762" y="658"/>
                  </a:lnTo>
                  <a:lnTo>
                    <a:pt x="761" y="662"/>
                  </a:lnTo>
                  <a:lnTo>
                    <a:pt x="753" y="666"/>
                  </a:lnTo>
                  <a:lnTo>
                    <a:pt x="755" y="670"/>
                  </a:lnTo>
                  <a:lnTo>
                    <a:pt x="751" y="670"/>
                  </a:lnTo>
                  <a:lnTo>
                    <a:pt x="748" y="676"/>
                  </a:lnTo>
                  <a:lnTo>
                    <a:pt x="745" y="680"/>
                  </a:lnTo>
                  <a:close/>
                  <a:moveTo>
                    <a:pt x="459" y="700"/>
                  </a:moveTo>
                  <a:lnTo>
                    <a:pt x="452" y="698"/>
                  </a:lnTo>
                  <a:lnTo>
                    <a:pt x="446" y="678"/>
                  </a:lnTo>
                  <a:lnTo>
                    <a:pt x="442" y="678"/>
                  </a:lnTo>
                  <a:lnTo>
                    <a:pt x="438" y="672"/>
                  </a:lnTo>
                  <a:lnTo>
                    <a:pt x="436" y="654"/>
                  </a:lnTo>
                  <a:lnTo>
                    <a:pt x="439" y="654"/>
                  </a:lnTo>
                  <a:lnTo>
                    <a:pt x="444" y="672"/>
                  </a:lnTo>
                  <a:lnTo>
                    <a:pt x="456" y="672"/>
                  </a:lnTo>
                  <a:lnTo>
                    <a:pt x="454" y="676"/>
                  </a:lnTo>
                  <a:lnTo>
                    <a:pt x="449" y="678"/>
                  </a:lnTo>
                  <a:lnTo>
                    <a:pt x="454" y="694"/>
                  </a:lnTo>
                  <a:lnTo>
                    <a:pt x="466" y="694"/>
                  </a:lnTo>
                  <a:lnTo>
                    <a:pt x="459" y="700"/>
                  </a:lnTo>
                  <a:close/>
                  <a:moveTo>
                    <a:pt x="456" y="672"/>
                  </a:moveTo>
                  <a:lnTo>
                    <a:pt x="444" y="672"/>
                  </a:lnTo>
                  <a:lnTo>
                    <a:pt x="452" y="670"/>
                  </a:lnTo>
                  <a:lnTo>
                    <a:pt x="458" y="662"/>
                  </a:lnTo>
                  <a:lnTo>
                    <a:pt x="461" y="656"/>
                  </a:lnTo>
                  <a:lnTo>
                    <a:pt x="464" y="656"/>
                  </a:lnTo>
                  <a:lnTo>
                    <a:pt x="466" y="662"/>
                  </a:lnTo>
                  <a:lnTo>
                    <a:pt x="462" y="662"/>
                  </a:lnTo>
                  <a:lnTo>
                    <a:pt x="459" y="668"/>
                  </a:lnTo>
                  <a:lnTo>
                    <a:pt x="456" y="672"/>
                  </a:lnTo>
                  <a:close/>
                  <a:moveTo>
                    <a:pt x="482" y="674"/>
                  </a:moveTo>
                  <a:lnTo>
                    <a:pt x="470" y="674"/>
                  </a:lnTo>
                  <a:lnTo>
                    <a:pt x="477" y="672"/>
                  </a:lnTo>
                  <a:lnTo>
                    <a:pt x="483" y="662"/>
                  </a:lnTo>
                  <a:lnTo>
                    <a:pt x="485" y="656"/>
                  </a:lnTo>
                  <a:lnTo>
                    <a:pt x="488" y="658"/>
                  </a:lnTo>
                  <a:lnTo>
                    <a:pt x="482" y="674"/>
                  </a:lnTo>
                  <a:close/>
                  <a:moveTo>
                    <a:pt x="466" y="694"/>
                  </a:moveTo>
                  <a:lnTo>
                    <a:pt x="460" y="694"/>
                  </a:lnTo>
                  <a:lnTo>
                    <a:pt x="466" y="688"/>
                  </a:lnTo>
                  <a:lnTo>
                    <a:pt x="470" y="680"/>
                  </a:lnTo>
                  <a:lnTo>
                    <a:pt x="467" y="678"/>
                  </a:lnTo>
                  <a:lnTo>
                    <a:pt x="464" y="674"/>
                  </a:lnTo>
                  <a:lnTo>
                    <a:pt x="462" y="662"/>
                  </a:lnTo>
                  <a:lnTo>
                    <a:pt x="466" y="662"/>
                  </a:lnTo>
                  <a:lnTo>
                    <a:pt x="470" y="674"/>
                  </a:lnTo>
                  <a:lnTo>
                    <a:pt x="482" y="674"/>
                  </a:lnTo>
                  <a:lnTo>
                    <a:pt x="481" y="678"/>
                  </a:lnTo>
                  <a:lnTo>
                    <a:pt x="473" y="680"/>
                  </a:lnTo>
                  <a:lnTo>
                    <a:pt x="475" y="684"/>
                  </a:lnTo>
                  <a:lnTo>
                    <a:pt x="471" y="684"/>
                  </a:lnTo>
                  <a:lnTo>
                    <a:pt x="466" y="694"/>
                  </a:lnTo>
                  <a:close/>
                  <a:moveTo>
                    <a:pt x="769" y="682"/>
                  </a:moveTo>
                  <a:lnTo>
                    <a:pt x="760" y="682"/>
                  </a:lnTo>
                  <a:lnTo>
                    <a:pt x="767" y="680"/>
                  </a:lnTo>
                  <a:lnTo>
                    <a:pt x="772" y="670"/>
                  </a:lnTo>
                  <a:lnTo>
                    <a:pt x="774" y="664"/>
                  </a:lnTo>
                  <a:lnTo>
                    <a:pt x="777" y="664"/>
                  </a:lnTo>
                  <a:lnTo>
                    <a:pt x="778" y="670"/>
                  </a:lnTo>
                  <a:lnTo>
                    <a:pt x="775" y="670"/>
                  </a:lnTo>
                  <a:lnTo>
                    <a:pt x="771" y="680"/>
                  </a:lnTo>
                  <a:lnTo>
                    <a:pt x="769" y="682"/>
                  </a:lnTo>
                  <a:close/>
                  <a:moveTo>
                    <a:pt x="819" y="684"/>
                  </a:moveTo>
                  <a:lnTo>
                    <a:pt x="808" y="684"/>
                  </a:lnTo>
                  <a:lnTo>
                    <a:pt x="816" y="682"/>
                  </a:lnTo>
                  <a:lnTo>
                    <a:pt x="822" y="672"/>
                  </a:lnTo>
                  <a:lnTo>
                    <a:pt x="824" y="664"/>
                  </a:lnTo>
                  <a:lnTo>
                    <a:pt x="827" y="666"/>
                  </a:lnTo>
                  <a:lnTo>
                    <a:pt x="824" y="674"/>
                  </a:lnTo>
                  <a:lnTo>
                    <a:pt x="819" y="684"/>
                  </a:lnTo>
                  <a:close/>
                  <a:moveTo>
                    <a:pt x="789" y="690"/>
                  </a:moveTo>
                  <a:lnTo>
                    <a:pt x="784" y="690"/>
                  </a:lnTo>
                  <a:lnTo>
                    <a:pt x="787" y="686"/>
                  </a:lnTo>
                  <a:lnTo>
                    <a:pt x="791" y="682"/>
                  </a:lnTo>
                  <a:lnTo>
                    <a:pt x="795" y="672"/>
                  </a:lnTo>
                  <a:lnTo>
                    <a:pt x="797" y="666"/>
                  </a:lnTo>
                  <a:lnTo>
                    <a:pt x="800" y="666"/>
                  </a:lnTo>
                  <a:lnTo>
                    <a:pt x="803" y="672"/>
                  </a:lnTo>
                  <a:lnTo>
                    <a:pt x="799" y="672"/>
                  </a:lnTo>
                  <a:lnTo>
                    <a:pt x="796" y="678"/>
                  </a:lnTo>
                  <a:lnTo>
                    <a:pt x="793" y="686"/>
                  </a:lnTo>
                  <a:lnTo>
                    <a:pt x="789" y="690"/>
                  </a:lnTo>
                  <a:close/>
                  <a:moveTo>
                    <a:pt x="764" y="688"/>
                  </a:moveTo>
                  <a:lnTo>
                    <a:pt x="758" y="688"/>
                  </a:lnTo>
                  <a:lnTo>
                    <a:pt x="751" y="670"/>
                  </a:lnTo>
                  <a:lnTo>
                    <a:pt x="755" y="670"/>
                  </a:lnTo>
                  <a:lnTo>
                    <a:pt x="760" y="682"/>
                  </a:lnTo>
                  <a:lnTo>
                    <a:pt x="769" y="682"/>
                  </a:lnTo>
                  <a:lnTo>
                    <a:pt x="764" y="688"/>
                  </a:lnTo>
                  <a:close/>
                  <a:moveTo>
                    <a:pt x="784" y="694"/>
                  </a:moveTo>
                  <a:lnTo>
                    <a:pt x="779" y="692"/>
                  </a:lnTo>
                  <a:lnTo>
                    <a:pt x="775" y="670"/>
                  </a:lnTo>
                  <a:lnTo>
                    <a:pt x="778" y="670"/>
                  </a:lnTo>
                  <a:lnTo>
                    <a:pt x="780" y="686"/>
                  </a:lnTo>
                  <a:lnTo>
                    <a:pt x="784" y="690"/>
                  </a:lnTo>
                  <a:lnTo>
                    <a:pt x="789" y="690"/>
                  </a:lnTo>
                  <a:lnTo>
                    <a:pt x="784" y="694"/>
                  </a:lnTo>
                  <a:close/>
                  <a:moveTo>
                    <a:pt x="808" y="690"/>
                  </a:moveTo>
                  <a:lnTo>
                    <a:pt x="799" y="672"/>
                  </a:lnTo>
                  <a:lnTo>
                    <a:pt x="803" y="672"/>
                  </a:lnTo>
                  <a:lnTo>
                    <a:pt x="808" y="684"/>
                  </a:lnTo>
                  <a:lnTo>
                    <a:pt x="819" y="684"/>
                  </a:lnTo>
                  <a:lnTo>
                    <a:pt x="817" y="686"/>
                  </a:lnTo>
                  <a:lnTo>
                    <a:pt x="808" y="690"/>
                  </a:lnTo>
                  <a:close/>
                  <a:moveTo>
                    <a:pt x="489" y="698"/>
                  </a:moveTo>
                  <a:lnTo>
                    <a:pt x="480" y="698"/>
                  </a:lnTo>
                  <a:lnTo>
                    <a:pt x="487" y="696"/>
                  </a:lnTo>
                  <a:lnTo>
                    <a:pt x="492" y="686"/>
                  </a:lnTo>
                  <a:lnTo>
                    <a:pt x="494" y="678"/>
                  </a:lnTo>
                  <a:lnTo>
                    <a:pt x="497" y="680"/>
                  </a:lnTo>
                  <a:lnTo>
                    <a:pt x="498" y="686"/>
                  </a:lnTo>
                  <a:lnTo>
                    <a:pt x="495" y="686"/>
                  </a:lnTo>
                  <a:lnTo>
                    <a:pt x="490" y="696"/>
                  </a:lnTo>
                  <a:lnTo>
                    <a:pt x="489" y="698"/>
                  </a:lnTo>
                  <a:close/>
                  <a:moveTo>
                    <a:pt x="509" y="704"/>
                  </a:moveTo>
                  <a:lnTo>
                    <a:pt x="504" y="704"/>
                  </a:lnTo>
                  <a:lnTo>
                    <a:pt x="507" y="702"/>
                  </a:lnTo>
                  <a:lnTo>
                    <a:pt x="511" y="698"/>
                  </a:lnTo>
                  <a:lnTo>
                    <a:pt x="517" y="680"/>
                  </a:lnTo>
                  <a:lnTo>
                    <a:pt x="520" y="680"/>
                  </a:lnTo>
                  <a:lnTo>
                    <a:pt x="523" y="686"/>
                  </a:lnTo>
                  <a:lnTo>
                    <a:pt x="518" y="686"/>
                  </a:lnTo>
                  <a:lnTo>
                    <a:pt x="516" y="692"/>
                  </a:lnTo>
                  <a:lnTo>
                    <a:pt x="513" y="700"/>
                  </a:lnTo>
                  <a:lnTo>
                    <a:pt x="509" y="704"/>
                  </a:lnTo>
                  <a:close/>
                  <a:moveTo>
                    <a:pt x="538" y="698"/>
                  </a:moveTo>
                  <a:lnTo>
                    <a:pt x="528" y="698"/>
                  </a:lnTo>
                  <a:lnTo>
                    <a:pt x="536" y="696"/>
                  </a:lnTo>
                  <a:lnTo>
                    <a:pt x="542" y="686"/>
                  </a:lnTo>
                  <a:lnTo>
                    <a:pt x="544" y="680"/>
                  </a:lnTo>
                  <a:lnTo>
                    <a:pt x="547" y="682"/>
                  </a:lnTo>
                  <a:lnTo>
                    <a:pt x="544" y="688"/>
                  </a:lnTo>
                  <a:lnTo>
                    <a:pt x="538" y="698"/>
                  </a:lnTo>
                  <a:close/>
                  <a:moveTo>
                    <a:pt x="673" y="708"/>
                  </a:moveTo>
                  <a:lnTo>
                    <a:pt x="666" y="704"/>
                  </a:lnTo>
                  <a:lnTo>
                    <a:pt x="659" y="682"/>
                  </a:lnTo>
                  <a:lnTo>
                    <a:pt x="662" y="680"/>
                  </a:lnTo>
                  <a:lnTo>
                    <a:pt x="669" y="700"/>
                  </a:lnTo>
                  <a:lnTo>
                    <a:pt x="680" y="700"/>
                  </a:lnTo>
                  <a:lnTo>
                    <a:pt x="673" y="708"/>
                  </a:lnTo>
                  <a:close/>
                  <a:moveTo>
                    <a:pt x="680" y="700"/>
                  </a:moveTo>
                  <a:lnTo>
                    <a:pt x="669" y="700"/>
                  </a:lnTo>
                  <a:lnTo>
                    <a:pt x="676" y="698"/>
                  </a:lnTo>
                  <a:lnTo>
                    <a:pt x="681" y="688"/>
                  </a:lnTo>
                  <a:lnTo>
                    <a:pt x="684" y="682"/>
                  </a:lnTo>
                  <a:lnTo>
                    <a:pt x="686" y="682"/>
                  </a:lnTo>
                  <a:lnTo>
                    <a:pt x="687" y="688"/>
                  </a:lnTo>
                  <a:lnTo>
                    <a:pt x="685" y="688"/>
                  </a:lnTo>
                  <a:lnTo>
                    <a:pt x="680" y="700"/>
                  </a:lnTo>
                  <a:close/>
                  <a:moveTo>
                    <a:pt x="484" y="704"/>
                  </a:moveTo>
                  <a:lnTo>
                    <a:pt x="477" y="702"/>
                  </a:lnTo>
                  <a:lnTo>
                    <a:pt x="471" y="684"/>
                  </a:lnTo>
                  <a:lnTo>
                    <a:pt x="475" y="684"/>
                  </a:lnTo>
                  <a:lnTo>
                    <a:pt x="480" y="698"/>
                  </a:lnTo>
                  <a:lnTo>
                    <a:pt x="489" y="698"/>
                  </a:lnTo>
                  <a:lnTo>
                    <a:pt x="484" y="704"/>
                  </a:lnTo>
                  <a:close/>
                  <a:moveTo>
                    <a:pt x="697" y="708"/>
                  </a:moveTo>
                  <a:lnTo>
                    <a:pt x="693" y="708"/>
                  </a:lnTo>
                  <a:lnTo>
                    <a:pt x="697" y="704"/>
                  </a:lnTo>
                  <a:lnTo>
                    <a:pt x="701" y="700"/>
                  </a:lnTo>
                  <a:lnTo>
                    <a:pt x="705" y="690"/>
                  </a:lnTo>
                  <a:lnTo>
                    <a:pt x="707" y="684"/>
                  </a:lnTo>
                  <a:lnTo>
                    <a:pt x="710" y="684"/>
                  </a:lnTo>
                  <a:lnTo>
                    <a:pt x="712" y="690"/>
                  </a:lnTo>
                  <a:lnTo>
                    <a:pt x="708" y="690"/>
                  </a:lnTo>
                  <a:lnTo>
                    <a:pt x="706" y="696"/>
                  </a:lnTo>
                  <a:lnTo>
                    <a:pt x="702" y="704"/>
                  </a:lnTo>
                  <a:lnTo>
                    <a:pt x="699" y="706"/>
                  </a:lnTo>
                  <a:lnTo>
                    <a:pt x="697" y="708"/>
                  </a:lnTo>
                  <a:close/>
                  <a:moveTo>
                    <a:pt x="504" y="708"/>
                  </a:moveTo>
                  <a:lnTo>
                    <a:pt x="499" y="706"/>
                  </a:lnTo>
                  <a:lnTo>
                    <a:pt x="495" y="686"/>
                  </a:lnTo>
                  <a:lnTo>
                    <a:pt x="498" y="686"/>
                  </a:lnTo>
                  <a:lnTo>
                    <a:pt x="500" y="700"/>
                  </a:lnTo>
                  <a:lnTo>
                    <a:pt x="504" y="704"/>
                  </a:lnTo>
                  <a:lnTo>
                    <a:pt x="509" y="704"/>
                  </a:lnTo>
                  <a:lnTo>
                    <a:pt x="504" y="708"/>
                  </a:lnTo>
                  <a:close/>
                  <a:moveTo>
                    <a:pt x="528" y="704"/>
                  </a:moveTo>
                  <a:lnTo>
                    <a:pt x="518" y="686"/>
                  </a:lnTo>
                  <a:lnTo>
                    <a:pt x="523" y="686"/>
                  </a:lnTo>
                  <a:lnTo>
                    <a:pt x="528" y="698"/>
                  </a:lnTo>
                  <a:lnTo>
                    <a:pt x="538" y="698"/>
                  </a:lnTo>
                  <a:lnTo>
                    <a:pt x="537" y="700"/>
                  </a:lnTo>
                  <a:lnTo>
                    <a:pt x="528" y="704"/>
                  </a:lnTo>
                  <a:close/>
                  <a:moveTo>
                    <a:pt x="694" y="712"/>
                  </a:moveTo>
                  <a:lnTo>
                    <a:pt x="688" y="710"/>
                  </a:lnTo>
                  <a:lnTo>
                    <a:pt x="685" y="688"/>
                  </a:lnTo>
                  <a:lnTo>
                    <a:pt x="687" y="688"/>
                  </a:lnTo>
                  <a:lnTo>
                    <a:pt x="690" y="704"/>
                  </a:lnTo>
                  <a:lnTo>
                    <a:pt x="693" y="708"/>
                  </a:lnTo>
                  <a:lnTo>
                    <a:pt x="697" y="708"/>
                  </a:lnTo>
                  <a:lnTo>
                    <a:pt x="694" y="712"/>
                  </a:lnTo>
                  <a:close/>
                  <a:moveTo>
                    <a:pt x="725" y="706"/>
                  </a:moveTo>
                  <a:lnTo>
                    <a:pt x="716" y="706"/>
                  </a:lnTo>
                  <a:lnTo>
                    <a:pt x="708" y="690"/>
                  </a:lnTo>
                  <a:lnTo>
                    <a:pt x="712" y="690"/>
                  </a:lnTo>
                  <a:lnTo>
                    <a:pt x="717" y="700"/>
                  </a:lnTo>
                  <a:lnTo>
                    <a:pt x="729" y="700"/>
                  </a:lnTo>
                  <a:lnTo>
                    <a:pt x="725" y="706"/>
                  </a:lnTo>
                  <a:close/>
                  <a:moveTo>
                    <a:pt x="603" y="716"/>
                  </a:moveTo>
                  <a:lnTo>
                    <a:pt x="595" y="692"/>
                  </a:lnTo>
                  <a:lnTo>
                    <a:pt x="598" y="692"/>
                  </a:lnTo>
                  <a:lnTo>
                    <a:pt x="604" y="710"/>
                  </a:lnTo>
                  <a:lnTo>
                    <a:pt x="615" y="710"/>
                  </a:lnTo>
                  <a:lnTo>
                    <a:pt x="612" y="714"/>
                  </a:lnTo>
                  <a:lnTo>
                    <a:pt x="603" y="716"/>
                  </a:lnTo>
                  <a:close/>
                  <a:moveTo>
                    <a:pt x="615" y="710"/>
                  </a:moveTo>
                  <a:lnTo>
                    <a:pt x="604" y="710"/>
                  </a:lnTo>
                  <a:lnTo>
                    <a:pt x="612" y="708"/>
                  </a:lnTo>
                  <a:lnTo>
                    <a:pt x="618" y="700"/>
                  </a:lnTo>
                  <a:lnTo>
                    <a:pt x="621" y="694"/>
                  </a:lnTo>
                  <a:lnTo>
                    <a:pt x="623" y="694"/>
                  </a:lnTo>
                  <a:lnTo>
                    <a:pt x="620" y="702"/>
                  </a:lnTo>
                  <a:lnTo>
                    <a:pt x="615" y="710"/>
                  </a:lnTo>
                  <a:close/>
                  <a:moveTo>
                    <a:pt x="883" y="744"/>
                  </a:moveTo>
                  <a:lnTo>
                    <a:pt x="878" y="744"/>
                  </a:lnTo>
                  <a:lnTo>
                    <a:pt x="884" y="736"/>
                  </a:lnTo>
                  <a:lnTo>
                    <a:pt x="888" y="728"/>
                  </a:lnTo>
                  <a:lnTo>
                    <a:pt x="884" y="726"/>
                  </a:lnTo>
                  <a:lnTo>
                    <a:pt x="882" y="720"/>
                  </a:lnTo>
                  <a:lnTo>
                    <a:pt x="879" y="706"/>
                  </a:lnTo>
                  <a:lnTo>
                    <a:pt x="883" y="706"/>
                  </a:lnTo>
                  <a:lnTo>
                    <a:pt x="889" y="722"/>
                  </a:lnTo>
                  <a:lnTo>
                    <a:pt x="902" y="722"/>
                  </a:lnTo>
                  <a:lnTo>
                    <a:pt x="899" y="730"/>
                  </a:lnTo>
                  <a:lnTo>
                    <a:pt x="890" y="730"/>
                  </a:lnTo>
                  <a:lnTo>
                    <a:pt x="886" y="740"/>
                  </a:lnTo>
                  <a:lnTo>
                    <a:pt x="883" y="744"/>
                  </a:lnTo>
                  <a:close/>
                  <a:moveTo>
                    <a:pt x="902" y="722"/>
                  </a:moveTo>
                  <a:lnTo>
                    <a:pt x="896" y="722"/>
                  </a:lnTo>
                  <a:lnTo>
                    <a:pt x="902" y="712"/>
                  </a:lnTo>
                  <a:lnTo>
                    <a:pt x="905" y="706"/>
                  </a:lnTo>
                  <a:lnTo>
                    <a:pt x="908" y="708"/>
                  </a:lnTo>
                  <a:lnTo>
                    <a:pt x="902" y="722"/>
                  </a:lnTo>
                  <a:close/>
                  <a:moveTo>
                    <a:pt x="828" y="750"/>
                  </a:moveTo>
                  <a:lnTo>
                    <a:pt x="821" y="748"/>
                  </a:lnTo>
                  <a:lnTo>
                    <a:pt x="814" y="724"/>
                  </a:lnTo>
                  <a:lnTo>
                    <a:pt x="817" y="724"/>
                  </a:lnTo>
                  <a:lnTo>
                    <a:pt x="823" y="744"/>
                  </a:lnTo>
                  <a:lnTo>
                    <a:pt x="833" y="744"/>
                  </a:lnTo>
                  <a:lnTo>
                    <a:pt x="828" y="750"/>
                  </a:lnTo>
                  <a:close/>
                  <a:moveTo>
                    <a:pt x="833" y="744"/>
                  </a:moveTo>
                  <a:lnTo>
                    <a:pt x="823" y="744"/>
                  </a:lnTo>
                  <a:lnTo>
                    <a:pt x="830" y="742"/>
                  </a:lnTo>
                  <a:lnTo>
                    <a:pt x="836" y="732"/>
                  </a:lnTo>
                  <a:lnTo>
                    <a:pt x="838" y="726"/>
                  </a:lnTo>
                  <a:lnTo>
                    <a:pt x="841" y="726"/>
                  </a:lnTo>
                  <a:lnTo>
                    <a:pt x="842" y="732"/>
                  </a:lnTo>
                  <a:lnTo>
                    <a:pt x="839" y="732"/>
                  </a:lnTo>
                  <a:lnTo>
                    <a:pt x="834" y="742"/>
                  </a:lnTo>
                  <a:lnTo>
                    <a:pt x="833" y="744"/>
                  </a:lnTo>
                  <a:close/>
                  <a:moveTo>
                    <a:pt x="853" y="750"/>
                  </a:moveTo>
                  <a:lnTo>
                    <a:pt x="848" y="750"/>
                  </a:lnTo>
                  <a:lnTo>
                    <a:pt x="851" y="748"/>
                  </a:lnTo>
                  <a:lnTo>
                    <a:pt x="855" y="744"/>
                  </a:lnTo>
                  <a:lnTo>
                    <a:pt x="859" y="732"/>
                  </a:lnTo>
                  <a:lnTo>
                    <a:pt x="861" y="726"/>
                  </a:lnTo>
                  <a:lnTo>
                    <a:pt x="864" y="726"/>
                  </a:lnTo>
                  <a:lnTo>
                    <a:pt x="867" y="732"/>
                  </a:lnTo>
                  <a:lnTo>
                    <a:pt x="862" y="732"/>
                  </a:lnTo>
                  <a:lnTo>
                    <a:pt x="860" y="738"/>
                  </a:lnTo>
                  <a:lnTo>
                    <a:pt x="857" y="746"/>
                  </a:lnTo>
                  <a:lnTo>
                    <a:pt x="853" y="750"/>
                  </a:lnTo>
                  <a:close/>
                  <a:moveTo>
                    <a:pt x="670" y="756"/>
                  </a:moveTo>
                  <a:lnTo>
                    <a:pt x="662" y="754"/>
                  </a:lnTo>
                  <a:lnTo>
                    <a:pt x="657" y="732"/>
                  </a:lnTo>
                  <a:lnTo>
                    <a:pt x="660" y="732"/>
                  </a:lnTo>
                  <a:lnTo>
                    <a:pt x="666" y="750"/>
                  </a:lnTo>
                  <a:lnTo>
                    <a:pt x="677" y="750"/>
                  </a:lnTo>
                  <a:lnTo>
                    <a:pt x="670" y="756"/>
                  </a:lnTo>
                  <a:close/>
                  <a:moveTo>
                    <a:pt x="848" y="754"/>
                  </a:moveTo>
                  <a:lnTo>
                    <a:pt x="843" y="752"/>
                  </a:lnTo>
                  <a:lnTo>
                    <a:pt x="839" y="732"/>
                  </a:lnTo>
                  <a:lnTo>
                    <a:pt x="842" y="732"/>
                  </a:lnTo>
                  <a:lnTo>
                    <a:pt x="844" y="748"/>
                  </a:lnTo>
                  <a:lnTo>
                    <a:pt x="848" y="750"/>
                  </a:lnTo>
                  <a:lnTo>
                    <a:pt x="853" y="750"/>
                  </a:lnTo>
                  <a:lnTo>
                    <a:pt x="848" y="754"/>
                  </a:lnTo>
                  <a:close/>
                  <a:moveTo>
                    <a:pt x="879" y="750"/>
                  </a:moveTo>
                  <a:lnTo>
                    <a:pt x="871" y="750"/>
                  </a:lnTo>
                  <a:lnTo>
                    <a:pt x="862" y="732"/>
                  </a:lnTo>
                  <a:lnTo>
                    <a:pt x="867" y="732"/>
                  </a:lnTo>
                  <a:lnTo>
                    <a:pt x="871" y="744"/>
                  </a:lnTo>
                  <a:lnTo>
                    <a:pt x="883" y="744"/>
                  </a:lnTo>
                  <a:lnTo>
                    <a:pt x="879" y="750"/>
                  </a:lnTo>
                  <a:close/>
                  <a:moveTo>
                    <a:pt x="677" y="750"/>
                  </a:moveTo>
                  <a:lnTo>
                    <a:pt x="673" y="750"/>
                  </a:lnTo>
                  <a:lnTo>
                    <a:pt x="680" y="740"/>
                  </a:lnTo>
                  <a:lnTo>
                    <a:pt x="682" y="734"/>
                  </a:lnTo>
                  <a:lnTo>
                    <a:pt x="685" y="734"/>
                  </a:lnTo>
                  <a:lnTo>
                    <a:pt x="687" y="740"/>
                  </a:lnTo>
                  <a:lnTo>
                    <a:pt x="683" y="740"/>
                  </a:lnTo>
                  <a:lnTo>
                    <a:pt x="677" y="750"/>
                  </a:lnTo>
                  <a:close/>
                  <a:moveTo>
                    <a:pt x="701" y="752"/>
                  </a:moveTo>
                  <a:lnTo>
                    <a:pt x="691" y="752"/>
                  </a:lnTo>
                  <a:lnTo>
                    <a:pt x="698" y="750"/>
                  </a:lnTo>
                  <a:lnTo>
                    <a:pt x="704" y="740"/>
                  </a:lnTo>
                  <a:lnTo>
                    <a:pt x="706" y="736"/>
                  </a:lnTo>
                  <a:lnTo>
                    <a:pt x="709" y="736"/>
                  </a:lnTo>
                  <a:lnTo>
                    <a:pt x="706" y="744"/>
                  </a:lnTo>
                  <a:lnTo>
                    <a:pt x="701" y="752"/>
                  </a:lnTo>
                  <a:close/>
                  <a:moveTo>
                    <a:pt x="467" y="762"/>
                  </a:moveTo>
                  <a:lnTo>
                    <a:pt x="459" y="738"/>
                  </a:lnTo>
                  <a:lnTo>
                    <a:pt x="462" y="738"/>
                  </a:lnTo>
                  <a:lnTo>
                    <a:pt x="468" y="756"/>
                  </a:lnTo>
                  <a:lnTo>
                    <a:pt x="479" y="756"/>
                  </a:lnTo>
                  <a:lnTo>
                    <a:pt x="476" y="760"/>
                  </a:lnTo>
                  <a:lnTo>
                    <a:pt x="467" y="762"/>
                  </a:lnTo>
                  <a:close/>
                  <a:moveTo>
                    <a:pt x="479" y="756"/>
                  </a:moveTo>
                  <a:lnTo>
                    <a:pt x="468" y="756"/>
                  </a:lnTo>
                  <a:lnTo>
                    <a:pt x="476" y="754"/>
                  </a:lnTo>
                  <a:lnTo>
                    <a:pt x="482" y="746"/>
                  </a:lnTo>
                  <a:lnTo>
                    <a:pt x="484" y="740"/>
                  </a:lnTo>
                  <a:lnTo>
                    <a:pt x="487" y="740"/>
                  </a:lnTo>
                  <a:lnTo>
                    <a:pt x="484" y="748"/>
                  </a:lnTo>
                  <a:lnTo>
                    <a:pt x="479" y="756"/>
                  </a:lnTo>
                  <a:close/>
                  <a:moveTo>
                    <a:pt x="690" y="758"/>
                  </a:moveTo>
                  <a:lnTo>
                    <a:pt x="683" y="740"/>
                  </a:lnTo>
                  <a:lnTo>
                    <a:pt x="687" y="740"/>
                  </a:lnTo>
                  <a:lnTo>
                    <a:pt x="691" y="752"/>
                  </a:lnTo>
                  <a:lnTo>
                    <a:pt x="701" y="752"/>
                  </a:lnTo>
                  <a:lnTo>
                    <a:pt x="699" y="756"/>
                  </a:lnTo>
                  <a:lnTo>
                    <a:pt x="690" y="758"/>
                  </a:lnTo>
                  <a:close/>
                  <a:moveTo>
                    <a:pt x="636" y="352"/>
                  </a:moveTo>
                  <a:lnTo>
                    <a:pt x="631" y="352"/>
                  </a:lnTo>
                  <a:lnTo>
                    <a:pt x="637" y="345"/>
                  </a:lnTo>
                  <a:lnTo>
                    <a:pt x="641" y="337"/>
                  </a:lnTo>
                  <a:lnTo>
                    <a:pt x="638" y="335"/>
                  </a:lnTo>
                  <a:lnTo>
                    <a:pt x="635" y="328"/>
                  </a:lnTo>
                  <a:lnTo>
                    <a:pt x="633" y="313"/>
                  </a:lnTo>
                  <a:lnTo>
                    <a:pt x="636" y="313"/>
                  </a:lnTo>
                  <a:lnTo>
                    <a:pt x="642" y="331"/>
                  </a:lnTo>
                  <a:lnTo>
                    <a:pt x="653" y="331"/>
                  </a:lnTo>
                  <a:lnTo>
                    <a:pt x="651" y="335"/>
                  </a:lnTo>
                  <a:lnTo>
                    <a:pt x="646" y="337"/>
                  </a:lnTo>
                  <a:lnTo>
                    <a:pt x="647" y="339"/>
                  </a:lnTo>
                  <a:lnTo>
                    <a:pt x="643" y="339"/>
                  </a:lnTo>
                  <a:lnTo>
                    <a:pt x="638" y="349"/>
                  </a:lnTo>
                  <a:lnTo>
                    <a:pt x="636" y="352"/>
                  </a:lnTo>
                  <a:close/>
                  <a:moveTo>
                    <a:pt x="653" y="331"/>
                  </a:moveTo>
                  <a:lnTo>
                    <a:pt x="642" y="331"/>
                  </a:lnTo>
                  <a:lnTo>
                    <a:pt x="649" y="330"/>
                  </a:lnTo>
                  <a:lnTo>
                    <a:pt x="656" y="320"/>
                  </a:lnTo>
                  <a:lnTo>
                    <a:pt x="658" y="314"/>
                  </a:lnTo>
                  <a:lnTo>
                    <a:pt x="661" y="315"/>
                  </a:lnTo>
                  <a:lnTo>
                    <a:pt x="663" y="320"/>
                  </a:lnTo>
                  <a:lnTo>
                    <a:pt x="659" y="320"/>
                  </a:lnTo>
                  <a:lnTo>
                    <a:pt x="656" y="326"/>
                  </a:lnTo>
                  <a:lnTo>
                    <a:pt x="653" y="331"/>
                  </a:lnTo>
                  <a:close/>
                  <a:moveTo>
                    <a:pt x="679" y="333"/>
                  </a:moveTo>
                  <a:lnTo>
                    <a:pt x="667" y="333"/>
                  </a:lnTo>
                  <a:lnTo>
                    <a:pt x="674" y="331"/>
                  </a:lnTo>
                  <a:lnTo>
                    <a:pt x="680" y="321"/>
                  </a:lnTo>
                  <a:lnTo>
                    <a:pt x="682" y="315"/>
                  </a:lnTo>
                  <a:lnTo>
                    <a:pt x="685" y="317"/>
                  </a:lnTo>
                  <a:lnTo>
                    <a:pt x="679" y="333"/>
                  </a:lnTo>
                  <a:close/>
                  <a:moveTo>
                    <a:pt x="663" y="354"/>
                  </a:moveTo>
                  <a:lnTo>
                    <a:pt x="656" y="354"/>
                  </a:lnTo>
                  <a:lnTo>
                    <a:pt x="661" y="349"/>
                  </a:lnTo>
                  <a:lnTo>
                    <a:pt x="666" y="341"/>
                  </a:lnTo>
                  <a:lnTo>
                    <a:pt x="667" y="339"/>
                  </a:lnTo>
                  <a:lnTo>
                    <a:pt x="664" y="338"/>
                  </a:lnTo>
                  <a:lnTo>
                    <a:pt x="661" y="332"/>
                  </a:lnTo>
                  <a:lnTo>
                    <a:pt x="659" y="320"/>
                  </a:lnTo>
                  <a:lnTo>
                    <a:pt x="663" y="320"/>
                  </a:lnTo>
                  <a:lnTo>
                    <a:pt x="667" y="333"/>
                  </a:lnTo>
                  <a:lnTo>
                    <a:pt x="679" y="333"/>
                  </a:lnTo>
                  <a:lnTo>
                    <a:pt x="677" y="337"/>
                  </a:lnTo>
                  <a:lnTo>
                    <a:pt x="670" y="339"/>
                  </a:lnTo>
                  <a:lnTo>
                    <a:pt x="667" y="347"/>
                  </a:lnTo>
                  <a:lnTo>
                    <a:pt x="663" y="354"/>
                  </a:lnTo>
                  <a:close/>
                  <a:moveTo>
                    <a:pt x="631" y="358"/>
                  </a:moveTo>
                  <a:lnTo>
                    <a:pt x="623" y="355"/>
                  </a:lnTo>
                  <a:lnTo>
                    <a:pt x="616" y="334"/>
                  </a:lnTo>
                  <a:lnTo>
                    <a:pt x="619" y="334"/>
                  </a:lnTo>
                  <a:lnTo>
                    <a:pt x="625" y="351"/>
                  </a:lnTo>
                  <a:lnTo>
                    <a:pt x="631" y="352"/>
                  </a:lnTo>
                  <a:lnTo>
                    <a:pt x="636" y="352"/>
                  </a:lnTo>
                  <a:lnTo>
                    <a:pt x="631" y="358"/>
                  </a:lnTo>
                  <a:close/>
                  <a:moveTo>
                    <a:pt x="667" y="383"/>
                  </a:moveTo>
                  <a:lnTo>
                    <a:pt x="660" y="381"/>
                  </a:lnTo>
                  <a:lnTo>
                    <a:pt x="654" y="360"/>
                  </a:lnTo>
                  <a:lnTo>
                    <a:pt x="650" y="360"/>
                  </a:lnTo>
                  <a:lnTo>
                    <a:pt x="646" y="355"/>
                  </a:lnTo>
                  <a:lnTo>
                    <a:pt x="643" y="339"/>
                  </a:lnTo>
                  <a:lnTo>
                    <a:pt x="647" y="339"/>
                  </a:lnTo>
                  <a:lnTo>
                    <a:pt x="650" y="352"/>
                  </a:lnTo>
                  <a:lnTo>
                    <a:pt x="656" y="354"/>
                  </a:lnTo>
                  <a:lnTo>
                    <a:pt x="663" y="354"/>
                  </a:lnTo>
                  <a:lnTo>
                    <a:pt x="662" y="356"/>
                  </a:lnTo>
                  <a:lnTo>
                    <a:pt x="657" y="359"/>
                  </a:lnTo>
                  <a:lnTo>
                    <a:pt x="663" y="376"/>
                  </a:lnTo>
                  <a:lnTo>
                    <a:pt x="672" y="376"/>
                  </a:lnTo>
                  <a:lnTo>
                    <a:pt x="667" y="383"/>
                  </a:lnTo>
                  <a:close/>
                  <a:moveTo>
                    <a:pt x="672" y="376"/>
                  </a:moveTo>
                  <a:lnTo>
                    <a:pt x="663" y="376"/>
                  </a:lnTo>
                  <a:lnTo>
                    <a:pt x="670" y="374"/>
                  </a:lnTo>
                  <a:lnTo>
                    <a:pt x="675" y="364"/>
                  </a:lnTo>
                  <a:lnTo>
                    <a:pt x="677" y="358"/>
                  </a:lnTo>
                  <a:lnTo>
                    <a:pt x="680" y="358"/>
                  </a:lnTo>
                  <a:lnTo>
                    <a:pt x="681" y="364"/>
                  </a:lnTo>
                  <a:lnTo>
                    <a:pt x="678" y="364"/>
                  </a:lnTo>
                  <a:lnTo>
                    <a:pt x="674" y="375"/>
                  </a:lnTo>
                  <a:lnTo>
                    <a:pt x="672" y="376"/>
                  </a:lnTo>
                  <a:close/>
                  <a:moveTo>
                    <a:pt x="722" y="377"/>
                  </a:moveTo>
                  <a:lnTo>
                    <a:pt x="711" y="377"/>
                  </a:lnTo>
                  <a:lnTo>
                    <a:pt x="719" y="375"/>
                  </a:lnTo>
                  <a:lnTo>
                    <a:pt x="725" y="365"/>
                  </a:lnTo>
                  <a:lnTo>
                    <a:pt x="728" y="359"/>
                  </a:lnTo>
                  <a:lnTo>
                    <a:pt x="730" y="360"/>
                  </a:lnTo>
                  <a:lnTo>
                    <a:pt x="728" y="367"/>
                  </a:lnTo>
                  <a:lnTo>
                    <a:pt x="722" y="377"/>
                  </a:lnTo>
                  <a:close/>
                  <a:moveTo>
                    <a:pt x="692" y="383"/>
                  </a:moveTo>
                  <a:lnTo>
                    <a:pt x="687" y="383"/>
                  </a:lnTo>
                  <a:lnTo>
                    <a:pt x="691" y="380"/>
                  </a:lnTo>
                  <a:lnTo>
                    <a:pt x="695" y="377"/>
                  </a:lnTo>
                  <a:lnTo>
                    <a:pt x="699" y="364"/>
                  </a:lnTo>
                  <a:lnTo>
                    <a:pt x="701" y="359"/>
                  </a:lnTo>
                  <a:lnTo>
                    <a:pt x="703" y="359"/>
                  </a:lnTo>
                  <a:lnTo>
                    <a:pt x="706" y="365"/>
                  </a:lnTo>
                  <a:lnTo>
                    <a:pt x="702" y="365"/>
                  </a:lnTo>
                  <a:lnTo>
                    <a:pt x="700" y="371"/>
                  </a:lnTo>
                  <a:lnTo>
                    <a:pt x="696" y="379"/>
                  </a:lnTo>
                  <a:lnTo>
                    <a:pt x="692" y="383"/>
                  </a:lnTo>
                  <a:close/>
                  <a:moveTo>
                    <a:pt x="688" y="387"/>
                  </a:moveTo>
                  <a:lnTo>
                    <a:pt x="682" y="385"/>
                  </a:lnTo>
                  <a:lnTo>
                    <a:pt x="678" y="364"/>
                  </a:lnTo>
                  <a:lnTo>
                    <a:pt x="681" y="364"/>
                  </a:lnTo>
                  <a:lnTo>
                    <a:pt x="684" y="380"/>
                  </a:lnTo>
                  <a:lnTo>
                    <a:pt x="687" y="383"/>
                  </a:lnTo>
                  <a:lnTo>
                    <a:pt x="692" y="383"/>
                  </a:lnTo>
                  <a:lnTo>
                    <a:pt x="688" y="387"/>
                  </a:lnTo>
                  <a:close/>
                  <a:moveTo>
                    <a:pt x="711" y="383"/>
                  </a:moveTo>
                  <a:lnTo>
                    <a:pt x="702" y="365"/>
                  </a:lnTo>
                  <a:lnTo>
                    <a:pt x="706" y="365"/>
                  </a:lnTo>
                  <a:lnTo>
                    <a:pt x="711" y="377"/>
                  </a:lnTo>
                  <a:lnTo>
                    <a:pt x="722" y="377"/>
                  </a:lnTo>
                  <a:lnTo>
                    <a:pt x="721" y="379"/>
                  </a:lnTo>
                  <a:lnTo>
                    <a:pt x="711" y="383"/>
                  </a:lnTo>
                  <a:close/>
                  <a:moveTo>
                    <a:pt x="512" y="159"/>
                  </a:moveTo>
                  <a:lnTo>
                    <a:pt x="504" y="138"/>
                  </a:lnTo>
                  <a:lnTo>
                    <a:pt x="500" y="137"/>
                  </a:lnTo>
                  <a:lnTo>
                    <a:pt x="496" y="131"/>
                  </a:lnTo>
                  <a:lnTo>
                    <a:pt x="493" y="114"/>
                  </a:lnTo>
                  <a:lnTo>
                    <a:pt x="496" y="113"/>
                  </a:lnTo>
                  <a:lnTo>
                    <a:pt x="503" y="131"/>
                  </a:lnTo>
                  <a:lnTo>
                    <a:pt x="516" y="131"/>
                  </a:lnTo>
                  <a:lnTo>
                    <a:pt x="514" y="134"/>
                  </a:lnTo>
                  <a:lnTo>
                    <a:pt x="507" y="137"/>
                  </a:lnTo>
                  <a:lnTo>
                    <a:pt x="513" y="154"/>
                  </a:lnTo>
                  <a:lnTo>
                    <a:pt x="523" y="154"/>
                  </a:lnTo>
                  <a:lnTo>
                    <a:pt x="521" y="157"/>
                  </a:lnTo>
                  <a:lnTo>
                    <a:pt x="512" y="159"/>
                  </a:lnTo>
                  <a:close/>
                  <a:moveTo>
                    <a:pt x="516" y="131"/>
                  </a:moveTo>
                  <a:lnTo>
                    <a:pt x="503" y="131"/>
                  </a:lnTo>
                  <a:lnTo>
                    <a:pt x="510" y="129"/>
                  </a:lnTo>
                  <a:lnTo>
                    <a:pt x="516" y="120"/>
                  </a:lnTo>
                  <a:lnTo>
                    <a:pt x="519" y="114"/>
                  </a:lnTo>
                  <a:lnTo>
                    <a:pt x="522" y="115"/>
                  </a:lnTo>
                  <a:lnTo>
                    <a:pt x="516" y="131"/>
                  </a:lnTo>
                  <a:close/>
                  <a:moveTo>
                    <a:pt x="607" y="173"/>
                  </a:moveTo>
                  <a:lnTo>
                    <a:pt x="601" y="173"/>
                  </a:lnTo>
                  <a:lnTo>
                    <a:pt x="607" y="166"/>
                  </a:lnTo>
                  <a:lnTo>
                    <a:pt x="611" y="159"/>
                  </a:lnTo>
                  <a:lnTo>
                    <a:pt x="608" y="157"/>
                  </a:lnTo>
                  <a:lnTo>
                    <a:pt x="605" y="149"/>
                  </a:lnTo>
                  <a:lnTo>
                    <a:pt x="602" y="133"/>
                  </a:lnTo>
                  <a:lnTo>
                    <a:pt x="605" y="132"/>
                  </a:lnTo>
                  <a:lnTo>
                    <a:pt x="611" y="152"/>
                  </a:lnTo>
                  <a:lnTo>
                    <a:pt x="622" y="152"/>
                  </a:lnTo>
                  <a:lnTo>
                    <a:pt x="620" y="155"/>
                  </a:lnTo>
                  <a:lnTo>
                    <a:pt x="616" y="158"/>
                  </a:lnTo>
                  <a:lnTo>
                    <a:pt x="617" y="162"/>
                  </a:lnTo>
                  <a:lnTo>
                    <a:pt x="613" y="162"/>
                  </a:lnTo>
                  <a:lnTo>
                    <a:pt x="611" y="167"/>
                  </a:lnTo>
                  <a:lnTo>
                    <a:pt x="607" y="173"/>
                  </a:lnTo>
                  <a:close/>
                  <a:moveTo>
                    <a:pt x="622" y="152"/>
                  </a:moveTo>
                  <a:lnTo>
                    <a:pt x="611" y="152"/>
                  </a:lnTo>
                  <a:lnTo>
                    <a:pt x="618" y="150"/>
                  </a:lnTo>
                  <a:lnTo>
                    <a:pt x="624" y="139"/>
                  </a:lnTo>
                  <a:lnTo>
                    <a:pt x="626" y="133"/>
                  </a:lnTo>
                  <a:lnTo>
                    <a:pt x="629" y="133"/>
                  </a:lnTo>
                  <a:lnTo>
                    <a:pt x="630" y="140"/>
                  </a:lnTo>
                  <a:lnTo>
                    <a:pt x="627" y="140"/>
                  </a:lnTo>
                  <a:lnTo>
                    <a:pt x="625" y="146"/>
                  </a:lnTo>
                  <a:lnTo>
                    <a:pt x="622" y="152"/>
                  </a:lnTo>
                  <a:close/>
                  <a:moveTo>
                    <a:pt x="670" y="153"/>
                  </a:moveTo>
                  <a:lnTo>
                    <a:pt x="660" y="153"/>
                  </a:lnTo>
                  <a:lnTo>
                    <a:pt x="668" y="151"/>
                  </a:lnTo>
                  <a:lnTo>
                    <a:pt x="674" y="140"/>
                  </a:lnTo>
                  <a:lnTo>
                    <a:pt x="676" y="134"/>
                  </a:lnTo>
                  <a:lnTo>
                    <a:pt x="679" y="135"/>
                  </a:lnTo>
                  <a:lnTo>
                    <a:pt x="676" y="143"/>
                  </a:lnTo>
                  <a:lnTo>
                    <a:pt x="670" y="153"/>
                  </a:lnTo>
                  <a:close/>
                  <a:moveTo>
                    <a:pt x="640" y="159"/>
                  </a:moveTo>
                  <a:lnTo>
                    <a:pt x="636" y="159"/>
                  </a:lnTo>
                  <a:lnTo>
                    <a:pt x="639" y="156"/>
                  </a:lnTo>
                  <a:lnTo>
                    <a:pt x="643" y="152"/>
                  </a:lnTo>
                  <a:lnTo>
                    <a:pt x="649" y="135"/>
                  </a:lnTo>
                  <a:lnTo>
                    <a:pt x="652" y="135"/>
                  </a:lnTo>
                  <a:lnTo>
                    <a:pt x="655" y="140"/>
                  </a:lnTo>
                  <a:lnTo>
                    <a:pt x="650" y="140"/>
                  </a:lnTo>
                  <a:lnTo>
                    <a:pt x="648" y="147"/>
                  </a:lnTo>
                  <a:lnTo>
                    <a:pt x="645" y="155"/>
                  </a:lnTo>
                  <a:lnTo>
                    <a:pt x="641" y="158"/>
                  </a:lnTo>
                  <a:lnTo>
                    <a:pt x="640" y="159"/>
                  </a:lnTo>
                  <a:close/>
                  <a:moveTo>
                    <a:pt x="523" y="154"/>
                  </a:moveTo>
                  <a:lnTo>
                    <a:pt x="513" y="154"/>
                  </a:lnTo>
                  <a:lnTo>
                    <a:pt x="520" y="152"/>
                  </a:lnTo>
                  <a:lnTo>
                    <a:pt x="527" y="143"/>
                  </a:lnTo>
                  <a:lnTo>
                    <a:pt x="529" y="137"/>
                  </a:lnTo>
                  <a:lnTo>
                    <a:pt x="532" y="138"/>
                  </a:lnTo>
                  <a:lnTo>
                    <a:pt x="529" y="145"/>
                  </a:lnTo>
                  <a:lnTo>
                    <a:pt x="523" y="154"/>
                  </a:lnTo>
                  <a:close/>
                  <a:moveTo>
                    <a:pt x="632" y="174"/>
                  </a:moveTo>
                  <a:lnTo>
                    <a:pt x="626" y="174"/>
                  </a:lnTo>
                  <a:lnTo>
                    <a:pt x="631" y="168"/>
                  </a:lnTo>
                  <a:lnTo>
                    <a:pt x="635" y="160"/>
                  </a:lnTo>
                  <a:lnTo>
                    <a:pt x="632" y="158"/>
                  </a:lnTo>
                  <a:lnTo>
                    <a:pt x="629" y="152"/>
                  </a:lnTo>
                  <a:lnTo>
                    <a:pt x="627" y="140"/>
                  </a:lnTo>
                  <a:lnTo>
                    <a:pt x="630" y="140"/>
                  </a:lnTo>
                  <a:lnTo>
                    <a:pt x="632" y="155"/>
                  </a:lnTo>
                  <a:lnTo>
                    <a:pt x="636" y="159"/>
                  </a:lnTo>
                  <a:lnTo>
                    <a:pt x="640" y="159"/>
                  </a:lnTo>
                  <a:lnTo>
                    <a:pt x="639" y="160"/>
                  </a:lnTo>
                  <a:lnTo>
                    <a:pt x="637" y="165"/>
                  </a:lnTo>
                  <a:lnTo>
                    <a:pt x="632" y="174"/>
                  </a:lnTo>
                  <a:close/>
                  <a:moveTo>
                    <a:pt x="660" y="159"/>
                  </a:moveTo>
                  <a:lnTo>
                    <a:pt x="650" y="140"/>
                  </a:lnTo>
                  <a:lnTo>
                    <a:pt x="655" y="140"/>
                  </a:lnTo>
                  <a:lnTo>
                    <a:pt x="660" y="153"/>
                  </a:lnTo>
                  <a:lnTo>
                    <a:pt x="670" y="153"/>
                  </a:lnTo>
                  <a:lnTo>
                    <a:pt x="669" y="155"/>
                  </a:lnTo>
                  <a:lnTo>
                    <a:pt x="660" y="159"/>
                  </a:lnTo>
                  <a:close/>
                  <a:moveTo>
                    <a:pt x="590" y="193"/>
                  </a:moveTo>
                  <a:lnTo>
                    <a:pt x="585" y="193"/>
                  </a:lnTo>
                  <a:lnTo>
                    <a:pt x="591" y="186"/>
                  </a:lnTo>
                  <a:lnTo>
                    <a:pt x="595" y="178"/>
                  </a:lnTo>
                  <a:lnTo>
                    <a:pt x="592" y="176"/>
                  </a:lnTo>
                  <a:lnTo>
                    <a:pt x="589" y="169"/>
                  </a:lnTo>
                  <a:lnTo>
                    <a:pt x="587" y="154"/>
                  </a:lnTo>
                  <a:lnTo>
                    <a:pt x="590" y="154"/>
                  </a:lnTo>
                  <a:lnTo>
                    <a:pt x="595" y="171"/>
                  </a:lnTo>
                  <a:lnTo>
                    <a:pt x="601" y="173"/>
                  </a:lnTo>
                  <a:lnTo>
                    <a:pt x="607" y="173"/>
                  </a:lnTo>
                  <a:lnTo>
                    <a:pt x="605" y="176"/>
                  </a:lnTo>
                  <a:lnTo>
                    <a:pt x="600" y="178"/>
                  </a:lnTo>
                  <a:lnTo>
                    <a:pt x="601" y="181"/>
                  </a:lnTo>
                  <a:lnTo>
                    <a:pt x="597" y="181"/>
                  </a:lnTo>
                  <a:lnTo>
                    <a:pt x="592" y="191"/>
                  </a:lnTo>
                  <a:lnTo>
                    <a:pt x="590" y="193"/>
                  </a:lnTo>
                  <a:close/>
                  <a:moveTo>
                    <a:pt x="616" y="195"/>
                  </a:moveTo>
                  <a:lnTo>
                    <a:pt x="607" y="195"/>
                  </a:lnTo>
                  <a:lnTo>
                    <a:pt x="612" y="194"/>
                  </a:lnTo>
                  <a:lnTo>
                    <a:pt x="617" y="187"/>
                  </a:lnTo>
                  <a:lnTo>
                    <a:pt x="621" y="180"/>
                  </a:lnTo>
                  <a:lnTo>
                    <a:pt x="618" y="179"/>
                  </a:lnTo>
                  <a:lnTo>
                    <a:pt x="615" y="174"/>
                  </a:lnTo>
                  <a:lnTo>
                    <a:pt x="613" y="162"/>
                  </a:lnTo>
                  <a:lnTo>
                    <a:pt x="617" y="162"/>
                  </a:lnTo>
                  <a:lnTo>
                    <a:pt x="620" y="173"/>
                  </a:lnTo>
                  <a:lnTo>
                    <a:pt x="626" y="174"/>
                  </a:lnTo>
                  <a:lnTo>
                    <a:pt x="632" y="174"/>
                  </a:lnTo>
                  <a:lnTo>
                    <a:pt x="631" y="178"/>
                  </a:lnTo>
                  <a:lnTo>
                    <a:pt x="625" y="181"/>
                  </a:lnTo>
                  <a:lnTo>
                    <a:pt x="626" y="185"/>
                  </a:lnTo>
                  <a:lnTo>
                    <a:pt x="622" y="185"/>
                  </a:lnTo>
                  <a:lnTo>
                    <a:pt x="617" y="194"/>
                  </a:lnTo>
                  <a:lnTo>
                    <a:pt x="616" y="195"/>
                  </a:lnTo>
                  <a:close/>
                  <a:moveTo>
                    <a:pt x="585" y="199"/>
                  </a:moveTo>
                  <a:lnTo>
                    <a:pt x="577" y="197"/>
                  </a:lnTo>
                  <a:lnTo>
                    <a:pt x="571" y="176"/>
                  </a:lnTo>
                  <a:lnTo>
                    <a:pt x="574" y="175"/>
                  </a:lnTo>
                  <a:lnTo>
                    <a:pt x="579" y="192"/>
                  </a:lnTo>
                  <a:lnTo>
                    <a:pt x="585" y="193"/>
                  </a:lnTo>
                  <a:lnTo>
                    <a:pt x="590" y="193"/>
                  </a:lnTo>
                  <a:lnTo>
                    <a:pt x="585" y="199"/>
                  </a:lnTo>
                  <a:close/>
                  <a:moveTo>
                    <a:pt x="640" y="198"/>
                  </a:moveTo>
                  <a:lnTo>
                    <a:pt x="631" y="198"/>
                  </a:lnTo>
                  <a:lnTo>
                    <a:pt x="638" y="196"/>
                  </a:lnTo>
                  <a:lnTo>
                    <a:pt x="643" y="185"/>
                  </a:lnTo>
                  <a:lnTo>
                    <a:pt x="645" y="179"/>
                  </a:lnTo>
                  <a:lnTo>
                    <a:pt x="648" y="179"/>
                  </a:lnTo>
                  <a:lnTo>
                    <a:pt x="649" y="186"/>
                  </a:lnTo>
                  <a:lnTo>
                    <a:pt x="646" y="186"/>
                  </a:lnTo>
                  <a:lnTo>
                    <a:pt x="642" y="196"/>
                  </a:lnTo>
                  <a:lnTo>
                    <a:pt x="640" y="198"/>
                  </a:lnTo>
                  <a:close/>
                  <a:moveTo>
                    <a:pt x="690" y="199"/>
                  </a:moveTo>
                  <a:lnTo>
                    <a:pt x="679" y="199"/>
                  </a:lnTo>
                  <a:lnTo>
                    <a:pt x="687" y="197"/>
                  </a:lnTo>
                  <a:lnTo>
                    <a:pt x="693" y="187"/>
                  </a:lnTo>
                  <a:lnTo>
                    <a:pt x="696" y="180"/>
                  </a:lnTo>
                  <a:lnTo>
                    <a:pt x="698" y="181"/>
                  </a:lnTo>
                  <a:lnTo>
                    <a:pt x="696" y="189"/>
                  </a:lnTo>
                  <a:lnTo>
                    <a:pt x="690" y="199"/>
                  </a:lnTo>
                  <a:close/>
                  <a:moveTo>
                    <a:pt x="660" y="205"/>
                  </a:moveTo>
                  <a:lnTo>
                    <a:pt x="655" y="205"/>
                  </a:lnTo>
                  <a:lnTo>
                    <a:pt x="658" y="202"/>
                  </a:lnTo>
                  <a:lnTo>
                    <a:pt x="663" y="198"/>
                  </a:lnTo>
                  <a:lnTo>
                    <a:pt x="669" y="181"/>
                  </a:lnTo>
                  <a:lnTo>
                    <a:pt x="671" y="181"/>
                  </a:lnTo>
                  <a:lnTo>
                    <a:pt x="674" y="187"/>
                  </a:lnTo>
                  <a:lnTo>
                    <a:pt x="670" y="187"/>
                  </a:lnTo>
                  <a:lnTo>
                    <a:pt x="668" y="193"/>
                  </a:lnTo>
                  <a:lnTo>
                    <a:pt x="664" y="201"/>
                  </a:lnTo>
                  <a:lnTo>
                    <a:pt x="660" y="205"/>
                  </a:lnTo>
                  <a:close/>
                  <a:moveTo>
                    <a:pt x="611" y="200"/>
                  </a:moveTo>
                  <a:lnTo>
                    <a:pt x="604" y="200"/>
                  </a:lnTo>
                  <a:lnTo>
                    <a:pt x="599" y="186"/>
                  </a:lnTo>
                  <a:lnTo>
                    <a:pt x="598" y="184"/>
                  </a:lnTo>
                  <a:lnTo>
                    <a:pt x="598" y="183"/>
                  </a:lnTo>
                  <a:lnTo>
                    <a:pt x="597" y="181"/>
                  </a:lnTo>
                  <a:lnTo>
                    <a:pt x="601" y="181"/>
                  </a:lnTo>
                  <a:lnTo>
                    <a:pt x="601" y="184"/>
                  </a:lnTo>
                  <a:lnTo>
                    <a:pt x="602" y="186"/>
                  </a:lnTo>
                  <a:lnTo>
                    <a:pt x="607" y="195"/>
                  </a:lnTo>
                  <a:lnTo>
                    <a:pt x="616" y="195"/>
                  </a:lnTo>
                  <a:lnTo>
                    <a:pt x="611" y="200"/>
                  </a:lnTo>
                  <a:close/>
                  <a:moveTo>
                    <a:pt x="636" y="204"/>
                  </a:moveTo>
                  <a:lnTo>
                    <a:pt x="629" y="203"/>
                  </a:lnTo>
                  <a:lnTo>
                    <a:pt x="622" y="185"/>
                  </a:lnTo>
                  <a:lnTo>
                    <a:pt x="626" y="185"/>
                  </a:lnTo>
                  <a:lnTo>
                    <a:pt x="631" y="198"/>
                  </a:lnTo>
                  <a:lnTo>
                    <a:pt x="640" y="198"/>
                  </a:lnTo>
                  <a:lnTo>
                    <a:pt x="636" y="204"/>
                  </a:lnTo>
                  <a:close/>
                  <a:moveTo>
                    <a:pt x="656" y="209"/>
                  </a:moveTo>
                  <a:lnTo>
                    <a:pt x="650" y="207"/>
                  </a:lnTo>
                  <a:lnTo>
                    <a:pt x="646" y="186"/>
                  </a:lnTo>
                  <a:lnTo>
                    <a:pt x="649" y="186"/>
                  </a:lnTo>
                  <a:lnTo>
                    <a:pt x="652" y="201"/>
                  </a:lnTo>
                  <a:lnTo>
                    <a:pt x="655" y="205"/>
                  </a:lnTo>
                  <a:lnTo>
                    <a:pt x="660" y="205"/>
                  </a:lnTo>
                  <a:lnTo>
                    <a:pt x="656" y="209"/>
                  </a:lnTo>
                  <a:close/>
                  <a:moveTo>
                    <a:pt x="679" y="205"/>
                  </a:moveTo>
                  <a:lnTo>
                    <a:pt x="670" y="187"/>
                  </a:lnTo>
                  <a:lnTo>
                    <a:pt x="674" y="187"/>
                  </a:lnTo>
                  <a:lnTo>
                    <a:pt x="679" y="199"/>
                  </a:lnTo>
                  <a:lnTo>
                    <a:pt x="690" y="199"/>
                  </a:lnTo>
                  <a:lnTo>
                    <a:pt x="689" y="201"/>
                  </a:lnTo>
                  <a:lnTo>
                    <a:pt x="679" y="205"/>
                  </a:lnTo>
                  <a:close/>
                  <a:moveTo>
                    <a:pt x="510" y="250"/>
                  </a:moveTo>
                  <a:lnTo>
                    <a:pt x="503" y="247"/>
                  </a:lnTo>
                  <a:lnTo>
                    <a:pt x="497" y="228"/>
                  </a:lnTo>
                  <a:lnTo>
                    <a:pt x="493" y="228"/>
                  </a:lnTo>
                  <a:lnTo>
                    <a:pt x="489" y="221"/>
                  </a:lnTo>
                  <a:lnTo>
                    <a:pt x="487" y="204"/>
                  </a:lnTo>
                  <a:lnTo>
                    <a:pt x="490" y="203"/>
                  </a:lnTo>
                  <a:lnTo>
                    <a:pt x="496" y="222"/>
                  </a:lnTo>
                  <a:lnTo>
                    <a:pt x="508" y="222"/>
                  </a:lnTo>
                  <a:lnTo>
                    <a:pt x="505" y="226"/>
                  </a:lnTo>
                  <a:lnTo>
                    <a:pt x="500" y="228"/>
                  </a:lnTo>
                  <a:lnTo>
                    <a:pt x="505" y="243"/>
                  </a:lnTo>
                  <a:lnTo>
                    <a:pt x="511" y="244"/>
                  </a:lnTo>
                  <a:lnTo>
                    <a:pt x="516" y="244"/>
                  </a:lnTo>
                  <a:lnTo>
                    <a:pt x="510" y="250"/>
                  </a:lnTo>
                  <a:close/>
                  <a:moveTo>
                    <a:pt x="508" y="222"/>
                  </a:moveTo>
                  <a:lnTo>
                    <a:pt x="496" y="222"/>
                  </a:lnTo>
                  <a:lnTo>
                    <a:pt x="503" y="220"/>
                  </a:lnTo>
                  <a:lnTo>
                    <a:pt x="510" y="211"/>
                  </a:lnTo>
                  <a:lnTo>
                    <a:pt x="513" y="205"/>
                  </a:lnTo>
                  <a:lnTo>
                    <a:pt x="516" y="205"/>
                  </a:lnTo>
                  <a:lnTo>
                    <a:pt x="517" y="211"/>
                  </a:lnTo>
                  <a:lnTo>
                    <a:pt x="513" y="211"/>
                  </a:lnTo>
                  <a:lnTo>
                    <a:pt x="511" y="217"/>
                  </a:lnTo>
                  <a:lnTo>
                    <a:pt x="508" y="222"/>
                  </a:lnTo>
                  <a:close/>
                  <a:moveTo>
                    <a:pt x="533" y="223"/>
                  </a:moveTo>
                  <a:lnTo>
                    <a:pt x="521" y="223"/>
                  </a:lnTo>
                  <a:lnTo>
                    <a:pt x="528" y="222"/>
                  </a:lnTo>
                  <a:lnTo>
                    <a:pt x="534" y="212"/>
                  </a:lnTo>
                  <a:lnTo>
                    <a:pt x="537" y="206"/>
                  </a:lnTo>
                  <a:lnTo>
                    <a:pt x="539" y="207"/>
                  </a:lnTo>
                  <a:lnTo>
                    <a:pt x="533" y="223"/>
                  </a:lnTo>
                  <a:close/>
                  <a:moveTo>
                    <a:pt x="516" y="244"/>
                  </a:moveTo>
                  <a:lnTo>
                    <a:pt x="511" y="244"/>
                  </a:lnTo>
                  <a:lnTo>
                    <a:pt x="517" y="238"/>
                  </a:lnTo>
                  <a:lnTo>
                    <a:pt x="521" y="230"/>
                  </a:lnTo>
                  <a:lnTo>
                    <a:pt x="518" y="228"/>
                  </a:lnTo>
                  <a:lnTo>
                    <a:pt x="515" y="223"/>
                  </a:lnTo>
                  <a:lnTo>
                    <a:pt x="513" y="211"/>
                  </a:lnTo>
                  <a:lnTo>
                    <a:pt x="517" y="211"/>
                  </a:lnTo>
                  <a:lnTo>
                    <a:pt x="521" y="223"/>
                  </a:lnTo>
                  <a:lnTo>
                    <a:pt x="533" y="223"/>
                  </a:lnTo>
                  <a:lnTo>
                    <a:pt x="532" y="227"/>
                  </a:lnTo>
                  <a:lnTo>
                    <a:pt x="525" y="230"/>
                  </a:lnTo>
                  <a:lnTo>
                    <a:pt x="526" y="234"/>
                  </a:lnTo>
                  <a:lnTo>
                    <a:pt x="522" y="234"/>
                  </a:lnTo>
                  <a:lnTo>
                    <a:pt x="517" y="244"/>
                  </a:lnTo>
                  <a:lnTo>
                    <a:pt x="516" y="244"/>
                  </a:lnTo>
                  <a:close/>
                  <a:moveTo>
                    <a:pt x="540" y="247"/>
                  </a:moveTo>
                  <a:lnTo>
                    <a:pt x="531" y="247"/>
                  </a:lnTo>
                  <a:lnTo>
                    <a:pt x="538" y="245"/>
                  </a:lnTo>
                  <a:lnTo>
                    <a:pt x="543" y="235"/>
                  </a:lnTo>
                  <a:lnTo>
                    <a:pt x="545" y="228"/>
                  </a:lnTo>
                  <a:lnTo>
                    <a:pt x="548" y="229"/>
                  </a:lnTo>
                  <a:lnTo>
                    <a:pt x="549" y="235"/>
                  </a:lnTo>
                  <a:lnTo>
                    <a:pt x="546" y="235"/>
                  </a:lnTo>
                  <a:lnTo>
                    <a:pt x="542" y="245"/>
                  </a:lnTo>
                  <a:lnTo>
                    <a:pt x="540" y="247"/>
                  </a:lnTo>
                  <a:close/>
                  <a:moveTo>
                    <a:pt x="590" y="248"/>
                  </a:moveTo>
                  <a:lnTo>
                    <a:pt x="579" y="248"/>
                  </a:lnTo>
                  <a:lnTo>
                    <a:pt x="587" y="246"/>
                  </a:lnTo>
                  <a:lnTo>
                    <a:pt x="593" y="236"/>
                  </a:lnTo>
                  <a:lnTo>
                    <a:pt x="596" y="230"/>
                  </a:lnTo>
                  <a:lnTo>
                    <a:pt x="598" y="231"/>
                  </a:lnTo>
                  <a:lnTo>
                    <a:pt x="596" y="238"/>
                  </a:lnTo>
                  <a:lnTo>
                    <a:pt x="590" y="248"/>
                  </a:lnTo>
                  <a:close/>
                  <a:moveTo>
                    <a:pt x="560" y="254"/>
                  </a:moveTo>
                  <a:lnTo>
                    <a:pt x="555" y="254"/>
                  </a:lnTo>
                  <a:lnTo>
                    <a:pt x="563" y="247"/>
                  </a:lnTo>
                  <a:lnTo>
                    <a:pt x="569" y="230"/>
                  </a:lnTo>
                  <a:lnTo>
                    <a:pt x="572" y="230"/>
                  </a:lnTo>
                  <a:lnTo>
                    <a:pt x="574" y="236"/>
                  </a:lnTo>
                  <a:lnTo>
                    <a:pt x="570" y="236"/>
                  </a:lnTo>
                  <a:lnTo>
                    <a:pt x="567" y="242"/>
                  </a:lnTo>
                  <a:lnTo>
                    <a:pt x="564" y="250"/>
                  </a:lnTo>
                  <a:lnTo>
                    <a:pt x="560" y="254"/>
                  </a:lnTo>
                  <a:close/>
                  <a:moveTo>
                    <a:pt x="536" y="253"/>
                  </a:moveTo>
                  <a:lnTo>
                    <a:pt x="529" y="252"/>
                  </a:lnTo>
                  <a:lnTo>
                    <a:pt x="522" y="234"/>
                  </a:lnTo>
                  <a:lnTo>
                    <a:pt x="526" y="234"/>
                  </a:lnTo>
                  <a:lnTo>
                    <a:pt x="531" y="247"/>
                  </a:lnTo>
                  <a:lnTo>
                    <a:pt x="540" y="247"/>
                  </a:lnTo>
                  <a:lnTo>
                    <a:pt x="536" y="253"/>
                  </a:lnTo>
                  <a:close/>
                  <a:moveTo>
                    <a:pt x="556" y="258"/>
                  </a:moveTo>
                  <a:lnTo>
                    <a:pt x="550" y="256"/>
                  </a:lnTo>
                  <a:lnTo>
                    <a:pt x="546" y="235"/>
                  </a:lnTo>
                  <a:lnTo>
                    <a:pt x="549" y="235"/>
                  </a:lnTo>
                  <a:lnTo>
                    <a:pt x="552" y="251"/>
                  </a:lnTo>
                  <a:lnTo>
                    <a:pt x="555" y="254"/>
                  </a:lnTo>
                  <a:lnTo>
                    <a:pt x="560" y="254"/>
                  </a:lnTo>
                  <a:lnTo>
                    <a:pt x="556" y="258"/>
                  </a:lnTo>
                  <a:close/>
                  <a:moveTo>
                    <a:pt x="579" y="254"/>
                  </a:moveTo>
                  <a:lnTo>
                    <a:pt x="570" y="236"/>
                  </a:lnTo>
                  <a:lnTo>
                    <a:pt x="574" y="236"/>
                  </a:lnTo>
                  <a:lnTo>
                    <a:pt x="579" y="248"/>
                  </a:lnTo>
                  <a:lnTo>
                    <a:pt x="590" y="248"/>
                  </a:lnTo>
                  <a:lnTo>
                    <a:pt x="589" y="250"/>
                  </a:lnTo>
                  <a:lnTo>
                    <a:pt x="579" y="254"/>
                  </a:lnTo>
                  <a:close/>
                  <a:moveTo>
                    <a:pt x="655" y="265"/>
                  </a:moveTo>
                  <a:lnTo>
                    <a:pt x="647" y="242"/>
                  </a:lnTo>
                  <a:lnTo>
                    <a:pt x="650" y="242"/>
                  </a:lnTo>
                  <a:lnTo>
                    <a:pt x="656" y="260"/>
                  </a:lnTo>
                  <a:lnTo>
                    <a:pt x="666" y="260"/>
                  </a:lnTo>
                  <a:lnTo>
                    <a:pt x="664" y="263"/>
                  </a:lnTo>
                  <a:lnTo>
                    <a:pt x="655" y="265"/>
                  </a:lnTo>
                  <a:close/>
                  <a:moveTo>
                    <a:pt x="666" y="260"/>
                  </a:moveTo>
                  <a:lnTo>
                    <a:pt x="656" y="260"/>
                  </a:lnTo>
                  <a:lnTo>
                    <a:pt x="663" y="258"/>
                  </a:lnTo>
                  <a:lnTo>
                    <a:pt x="669" y="249"/>
                  </a:lnTo>
                  <a:lnTo>
                    <a:pt x="672" y="243"/>
                  </a:lnTo>
                  <a:lnTo>
                    <a:pt x="675" y="244"/>
                  </a:lnTo>
                  <a:lnTo>
                    <a:pt x="672" y="252"/>
                  </a:lnTo>
                  <a:lnTo>
                    <a:pt x="666" y="260"/>
                  </a:lnTo>
                  <a:close/>
                  <a:moveTo>
                    <a:pt x="399" y="356"/>
                  </a:moveTo>
                  <a:lnTo>
                    <a:pt x="392" y="353"/>
                  </a:lnTo>
                  <a:lnTo>
                    <a:pt x="391" y="352"/>
                  </a:lnTo>
                  <a:lnTo>
                    <a:pt x="385" y="330"/>
                  </a:lnTo>
                  <a:lnTo>
                    <a:pt x="388" y="330"/>
                  </a:lnTo>
                  <a:lnTo>
                    <a:pt x="395" y="349"/>
                  </a:lnTo>
                  <a:lnTo>
                    <a:pt x="404" y="349"/>
                  </a:lnTo>
                  <a:lnTo>
                    <a:pt x="399" y="356"/>
                  </a:lnTo>
                  <a:close/>
                  <a:moveTo>
                    <a:pt x="404" y="349"/>
                  </a:moveTo>
                  <a:lnTo>
                    <a:pt x="395" y="349"/>
                  </a:lnTo>
                  <a:lnTo>
                    <a:pt x="401" y="347"/>
                  </a:lnTo>
                  <a:lnTo>
                    <a:pt x="407" y="337"/>
                  </a:lnTo>
                  <a:lnTo>
                    <a:pt x="409" y="331"/>
                  </a:lnTo>
                  <a:lnTo>
                    <a:pt x="412" y="331"/>
                  </a:lnTo>
                  <a:lnTo>
                    <a:pt x="413" y="337"/>
                  </a:lnTo>
                  <a:lnTo>
                    <a:pt x="410" y="337"/>
                  </a:lnTo>
                  <a:lnTo>
                    <a:pt x="405" y="348"/>
                  </a:lnTo>
                  <a:lnTo>
                    <a:pt x="404" y="349"/>
                  </a:lnTo>
                  <a:close/>
                  <a:moveTo>
                    <a:pt x="456" y="350"/>
                  </a:moveTo>
                  <a:lnTo>
                    <a:pt x="443" y="350"/>
                  </a:lnTo>
                  <a:lnTo>
                    <a:pt x="451" y="348"/>
                  </a:lnTo>
                  <a:lnTo>
                    <a:pt x="457" y="338"/>
                  </a:lnTo>
                  <a:lnTo>
                    <a:pt x="459" y="332"/>
                  </a:lnTo>
                  <a:lnTo>
                    <a:pt x="462" y="333"/>
                  </a:lnTo>
                  <a:lnTo>
                    <a:pt x="456" y="350"/>
                  </a:lnTo>
                  <a:close/>
                  <a:moveTo>
                    <a:pt x="424" y="356"/>
                  </a:moveTo>
                  <a:lnTo>
                    <a:pt x="419" y="356"/>
                  </a:lnTo>
                  <a:lnTo>
                    <a:pt x="426" y="349"/>
                  </a:lnTo>
                  <a:lnTo>
                    <a:pt x="431" y="337"/>
                  </a:lnTo>
                  <a:lnTo>
                    <a:pt x="432" y="332"/>
                  </a:lnTo>
                  <a:lnTo>
                    <a:pt x="435" y="332"/>
                  </a:lnTo>
                  <a:lnTo>
                    <a:pt x="438" y="338"/>
                  </a:lnTo>
                  <a:lnTo>
                    <a:pt x="434" y="338"/>
                  </a:lnTo>
                  <a:lnTo>
                    <a:pt x="431" y="344"/>
                  </a:lnTo>
                  <a:lnTo>
                    <a:pt x="428" y="352"/>
                  </a:lnTo>
                  <a:lnTo>
                    <a:pt x="424" y="356"/>
                  </a:lnTo>
                  <a:close/>
                  <a:moveTo>
                    <a:pt x="443" y="400"/>
                  </a:moveTo>
                  <a:lnTo>
                    <a:pt x="436" y="398"/>
                  </a:lnTo>
                  <a:lnTo>
                    <a:pt x="429" y="379"/>
                  </a:lnTo>
                  <a:lnTo>
                    <a:pt x="425" y="379"/>
                  </a:lnTo>
                  <a:lnTo>
                    <a:pt x="422" y="373"/>
                  </a:lnTo>
                  <a:lnTo>
                    <a:pt x="420" y="358"/>
                  </a:lnTo>
                  <a:lnTo>
                    <a:pt x="416" y="357"/>
                  </a:lnTo>
                  <a:lnTo>
                    <a:pt x="413" y="352"/>
                  </a:lnTo>
                  <a:lnTo>
                    <a:pt x="410" y="337"/>
                  </a:lnTo>
                  <a:lnTo>
                    <a:pt x="413" y="337"/>
                  </a:lnTo>
                  <a:lnTo>
                    <a:pt x="415" y="353"/>
                  </a:lnTo>
                  <a:lnTo>
                    <a:pt x="419" y="356"/>
                  </a:lnTo>
                  <a:lnTo>
                    <a:pt x="424" y="356"/>
                  </a:lnTo>
                  <a:lnTo>
                    <a:pt x="423" y="357"/>
                  </a:lnTo>
                  <a:lnTo>
                    <a:pt x="428" y="372"/>
                  </a:lnTo>
                  <a:lnTo>
                    <a:pt x="439" y="372"/>
                  </a:lnTo>
                  <a:lnTo>
                    <a:pt x="437" y="376"/>
                  </a:lnTo>
                  <a:lnTo>
                    <a:pt x="432" y="378"/>
                  </a:lnTo>
                  <a:lnTo>
                    <a:pt x="437" y="393"/>
                  </a:lnTo>
                  <a:lnTo>
                    <a:pt x="442" y="394"/>
                  </a:lnTo>
                  <a:lnTo>
                    <a:pt x="448" y="394"/>
                  </a:lnTo>
                  <a:lnTo>
                    <a:pt x="443" y="400"/>
                  </a:lnTo>
                  <a:close/>
                  <a:moveTo>
                    <a:pt x="439" y="372"/>
                  </a:moveTo>
                  <a:lnTo>
                    <a:pt x="428" y="372"/>
                  </a:lnTo>
                  <a:lnTo>
                    <a:pt x="434" y="372"/>
                  </a:lnTo>
                  <a:lnTo>
                    <a:pt x="440" y="364"/>
                  </a:lnTo>
                  <a:lnTo>
                    <a:pt x="444" y="357"/>
                  </a:lnTo>
                  <a:lnTo>
                    <a:pt x="440" y="355"/>
                  </a:lnTo>
                  <a:lnTo>
                    <a:pt x="437" y="350"/>
                  </a:lnTo>
                  <a:lnTo>
                    <a:pt x="434" y="338"/>
                  </a:lnTo>
                  <a:lnTo>
                    <a:pt x="438" y="338"/>
                  </a:lnTo>
                  <a:lnTo>
                    <a:pt x="443" y="350"/>
                  </a:lnTo>
                  <a:lnTo>
                    <a:pt x="456" y="350"/>
                  </a:lnTo>
                  <a:lnTo>
                    <a:pt x="456" y="353"/>
                  </a:lnTo>
                  <a:lnTo>
                    <a:pt x="448" y="356"/>
                  </a:lnTo>
                  <a:lnTo>
                    <a:pt x="449" y="361"/>
                  </a:lnTo>
                  <a:lnTo>
                    <a:pt x="445" y="361"/>
                  </a:lnTo>
                  <a:lnTo>
                    <a:pt x="442" y="366"/>
                  </a:lnTo>
                  <a:lnTo>
                    <a:pt x="439" y="372"/>
                  </a:lnTo>
                  <a:close/>
                  <a:moveTo>
                    <a:pt x="465" y="373"/>
                  </a:moveTo>
                  <a:lnTo>
                    <a:pt x="453" y="373"/>
                  </a:lnTo>
                  <a:lnTo>
                    <a:pt x="460" y="371"/>
                  </a:lnTo>
                  <a:lnTo>
                    <a:pt x="466" y="362"/>
                  </a:lnTo>
                  <a:lnTo>
                    <a:pt x="468" y="356"/>
                  </a:lnTo>
                  <a:lnTo>
                    <a:pt x="471" y="357"/>
                  </a:lnTo>
                  <a:lnTo>
                    <a:pt x="471" y="358"/>
                  </a:lnTo>
                  <a:lnTo>
                    <a:pt x="465" y="373"/>
                  </a:lnTo>
                  <a:close/>
                  <a:moveTo>
                    <a:pt x="448" y="394"/>
                  </a:moveTo>
                  <a:lnTo>
                    <a:pt x="442" y="394"/>
                  </a:lnTo>
                  <a:lnTo>
                    <a:pt x="448" y="389"/>
                  </a:lnTo>
                  <a:lnTo>
                    <a:pt x="452" y="381"/>
                  </a:lnTo>
                  <a:lnTo>
                    <a:pt x="453" y="380"/>
                  </a:lnTo>
                  <a:lnTo>
                    <a:pt x="450" y="378"/>
                  </a:lnTo>
                  <a:lnTo>
                    <a:pt x="447" y="373"/>
                  </a:lnTo>
                  <a:lnTo>
                    <a:pt x="447" y="371"/>
                  </a:lnTo>
                  <a:lnTo>
                    <a:pt x="445" y="361"/>
                  </a:lnTo>
                  <a:lnTo>
                    <a:pt x="449" y="361"/>
                  </a:lnTo>
                  <a:lnTo>
                    <a:pt x="453" y="373"/>
                  </a:lnTo>
                  <a:lnTo>
                    <a:pt x="465" y="373"/>
                  </a:lnTo>
                  <a:lnTo>
                    <a:pt x="464" y="377"/>
                  </a:lnTo>
                  <a:lnTo>
                    <a:pt x="456" y="380"/>
                  </a:lnTo>
                  <a:lnTo>
                    <a:pt x="456" y="381"/>
                  </a:lnTo>
                  <a:lnTo>
                    <a:pt x="450" y="391"/>
                  </a:lnTo>
                  <a:lnTo>
                    <a:pt x="448" y="394"/>
                  </a:lnTo>
                  <a:close/>
                  <a:moveTo>
                    <a:pt x="339" y="431"/>
                  </a:moveTo>
                  <a:lnTo>
                    <a:pt x="334" y="431"/>
                  </a:lnTo>
                  <a:lnTo>
                    <a:pt x="340" y="424"/>
                  </a:lnTo>
                  <a:lnTo>
                    <a:pt x="344" y="416"/>
                  </a:lnTo>
                  <a:lnTo>
                    <a:pt x="341" y="414"/>
                  </a:lnTo>
                  <a:lnTo>
                    <a:pt x="338" y="407"/>
                  </a:lnTo>
                  <a:lnTo>
                    <a:pt x="336" y="392"/>
                  </a:lnTo>
                  <a:lnTo>
                    <a:pt x="339" y="392"/>
                  </a:lnTo>
                  <a:lnTo>
                    <a:pt x="345" y="411"/>
                  </a:lnTo>
                  <a:lnTo>
                    <a:pt x="356" y="411"/>
                  </a:lnTo>
                  <a:lnTo>
                    <a:pt x="354" y="415"/>
                  </a:lnTo>
                  <a:lnTo>
                    <a:pt x="349" y="417"/>
                  </a:lnTo>
                  <a:lnTo>
                    <a:pt x="350" y="419"/>
                  </a:lnTo>
                  <a:lnTo>
                    <a:pt x="346" y="419"/>
                  </a:lnTo>
                  <a:lnTo>
                    <a:pt x="341" y="429"/>
                  </a:lnTo>
                  <a:lnTo>
                    <a:pt x="339" y="431"/>
                  </a:lnTo>
                  <a:close/>
                  <a:moveTo>
                    <a:pt x="356" y="411"/>
                  </a:moveTo>
                  <a:lnTo>
                    <a:pt x="345" y="411"/>
                  </a:lnTo>
                  <a:lnTo>
                    <a:pt x="352" y="409"/>
                  </a:lnTo>
                  <a:lnTo>
                    <a:pt x="359" y="400"/>
                  </a:lnTo>
                  <a:lnTo>
                    <a:pt x="361" y="394"/>
                  </a:lnTo>
                  <a:lnTo>
                    <a:pt x="364" y="395"/>
                  </a:lnTo>
                  <a:lnTo>
                    <a:pt x="366" y="400"/>
                  </a:lnTo>
                  <a:lnTo>
                    <a:pt x="362" y="400"/>
                  </a:lnTo>
                  <a:lnTo>
                    <a:pt x="359" y="406"/>
                  </a:lnTo>
                  <a:lnTo>
                    <a:pt x="356" y="411"/>
                  </a:lnTo>
                  <a:close/>
                  <a:moveTo>
                    <a:pt x="382" y="412"/>
                  </a:moveTo>
                  <a:lnTo>
                    <a:pt x="370" y="412"/>
                  </a:lnTo>
                  <a:lnTo>
                    <a:pt x="377" y="411"/>
                  </a:lnTo>
                  <a:lnTo>
                    <a:pt x="383" y="401"/>
                  </a:lnTo>
                  <a:lnTo>
                    <a:pt x="385" y="395"/>
                  </a:lnTo>
                  <a:lnTo>
                    <a:pt x="388" y="396"/>
                  </a:lnTo>
                  <a:lnTo>
                    <a:pt x="382" y="412"/>
                  </a:lnTo>
                  <a:close/>
                  <a:moveTo>
                    <a:pt x="366" y="434"/>
                  </a:moveTo>
                  <a:lnTo>
                    <a:pt x="359" y="434"/>
                  </a:lnTo>
                  <a:lnTo>
                    <a:pt x="365" y="428"/>
                  </a:lnTo>
                  <a:lnTo>
                    <a:pt x="369" y="420"/>
                  </a:lnTo>
                  <a:lnTo>
                    <a:pt x="370" y="419"/>
                  </a:lnTo>
                  <a:lnTo>
                    <a:pt x="367" y="417"/>
                  </a:lnTo>
                  <a:lnTo>
                    <a:pt x="364" y="412"/>
                  </a:lnTo>
                  <a:lnTo>
                    <a:pt x="362" y="400"/>
                  </a:lnTo>
                  <a:lnTo>
                    <a:pt x="366" y="400"/>
                  </a:lnTo>
                  <a:lnTo>
                    <a:pt x="370" y="412"/>
                  </a:lnTo>
                  <a:lnTo>
                    <a:pt x="382" y="412"/>
                  </a:lnTo>
                  <a:lnTo>
                    <a:pt x="380" y="417"/>
                  </a:lnTo>
                  <a:lnTo>
                    <a:pt x="373" y="419"/>
                  </a:lnTo>
                  <a:lnTo>
                    <a:pt x="372" y="420"/>
                  </a:lnTo>
                  <a:lnTo>
                    <a:pt x="370" y="426"/>
                  </a:lnTo>
                  <a:lnTo>
                    <a:pt x="366" y="434"/>
                  </a:lnTo>
                  <a:close/>
                  <a:moveTo>
                    <a:pt x="334" y="437"/>
                  </a:moveTo>
                  <a:lnTo>
                    <a:pt x="326" y="435"/>
                  </a:lnTo>
                  <a:lnTo>
                    <a:pt x="319" y="414"/>
                  </a:lnTo>
                  <a:lnTo>
                    <a:pt x="322" y="413"/>
                  </a:lnTo>
                  <a:lnTo>
                    <a:pt x="328" y="430"/>
                  </a:lnTo>
                  <a:lnTo>
                    <a:pt x="334" y="431"/>
                  </a:lnTo>
                  <a:lnTo>
                    <a:pt x="339" y="431"/>
                  </a:lnTo>
                  <a:lnTo>
                    <a:pt x="334" y="437"/>
                  </a:lnTo>
                  <a:close/>
                  <a:moveTo>
                    <a:pt x="370" y="462"/>
                  </a:moveTo>
                  <a:lnTo>
                    <a:pt x="363" y="460"/>
                  </a:lnTo>
                  <a:lnTo>
                    <a:pt x="357" y="440"/>
                  </a:lnTo>
                  <a:lnTo>
                    <a:pt x="353" y="440"/>
                  </a:lnTo>
                  <a:lnTo>
                    <a:pt x="349" y="434"/>
                  </a:lnTo>
                  <a:lnTo>
                    <a:pt x="346" y="419"/>
                  </a:lnTo>
                  <a:lnTo>
                    <a:pt x="350" y="419"/>
                  </a:lnTo>
                  <a:lnTo>
                    <a:pt x="354" y="432"/>
                  </a:lnTo>
                  <a:lnTo>
                    <a:pt x="359" y="434"/>
                  </a:lnTo>
                  <a:lnTo>
                    <a:pt x="366" y="434"/>
                  </a:lnTo>
                  <a:lnTo>
                    <a:pt x="365" y="436"/>
                  </a:lnTo>
                  <a:lnTo>
                    <a:pt x="360" y="439"/>
                  </a:lnTo>
                  <a:lnTo>
                    <a:pt x="366" y="456"/>
                  </a:lnTo>
                  <a:lnTo>
                    <a:pt x="375" y="456"/>
                  </a:lnTo>
                  <a:lnTo>
                    <a:pt x="370" y="462"/>
                  </a:lnTo>
                  <a:close/>
                  <a:moveTo>
                    <a:pt x="375" y="456"/>
                  </a:moveTo>
                  <a:lnTo>
                    <a:pt x="366" y="456"/>
                  </a:lnTo>
                  <a:lnTo>
                    <a:pt x="373" y="454"/>
                  </a:lnTo>
                  <a:lnTo>
                    <a:pt x="378" y="443"/>
                  </a:lnTo>
                  <a:lnTo>
                    <a:pt x="380" y="437"/>
                  </a:lnTo>
                  <a:lnTo>
                    <a:pt x="383" y="437"/>
                  </a:lnTo>
                  <a:lnTo>
                    <a:pt x="384" y="444"/>
                  </a:lnTo>
                  <a:lnTo>
                    <a:pt x="381" y="444"/>
                  </a:lnTo>
                  <a:lnTo>
                    <a:pt x="377" y="455"/>
                  </a:lnTo>
                  <a:lnTo>
                    <a:pt x="375" y="456"/>
                  </a:lnTo>
                  <a:close/>
                  <a:moveTo>
                    <a:pt x="425" y="457"/>
                  </a:moveTo>
                  <a:lnTo>
                    <a:pt x="414" y="457"/>
                  </a:lnTo>
                  <a:lnTo>
                    <a:pt x="422" y="455"/>
                  </a:lnTo>
                  <a:lnTo>
                    <a:pt x="428" y="445"/>
                  </a:lnTo>
                  <a:lnTo>
                    <a:pt x="430" y="439"/>
                  </a:lnTo>
                  <a:lnTo>
                    <a:pt x="433" y="440"/>
                  </a:lnTo>
                  <a:lnTo>
                    <a:pt x="431" y="447"/>
                  </a:lnTo>
                  <a:lnTo>
                    <a:pt x="425" y="457"/>
                  </a:lnTo>
                  <a:close/>
                  <a:moveTo>
                    <a:pt x="395" y="463"/>
                  </a:moveTo>
                  <a:lnTo>
                    <a:pt x="390" y="463"/>
                  </a:lnTo>
                  <a:lnTo>
                    <a:pt x="394" y="460"/>
                  </a:lnTo>
                  <a:lnTo>
                    <a:pt x="398" y="456"/>
                  </a:lnTo>
                  <a:lnTo>
                    <a:pt x="402" y="443"/>
                  </a:lnTo>
                  <a:lnTo>
                    <a:pt x="404" y="439"/>
                  </a:lnTo>
                  <a:lnTo>
                    <a:pt x="406" y="439"/>
                  </a:lnTo>
                  <a:lnTo>
                    <a:pt x="409" y="445"/>
                  </a:lnTo>
                  <a:lnTo>
                    <a:pt x="405" y="445"/>
                  </a:lnTo>
                  <a:lnTo>
                    <a:pt x="402" y="451"/>
                  </a:lnTo>
                  <a:lnTo>
                    <a:pt x="399" y="459"/>
                  </a:lnTo>
                  <a:lnTo>
                    <a:pt x="395" y="463"/>
                  </a:lnTo>
                  <a:close/>
                  <a:moveTo>
                    <a:pt x="390" y="467"/>
                  </a:moveTo>
                  <a:lnTo>
                    <a:pt x="385" y="465"/>
                  </a:lnTo>
                  <a:lnTo>
                    <a:pt x="381" y="444"/>
                  </a:lnTo>
                  <a:lnTo>
                    <a:pt x="384" y="444"/>
                  </a:lnTo>
                  <a:lnTo>
                    <a:pt x="387" y="459"/>
                  </a:lnTo>
                  <a:lnTo>
                    <a:pt x="390" y="463"/>
                  </a:lnTo>
                  <a:lnTo>
                    <a:pt x="395" y="463"/>
                  </a:lnTo>
                  <a:lnTo>
                    <a:pt x="390" y="467"/>
                  </a:lnTo>
                  <a:close/>
                  <a:moveTo>
                    <a:pt x="414" y="463"/>
                  </a:moveTo>
                  <a:lnTo>
                    <a:pt x="405" y="445"/>
                  </a:lnTo>
                  <a:lnTo>
                    <a:pt x="409" y="445"/>
                  </a:lnTo>
                  <a:lnTo>
                    <a:pt x="414" y="457"/>
                  </a:lnTo>
                  <a:lnTo>
                    <a:pt x="425" y="457"/>
                  </a:lnTo>
                  <a:lnTo>
                    <a:pt x="424" y="459"/>
                  </a:lnTo>
                  <a:lnTo>
                    <a:pt x="414" y="463"/>
                  </a:lnTo>
                  <a:close/>
                  <a:moveTo>
                    <a:pt x="308" y="513"/>
                  </a:moveTo>
                  <a:lnTo>
                    <a:pt x="300" y="510"/>
                  </a:lnTo>
                  <a:lnTo>
                    <a:pt x="294" y="488"/>
                  </a:lnTo>
                  <a:lnTo>
                    <a:pt x="290" y="487"/>
                  </a:lnTo>
                  <a:lnTo>
                    <a:pt x="287" y="480"/>
                  </a:lnTo>
                  <a:lnTo>
                    <a:pt x="285" y="464"/>
                  </a:lnTo>
                  <a:lnTo>
                    <a:pt x="288" y="463"/>
                  </a:lnTo>
                  <a:lnTo>
                    <a:pt x="293" y="482"/>
                  </a:lnTo>
                  <a:lnTo>
                    <a:pt x="305" y="482"/>
                  </a:lnTo>
                  <a:lnTo>
                    <a:pt x="302" y="487"/>
                  </a:lnTo>
                  <a:lnTo>
                    <a:pt x="297" y="488"/>
                  </a:lnTo>
                  <a:lnTo>
                    <a:pt x="303" y="506"/>
                  </a:lnTo>
                  <a:lnTo>
                    <a:pt x="309" y="506"/>
                  </a:lnTo>
                  <a:lnTo>
                    <a:pt x="313" y="506"/>
                  </a:lnTo>
                  <a:lnTo>
                    <a:pt x="308" y="513"/>
                  </a:lnTo>
                  <a:close/>
                  <a:moveTo>
                    <a:pt x="305" y="482"/>
                  </a:moveTo>
                  <a:lnTo>
                    <a:pt x="293" y="482"/>
                  </a:lnTo>
                  <a:lnTo>
                    <a:pt x="301" y="480"/>
                  </a:lnTo>
                  <a:lnTo>
                    <a:pt x="307" y="471"/>
                  </a:lnTo>
                  <a:lnTo>
                    <a:pt x="310" y="465"/>
                  </a:lnTo>
                  <a:lnTo>
                    <a:pt x="313" y="466"/>
                  </a:lnTo>
                  <a:lnTo>
                    <a:pt x="315" y="471"/>
                  </a:lnTo>
                  <a:lnTo>
                    <a:pt x="311" y="471"/>
                  </a:lnTo>
                  <a:lnTo>
                    <a:pt x="308" y="477"/>
                  </a:lnTo>
                  <a:lnTo>
                    <a:pt x="305" y="482"/>
                  </a:lnTo>
                  <a:close/>
                  <a:moveTo>
                    <a:pt x="331" y="484"/>
                  </a:moveTo>
                  <a:lnTo>
                    <a:pt x="319" y="484"/>
                  </a:lnTo>
                  <a:lnTo>
                    <a:pt x="326" y="482"/>
                  </a:lnTo>
                  <a:lnTo>
                    <a:pt x="332" y="472"/>
                  </a:lnTo>
                  <a:lnTo>
                    <a:pt x="334" y="466"/>
                  </a:lnTo>
                  <a:lnTo>
                    <a:pt x="337" y="467"/>
                  </a:lnTo>
                  <a:lnTo>
                    <a:pt x="337" y="468"/>
                  </a:lnTo>
                  <a:lnTo>
                    <a:pt x="331" y="484"/>
                  </a:lnTo>
                  <a:close/>
                  <a:moveTo>
                    <a:pt x="313" y="506"/>
                  </a:moveTo>
                  <a:lnTo>
                    <a:pt x="309" y="506"/>
                  </a:lnTo>
                  <a:lnTo>
                    <a:pt x="314" y="498"/>
                  </a:lnTo>
                  <a:lnTo>
                    <a:pt x="317" y="489"/>
                  </a:lnTo>
                  <a:lnTo>
                    <a:pt x="315" y="487"/>
                  </a:lnTo>
                  <a:lnTo>
                    <a:pt x="313" y="482"/>
                  </a:lnTo>
                  <a:lnTo>
                    <a:pt x="311" y="471"/>
                  </a:lnTo>
                  <a:lnTo>
                    <a:pt x="315" y="471"/>
                  </a:lnTo>
                  <a:lnTo>
                    <a:pt x="319" y="484"/>
                  </a:lnTo>
                  <a:lnTo>
                    <a:pt x="331" y="484"/>
                  </a:lnTo>
                  <a:lnTo>
                    <a:pt x="329" y="489"/>
                  </a:lnTo>
                  <a:lnTo>
                    <a:pt x="321" y="490"/>
                  </a:lnTo>
                  <a:lnTo>
                    <a:pt x="322" y="494"/>
                  </a:lnTo>
                  <a:lnTo>
                    <a:pt x="319" y="494"/>
                  </a:lnTo>
                  <a:lnTo>
                    <a:pt x="314" y="505"/>
                  </a:lnTo>
                  <a:lnTo>
                    <a:pt x="313" y="506"/>
                  </a:lnTo>
                  <a:close/>
                  <a:moveTo>
                    <a:pt x="362" y="507"/>
                  </a:moveTo>
                  <a:lnTo>
                    <a:pt x="352" y="507"/>
                  </a:lnTo>
                  <a:lnTo>
                    <a:pt x="360" y="505"/>
                  </a:lnTo>
                  <a:lnTo>
                    <a:pt x="366" y="495"/>
                  </a:lnTo>
                  <a:lnTo>
                    <a:pt x="368" y="489"/>
                  </a:lnTo>
                  <a:lnTo>
                    <a:pt x="371" y="490"/>
                  </a:lnTo>
                  <a:lnTo>
                    <a:pt x="368" y="497"/>
                  </a:lnTo>
                  <a:lnTo>
                    <a:pt x="362" y="507"/>
                  </a:lnTo>
                  <a:close/>
                  <a:moveTo>
                    <a:pt x="332" y="513"/>
                  </a:moveTo>
                  <a:lnTo>
                    <a:pt x="328" y="513"/>
                  </a:lnTo>
                  <a:lnTo>
                    <a:pt x="332" y="509"/>
                  </a:lnTo>
                  <a:lnTo>
                    <a:pt x="335" y="507"/>
                  </a:lnTo>
                  <a:lnTo>
                    <a:pt x="339" y="495"/>
                  </a:lnTo>
                  <a:lnTo>
                    <a:pt x="341" y="489"/>
                  </a:lnTo>
                  <a:lnTo>
                    <a:pt x="344" y="489"/>
                  </a:lnTo>
                  <a:lnTo>
                    <a:pt x="346" y="495"/>
                  </a:lnTo>
                  <a:lnTo>
                    <a:pt x="342" y="495"/>
                  </a:lnTo>
                  <a:lnTo>
                    <a:pt x="340" y="501"/>
                  </a:lnTo>
                  <a:lnTo>
                    <a:pt x="337" y="509"/>
                  </a:lnTo>
                  <a:lnTo>
                    <a:pt x="332" y="513"/>
                  </a:lnTo>
                  <a:close/>
                  <a:moveTo>
                    <a:pt x="328" y="517"/>
                  </a:moveTo>
                  <a:lnTo>
                    <a:pt x="323" y="515"/>
                  </a:lnTo>
                  <a:lnTo>
                    <a:pt x="319" y="494"/>
                  </a:lnTo>
                  <a:lnTo>
                    <a:pt x="322" y="494"/>
                  </a:lnTo>
                  <a:lnTo>
                    <a:pt x="324" y="510"/>
                  </a:lnTo>
                  <a:lnTo>
                    <a:pt x="328" y="513"/>
                  </a:lnTo>
                  <a:lnTo>
                    <a:pt x="332" y="513"/>
                  </a:lnTo>
                  <a:lnTo>
                    <a:pt x="328" y="517"/>
                  </a:lnTo>
                  <a:close/>
                  <a:moveTo>
                    <a:pt x="352" y="513"/>
                  </a:moveTo>
                  <a:lnTo>
                    <a:pt x="342" y="495"/>
                  </a:lnTo>
                  <a:lnTo>
                    <a:pt x="346" y="495"/>
                  </a:lnTo>
                  <a:lnTo>
                    <a:pt x="352" y="507"/>
                  </a:lnTo>
                  <a:lnTo>
                    <a:pt x="362" y="507"/>
                  </a:lnTo>
                  <a:lnTo>
                    <a:pt x="361" y="509"/>
                  </a:lnTo>
                  <a:lnTo>
                    <a:pt x="352" y="513"/>
                  </a:lnTo>
                  <a:close/>
                  <a:moveTo>
                    <a:pt x="578" y="47"/>
                  </a:moveTo>
                  <a:lnTo>
                    <a:pt x="571" y="45"/>
                  </a:lnTo>
                  <a:lnTo>
                    <a:pt x="564" y="25"/>
                  </a:lnTo>
                  <a:lnTo>
                    <a:pt x="560" y="24"/>
                  </a:lnTo>
                  <a:lnTo>
                    <a:pt x="556" y="18"/>
                  </a:lnTo>
                  <a:lnTo>
                    <a:pt x="553" y="0"/>
                  </a:lnTo>
                  <a:lnTo>
                    <a:pt x="556" y="0"/>
                  </a:lnTo>
                  <a:lnTo>
                    <a:pt x="562" y="18"/>
                  </a:lnTo>
                  <a:lnTo>
                    <a:pt x="575" y="18"/>
                  </a:lnTo>
                  <a:lnTo>
                    <a:pt x="575" y="20"/>
                  </a:lnTo>
                  <a:lnTo>
                    <a:pt x="567" y="24"/>
                  </a:lnTo>
                  <a:lnTo>
                    <a:pt x="574" y="41"/>
                  </a:lnTo>
                  <a:lnTo>
                    <a:pt x="583" y="41"/>
                  </a:lnTo>
                  <a:lnTo>
                    <a:pt x="578" y="47"/>
                  </a:lnTo>
                  <a:close/>
                  <a:moveTo>
                    <a:pt x="575" y="18"/>
                  </a:moveTo>
                  <a:lnTo>
                    <a:pt x="562" y="18"/>
                  </a:lnTo>
                  <a:lnTo>
                    <a:pt x="570" y="16"/>
                  </a:lnTo>
                  <a:lnTo>
                    <a:pt x="576" y="7"/>
                  </a:lnTo>
                  <a:lnTo>
                    <a:pt x="579" y="1"/>
                  </a:lnTo>
                  <a:lnTo>
                    <a:pt x="581" y="2"/>
                  </a:lnTo>
                  <a:lnTo>
                    <a:pt x="575" y="18"/>
                  </a:lnTo>
                  <a:close/>
                  <a:moveTo>
                    <a:pt x="583" y="41"/>
                  </a:moveTo>
                  <a:lnTo>
                    <a:pt x="574" y="41"/>
                  </a:lnTo>
                  <a:lnTo>
                    <a:pt x="581" y="39"/>
                  </a:lnTo>
                  <a:lnTo>
                    <a:pt x="586" y="28"/>
                  </a:lnTo>
                  <a:lnTo>
                    <a:pt x="588" y="22"/>
                  </a:lnTo>
                  <a:lnTo>
                    <a:pt x="591" y="22"/>
                  </a:lnTo>
                  <a:lnTo>
                    <a:pt x="592" y="29"/>
                  </a:lnTo>
                  <a:lnTo>
                    <a:pt x="589" y="29"/>
                  </a:lnTo>
                  <a:lnTo>
                    <a:pt x="584" y="39"/>
                  </a:lnTo>
                  <a:lnTo>
                    <a:pt x="583" y="41"/>
                  </a:lnTo>
                  <a:close/>
                  <a:moveTo>
                    <a:pt x="632" y="42"/>
                  </a:moveTo>
                  <a:lnTo>
                    <a:pt x="622" y="42"/>
                  </a:lnTo>
                  <a:lnTo>
                    <a:pt x="630" y="40"/>
                  </a:lnTo>
                  <a:lnTo>
                    <a:pt x="636" y="30"/>
                  </a:lnTo>
                  <a:lnTo>
                    <a:pt x="638" y="23"/>
                  </a:lnTo>
                  <a:lnTo>
                    <a:pt x="641" y="24"/>
                  </a:lnTo>
                  <a:lnTo>
                    <a:pt x="638" y="32"/>
                  </a:lnTo>
                  <a:lnTo>
                    <a:pt x="632" y="42"/>
                  </a:lnTo>
                  <a:close/>
                  <a:moveTo>
                    <a:pt x="602" y="48"/>
                  </a:moveTo>
                  <a:lnTo>
                    <a:pt x="598" y="48"/>
                  </a:lnTo>
                  <a:lnTo>
                    <a:pt x="601" y="45"/>
                  </a:lnTo>
                  <a:lnTo>
                    <a:pt x="605" y="41"/>
                  </a:lnTo>
                  <a:lnTo>
                    <a:pt x="609" y="30"/>
                  </a:lnTo>
                  <a:lnTo>
                    <a:pt x="611" y="24"/>
                  </a:lnTo>
                  <a:lnTo>
                    <a:pt x="614" y="24"/>
                  </a:lnTo>
                  <a:lnTo>
                    <a:pt x="617" y="30"/>
                  </a:lnTo>
                  <a:lnTo>
                    <a:pt x="613" y="30"/>
                  </a:lnTo>
                  <a:lnTo>
                    <a:pt x="610" y="36"/>
                  </a:lnTo>
                  <a:lnTo>
                    <a:pt x="607" y="44"/>
                  </a:lnTo>
                  <a:lnTo>
                    <a:pt x="602" y="48"/>
                  </a:lnTo>
                  <a:close/>
                  <a:moveTo>
                    <a:pt x="598" y="52"/>
                  </a:moveTo>
                  <a:lnTo>
                    <a:pt x="593" y="50"/>
                  </a:lnTo>
                  <a:lnTo>
                    <a:pt x="589" y="29"/>
                  </a:lnTo>
                  <a:lnTo>
                    <a:pt x="592" y="29"/>
                  </a:lnTo>
                  <a:lnTo>
                    <a:pt x="594" y="44"/>
                  </a:lnTo>
                  <a:lnTo>
                    <a:pt x="598" y="48"/>
                  </a:lnTo>
                  <a:lnTo>
                    <a:pt x="602" y="48"/>
                  </a:lnTo>
                  <a:lnTo>
                    <a:pt x="598" y="52"/>
                  </a:lnTo>
                  <a:close/>
                  <a:moveTo>
                    <a:pt x="622" y="48"/>
                  </a:moveTo>
                  <a:lnTo>
                    <a:pt x="613" y="30"/>
                  </a:lnTo>
                  <a:lnTo>
                    <a:pt x="617" y="30"/>
                  </a:lnTo>
                  <a:lnTo>
                    <a:pt x="622" y="42"/>
                  </a:lnTo>
                  <a:lnTo>
                    <a:pt x="632" y="42"/>
                  </a:lnTo>
                  <a:lnTo>
                    <a:pt x="631" y="44"/>
                  </a:lnTo>
                  <a:lnTo>
                    <a:pt x="622" y="48"/>
                  </a:lnTo>
                  <a:close/>
                  <a:moveTo>
                    <a:pt x="254" y="508"/>
                  </a:moveTo>
                  <a:lnTo>
                    <a:pt x="246" y="486"/>
                  </a:lnTo>
                  <a:lnTo>
                    <a:pt x="249" y="485"/>
                  </a:lnTo>
                  <a:lnTo>
                    <a:pt x="255" y="503"/>
                  </a:lnTo>
                  <a:lnTo>
                    <a:pt x="265" y="503"/>
                  </a:lnTo>
                  <a:lnTo>
                    <a:pt x="263" y="507"/>
                  </a:lnTo>
                  <a:lnTo>
                    <a:pt x="254" y="508"/>
                  </a:lnTo>
                  <a:close/>
                  <a:moveTo>
                    <a:pt x="265" y="503"/>
                  </a:moveTo>
                  <a:lnTo>
                    <a:pt x="255" y="503"/>
                  </a:lnTo>
                  <a:lnTo>
                    <a:pt x="262" y="502"/>
                  </a:lnTo>
                  <a:lnTo>
                    <a:pt x="269" y="492"/>
                  </a:lnTo>
                  <a:lnTo>
                    <a:pt x="271" y="486"/>
                  </a:lnTo>
                  <a:lnTo>
                    <a:pt x="274" y="487"/>
                  </a:lnTo>
                  <a:lnTo>
                    <a:pt x="271" y="495"/>
                  </a:lnTo>
                  <a:lnTo>
                    <a:pt x="265" y="503"/>
                  </a:lnTo>
                  <a:close/>
                  <a:moveTo>
                    <a:pt x="512" y="367"/>
                  </a:moveTo>
                  <a:lnTo>
                    <a:pt x="505" y="364"/>
                  </a:lnTo>
                  <a:lnTo>
                    <a:pt x="499" y="341"/>
                  </a:lnTo>
                  <a:lnTo>
                    <a:pt x="502" y="341"/>
                  </a:lnTo>
                  <a:lnTo>
                    <a:pt x="508" y="360"/>
                  </a:lnTo>
                  <a:lnTo>
                    <a:pt x="518" y="360"/>
                  </a:lnTo>
                  <a:lnTo>
                    <a:pt x="512" y="367"/>
                  </a:lnTo>
                  <a:close/>
                  <a:moveTo>
                    <a:pt x="518" y="360"/>
                  </a:moveTo>
                  <a:lnTo>
                    <a:pt x="508" y="360"/>
                  </a:lnTo>
                  <a:lnTo>
                    <a:pt x="515" y="358"/>
                  </a:lnTo>
                  <a:lnTo>
                    <a:pt x="521" y="348"/>
                  </a:lnTo>
                  <a:lnTo>
                    <a:pt x="523" y="342"/>
                  </a:lnTo>
                  <a:lnTo>
                    <a:pt x="526" y="342"/>
                  </a:lnTo>
                  <a:lnTo>
                    <a:pt x="527" y="348"/>
                  </a:lnTo>
                  <a:lnTo>
                    <a:pt x="524" y="348"/>
                  </a:lnTo>
                  <a:lnTo>
                    <a:pt x="519" y="359"/>
                  </a:lnTo>
                  <a:lnTo>
                    <a:pt x="518" y="360"/>
                  </a:lnTo>
                  <a:close/>
                  <a:moveTo>
                    <a:pt x="567" y="362"/>
                  </a:moveTo>
                  <a:lnTo>
                    <a:pt x="557" y="362"/>
                  </a:lnTo>
                  <a:lnTo>
                    <a:pt x="565" y="359"/>
                  </a:lnTo>
                  <a:lnTo>
                    <a:pt x="571" y="349"/>
                  </a:lnTo>
                  <a:lnTo>
                    <a:pt x="573" y="343"/>
                  </a:lnTo>
                  <a:lnTo>
                    <a:pt x="576" y="344"/>
                  </a:lnTo>
                  <a:lnTo>
                    <a:pt x="573" y="351"/>
                  </a:lnTo>
                  <a:lnTo>
                    <a:pt x="567" y="362"/>
                  </a:lnTo>
                  <a:close/>
                  <a:moveTo>
                    <a:pt x="538" y="367"/>
                  </a:moveTo>
                  <a:lnTo>
                    <a:pt x="533" y="367"/>
                  </a:lnTo>
                  <a:lnTo>
                    <a:pt x="536" y="364"/>
                  </a:lnTo>
                  <a:lnTo>
                    <a:pt x="540" y="360"/>
                  </a:lnTo>
                  <a:lnTo>
                    <a:pt x="545" y="348"/>
                  </a:lnTo>
                  <a:lnTo>
                    <a:pt x="546" y="343"/>
                  </a:lnTo>
                  <a:lnTo>
                    <a:pt x="549" y="343"/>
                  </a:lnTo>
                  <a:lnTo>
                    <a:pt x="551" y="349"/>
                  </a:lnTo>
                  <a:lnTo>
                    <a:pt x="547" y="349"/>
                  </a:lnTo>
                  <a:lnTo>
                    <a:pt x="545" y="355"/>
                  </a:lnTo>
                  <a:lnTo>
                    <a:pt x="542" y="363"/>
                  </a:lnTo>
                  <a:lnTo>
                    <a:pt x="538" y="367"/>
                  </a:lnTo>
                  <a:close/>
                  <a:moveTo>
                    <a:pt x="533" y="371"/>
                  </a:moveTo>
                  <a:lnTo>
                    <a:pt x="528" y="369"/>
                  </a:lnTo>
                  <a:lnTo>
                    <a:pt x="524" y="348"/>
                  </a:lnTo>
                  <a:lnTo>
                    <a:pt x="527" y="348"/>
                  </a:lnTo>
                  <a:lnTo>
                    <a:pt x="529" y="364"/>
                  </a:lnTo>
                  <a:lnTo>
                    <a:pt x="533" y="367"/>
                  </a:lnTo>
                  <a:lnTo>
                    <a:pt x="538" y="367"/>
                  </a:lnTo>
                  <a:lnTo>
                    <a:pt x="533" y="371"/>
                  </a:lnTo>
                  <a:close/>
                  <a:moveTo>
                    <a:pt x="557" y="367"/>
                  </a:moveTo>
                  <a:lnTo>
                    <a:pt x="547" y="349"/>
                  </a:lnTo>
                  <a:lnTo>
                    <a:pt x="551" y="349"/>
                  </a:lnTo>
                  <a:lnTo>
                    <a:pt x="557" y="362"/>
                  </a:lnTo>
                  <a:lnTo>
                    <a:pt x="567" y="362"/>
                  </a:lnTo>
                  <a:lnTo>
                    <a:pt x="566" y="364"/>
                  </a:lnTo>
                  <a:lnTo>
                    <a:pt x="557" y="367"/>
                  </a:lnTo>
                  <a:close/>
                  <a:moveTo>
                    <a:pt x="721" y="306"/>
                  </a:moveTo>
                  <a:lnTo>
                    <a:pt x="714" y="303"/>
                  </a:lnTo>
                  <a:lnTo>
                    <a:pt x="708" y="282"/>
                  </a:lnTo>
                  <a:lnTo>
                    <a:pt x="711" y="282"/>
                  </a:lnTo>
                  <a:lnTo>
                    <a:pt x="717" y="300"/>
                  </a:lnTo>
                  <a:lnTo>
                    <a:pt x="728" y="300"/>
                  </a:lnTo>
                  <a:lnTo>
                    <a:pt x="721" y="306"/>
                  </a:lnTo>
                  <a:close/>
                  <a:moveTo>
                    <a:pt x="728" y="300"/>
                  </a:moveTo>
                  <a:lnTo>
                    <a:pt x="717" y="300"/>
                  </a:lnTo>
                  <a:lnTo>
                    <a:pt x="725" y="299"/>
                  </a:lnTo>
                  <a:lnTo>
                    <a:pt x="731" y="289"/>
                  </a:lnTo>
                  <a:lnTo>
                    <a:pt x="734" y="284"/>
                  </a:lnTo>
                  <a:lnTo>
                    <a:pt x="737" y="284"/>
                  </a:lnTo>
                  <a:lnTo>
                    <a:pt x="738" y="290"/>
                  </a:lnTo>
                  <a:lnTo>
                    <a:pt x="735" y="290"/>
                  </a:lnTo>
                  <a:lnTo>
                    <a:pt x="729" y="299"/>
                  </a:lnTo>
                  <a:lnTo>
                    <a:pt x="728" y="300"/>
                  </a:lnTo>
                  <a:close/>
                  <a:moveTo>
                    <a:pt x="752" y="302"/>
                  </a:moveTo>
                  <a:lnTo>
                    <a:pt x="742" y="302"/>
                  </a:lnTo>
                  <a:lnTo>
                    <a:pt x="749" y="300"/>
                  </a:lnTo>
                  <a:lnTo>
                    <a:pt x="755" y="290"/>
                  </a:lnTo>
                  <a:lnTo>
                    <a:pt x="758" y="285"/>
                  </a:lnTo>
                  <a:lnTo>
                    <a:pt x="761" y="286"/>
                  </a:lnTo>
                  <a:lnTo>
                    <a:pt x="758" y="293"/>
                  </a:lnTo>
                  <a:lnTo>
                    <a:pt x="752" y="302"/>
                  </a:lnTo>
                  <a:close/>
                  <a:moveTo>
                    <a:pt x="742" y="308"/>
                  </a:moveTo>
                  <a:lnTo>
                    <a:pt x="735" y="290"/>
                  </a:lnTo>
                  <a:lnTo>
                    <a:pt x="738" y="290"/>
                  </a:lnTo>
                  <a:lnTo>
                    <a:pt x="742" y="302"/>
                  </a:lnTo>
                  <a:lnTo>
                    <a:pt x="752" y="302"/>
                  </a:lnTo>
                  <a:lnTo>
                    <a:pt x="750" y="305"/>
                  </a:lnTo>
                  <a:lnTo>
                    <a:pt x="742" y="308"/>
                  </a:lnTo>
                  <a:close/>
                  <a:moveTo>
                    <a:pt x="409" y="282"/>
                  </a:moveTo>
                  <a:lnTo>
                    <a:pt x="405" y="282"/>
                  </a:lnTo>
                  <a:lnTo>
                    <a:pt x="411" y="275"/>
                  </a:lnTo>
                  <a:lnTo>
                    <a:pt x="415" y="267"/>
                  </a:lnTo>
                  <a:lnTo>
                    <a:pt x="411" y="265"/>
                  </a:lnTo>
                  <a:lnTo>
                    <a:pt x="408" y="258"/>
                  </a:lnTo>
                  <a:lnTo>
                    <a:pt x="407" y="243"/>
                  </a:lnTo>
                  <a:lnTo>
                    <a:pt x="410" y="243"/>
                  </a:lnTo>
                  <a:lnTo>
                    <a:pt x="415" y="261"/>
                  </a:lnTo>
                  <a:lnTo>
                    <a:pt x="427" y="261"/>
                  </a:lnTo>
                  <a:lnTo>
                    <a:pt x="423" y="268"/>
                  </a:lnTo>
                  <a:lnTo>
                    <a:pt x="418" y="268"/>
                  </a:lnTo>
                  <a:lnTo>
                    <a:pt x="413" y="278"/>
                  </a:lnTo>
                  <a:lnTo>
                    <a:pt x="409" y="282"/>
                  </a:lnTo>
                  <a:close/>
                  <a:moveTo>
                    <a:pt x="427" y="261"/>
                  </a:moveTo>
                  <a:lnTo>
                    <a:pt x="415" y="261"/>
                  </a:lnTo>
                  <a:lnTo>
                    <a:pt x="423" y="260"/>
                  </a:lnTo>
                  <a:lnTo>
                    <a:pt x="429" y="251"/>
                  </a:lnTo>
                  <a:lnTo>
                    <a:pt x="432" y="245"/>
                  </a:lnTo>
                  <a:lnTo>
                    <a:pt x="435" y="245"/>
                  </a:lnTo>
                  <a:lnTo>
                    <a:pt x="437" y="251"/>
                  </a:lnTo>
                  <a:lnTo>
                    <a:pt x="433" y="251"/>
                  </a:lnTo>
                  <a:lnTo>
                    <a:pt x="430" y="257"/>
                  </a:lnTo>
                  <a:lnTo>
                    <a:pt x="427" y="261"/>
                  </a:lnTo>
                  <a:close/>
                  <a:moveTo>
                    <a:pt x="450" y="263"/>
                  </a:moveTo>
                  <a:lnTo>
                    <a:pt x="441" y="263"/>
                  </a:lnTo>
                  <a:lnTo>
                    <a:pt x="448" y="261"/>
                  </a:lnTo>
                  <a:lnTo>
                    <a:pt x="453" y="252"/>
                  </a:lnTo>
                  <a:lnTo>
                    <a:pt x="456" y="246"/>
                  </a:lnTo>
                  <a:lnTo>
                    <a:pt x="459" y="247"/>
                  </a:lnTo>
                  <a:lnTo>
                    <a:pt x="456" y="254"/>
                  </a:lnTo>
                  <a:lnTo>
                    <a:pt x="450" y="263"/>
                  </a:lnTo>
                  <a:close/>
                  <a:moveTo>
                    <a:pt x="440" y="269"/>
                  </a:moveTo>
                  <a:lnTo>
                    <a:pt x="433" y="251"/>
                  </a:lnTo>
                  <a:lnTo>
                    <a:pt x="437" y="251"/>
                  </a:lnTo>
                  <a:lnTo>
                    <a:pt x="441" y="263"/>
                  </a:lnTo>
                  <a:lnTo>
                    <a:pt x="450" y="263"/>
                  </a:lnTo>
                  <a:lnTo>
                    <a:pt x="449" y="266"/>
                  </a:lnTo>
                  <a:lnTo>
                    <a:pt x="440" y="269"/>
                  </a:lnTo>
                  <a:close/>
                  <a:moveTo>
                    <a:pt x="405" y="287"/>
                  </a:moveTo>
                  <a:lnTo>
                    <a:pt x="397" y="286"/>
                  </a:lnTo>
                  <a:lnTo>
                    <a:pt x="390" y="265"/>
                  </a:lnTo>
                  <a:lnTo>
                    <a:pt x="393" y="264"/>
                  </a:lnTo>
                  <a:lnTo>
                    <a:pt x="398" y="281"/>
                  </a:lnTo>
                  <a:lnTo>
                    <a:pt x="405" y="282"/>
                  </a:lnTo>
                  <a:lnTo>
                    <a:pt x="409" y="282"/>
                  </a:lnTo>
                  <a:lnTo>
                    <a:pt x="405" y="287"/>
                  </a:lnTo>
                  <a:close/>
                  <a:moveTo>
                    <a:pt x="518" y="311"/>
                  </a:moveTo>
                  <a:lnTo>
                    <a:pt x="511" y="288"/>
                  </a:lnTo>
                  <a:lnTo>
                    <a:pt x="514" y="288"/>
                  </a:lnTo>
                  <a:lnTo>
                    <a:pt x="520" y="306"/>
                  </a:lnTo>
                  <a:lnTo>
                    <a:pt x="530" y="306"/>
                  </a:lnTo>
                  <a:lnTo>
                    <a:pt x="528" y="309"/>
                  </a:lnTo>
                  <a:lnTo>
                    <a:pt x="518" y="311"/>
                  </a:lnTo>
                  <a:close/>
                  <a:moveTo>
                    <a:pt x="530" y="306"/>
                  </a:moveTo>
                  <a:lnTo>
                    <a:pt x="520" y="306"/>
                  </a:lnTo>
                  <a:lnTo>
                    <a:pt x="527" y="304"/>
                  </a:lnTo>
                  <a:lnTo>
                    <a:pt x="533" y="295"/>
                  </a:lnTo>
                  <a:lnTo>
                    <a:pt x="536" y="289"/>
                  </a:lnTo>
                  <a:lnTo>
                    <a:pt x="539" y="290"/>
                  </a:lnTo>
                  <a:lnTo>
                    <a:pt x="535" y="297"/>
                  </a:lnTo>
                  <a:lnTo>
                    <a:pt x="530" y="306"/>
                  </a:lnTo>
                  <a:close/>
                  <a:moveTo>
                    <a:pt x="568" y="110"/>
                  </a:moveTo>
                  <a:lnTo>
                    <a:pt x="560" y="87"/>
                  </a:lnTo>
                  <a:lnTo>
                    <a:pt x="563" y="87"/>
                  </a:lnTo>
                  <a:lnTo>
                    <a:pt x="570" y="105"/>
                  </a:lnTo>
                  <a:lnTo>
                    <a:pt x="580" y="105"/>
                  </a:lnTo>
                  <a:lnTo>
                    <a:pt x="578" y="108"/>
                  </a:lnTo>
                  <a:lnTo>
                    <a:pt x="568" y="110"/>
                  </a:lnTo>
                  <a:close/>
                  <a:moveTo>
                    <a:pt x="580" y="105"/>
                  </a:moveTo>
                  <a:lnTo>
                    <a:pt x="570" y="105"/>
                  </a:lnTo>
                  <a:lnTo>
                    <a:pt x="577" y="103"/>
                  </a:lnTo>
                  <a:lnTo>
                    <a:pt x="583" y="94"/>
                  </a:lnTo>
                  <a:lnTo>
                    <a:pt x="586" y="88"/>
                  </a:lnTo>
                  <a:lnTo>
                    <a:pt x="589" y="89"/>
                  </a:lnTo>
                  <a:lnTo>
                    <a:pt x="585" y="96"/>
                  </a:lnTo>
                  <a:lnTo>
                    <a:pt x="580" y="105"/>
                  </a:lnTo>
                  <a:close/>
                  <a:moveTo>
                    <a:pt x="224" y="607"/>
                  </a:moveTo>
                  <a:lnTo>
                    <a:pt x="217" y="604"/>
                  </a:lnTo>
                  <a:lnTo>
                    <a:pt x="210" y="581"/>
                  </a:lnTo>
                  <a:lnTo>
                    <a:pt x="214" y="581"/>
                  </a:lnTo>
                  <a:lnTo>
                    <a:pt x="220" y="600"/>
                  </a:lnTo>
                  <a:lnTo>
                    <a:pt x="230" y="600"/>
                  </a:lnTo>
                  <a:lnTo>
                    <a:pt x="224" y="607"/>
                  </a:lnTo>
                  <a:close/>
                  <a:moveTo>
                    <a:pt x="230" y="600"/>
                  </a:moveTo>
                  <a:lnTo>
                    <a:pt x="220" y="600"/>
                  </a:lnTo>
                  <a:lnTo>
                    <a:pt x="227" y="598"/>
                  </a:lnTo>
                  <a:lnTo>
                    <a:pt x="232" y="588"/>
                  </a:lnTo>
                  <a:lnTo>
                    <a:pt x="235" y="582"/>
                  </a:lnTo>
                  <a:lnTo>
                    <a:pt x="238" y="582"/>
                  </a:lnTo>
                  <a:lnTo>
                    <a:pt x="239" y="588"/>
                  </a:lnTo>
                  <a:lnTo>
                    <a:pt x="236" y="588"/>
                  </a:lnTo>
                  <a:lnTo>
                    <a:pt x="231" y="599"/>
                  </a:lnTo>
                  <a:lnTo>
                    <a:pt x="230" y="600"/>
                  </a:lnTo>
                  <a:close/>
                  <a:moveTo>
                    <a:pt x="282" y="601"/>
                  </a:moveTo>
                  <a:lnTo>
                    <a:pt x="269" y="601"/>
                  </a:lnTo>
                  <a:lnTo>
                    <a:pt x="276" y="599"/>
                  </a:lnTo>
                  <a:lnTo>
                    <a:pt x="282" y="589"/>
                  </a:lnTo>
                  <a:lnTo>
                    <a:pt x="285" y="583"/>
                  </a:lnTo>
                  <a:lnTo>
                    <a:pt x="288" y="584"/>
                  </a:lnTo>
                  <a:lnTo>
                    <a:pt x="282" y="601"/>
                  </a:lnTo>
                  <a:close/>
                  <a:moveTo>
                    <a:pt x="250" y="607"/>
                  </a:moveTo>
                  <a:lnTo>
                    <a:pt x="245" y="607"/>
                  </a:lnTo>
                  <a:lnTo>
                    <a:pt x="249" y="603"/>
                  </a:lnTo>
                  <a:lnTo>
                    <a:pt x="252" y="600"/>
                  </a:lnTo>
                  <a:lnTo>
                    <a:pt x="256" y="588"/>
                  </a:lnTo>
                  <a:lnTo>
                    <a:pt x="258" y="583"/>
                  </a:lnTo>
                  <a:lnTo>
                    <a:pt x="261" y="583"/>
                  </a:lnTo>
                  <a:lnTo>
                    <a:pt x="263" y="589"/>
                  </a:lnTo>
                  <a:lnTo>
                    <a:pt x="259" y="589"/>
                  </a:lnTo>
                  <a:lnTo>
                    <a:pt x="257" y="595"/>
                  </a:lnTo>
                  <a:lnTo>
                    <a:pt x="254" y="603"/>
                  </a:lnTo>
                  <a:lnTo>
                    <a:pt x="250" y="607"/>
                  </a:lnTo>
                  <a:close/>
                  <a:moveTo>
                    <a:pt x="259" y="632"/>
                  </a:moveTo>
                  <a:lnTo>
                    <a:pt x="252" y="629"/>
                  </a:lnTo>
                  <a:lnTo>
                    <a:pt x="246" y="609"/>
                  </a:lnTo>
                  <a:lnTo>
                    <a:pt x="242" y="609"/>
                  </a:lnTo>
                  <a:lnTo>
                    <a:pt x="238" y="603"/>
                  </a:lnTo>
                  <a:lnTo>
                    <a:pt x="236" y="588"/>
                  </a:lnTo>
                  <a:lnTo>
                    <a:pt x="239" y="588"/>
                  </a:lnTo>
                  <a:lnTo>
                    <a:pt x="241" y="604"/>
                  </a:lnTo>
                  <a:lnTo>
                    <a:pt x="245" y="607"/>
                  </a:lnTo>
                  <a:lnTo>
                    <a:pt x="250" y="607"/>
                  </a:lnTo>
                  <a:lnTo>
                    <a:pt x="249" y="607"/>
                  </a:lnTo>
                  <a:lnTo>
                    <a:pt x="248" y="608"/>
                  </a:lnTo>
                  <a:lnTo>
                    <a:pt x="254" y="625"/>
                  </a:lnTo>
                  <a:lnTo>
                    <a:pt x="265" y="625"/>
                  </a:lnTo>
                  <a:lnTo>
                    <a:pt x="259" y="632"/>
                  </a:lnTo>
                  <a:close/>
                  <a:moveTo>
                    <a:pt x="265" y="625"/>
                  </a:moveTo>
                  <a:lnTo>
                    <a:pt x="254" y="625"/>
                  </a:lnTo>
                  <a:lnTo>
                    <a:pt x="261" y="624"/>
                  </a:lnTo>
                  <a:lnTo>
                    <a:pt x="266" y="615"/>
                  </a:lnTo>
                  <a:lnTo>
                    <a:pt x="269" y="607"/>
                  </a:lnTo>
                  <a:lnTo>
                    <a:pt x="266" y="606"/>
                  </a:lnTo>
                  <a:lnTo>
                    <a:pt x="262" y="601"/>
                  </a:lnTo>
                  <a:lnTo>
                    <a:pt x="259" y="589"/>
                  </a:lnTo>
                  <a:lnTo>
                    <a:pt x="263" y="589"/>
                  </a:lnTo>
                  <a:lnTo>
                    <a:pt x="269" y="601"/>
                  </a:lnTo>
                  <a:lnTo>
                    <a:pt x="282" y="601"/>
                  </a:lnTo>
                  <a:lnTo>
                    <a:pt x="281" y="605"/>
                  </a:lnTo>
                  <a:lnTo>
                    <a:pt x="272" y="608"/>
                  </a:lnTo>
                  <a:lnTo>
                    <a:pt x="273" y="613"/>
                  </a:lnTo>
                  <a:lnTo>
                    <a:pt x="270" y="613"/>
                  </a:lnTo>
                  <a:lnTo>
                    <a:pt x="265" y="624"/>
                  </a:lnTo>
                  <a:lnTo>
                    <a:pt x="265" y="625"/>
                  </a:lnTo>
                  <a:close/>
                  <a:moveTo>
                    <a:pt x="314" y="627"/>
                  </a:moveTo>
                  <a:lnTo>
                    <a:pt x="303" y="627"/>
                  </a:lnTo>
                  <a:lnTo>
                    <a:pt x="311" y="624"/>
                  </a:lnTo>
                  <a:lnTo>
                    <a:pt x="317" y="614"/>
                  </a:lnTo>
                  <a:lnTo>
                    <a:pt x="319" y="608"/>
                  </a:lnTo>
                  <a:lnTo>
                    <a:pt x="322" y="609"/>
                  </a:lnTo>
                  <a:lnTo>
                    <a:pt x="320" y="616"/>
                  </a:lnTo>
                  <a:lnTo>
                    <a:pt x="314" y="627"/>
                  </a:lnTo>
                  <a:close/>
                  <a:moveTo>
                    <a:pt x="285" y="632"/>
                  </a:moveTo>
                  <a:lnTo>
                    <a:pt x="279" y="632"/>
                  </a:lnTo>
                  <a:lnTo>
                    <a:pt x="283" y="629"/>
                  </a:lnTo>
                  <a:lnTo>
                    <a:pt x="287" y="625"/>
                  </a:lnTo>
                  <a:lnTo>
                    <a:pt x="290" y="614"/>
                  </a:lnTo>
                  <a:lnTo>
                    <a:pt x="293" y="608"/>
                  </a:lnTo>
                  <a:lnTo>
                    <a:pt x="295" y="609"/>
                  </a:lnTo>
                  <a:lnTo>
                    <a:pt x="298" y="614"/>
                  </a:lnTo>
                  <a:lnTo>
                    <a:pt x="294" y="614"/>
                  </a:lnTo>
                  <a:lnTo>
                    <a:pt x="291" y="620"/>
                  </a:lnTo>
                  <a:lnTo>
                    <a:pt x="288" y="628"/>
                  </a:lnTo>
                  <a:lnTo>
                    <a:pt x="285" y="632"/>
                  </a:lnTo>
                  <a:close/>
                  <a:moveTo>
                    <a:pt x="279" y="637"/>
                  </a:moveTo>
                  <a:lnTo>
                    <a:pt x="274" y="634"/>
                  </a:lnTo>
                  <a:lnTo>
                    <a:pt x="270" y="613"/>
                  </a:lnTo>
                  <a:lnTo>
                    <a:pt x="273" y="613"/>
                  </a:lnTo>
                  <a:lnTo>
                    <a:pt x="276" y="629"/>
                  </a:lnTo>
                  <a:lnTo>
                    <a:pt x="279" y="632"/>
                  </a:lnTo>
                  <a:lnTo>
                    <a:pt x="285" y="632"/>
                  </a:lnTo>
                  <a:lnTo>
                    <a:pt x="279" y="637"/>
                  </a:lnTo>
                  <a:close/>
                  <a:moveTo>
                    <a:pt x="303" y="632"/>
                  </a:moveTo>
                  <a:lnTo>
                    <a:pt x="294" y="614"/>
                  </a:lnTo>
                  <a:lnTo>
                    <a:pt x="298" y="614"/>
                  </a:lnTo>
                  <a:lnTo>
                    <a:pt x="303" y="627"/>
                  </a:lnTo>
                  <a:lnTo>
                    <a:pt x="314" y="627"/>
                  </a:lnTo>
                  <a:lnTo>
                    <a:pt x="313" y="629"/>
                  </a:lnTo>
                  <a:lnTo>
                    <a:pt x="303" y="632"/>
                  </a:lnTo>
                  <a:close/>
                  <a:moveTo>
                    <a:pt x="898" y="837"/>
                  </a:moveTo>
                  <a:lnTo>
                    <a:pt x="893" y="837"/>
                  </a:lnTo>
                  <a:lnTo>
                    <a:pt x="899" y="830"/>
                  </a:lnTo>
                  <a:lnTo>
                    <a:pt x="903" y="822"/>
                  </a:lnTo>
                  <a:lnTo>
                    <a:pt x="899" y="820"/>
                  </a:lnTo>
                  <a:lnTo>
                    <a:pt x="896" y="813"/>
                  </a:lnTo>
                  <a:lnTo>
                    <a:pt x="895" y="798"/>
                  </a:lnTo>
                  <a:lnTo>
                    <a:pt x="898" y="798"/>
                  </a:lnTo>
                  <a:lnTo>
                    <a:pt x="903" y="816"/>
                  </a:lnTo>
                  <a:lnTo>
                    <a:pt x="915" y="816"/>
                  </a:lnTo>
                  <a:lnTo>
                    <a:pt x="913" y="820"/>
                  </a:lnTo>
                  <a:lnTo>
                    <a:pt x="908" y="822"/>
                  </a:lnTo>
                  <a:lnTo>
                    <a:pt x="908" y="825"/>
                  </a:lnTo>
                  <a:lnTo>
                    <a:pt x="905" y="825"/>
                  </a:lnTo>
                  <a:lnTo>
                    <a:pt x="900" y="835"/>
                  </a:lnTo>
                  <a:lnTo>
                    <a:pt x="898" y="837"/>
                  </a:lnTo>
                  <a:close/>
                  <a:moveTo>
                    <a:pt x="915" y="816"/>
                  </a:moveTo>
                  <a:lnTo>
                    <a:pt x="903" y="816"/>
                  </a:lnTo>
                  <a:lnTo>
                    <a:pt x="911" y="815"/>
                  </a:lnTo>
                  <a:lnTo>
                    <a:pt x="917" y="805"/>
                  </a:lnTo>
                  <a:lnTo>
                    <a:pt x="920" y="800"/>
                  </a:lnTo>
                  <a:lnTo>
                    <a:pt x="923" y="800"/>
                  </a:lnTo>
                  <a:lnTo>
                    <a:pt x="925" y="805"/>
                  </a:lnTo>
                  <a:lnTo>
                    <a:pt x="921" y="805"/>
                  </a:lnTo>
                  <a:lnTo>
                    <a:pt x="918" y="811"/>
                  </a:lnTo>
                  <a:lnTo>
                    <a:pt x="915" y="816"/>
                  </a:lnTo>
                  <a:close/>
                  <a:moveTo>
                    <a:pt x="941" y="818"/>
                  </a:moveTo>
                  <a:lnTo>
                    <a:pt x="929" y="818"/>
                  </a:lnTo>
                  <a:lnTo>
                    <a:pt x="936" y="816"/>
                  </a:lnTo>
                  <a:lnTo>
                    <a:pt x="942" y="806"/>
                  </a:lnTo>
                  <a:lnTo>
                    <a:pt x="944" y="801"/>
                  </a:lnTo>
                  <a:lnTo>
                    <a:pt x="947" y="802"/>
                  </a:lnTo>
                  <a:lnTo>
                    <a:pt x="941" y="818"/>
                  </a:lnTo>
                  <a:close/>
                  <a:moveTo>
                    <a:pt x="923" y="839"/>
                  </a:moveTo>
                  <a:lnTo>
                    <a:pt x="919" y="839"/>
                  </a:lnTo>
                  <a:lnTo>
                    <a:pt x="924" y="832"/>
                  </a:lnTo>
                  <a:lnTo>
                    <a:pt x="928" y="824"/>
                  </a:lnTo>
                  <a:lnTo>
                    <a:pt x="926" y="823"/>
                  </a:lnTo>
                  <a:lnTo>
                    <a:pt x="923" y="817"/>
                  </a:lnTo>
                  <a:lnTo>
                    <a:pt x="921" y="805"/>
                  </a:lnTo>
                  <a:lnTo>
                    <a:pt x="925" y="805"/>
                  </a:lnTo>
                  <a:lnTo>
                    <a:pt x="929" y="818"/>
                  </a:lnTo>
                  <a:lnTo>
                    <a:pt x="941" y="818"/>
                  </a:lnTo>
                  <a:lnTo>
                    <a:pt x="939" y="822"/>
                  </a:lnTo>
                  <a:lnTo>
                    <a:pt x="932" y="825"/>
                  </a:lnTo>
                  <a:lnTo>
                    <a:pt x="927" y="834"/>
                  </a:lnTo>
                  <a:lnTo>
                    <a:pt x="923" y="839"/>
                  </a:lnTo>
                  <a:close/>
                  <a:moveTo>
                    <a:pt x="892" y="843"/>
                  </a:moveTo>
                  <a:lnTo>
                    <a:pt x="885" y="841"/>
                  </a:lnTo>
                  <a:lnTo>
                    <a:pt x="878" y="819"/>
                  </a:lnTo>
                  <a:lnTo>
                    <a:pt x="881" y="819"/>
                  </a:lnTo>
                  <a:lnTo>
                    <a:pt x="886" y="836"/>
                  </a:lnTo>
                  <a:lnTo>
                    <a:pt x="893" y="837"/>
                  </a:lnTo>
                  <a:lnTo>
                    <a:pt x="898" y="837"/>
                  </a:lnTo>
                  <a:lnTo>
                    <a:pt x="892" y="843"/>
                  </a:lnTo>
                  <a:close/>
                  <a:moveTo>
                    <a:pt x="912" y="843"/>
                  </a:moveTo>
                  <a:lnTo>
                    <a:pt x="905" y="825"/>
                  </a:lnTo>
                  <a:lnTo>
                    <a:pt x="908" y="825"/>
                  </a:lnTo>
                  <a:lnTo>
                    <a:pt x="913" y="838"/>
                  </a:lnTo>
                  <a:lnTo>
                    <a:pt x="919" y="839"/>
                  </a:lnTo>
                  <a:lnTo>
                    <a:pt x="923" y="839"/>
                  </a:lnTo>
                  <a:lnTo>
                    <a:pt x="920" y="843"/>
                  </a:lnTo>
                  <a:lnTo>
                    <a:pt x="912" y="843"/>
                  </a:lnTo>
                  <a:close/>
                  <a:moveTo>
                    <a:pt x="584" y="803"/>
                  </a:moveTo>
                  <a:lnTo>
                    <a:pt x="580" y="803"/>
                  </a:lnTo>
                  <a:lnTo>
                    <a:pt x="586" y="796"/>
                  </a:lnTo>
                  <a:lnTo>
                    <a:pt x="590" y="788"/>
                  </a:lnTo>
                  <a:lnTo>
                    <a:pt x="586" y="786"/>
                  </a:lnTo>
                  <a:lnTo>
                    <a:pt x="583" y="779"/>
                  </a:lnTo>
                  <a:lnTo>
                    <a:pt x="581" y="764"/>
                  </a:lnTo>
                  <a:lnTo>
                    <a:pt x="585" y="764"/>
                  </a:lnTo>
                  <a:lnTo>
                    <a:pt x="590" y="782"/>
                  </a:lnTo>
                  <a:lnTo>
                    <a:pt x="602" y="782"/>
                  </a:lnTo>
                  <a:lnTo>
                    <a:pt x="600" y="786"/>
                  </a:lnTo>
                  <a:lnTo>
                    <a:pt x="594" y="788"/>
                  </a:lnTo>
                  <a:lnTo>
                    <a:pt x="595" y="790"/>
                  </a:lnTo>
                  <a:lnTo>
                    <a:pt x="592" y="790"/>
                  </a:lnTo>
                  <a:lnTo>
                    <a:pt x="587" y="800"/>
                  </a:lnTo>
                  <a:lnTo>
                    <a:pt x="584" y="803"/>
                  </a:lnTo>
                  <a:close/>
                  <a:moveTo>
                    <a:pt x="602" y="782"/>
                  </a:moveTo>
                  <a:lnTo>
                    <a:pt x="590" y="782"/>
                  </a:lnTo>
                  <a:lnTo>
                    <a:pt x="598" y="780"/>
                  </a:lnTo>
                  <a:lnTo>
                    <a:pt x="604" y="771"/>
                  </a:lnTo>
                  <a:lnTo>
                    <a:pt x="607" y="765"/>
                  </a:lnTo>
                  <a:lnTo>
                    <a:pt x="610" y="766"/>
                  </a:lnTo>
                  <a:lnTo>
                    <a:pt x="612" y="771"/>
                  </a:lnTo>
                  <a:lnTo>
                    <a:pt x="608" y="771"/>
                  </a:lnTo>
                  <a:lnTo>
                    <a:pt x="605" y="777"/>
                  </a:lnTo>
                  <a:lnTo>
                    <a:pt x="602" y="782"/>
                  </a:lnTo>
                  <a:close/>
                  <a:moveTo>
                    <a:pt x="628" y="784"/>
                  </a:moveTo>
                  <a:lnTo>
                    <a:pt x="615" y="784"/>
                  </a:lnTo>
                  <a:lnTo>
                    <a:pt x="622" y="782"/>
                  </a:lnTo>
                  <a:lnTo>
                    <a:pt x="628" y="772"/>
                  </a:lnTo>
                  <a:lnTo>
                    <a:pt x="631" y="766"/>
                  </a:lnTo>
                  <a:lnTo>
                    <a:pt x="634" y="768"/>
                  </a:lnTo>
                  <a:lnTo>
                    <a:pt x="628" y="784"/>
                  </a:lnTo>
                  <a:close/>
                  <a:moveTo>
                    <a:pt x="612" y="805"/>
                  </a:moveTo>
                  <a:lnTo>
                    <a:pt x="606" y="805"/>
                  </a:lnTo>
                  <a:lnTo>
                    <a:pt x="611" y="798"/>
                  </a:lnTo>
                  <a:lnTo>
                    <a:pt x="615" y="790"/>
                  </a:lnTo>
                  <a:lnTo>
                    <a:pt x="612" y="789"/>
                  </a:lnTo>
                  <a:lnTo>
                    <a:pt x="610" y="783"/>
                  </a:lnTo>
                  <a:lnTo>
                    <a:pt x="608" y="771"/>
                  </a:lnTo>
                  <a:lnTo>
                    <a:pt x="612" y="771"/>
                  </a:lnTo>
                  <a:lnTo>
                    <a:pt x="615" y="784"/>
                  </a:lnTo>
                  <a:lnTo>
                    <a:pt x="628" y="784"/>
                  </a:lnTo>
                  <a:lnTo>
                    <a:pt x="626" y="788"/>
                  </a:lnTo>
                  <a:lnTo>
                    <a:pt x="619" y="790"/>
                  </a:lnTo>
                  <a:lnTo>
                    <a:pt x="617" y="795"/>
                  </a:lnTo>
                  <a:lnTo>
                    <a:pt x="612" y="805"/>
                  </a:lnTo>
                  <a:close/>
                  <a:moveTo>
                    <a:pt x="579" y="809"/>
                  </a:moveTo>
                  <a:lnTo>
                    <a:pt x="571" y="806"/>
                  </a:lnTo>
                  <a:lnTo>
                    <a:pt x="565" y="785"/>
                  </a:lnTo>
                  <a:lnTo>
                    <a:pt x="568" y="785"/>
                  </a:lnTo>
                  <a:lnTo>
                    <a:pt x="573" y="802"/>
                  </a:lnTo>
                  <a:lnTo>
                    <a:pt x="580" y="803"/>
                  </a:lnTo>
                  <a:lnTo>
                    <a:pt x="584" y="803"/>
                  </a:lnTo>
                  <a:lnTo>
                    <a:pt x="579" y="809"/>
                  </a:lnTo>
                  <a:close/>
                  <a:moveTo>
                    <a:pt x="616" y="834"/>
                  </a:moveTo>
                  <a:lnTo>
                    <a:pt x="609" y="831"/>
                  </a:lnTo>
                  <a:lnTo>
                    <a:pt x="602" y="811"/>
                  </a:lnTo>
                  <a:lnTo>
                    <a:pt x="598" y="811"/>
                  </a:lnTo>
                  <a:lnTo>
                    <a:pt x="595" y="806"/>
                  </a:lnTo>
                  <a:lnTo>
                    <a:pt x="592" y="790"/>
                  </a:lnTo>
                  <a:lnTo>
                    <a:pt x="595" y="790"/>
                  </a:lnTo>
                  <a:lnTo>
                    <a:pt x="600" y="803"/>
                  </a:lnTo>
                  <a:lnTo>
                    <a:pt x="606" y="805"/>
                  </a:lnTo>
                  <a:lnTo>
                    <a:pt x="612" y="805"/>
                  </a:lnTo>
                  <a:lnTo>
                    <a:pt x="611" y="807"/>
                  </a:lnTo>
                  <a:lnTo>
                    <a:pt x="605" y="810"/>
                  </a:lnTo>
                  <a:lnTo>
                    <a:pt x="612" y="827"/>
                  </a:lnTo>
                  <a:lnTo>
                    <a:pt x="621" y="827"/>
                  </a:lnTo>
                  <a:lnTo>
                    <a:pt x="616" y="834"/>
                  </a:lnTo>
                  <a:close/>
                  <a:moveTo>
                    <a:pt x="621" y="827"/>
                  </a:moveTo>
                  <a:lnTo>
                    <a:pt x="612" y="827"/>
                  </a:lnTo>
                  <a:lnTo>
                    <a:pt x="619" y="825"/>
                  </a:lnTo>
                  <a:lnTo>
                    <a:pt x="624" y="815"/>
                  </a:lnTo>
                  <a:lnTo>
                    <a:pt x="626" y="809"/>
                  </a:lnTo>
                  <a:lnTo>
                    <a:pt x="629" y="809"/>
                  </a:lnTo>
                  <a:lnTo>
                    <a:pt x="630" y="815"/>
                  </a:lnTo>
                  <a:lnTo>
                    <a:pt x="627" y="815"/>
                  </a:lnTo>
                  <a:lnTo>
                    <a:pt x="622" y="826"/>
                  </a:lnTo>
                  <a:lnTo>
                    <a:pt x="621" y="827"/>
                  </a:lnTo>
                  <a:close/>
                  <a:moveTo>
                    <a:pt x="670" y="828"/>
                  </a:moveTo>
                  <a:lnTo>
                    <a:pt x="660" y="828"/>
                  </a:lnTo>
                  <a:lnTo>
                    <a:pt x="668" y="826"/>
                  </a:lnTo>
                  <a:lnTo>
                    <a:pt x="674" y="816"/>
                  </a:lnTo>
                  <a:lnTo>
                    <a:pt x="676" y="810"/>
                  </a:lnTo>
                  <a:lnTo>
                    <a:pt x="679" y="811"/>
                  </a:lnTo>
                  <a:lnTo>
                    <a:pt x="681" y="816"/>
                  </a:lnTo>
                  <a:lnTo>
                    <a:pt x="677" y="816"/>
                  </a:lnTo>
                  <a:lnTo>
                    <a:pt x="672" y="826"/>
                  </a:lnTo>
                  <a:lnTo>
                    <a:pt x="670" y="828"/>
                  </a:lnTo>
                  <a:close/>
                  <a:moveTo>
                    <a:pt x="640" y="834"/>
                  </a:moveTo>
                  <a:lnTo>
                    <a:pt x="636" y="834"/>
                  </a:lnTo>
                  <a:lnTo>
                    <a:pt x="640" y="830"/>
                  </a:lnTo>
                  <a:lnTo>
                    <a:pt x="643" y="828"/>
                  </a:lnTo>
                  <a:lnTo>
                    <a:pt x="649" y="810"/>
                  </a:lnTo>
                  <a:lnTo>
                    <a:pt x="652" y="810"/>
                  </a:lnTo>
                  <a:lnTo>
                    <a:pt x="655" y="816"/>
                  </a:lnTo>
                  <a:lnTo>
                    <a:pt x="650" y="816"/>
                  </a:lnTo>
                  <a:lnTo>
                    <a:pt x="648" y="822"/>
                  </a:lnTo>
                  <a:lnTo>
                    <a:pt x="645" y="830"/>
                  </a:lnTo>
                  <a:lnTo>
                    <a:pt x="640" y="834"/>
                  </a:lnTo>
                  <a:close/>
                  <a:moveTo>
                    <a:pt x="695" y="830"/>
                  </a:moveTo>
                  <a:lnTo>
                    <a:pt x="686" y="830"/>
                  </a:lnTo>
                  <a:lnTo>
                    <a:pt x="692" y="829"/>
                  </a:lnTo>
                  <a:lnTo>
                    <a:pt x="698" y="818"/>
                  </a:lnTo>
                  <a:lnTo>
                    <a:pt x="700" y="812"/>
                  </a:lnTo>
                  <a:lnTo>
                    <a:pt x="703" y="812"/>
                  </a:lnTo>
                  <a:lnTo>
                    <a:pt x="704" y="818"/>
                  </a:lnTo>
                  <a:lnTo>
                    <a:pt x="701" y="818"/>
                  </a:lnTo>
                  <a:lnTo>
                    <a:pt x="697" y="829"/>
                  </a:lnTo>
                  <a:lnTo>
                    <a:pt x="695" y="830"/>
                  </a:lnTo>
                  <a:close/>
                  <a:moveTo>
                    <a:pt x="747" y="832"/>
                  </a:moveTo>
                  <a:lnTo>
                    <a:pt x="734" y="832"/>
                  </a:lnTo>
                  <a:lnTo>
                    <a:pt x="742" y="829"/>
                  </a:lnTo>
                  <a:lnTo>
                    <a:pt x="748" y="819"/>
                  </a:lnTo>
                  <a:lnTo>
                    <a:pt x="750" y="813"/>
                  </a:lnTo>
                  <a:lnTo>
                    <a:pt x="753" y="814"/>
                  </a:lnTo>
                  <a:lnTo>
                    <a:pt x="753" y="815"/>
                  </a:lnTo>
                  <a:lnTo>
                    <a:pt x="747" y="832"/>
                  </a:lnTo>
                  <a:close/>
                  <a:moveTo>
                    <a:pt x="715" y="837"/>
                  </a:moveTo>
                  <a:lnTo>
                    <a:pt x="710" y="837"/>
                  </a:lnTo>
                  <a:lnTo>
                    <a:pt x="718" y="830"/>
                  </a:lnTo>
                  <a:lnTo>
                    <a:pt x="723" y="814"/>
                  </a:lnTo>
                  <a:lnTo>
                    <a:pt x="726" y="814"/>
                  </a:lnTo>
                  <a:lnTo>
                    <a:pt x="729" y="819"/>
                  </a:lnTo>
                  <a:lnTo>
                    <a:pt x="725" y="819"/>
                  </a:lnTo>
                  <a:lnTo>
                    <a:pt x="722" y="826"/>
                  </a:lnTo>
                  <a:lnTo>
                    <a:pt x="719" y="833"/>
                  </a:lnTo>
                  <a:lnTo>
                    <a:pt x="715" y="837"/>
                  </a:lnTo>
                  <a:close/>
                  <a:moveTo>
                    <a:pt x="636" y="838"/>
                  </a:moveTo>
                  <a:lnTo>
                    <a:pt x="631" y="836"/>
                  </a:lnTo>
                  <a:lnTo>
                    <a:pt x="627" y="815"/>
                  </a:lnTo>
                  <a:lnTo>
                    <a:pt x="630" y="815"/>
                  </a:lnTo>
                  <a:lnTo>
                    <a:pt x="632" y="831"/>
                  </a:lnTo>
                  <a:lnTo>
                    <a:pt x="636" y="834"/>
                  </a:lnTo>
                  <a:lnTo>
                    <a:pt x="640" y="834"/>
                  </a:lnTo>
                  <a:lnTo>
                    <a:pt x="636" y="838"/>
                  </a:lnTo>
                  <a:close/>
                  <a:moveTo>
                    <a:pt x="665" y="834"/>
                  </a:moveTo>
                  <a:lnTo>
                    <a:pt x="658" y="833"/>
                  </a:lnTo>
                  <a:lnTo>
                    <a:pt x="650" y="816"/>
                  </a:lnTo>
                  <a:lnTo>
                    <a:pt x="655" y="816"/>
                  </a:lnTo>
                  <a:lnTo>
                    <a:pt x="660" y="828"/>
                  </a:lnTo>
                  <a:lnTo>
                    <a:pt x="670" y="828"/>
                  </a:lnTo>
                  <a:lnTo>
                    <a:pt x="665" y="834"/>
                  </a:lnTo>
                  <a:close/>
                  <a:moveTo>
                    <a:pt x="690" y="837"/>
                  </a:moveTo>
                  <a:lnTo>
                    <a:pt x="683" y="835"/>
                  </a:lnTo>
                  <a:lnTo>
                    <a:pt x="677" y="816"/>
                  </a:lnTo>
                  <a:lnTo>
                    <a:pt x="681" y="816"/>
                  </a:lnTo>
                  <a:lnTo>
                    <a:pt x="686" y="830"/>
                  </a:lnTo>
                  <a:lnTo>
                    <a:pt x="695" y="830"/>
                  </a:lnTo>
                  <a:lnTo>
                    <a:pt x="690" y="837"/>
                  </a:lnTo>
                  <a:close/>
                  <a:moveTo>
                    <a:pt x="725" y="862"/>
                  </a:moveTo>
                  <a:lnTo>
                    <a:pt x="718" y="860"/>
                  </a:lnTo>
                  <a:lnTo>
                    <a:pt x="711" y="839"/>
                  </a:lnTo>
                  <a:lnTo>
                    <a:pt x="707" y="839"/>
                  </a:lnTo>
                  <a:lnTo>
                    <a:pt x="704" y="833"/>
                  </a:lnTo>
                  <a:lnTo>
                    <a:pt x="701" y="818"/>
                  </a:lnTo>
                  <a:lnTo>
                    <a:pt x="704" y="818"/>
                  </a:lnTo>
                  <a:lnTo>
                    <a:pt x="706" y="834"/>
                  </a:lnTo>
                  <a:lnTo>
                    <a:pt x="710" y="837"/>
                  </a:lnTo>
                  <a:lnTo>
                    <a:pt x="715" y="837"/>
                  </a:lnTo>
                  <a:lnTo>
                    <a:pt x="714" y="838"/>
                  </a:lnTo>
                  <a:lnTo>
                    <a:pt x="720" y="855"/>
                  </a:lnTo>
                  <a:lnTo>
                    <a:pt x="730" y="855"/>
                  </a:lnTo>
                  <a:lnTo>
                    <a:pt x="725" y="862"/>
                  </a:lnTo>
                  <a:close/>
                  <a:moveTo>
                    <a:pt x="730" y="855"/>
                  </a:moveTo>
                  <a:lnTo>
                    <a:pt x="720" y="855"/>
                  </a:lnTo>
                  <a:lnTo>
                    <a:pt x="726" y="855"/>
                  </a:lnTo>
                  <a:lnTo>
                    <a:pt x="732" y="846"/>
                  </a:lnTo>
                  <a:lnTo>
                    <a:pt x="735" y="838"/>
                  </a:lnTo>
                  <a:lnTo>
                    <a:pt x="731" y="836"/>
                  </a:lnTo>
                  <a:lnTo>
                    <a:pt x="728" y="831"/>
                  </a:lnTo>
                  <a:lnTo>
                    <a:pt x="725" y="819"/>
                  </a:lnTo>
                  <a:lnTo>
                    <a:pt x="729" y="819"/>
                  </a:lnTo>
                  <a:lnTo>
                    <a:pt x="734" y="832"/>
                  </a:lnTo>
                  <a:lnTo>
                    <a:pt x="747" y="832"/>
                  </a:lnTo>
                  <a:lnTo>
                    <a:pt x="746" y="836"/>
                  </a:lnTo>
                  <a:lnTo>
                    <a:pt x="738" y="838"/>
                  </a:lnTo>
                  <a:lnTo>
                    <a:pt x="739" y="844"/>
                  </a:lnTo>
                  <a:lnTo>
                    <a:pt x="736" y="844"/>
                  </a:lnTo>
                  <a:lnTo>
                    <a:pt x="731" y="854"/>
                  </a:lnTo>
                  <a:lnTo>
                    <a:pt x="730" y="855"/>
                  </a:lnTo>
                  <a:close/>
                  <a:moveTo>
                    <a:pt x="779" y="857"/>
                  </a:moveTo>
                  <a:lnTo>
                    <a:pt x="769" y="857"/>
                  </a:lnTo>
                  <a:lnTo>
                    <a:pt x="777" y="855"/>
                  </a:lnTo>
                  <a:lnTo>
                    <a:pt x="783" y="844"/>
                  </a:lnTo>
                  <a:lnTo>
                    <a:pt x="785" y="838"/>
                  </a:lnTo>
                  <a:lnTo>
                    <a:pt x="788" y="839"/>
                  </a:lnTo>
                  <a:lnTo>
                    <a:pt x="785" y="846"/>
                  </a:lnTo>
                  <a:lnTo>
                    <a:pt x="779" y="857"/>
                  </a:lnTo>
                  <a:close/>
                  <a:moveTo>
                    <a:pt x="750" y="862"/>
                  </a:moveTo>
                  <a:lnTo>
                    <a:pt x="745" y="862"/>
                  </a:lnTo>
                  <a:lnTo>
                    <a:pt x="749" y="859"/>
                  </a:lnTo>
                  <a:lnTo>
                    <a:pt x="752" y="855"/>
                  </a:lnTo>
                  <a:lnTo>
                    <a:pt x="756" y="844"/>
                  </a:lnTo>
                  <a:lnTo>
                    <a:pt x="758" y="839"/>
                  </a:lnTo>
                  <a:lnTo>
                    <a:pt x="761" y="839"/>
                  </a:lnTo>
                  <a:lnTo>
                    <a:pt x="763" y="844"/>
                  </a:lnTo>
                  <a:lnTo>
                    <a:pt x="759" y="844"/>
                  </a:lnTo>
                  <a:lnTo>
                    <a:pt x="757" y="851"/>
                  </a:lnTo>
                  <a:lnTo>
                    <a:pt x="754" y="859"/>
                  </a:lnTo>
                  <a:lnTo>
                    <a:pt x="750" y="862"/>
                  </a:lnTo>
                  <a:close/>
                  <a:moveTo>
                    <a:pt x="745" y="867"/>
                  </a:moveTo>
                  <a:lnTo>
                    <a:pt x="740" y="864"/>
                  </a:lnTo>
                  <a:lnTo>
                    <a:pt x="736" y="844"/>
                  </a:lnTo>
                  <a:lnTo>
                    <a:pt x="739" y="844"/>
                  </a:lnTo>
                  <a:lnTo>
                    <a:pt x="741" y="859"/>
                  </a:lnTo>
                  <a:lnTo>
                    <a:pt x="745" y="862"/>
                  </a:lnTo>
                  <a:lnTo>
                    <a:pt x="750" y="862"/>
                  </a:lnTo>
                  <a:lnTo>
                    <a:pt x="745" y="867"/>
                  </a:lnTo>
                  <a:close/>
                  <a:moveTo>
                    <a:pt x="769" y="863"/>
                  </a:moveTo>
                  <a:lnTo>
                    <a:pt x="759" y="844"/>
                  </a:lnTo>
                  <a:lnTo>
                    <a:pt x="763" y="844"/>
                  </a:lnTo>
                  <a:lnTo>
                    <a:pt x="769" y="857"/>
                  </a:lnTo>
                  <a:lnTo>
                    <a:pt x="779" y="857"/>
                  </a:lnTo>
                  <a:lnTo>
                    <a:pt x="778" y="859"/>
                  </a:lnTo>
                  <a:lnTo>
                    <a:pt x="769" y="863"/>
                  </a:lnTo>
                  <a:close/>
                  <a:moveTo>
                    <a:pt x="511" y="878"/>
                  </a:moveTo>
                  <a:lnTo>
                    <a:pt x="506" y="851"/>
                  </a:lnTo>
                  <a:lnTo>
                    <a:pt x="509" y="850"/>
                  </a:lnTo>
                  <a:lnTo>
                    <a:pt x="516" y="868"/>
                  </a:lnTo>
                  <a:lnTo>
                    <a:pt x="527" y="868"/>
                  </a:lnTo>
                  <a:lnTo>
                    <a:pt x="528" y="871"/>
                  </a:lnTo>
                  <a:lnTo>
                    <a:pt x="524" y="871"/>
                  </a:lnTo>
                  <a:lnTo>
                    <a:pt x="518" y="878"/>
                  </a:lnTo>
                  <a:lnTo>
                    <a:pt x="511" y="878"/>
                  </a:lnTo>
                  <a:close/>
                  <a:moveTo>
                    <a:pt x="527" y="868"/>
                  </a:moveTo>
                  <a:lnTo>
                    <a:pt x="516" y="868"/>
                  </a:lnTo>
                  <a:lnTo>
                    <a:pt x="523" y="866"/>
                  </a:lnTo>
                  <a:lnTo>
                    <a:pt x="529" y="857"/>
                  </a:lnTo>
                  <a:lnTo>
                    <a:pt x="532" y="851"/>
                  </a:lnTo>
                  <a:lnTo>
                    <a:pt x="535" y="852"/>
                  </a:lnTo>
                  <a:lnTo>
                    <a:pt x="531" y="861"/>
                  </a:lnTo>
                  <a:lnTo>
                    <a:pt x="527" y="867"/>
                  </a:lnTo>
                  <a:lnTo>
                    <a:pt x="527" y="868"/>
                  </a:lnTo>
                  <a:close/>
                  <a:moveTo>
                    <a:pt x="543" y="886"/>
                  </a:moveTo>
                  <a:lnTo>
                    <a:pt x="533" y="886"/>
                  </a:lnTo>
                  <a:lnTo>
                    <a:pt x="540" y="884"/>
                  </a:lnTo>
                  <a:lnTo>
                    <a:pt x="545" y="873"/>
                  </a:lnTo>
                  <a:lnTo>
                    <a:pt x="548" y="867"/>
                  </a:lnTo>
                  <a:lnTo>
                    <a:pt x="551" y="867"/>
                  </a:lnTo>
                  <a:lnTo>
                    <a:pt x="552" y="874"/>
                  </a:lnTo>
                  <a:lnTo>
                    <a:pt x="549" y="874"/>
                  </a:lnTo>
                  <a:lnTo>
                    <a:pt x="544" y="884"/>
                  </a:lnTo>
                  <a:lnTo>
                    <a:pt x="543" y="886"/>
                  </a:lnTo>
                  <a:close/>
                  <a:moveTo>
                    <a:pt x="592" y="887"/>
                  </a:moveTo>
                  <a:lnTo>
                    <a:pt x="582" y="887"/>
                  </a:lnTo>
                  <a:lnTo>
                    <a:pt x="589" y="885"/>
                  </a:lnTo>
                  <a:lnTo>
                    <a:pt x="595" y="875"/>
                  </a:lnTo>
                  <a:lnTo>
                    <a:pt x="598" y="868"/>
                  </a:lnTo>
                  <a:lnTo>
                    <a:pt x="601" y="869"/>
                  </a:lnTo>
                  <a:lnTo>
                    <a:pt x="598" y="877"/>
                  </a:lnTo>
                  <a:lnTo>
                    <a:pt x="592" y="887"/>
                  </a:lnTo>
                  <a:close/>
                  <a:moveTo>
                    <a:pt x="562" y="893"/>
                  </a:moveTo>
                  <a:lnTo>
                    <a:pt x="558" y="893"/>
                  </a:lnTo>
                  <a:lnTo>
                    <a:pt x="561" y="890"/>
                  </a:lnTo>
                  <a:lnTo>
                    <a:pt x="565" y="886"/>
                  </a:lnTo>
                  <a:lnTo>
                    <a:pt x="571" y="869"/>
                  </a:lnTo>
                  <a:lnTo>
                    <a:pt x="574" y="869"/>
                  </a:lnTo>
                  <a:lnTo>
                    <a:pt x="576" y="875"/>
                  </a:lnTo>
                  <a:lnTo>
                    <a:pt x="572" y="875"/>
                  </a:lnTo>
                  <a:lnTo>
                    <a:pt x="570" y="881"/>
                  </a:lnTo>
                  <a:lnTo>
                    <a:pt x="567" y="889"/>
                  </a:lnTo>
                  <a:lnTo>
                    <a:pt x="562" y="893"/>
                  </a:lnTo>
                  <a:close/>
                  <a:moveTo>
                    <a:pt x="538" y="892"/>
                  </a:moveTo>
                  <a:lnTo>
                    <a:pt x="531" y="890"/>
                  </a:lnTo>
                  <a:lnTo>
                    <a:pt x="524" y="871"/>
                  </a:lnTo>
                  <a:lnTo>
                    <a:pt x="528" y="871"/>
                  </a:lnTo>
                  <a:lnTo>
                    <a:pt x="533" y="886"/>
                  </a:lnTo>
                  <a:lnTo>
                    <a:pt x="543" y="886"/>
                  </a:lnTo>
                  <a:lnTo>
                    <a:pt x="538" y="892"/>
                  </a:lnTo>
                  <a:close/>
                  <a:moveTo>
                    <a:pt x="558" y="897"/>
                  </a:moveTo>
                  <a:lnTo>
                    <a:pt x="552" y="895"/>
                  </a:lnTo>
                  <a:lnTo>
                    <a:pt x="549" y="874"/>
                  </a:lnTo>
                  <a:lnTo>
                    <a:pt x="552" y="874"/>
                  </a:lnTo>
                  <a:lnTo>
                    <a:pt x="554" y="889"/>
                  </a:lnTo>
                  <a:lnTo>
                    <a:pt x="558" y="893"/>
                  </a:lnTo>
                  <a:lnTo>
                    <a:pt x="562" y="893"/>
                  </a:lnTo>
                  <a:lnTo>
                    <a:pt x="558" y="897"/>
                  </a:lnTo>
                  <a:close/>
                  <a:moveTo>
                    <a:pt x="582" y="893"/>
                  </a:moveTo>
                  <a:lnTo>
                    <a:pt x="572" y="875"/>
                  </a:lnTo>
                  <a:lnTo>
                    <a:pt x="576" y="875"/>
                  </a:lnTo>
                  <a:lnTo>
                    <a:pt x="582" y="887"/>
                  </a:lnTo>
                  <a:lnTo>
                    <a:pt x="592" y="887"/>
                  </a:lnTo>
                  <a:lnTo>
                    <a:pt x="591" y="889"/>
                  </a:lnTo>
                  <a:lnTo>
                    <a:pt x="582" y="893"/>
                  </a:lnTo>
                  <a:close/>
                  <a:moveTo>
                    <a:pt x="347" y="807"/>
                  </a:moveTo>
                  <a:lnTo>
                    <a:pt x="340" y="804"/>
                  </a:lnTo>
                  <a:lnTo>
                    <a:pt x="340" y="803"/>
                  </a:lnTo>
                  <a:lnTo>
                    <a:pt x="334" y="781"/>
                  </a:lnTo>
                  <a:lnTo>
                    <a:pt x="337" y="781"/>
                  </a:lnTo>
                  <a:lnTo>
                    <a:pt x="343" y="800"/>
                  </a:lnTo>
                  <a:lnTo>
                    <a:pt x="353" y="800"/>
                  </a:lnTo>
                  <a:lnTo>
                    <a:pt x="347" y="807"/>
                  </a:lnTo>
                  <a:close/>
                  <a:moveTo>
                    <a:pt x="353" y="800"/>
                  </a:moveTo>
                  <a:lnTo>
                    <a:pt x="343" y="800"/>
                  </a:lnTo>
                  <a:lnTo>
                    <a:pt x="350" y="798"/>
                  </a:lnTo>
                  <a:lnTo>
                    <a:pt x="355" y="788"/>
                  </a:lnTo>
                  <a:lnTo>
                    <a:pt x="358" y="782"/>
                  </a:lnTo>
                  <a:lnTo>
                    <a:pt x="361" y="782"/>
                  </a:lnTo>
                  <a:lnTo>
                    <a:pt x="362" y="788"/>
                  </a:lnTo>
                  <a:lnTo>
                    <a:pt x="359" y="788"/>
                  </a:lnTo>
                  <a:lnTo>
                    <a:pt x="354" y="799"/>
                  </a:lnTo>
                  <a:lnTo>
                    <a:pt x="353" y="800"/>
                  </a:lnTo>
                  <a:close/>
                  <a:moveTo>
                    <a:pt x="405" y="801"/>
                  </a:moveTo>
                  <a:lnTo>
                    <a:pt x="392" y="801"/>
                  </a:lnTo>
                  <a:lnTo>
                    <a:pt x="400" y="799"/>
                  </a:lnTo>
                  <a:lnTo>
                    <a:pt x="406" y="789"/>
                  </a:lnTo>
                  <a:lnTo>
                    <a:pt x="408" y="783"/>
                  </a:lnTo>
                  <a:lnTo>
                    <a:pt x="411" y="784"/>
                  </a:lnTo>
                  <a:lnTo>
                    <a:pt x="405" y="801"/>
                  </a:lnTo>
                  <a:close/>
                  <a:moveTo>
                    <a:pt x="372" y="807"/>
                  </a:moveTo>
                  <a:lnTo>
                    <a:pt x="368" y="807"/>
                  </a:lnTo>
                  <a:lnTo>
                    <a:pt x="371" y="804"/>
                  </a:lnTo>
                  <a:lnTo>
                    <a:pt x="375" y="800"/>
                  </a:lnTo>
                  <a:lnTo>
                    <a:pt x="379" y="788"/>
                  </a:lnTo>
                  <a:lnTo>
                    <a:pt x="381" y="783"/>
                  </a:lnTo>
                  <a:lnTo>
                    <a:pt x="384" y="783"/>
                  </a:lnTo>
                  <a:lnTo>
                    <a:pt x="386" y="789"/>
                  </a:lnTo>
                  <a:lnTo>
                    <a:pt x="382" y="789"/>
                  </a:lnTo>
                  <a:lnTo>
                    <a:pt x="380" y="795"/>
                  </a:lnTo>
                  <a:lnTo>
                    <a:pt x="377" y="803"/>
                  </a:lnTo>
                  <a:lnTo>
                    <a:pt x="372" y="807"/>
                  </a:lnTo>
                  <a:close/>
                  <a:moveTo>
                    <a:pt x="385" y="850"/>
                  </a:moveTo>
                  <a:lnTo>
                    <a:pt x="378" y="832"/>
                  </a:lnTo>
                  <a:lnTo>
                    <a:pt x="378" y="830"/>
                  </a:lnTo>
                  <a:lnTo>
                    <a:pt x="374" y="830"/>
                  </a:lnTo>
                  <a:lnTo>
                    <a:pt x="370" y="824"/>
                  </a:lnTo>
                  <a:lnTo>
                    <a:pt x="368" y="809"/>
                  </a:lnTo>
                  <a:lnTo>
                    <a:pt x="365" y="808"/>
                  </a:lnTo>
                  <a:lnTo>
                    <a:pt x="361" y="803"/>
                  </a:lnTo>
                  <a:lnTo>
                    <a:pt x="359" y="788"/>
                  </a:lnTo>
                  <a:lnTo>
                    <a:pt x="362" y="788"/>
                  </a:lnTo>
                  <a:lnTo>
                    <a:pt x="364" y="804"/>
                  </a:lnTo>
                  <a:lnTo>
                    <a:pt x="368" y="807"/>
                  </a:lnTo>
                  <a:lnTo>
                    <a:pt x="372" y="807"/>
                  </a:lnTo>
                  <a:lnTo>
                    <a:pt x="372" y="808"/>
                  </a:lnTo>
                  <a:lnTo>
                    <a:pt x="371" y="808"/>
                  </a:lnTo>
                  <a:lnTo>
                    <a:pt x="376" y="823"/>
                  </a:lnTo>
                  <a:lnTo>
                    <a:pt x="388" y="823"/>
                  </a:lnTo>
                  <a:lnTo>
                    <a:pt x="386" y="827"/>
                  </a:lnTo>
                  <a:lnTo>
                    <a:pt x="381" y="829"/>
                  </a:lnTo>
                  <a:lnTo>
                    <a:pt x="381" y="830"/>
                  </a:lnTo>
                  <a:lnTo>
                    <a:pt x="381" y="831"/>
                  </a:lnTo>
                  <a:lnTo>
                    <a:pt x="381" y="832"/>
                  </a:lnTo>
                  <a:lnTo>
                    <a:pt x="386" y="845"/>
                  </a:lnTo>
                  <a:lnTo>
                    <a:pt x="397" y="845"/>
                  </a:lnTo>
                  <a:lnTo>
                    <a:pt x="393" y="850"/>
                  </a:lnTo>
                  <a:lnTo>
                    <a:pt x="385" y="850"/>
                  </a:lnTo>
                  <a:close/>
                  <a:moveTo>
                    <a:pt x="388" y="823"/>
                  </a:moveTo>
                  <a:lnTo>
                    <a:pt x="376" y="823"/>
                  </a:lnTo>
                  <a:lnTo>
                    <a:pt x="383" y="823"/>
                  </a:lnTo>
                  <a:lnTo>
                    <a:pt x="389" y="815"/>
                  </a:lnTo>
                  <a:lnTo>
                    <a:pt x="393" y="808"/>
                  </a:lnTo>
                  <a:lnTo>
                    <a:pt x="389" y="806"/>
                  </a:lnTo>
                  <a:lnTo>
                    <a:pt x="385" y="801"/>
                  </a:lnTo>
                  <a:lnTo>
                    <a:pt x="382" y="789"/>
                  </a:lnTo>
                  <a:lnTo>
                    <a:pt x="386" y="789"/>
                  </a:lnTo>
                  <a:lnTo>
                    <a:pt x="392" y="801"/>
                  </a:lnTo>
                  <a:lnTo>
                    <a:pt x="405" y="801"/>
                  </a:lnTo>
                  <a:lnTo>
                    <a:pt x="404" y="804"/>
                  </a:lnTo>
                  <a:lnTo>
                    <a:pt x="396" y="807"/>
                  </a:lnTo>
                  <a:lnTo>
                    <a:pt x="398" y="812"/>
                  </a:lnTo>
                  <a:lnTo>
                    <a:pt x="394" y="812"/>
                  </a:lnTo>
                  <a:lnTo>
                    <a:pt x="391" y="817"/>
                  </a:lnTo>
                  <a:lnTo>
                    <a:pt x="388" y="823"/>
                  </a:lnTo>
                  <a:close/>
                  <a:moveTo>
                    <a:pt x="414" y="824"/>
                  </a:moveTo>
                  <a:lnTo>
                    <a:pt x="402" y="824"/>
                  </a:lnTo>
                  <a:lnTo>
                    <a:pt x="409" y="822"/>
                  </a:lnTo>
                  <a:lnTo>
                    <a:pt x="415" y="813"/>
                  </a:lnTo>
                  <a:lnTo>
                    <a:pt x="417" y="807"/>
                  </a:lnTo>
                  <a:lnTo>
                    <a:pt x="420" y="808"/>
                  </a:lnTo>
                  <a:lnTo>
                    <a:pt x="420" y="809"/>
                  </a:lnTo>
                  <a:lnTo>
                    <a:pt x="414" y="824"/>
                  </a:lnTo>
                  <a:close/>
                  <a:moveTo>
                    <a:pt x="397" y="845"/>
                  </a:moveTo>
                  <a:lnTo>
                    <a:pt x="386" y="845"/>
                  </a:lnTo>
                  <a:lnTo>
                    <a:pt x="392" y="845"/>
                  </a:lnTo>
                  <a:lnTo>
                    <a:pt x="398" y="838"/>
                  </a:lnTo>
                  <a:lnTo>
                    <a:pt x="401" y="831"/>
                  </a:lnTo>
                  <a:lnTo>
                    <a:pt x="399" y="829"/>
                  </a:lnTo>
                  <a:lnTo>
                    <a:pt x="396" y="824"/>
                  </a:lnTo>
                  <a:lnTo>
                    <a:pt x="396" y="823"/>
                  </a:lnTo>
                  <a:lnTo>
                    <a:pt x="394" y="812"/>
                  </a:lnTo>
                  <a:lnTo>
                    <a:pt x="398" y="812"/>
                  </a:lnTo>
                  <a:lnTo>
                    <a:pt x="402" y="824"/>
                  </a:lnTo>
                  <a:lnTo>
                    <a:pt x="414" y="824"/>
                  </a:lnTo>
                  <a:lnTo>
                    <a:pt x="412" y="828"/>
                  </a:lnTo>
                  <a:lnTo>
                    <a:pt x="405" y="831"/>
                  </a:lnTo>
                  <a:lnTo>
                    <a:pt x="400" y="840"/>
                  </a:lnTo>
                  <a:lnTo>
                    <a:pt x="397" y="845"/>
                  </a:lnTo>
                  <a:close/>
                  <a:moveTo>
                    <a:pt x="287" y="882"/>
                  </a:moveTo>
                  <a:lnTo>
                    <a:pt x="283" y="882"/>
                  </a:lnTo>
                  <a:lnTo>
                    <a:pt x="289" y="875"/>
                  </a:lnTo>
                  <a:lnTo>
                    <a:pt x="293" y="867"/>
                  </a:lnTo>
                  <a:lnTo>
                    <a:pt x="289" y="865"/>
                  </a:lnTo>
                  <a:lnTo>
                    <a:pt x="286" y="858"/>
                  </a:lnTo>
                  <a:lnTo>
                    <a:pt x="284" y="843"/>
                  </a:lnTo>
                  <a:lnTo>
                    <a:pt x="287" y="843"/>
                  </a:lnTo>
                  <a:lnTo>
                    <a:pt x="293" y="861"/>
                  </a:lnTo>
                  <a:lnTo>
                    <a:pt x="305" y="861"/>
                  </a:lnTo>
                  <a:lnTo>
                    <a:pt x="303" y="866"/>
                  </a:lnTo>
                  <a:lnTo>
                    <a:pt x="297" y="868"/>
                  </a:lnTo>
                  <a:lnTo>
                    <a:pt x="298" y="870"/>
                  </a:lnTo>
                  <a:lnTo>
                    <a:pt x="295" y="870"/>
                  </a:lnTo>
                  <a:lnTo>
                    <a:pt x="289" y="880"/>
                  </a:lnTo>
                  <a:lnTo>
                    <a:pt x="287" y="882"/>
                  </a:lnTo>
                  <a:close/>
                  <a:moveTo>
                    <a:pt x="305" y="861"/>
                  </a:moveTo>
                  <a:lnTo>
                    <a:pt x="293" y="861"/>
                  </a:lnTo>
                  <a:lnTo>
                    <a:pt x="301" y="860"/>
                  </a:lnTo>
                  <a:lnTo>
                    <a:pt x="307" y="851"/>
                  </a:lnTo>
                  <a:lnTo>
                    <a:pt x="310" y="845"/>
                  </a:lnTo>
                  <a:lnTo>
                    <a:pt x="313" y="846"/>
                  </a:lnTo>
                  <a:lnTo>
                    <a:pt x="315" y="851"/>
                  </a:lnTo>
                  <a:lnTo>
                    <a:pt x="311" y="851"/>
                  </a:lnTo>
                  <a:lnTo>
                    <a:pt x="308" y="857"/>
                  </a:lnTo>
                  <a:lnTo>
                    <a:pt x="305" y="861"/>
                  </a:lnTo>
                  <a:close/>
                  <a:moveTo>
                    <a:pt x="331" y="863"/>
                  </a:moveTo>
                  <a:lnTo>
                    <a:pt x="318" y="863"/>
                  </a:lnTo>
                  <a:lnTo>
                    <a:pt x="325" y="861"/>
                  </a:lnTo>
                  <a:lnTo>
                    <a:pt x="331" y="852"/>
                  </a:lnTo>
                  <a:lnTo>
                    <a:pt x="334" y="846"/>
                  </a:lnTo>
                  <a:lnTo>
                    <a:pt x="337" y="847"/>
                  </a:lnTo>
                  <a:lnTo>
                    <a:pt x="331" y="863"/>
                  </a:lnTo>
                  <a:close/>
                  <a:moveTo>
                    <a:pt x="315" y="884"/>
                  </a:moveTo>
                  <a:lnTo>
                    <a:pt x="309" y="884"/>
                  </a:lnTo>
                  <a:lnTo>
                    <a:pt x="314" y="877"/>
                  </a:lnTo>
                  <a:lnTo>
                    <a:pt x="318" y="870"/>
                  </a:lnTo>
                  <a:lnTo>
                    <a:pt x="315" y="868"/>
                  </a:lnTo>
                  <a:lnTo>
                    <a:pt x="313" y="863"/>
                  </a:lnTo>
                  <a:lnTo>
                    <a:pt x="311" y="851"/>
                  </a:lnTo>
                  <a:lnTo>
                    <a:pt x="315" y="851"/>
                  </a:lnTo>
                  <a:lnTo>
                    <a:pt x="318" y="863"/>
                  </a:lnTo>
                  <a:lnTo>
                    <a:pt x="331" y="863"/>
                  </a:lnTo>
                  <a:lnTo>
                    <a:pt x="329" y="867"/>
                  </a:lnTo>
                  <a:lnTo>
                    <a:pt x="321" y="870"/>
                  </a:lnTo>
                  <a:lnTo>
                    <a:pt x="320" y="874"/>
                  </a:lnTo>
                  <a:lnTo>
                    <a:pt x="315" y="884"/>
                  </a:lnTo>
                  <a:close/>
                  <a:moveTo>
                    <a:pt x="282" y="888"/>
                  </a:moveTo>
                  <a:lnTo>
                    <a:pt x="274" y="886"/>
                  </a:lnTo>
                  <a:lnTo>
                    <a:pt x="268" y="865"/>
                  </a:lnTo>
                  <a:lnTo>
                    <a:pt x="271" y="864"/>
                  </a:lnTo>
                  <a:lnTo>
                    <a:pt x="276" y="881"/>
                  </a:lnTo>
                  <a:lnTo>
                    <a:pt x="283" y="882"/>
                  </a:lnTo>
                  <a:lnTo>
                    <a:pt x="287" y="882"/>
                  </a:lnTo>
                  <a:lnTo>
                    <a:pt x="282" y="888"/>
                  </a:lnTo>
                  <a:close/>
                  <a:moveTo>
                    <a:pt x="319" y="913"/>
                  </a:moveTo>
                  <a:lnTo>
                    <a:pt x="312" y="911"/>
                  </a:lnTo>
                  <a:lnTo>
                    <a:pt x="305" y="891"/>
                  </a:lnTo>
                  <a:lnTo>
                    <a:pt x="301" y="891"/>
                  </a:lnTo>
                  <a:lnTo>
                    <a:pt x="297" y="885"/>
                  </a:lnTo>
                  <a:lnTo>
                    <a:pt x="295" y="870"/>
                  </a:lnTo>
                  <a:lnTo>
                    <a:pt x="298" y="870"/>
                  </a:lnTo>
                  <a:lnTo>
                    <a:pt x="302" y="883"/>
                  </a:lnTo>
                  <a:lnTo>
                    <a:pt x="309" y="884"/>
                  </a:lnTo>
                  <a:lnTo>
                    <a:pt x="315" y="884"/>
                  </a:lnTo>
                  <a:lnTo>
                    <a:pt x="314" y="886"/>
                  </a:lnTo>
                  <a:lnTo>
                    <a:pt x="308" y="890"/>
                  </a:lnTo>
                  <a:lnTo>
                    <a:pt x="315" y="907"/>
                  </a:lnTo>
                  <a:lnTo>
                    <a:pt x="324" y="907"/>
                  </a:lnTo>
                  <a:lnTo>
                    <a:pt x="319" y="913"/>
                  </a:lnTo>
                  <a:close/>
                  <a:moveTo>
                    <a:pt x="324" y="907"/>
                  </a:moveTo>
                  <a:lnTo>
                    <a:pt x="315" y="907"/>
                  </a:lnTo>
                  <a:lnTo>
                    <a:pt x="321" y="905"/>
                  </a:lnTo>
                  <a:lnTo>
                    <a:pt x="327" y="894"/>
                  </a:lnTo>
                  <a:lnTo>
                    <a:pt x="329" y="888"/>
                  </a:lnTo>
                  <a:lnTo>
                    <a:pt x="332" y="888"/>
                  </a:lnTo>
                  <a:lnTo>
                    <a:pt x="333" y="895"/>
                  </a:lnTo>
                  <a:lnTo>
                    <a:pt x="330" y="895"/>
                  </a:lnTo>
                  <a:lnTo>
                    <a:pt x="325" y="905"/>
                  </a:lnTo>
                  <a:lnTo>
                    <a:pt x="324" y="907"/>
                  </a:lnTo>
                  <a:close/>
                  <a:moveTo>
                    <a:pt x="373" y="908"/>
                  </a:moveTo>
                  <a:lnTo>
                    <a:pt x="363" y="908"/>
                  </a:lnTo>
                  <a:lnTo>
                    <a:pt x="371" y="906"/>
                  </a:lnTo>
                  <a:lnTo>
                    <a:pt x="377" y="896"/>
                  </a:lnTo>
                  <a:lnTo>
                    <a:pt x="379" y="889"/>
                  </a:lnTo>
                  <a:lnTo>
                    <a:pt x="382" y="890"/>
                  </a:lnTo>
                  <a:lnTo>
                    <a:pt x="379" y="898"/>
                  </a:lnTo>
                  <a:lnTo>
                    <a:pt x="373" y="908"/>
                  </a:lnTo>
                  <a:close/>
                  <a:moveTo>
                    <a:pt x="343" y="914"/>
                  </a:moveTo>
                  <a:lnTo>
                    <a:pt x="339" y="914"/>
                  </a:lnTo>
                  <a:lnTo>
                    <a:pt x="342" y="911"/>
                  </a:lnTo>
                  <a:lnTo>
                    <a:pt x="346" y="907"/>
                  </a:lnTo>
                  <a:lnTo>
                    <a:pt x="352" y="890"/>
                  </a:lnTo>
                  <a:lnTo>
                    <a:pt x="355" y="890"/>
                  </a:lnTo>
                  <a:lnTo>
                    <a:pt x="357" y="896"/>
                  </a:lnTo>
                  <a:lnTo>
                    <a:pt x="353" y="896"/>
                  </a:lnTo>
                  <a:lnTo>
                    <a:pt x="351" y="902"/>
                  </a:lnTo>
                  <a:lnTo>
                    <a:pt x="348" y="910"/>
                  </a:lnTo>
                  <a:lnTo>
                    <a:pt x="343" y="914"/>
                  </a:lnTo>
                  <a:close/>
                  <a:moveTo>
                    <a:pt x="339" y="918"/>
                  </a:moveTo>
                  <a:lnTo>
                    <a:pt x="334" y="916"/>
                  </a:lnTo>
                  <a:lnTo>
                    <a:pt x="330" y="895"/>
                  </a:lnTo>
                  <a:lnTo>
                    <a:pt x="333" y="895"/>
                  </a:lnTo>
                  <a:lnTo>
                    <a:pt x="335" y="910"/>
                  </a:lnTo>
                  <a:lnTo>
                    <a:pt x="339" y="914"/>
                  </a:lnTo>
                  <a:lnTo>
                    <a:pt x="343" y="914"/>
                  </a:lnTo>
                  <a:lnTo>
                    <a:pt x="339" y="918"/>
                  </a:lnTo>
                  <a:close/>
                  <a:moveTo>
                    <a:pt x="363" y="914"/>
                  </a:moveTo>
                  <a:lnTo>
                    <a:pt x="353" y="896"/>
                  </a:lnTo>
                  <a:lnTo>
                    <a:pt x="357" y="896"/>
                  </a:lnTo>
                  <a:lnTo>
                    <a:pt x="363" y="908"/>
                  </a:lnTo>
                  <a:lnTo>
                    <a:pt x="373" y="908"/>
                  </a:lnTo>
                  <a:lnTo>
                    <a:pt x="372" y="910"/>
                  </a:lnTo>
                  <a:lnTo>
                    <a:pt x="363" y="914"/>
                  </a:lnTo>
                  <a:close/>
                  <a:moveTo>
                    <a:pt x="62" y="941"/>
                  </a:moveTo>
                  <a:lnTo>
                    <a:pt x="55" y="938"/>
                  </a:lnTo>
                  <a:lnTo>
                    <a:pt x="48" y="916"/>
                  </a:lnTo>
                  <a:lnTo>
                    <a:pt x="44" y="915"/>
                  </a:lnTo>
                  <a:lnTo>
                    <a:pt x="41" y="908"/>
                  </a:lnTo>
                  <a:lnTo>
                    <a:pt x="39" y="892"/>
                  </a:lnTo>
                  <a:lnTo>
                    <a:pt x="42" y="891"/>
                  </a:lnTo>
                  <a:lnTo>
                    <a:pt x="48" y="910"/>
                  </a:lnTo>
                  <a:lnTo>
                    <a:pt x="59" y="910"/>
                  </a:lnTo>
                  <a:lnTo>
                    <a:pt x="56" y="915"/>
                  </a:lnTo>
                  <a:lnTo>
                    <a:pt x="51" y="916"/>
                  </a:lnTo>
                  <a:lnTo>
                    <a:pt x="57" y="933"/>
                  </a:lnTo>
                  <a:lnTo>
                    <a:pt x="63" y="934"/>
                  </a:lnTo>
                  <a:lnTo>
                    <a:pt x="67" y="934"/>
                  </a:lnTo>
                  <a:lnTo>
                    <a:pt x="62" y="941"/>
                  </a:lnTo>
                  <a:close/>
                  <a:moveTo>
                    <a:pt x="59" y="910"/>
                  </a:moveTo>
                  <a:lnTo>
                    <a:pt x="48" y="910"/>
                  </a:lnTo>
                  <a:lnTo>
                    <a:pt x="55" y="908"/>
                  </a:lnTo>
                  <a:lnTo>
                    <a:pt x="62" y="899"/>
                  </a:lnTo>
                  <a:lnTo>
                    <a:pt x="64" y="893"/>
                  </a:lnTo>
                  <a:lnTo>
                    <a:pt x="67" y="894"/>
                  </a:lnTo>
                  <a:lnTo>
                    <a:pt x="69" y="899"/>
                  </a:lnTo>
                  <a:lnTo>
                    <a:pt x="65" y="899"/>
                  </a:lnTo>
                  <a:lnTo>
                    <a:pt x="62" y="905"/>
                  </a:lnTo>
                  <a:lnTo>
                    <a:pt x="59" y="910"/>
                  </a:lnTo>
                  <a:close/>
                  <a:moveTo>
                    <a:pt x="85" y="912"/>
                  </a:moveTo>
                  <a:lnTo>
                    <a:pt x="73" y="912"/>
                  </a:lnTo>
                  <a:lnTo>
                    <a:pt x="80" y="910"/>
                  </a:lnTo>
                  <a:lnTo>
                    <a:pt x="86" y="900"/>
                  </a:lnTo>
                  <a:lnTo>
                    <a:pt x="88" y="894"/>
                  </a:lnTo>
                  <a:lnTo>
                    <a:pt x="91" y="895"/>
                  </a:lnTo>
                  <a:lnTo>
                    <a:pt x="91" y="896"/>
                  </a:lnTo>
                  <a:lnTo>
                    <a:pt x="85" y="912"/>
                  </a:lnTo>
                  <a:close/>
                  <a:moveTo>
                    <a:pt x="116" y="935"/>
                  </a:moveTo>
                  <a:lnTo>
                    <a:pt x="111" y="935"/>
                  </a:lnTo>
                  <a:lnTo>
                    <a:pt x="117" y="928"/>
                  </a:lnTo>
                  <a:lnTo>
                    <a:pt x="121" y="920"/>
                  </a:lnTo>
                  <a:lnTo>
                    <a:pt x="118" y="917"/>
                  </a:lnTo>
                  <a:lnTo>
                    <a:pt x="115" y="909"/>
                  </a:lnTo>
                  <a:lnTo>
                    <a:pt x="113" y="895"/>
                  </a:lnTo>
                  <a:lnTo>
                    <a:pt x="116" y="895"/>
                  </a:lnTo>
                  <a:lnTo>
                    <a:pt x="122" y="914"/>
                  </a:lnTo>
                  <a:lnTo>
                    <a:pt x="133" y="914"/>
                  </a:lnTo>
                  <a:lnTo>
                    <a:pt x="130" y="921"/>
                  </a:lnTo>
                  <a:lnTo>
                    <a:pt x="124" y="921"/>
                  </a:lnTo>
                  <a:lnTo>
                    <a:pt x="119" y="932"/>
                  </a:lnTo>
                  <a:lnTo>
                    <a:pt x="116" y="935"/>
                  </a:lnTo>
                  <a:close/>
                  <a:moveTo>
                    <a:pt x="133" y="914"/>
                  </a:moveTo>
                  <a:lnTo>
                    <a:pt x="122" y="914"/>
                  </a:lnTo>
                  <a:lnTo>
                    <a:pt x="129" y="912"/>
                  </a:lnTo>
                  <a:lnTo>
                    <a:pt x="135" y="902"/>
                  </a:lnTo>
                  <a:lnTo>
                    <a:pt x="137" y="895"/>
                  </a:lnTo>
                  <a:lnTo>
                    <a:pt x="140" y="896"/>
                  </a:lnTo>
                  <a:lnTo>
                    <a:pt x="141" y="902"/>
                  </a:lnTo>
                  <a:lnTo>
                    <a:pt x="138" y="902"/>
                  </a:lnTo>
                  <a:lnTo>
                    <a:pt x="135" y="910"/>
                  </a:lnTo>
                  <a:lnTo>
                    <a:pt x="133" y="914"/>
                  </a:lnTo>
                  <a:close/>
                  <a:moveTo>
                    <a:pt x="181" y="915"/>
                  </a:moveTo>
                  <a:lnTo>
                    <a:pt x="171" y="915"/>
                  </a:lnTo>
                  <a:lnTo>
                    <a:pt x="179" y="913"/>
                  </a:lnTo>
                  <a:lnTo>
                    <a:pt x="185" y="903"/>
                  </a:lnTo>
                  <a:lnTo>
                    <a:pt x="187" y="897"/>
                  </a:lnTo>
                  <a:lnTo>
                    <a:pt x="190" y="898"/>
                  </a:lnTo>
                  <a:lnTo>
                    <a:pt x="187" y="905"/>
                  </a:lnTo>
                  <a:lnTo>
                    <a:pt x="181" y="915"/>
                  </a:lnTo>
                  <a:close/>
                  <a:moveTo>
                    <a:pt x="152" y="921"/>
                  </a:moveTo>
                  <a:lnTo>
                    <a:pt x="147" y="921"/>
                  </a:lnTo>
                  <a:lnTo>
                    <a:pt x="154" y="914"/>
                  </a:lnTo>
                  <a:lnTo>
                    <a:pt x="159" y="902"/>
                  </a:lnTo>
                  <a:lnTo>
                    <a:pt x="160" y="897"/>
                  </a:lnTo>
                  <a:lnTo>
                    <a:pt x="163" y="897"/>
                  </a:lnTo>
                  <a:lnTo>
                    <a:pt x="166" y="903"/>
                  </a:lnTo>
                  <a:lnTo>
                    <a:pt x="161" y="903"/>
                  </a:lnTo>
                  <a:lnTo>
                    <a:pt x="159" y="910"/>
                  </a:lnTo>
                  <a:lnTo>
                    <a:pt x="156" y="917"/>
                  </a:lnTo>
                  <a:lnTo>
                    <a:pt x="152" y="921"/>
                  </a:lnTo>
                  <a:close/>
                  <a:moveTo>
                    <a:pt x="67" y="934"/>
                  </a:moveTo>
                  <a:lnTo>
                    <a:pt x="63" y="934"/>
                  </a:lnTo>
                  <a:lnTo>
                    <a:pt x="68" y="926"/>
                  </a:lnTo>
                  <a:lnTo>
                    <a:pt x="71" y="917"/>
                  </a:lnTo>
                  <a:lnTo>
                    <a:pt x="69" y="915"/>
                  </a:lnTo>
                  <a:lnTo>
                    <a:pt x="67" y="909"/>
                  </a:lnTo>
                  <a:lnTo>
                    <a:pt x="65" y="899"/>
                  </a:lnTo>
                  <a:lnTo>
                    <a:pt x="69" y="899"/>
                  </a:lnTo>
                  <a:lnTo>
                    <a:pt x="73" y="912"/>
                  </a:lnTo>
                  <a:lnTo>
                    <a:pt x="85" y="912"/>
                  </a:lnTo>
                  <a:lnTo>
                    <a:pt x="83" y="917"/>
                  </a:lnTo>
                  <a:lnTo>
                    <a:pt x="75" y="918"/>
                  </a:lnTo>
                  <a:lnTo>
                    <a:pt x="76" y="922"/>
                  </a:lnTo>
                  <a:lnTo>
                    <a:pt x="73" y="922"/>
                  </a:lnTo>
                  <a:lnTo>
                    <a:pt x="68" y="933"/>
                  </a:lnTo>
                  <a:lnTo>
                    <a:pt x="67" y="934"/>
                  </a:lnTo>
                  <a:close/>
                  <a:moveTo>
                    <a:pt x="147" y="925"/>
                  </a:moveTo>
                  <a:lnTo>
                    <a:pt x="142" y="923"/>
                  </a:lnTo>
                  <a:lnTo>
                    <a:pt x="138" y="902"/>
                  </a:lnTo>
                  <a:lnTo>
                    <a:pt x="141" y="902"/>
                  </a:lnTo>
                  <a:lnTo>
                    <a:pt x="143" y="918"/>
                  </a:lnTo>
                  <a:lnTo>
                    <a:pt x="147" y="921"/>
                  </a:lnTo>
                  <a:lnTo>
                    <a:pt x="152" y="921"/>
                  </a:lnTo>
                  <a:lnTo>
                    <a:pt x="147" y="925"/>
                  </a:lnTo>
                  <a:close/>
                  <a:moveTo>
                    <a:pt x="171" y="921"/>
                  </a:moveTo>
                  <a:lnTo>
                    <a:pt x="161" y="903"/>
                  </a:lnTo>
                  <a:lnTo>
                    <a:pt x="166" y="903"/>
                  </a:lnTo>
                  <a:lnTo>
                    <a:pt x="171" y="915"/>
                  </a:lnTo>
                  <a:lnTo>
                    <a:pt x="181" y="915"/>
                  </a:lnTo>
                  <a:lnTo>
                    <a:pt x="180" y="917"/>
                  </a:lnTo>
                  <a:lnTo>
                    <a:pt x="171" y="921"/>
                  </a:lnTo>
                  <a:close/>
                  <a:moveTo>
                    <a:pt x="86" y="941"/>
                  </a:moveTo>
                  <a:lnTo>
                    <a:pt x="82" y="941"/>
                  </a:lnTo>
                  <a:lnTo>
                    <a:pt x="86" y="938"/>
                  </a:lnTo>
                  <a:lnTo>
                    <a:pt x="89" y="935"/>
                  </a:lnTo>
                  <a:lnTo>
                    <a:pt x="95" y="917"/>
                  </a:lnTo>
                  <a:lnTo>
                    <a:pt x="98" y="917"/>
                  </a:lnTo>
                  <a:lnTo>
                    <a:pt x="100" y="923"/>
                  </a:lnTo>
                  <a:lnTo>
                    <a:pt x="96" y="923"/>
                  </a:lnTo>
                  <a:lnTo>
                    <a:pt x="94" y="929"/>
                  </a:lnTo>
                  <a:lnTo>
                    <a:pt x="91" y="937"/>
                  </a:lnTo>
                  <a:lnTo>
                    <a:pt x="86" y="941"/>
                  </a:lnTo>
                  <a:close/>
                  <a:moveTo>
                    <a:pt x="129" y="923"/>
                  </a:moveTo>
                  <a:lnTo>
                    <a:pt x="124" y="921"/>
                  </a:lnTo>
                  <a:lnTo>
                    <a:pt x="130" y="921"/>
                  </a:lnTo>
                  <a:lnTo>
                    <a:pt x="129" y="923"/>
                  </a:lnTo>
                  <a:close/>
                  <a:moveTo>
                    <a:pt x="82" y="945"/>
                  </a:moveTo>
                  <a:lnTo>
                    <a:pt x="77" y="943"/>
                  </a:lnTo>
                  <a:lnTo>
                    <a:pt x="73" y="922"/>
                  </a:lnTo>
                  <a:lnTo>
                    <a:pt x="76" y="922"/>
                  </a:lnTo>
                  <a:lnTo>
                    <a:pt x="79" y="938"/>
                  </a:lnTo>
                  <a:lnTo>
                    <a:pt x="82" y="941"/>
                  </a:lnTo>
                  <a:lnTo>
                    <a:pt x="86" y="941"/>
                  </a:lnTo>
                  <a:lnTo>
                    <a:pt x="82" y="945"/>
                  </a:lnTo>
                  <a:close/>
                  <a:moveTo>
                    <a:pt x="112" y="940"/>
                  </a:moveTo>
                  <a:lnTo>
                    <a:pt x="104" y="940"/>
                  </a:lnTo>
                  <a:lnTo>
                    <a:pt x="96" y="923"/>
                  </a:lnTo>
                  <a:lnTo>
                    <a:pt x="100" y="923"/>
                  </a:lnTo>
                  <a:lnTo>
                    <a:pt x="105" y="934"/>
                  </a:lnTo>
                  <a:lnTo>
                    <a:pt x="111" y="935"/>
                  </a:lnTo>
                  <a:lnTo>
                    <a:pt x="116" y="935"/>
                  </a:lnTo>
                  <a:lnTo>
                    <a:pt x="112" y="940"/>
                  </a:lnTo>
                  <a:close/>
                  <a:moveTo>
                    <a:pt x="8" y="936"/>
                  </a:moveTo>
                  <a:lnTo>
                    <a:pt x="0" y="914"/>
                  </a:lnTo>
                  <a:lnTo>
                    <a:pt x="3" y="913"/>
                  </a:lnTo>
                  <a:lnTo>
                    <a:pt x="9" y="931"/>
                  </a:lnTo>
                  <a:lnTo>
                    <a:pt x="19" y="931"/>
                  </a:lnTo>
                  <a:lnTo>
                    <a:pt x="17" y="934"/>
                  </a:lnTo>
                  <a:lnTo>
                    <a:pt x="8" y="936"/>
                  </a:lnTo>
                  <a:close/>
                  <a:moveTo>
                    <a:pt x="19" y="931"/>
                  </a:moveTo>
                  <a:lnTo>
                    <a:pt x="9" y="931"/>
                  </a:lnTo>
                  <a:lnTo>
                    <a:pt x="16" y="929"/>
                  </a:lnTo>
                  <a:lnTo>
                    <a:pt x="23" y="920"/>
                  </a:lnTo>
                  <a:lnTo>
                    <a:pt x="25" y="914"/>
                  </a:lnTo>
                  <a:lnTo>
                    <a:pt x="28" y="915"/>
                  </a:lnTo>
                  <a:lnTo>
                    <a:pt x="25" y="923"/>
                  </a:lnTo>
                  <a:lnTo>
                    <a:pt x="19" y="931"/>
                  </a:lnTo>
                  <a:close/>
                  <a:moveTo>
                    <a:pt x="200" y="827"/>
                  </a:moveTo>
                  <a:lnTo>
                    <a:pt x="195" y="827"/>
                  </a:lnTo>
                  <a:lnTo>
                    <a:pt x="201" y="819"/>
                  </a:lnTo>
                  <a:lnTo>
                    <a:pt x="205" y="811"/>
                  </a:lnTo>
                  <a:lnTo>
                    <a:pt x="202" y="808"/>
                  </a:lnTo>
                  <a:lnTo>
                    <a:pt x="200" y="801"/>
                  </a:lnTo>
                  <a:lnTo>
                    <a:pt x="198" y="788"/>
                  </a:lnTo>
                  <a:lnTo>
                    <a:pt x="201" y="788"/>
                  </a:lnTo>
                  <a:lnTo>
                    <a:pt x="207" y="806"/>
                  </a:lnTo>
                  <a:lnTo>
                    <a:pt x="218" y="806"/>
                  </a:lnTo>
                  <a:lnTo>
                    <a:pt x="215" y="812"/>
                  </a:lnTo>
                  <a:lnTo>
                    <a:pt x="208" y="812"/>
                  </a:lnTo>
                  <a:lnTo>
                    <a:pt x="203" y="822"/>
                  </a:lnTo>
                  <a:lnTo>
                    <a:pt x="200" y="827"/>
                  </a:lnTo>
                  <a:close/>
                  <a:moveTo>
                    <a:pt x="218" y="806"/>
                  </a:moveTo>
                  <a:lnTo>
                    <a:pt x="207" y="806"/>
                  </a:lnTo>
                  <a:lnTo>
                    <a:pt x="214" y="804"/>
                  </a:lnTo>
                  <a:lnTo>
                    <a:pt x="221" y="794"/>
                  </a:lnTo>
                  <a:lnTo>
                    <a:pt x="224" y="788"/>
                  </a:lnTo>
                  <a:lnTo>
                    <a:pt x="226" y="789"/>
                  </a:lnTo>
                  <a:lnTo>
                    <a:pt x="228" y="794"/>
                  </a:lnTo>
                  <a:lnTo>
                    <a:pt x="224" y="794"/>
                  </a:lnTo>
                  <a:lnTo>
                    <a:pt x="221" y="801"/>
                  </a:lnTo>
                  <a:lnTo>
                    <a:pt x="218" y="806"/>
                  </a:lnTo>
                  <a:close/>
                  <a:moveTo>
                    <a:pt x="242" y="807"/>
                  </a:moveTo>
                  <a:lnTo>
                    <a:pt x="232" y="807"/>
                  </a:lnTo>
                  <a:lnTo>
                    <a:pt x="239" y="805"/>
                  </a:lnTo>
                  <a:lnTo>
                    <a:pt x="245" y="795"/>
                  </a:lnTo>
                  <a:lnTo>
                    <a:pt x="248" y="790"/>
                  </a:lnTo>
                  <a:lnTo>
                    <a:pt x="250" y="791"/>
                  </a:lnTo>
                  <a:lnTo>
                    <a:pt x="247" y="798"/>
                  </a:lnTo>
                  <a:lnTo>
                    <a:pt x="242" y="807"/>
                  </a:lnTo>
                  <a:close/>
                  <a:moveTo>
                    <a:pt x="231" y="813"/>
                  </a:moveTo>
                  <a:lnTo>
                    <a:pt x="224" y="794"/>
                  </a:lnTo>
                  <a:lnTo>
                    <a:pt x="228" y="794"/>
                  </a:lnTo>
                  <a:lnTo>
                    <a:pt x="232" y="807"/>
                  </a:lnTo>
                  <a:lnTo>
                    <a:pt x="242" y="807"/>
                  </a:lnTo>
                  <a:lnTo>
                    <a:pt x="240" y="810"/>
                  </a:lnTo>
                  <a:lnTo>
                    <a:pt x="231" y="813"/>
                  </a:lnTo>
                  <a:close/>
                  <a:moveTo>
                    <a:pt x="135" y="846"/>
                  </a:moveTo>
                  <a:lnTo>
                    <a:pt x="130" y="846"/>
                  </a:lnTo>
                  <a:lnTo>
                    <a:pt x="136" y="839"/>
                  </a:lnTo>
                  <a:lnTo>
                    <a:pt x="140" y="831"/>
                  </a:lnTo>
                  <a:lnTo>
                    <a:pt x="137" y="828"/>
                  </a:lnTo>
                  <a:lnTo>
                    <a:pt x="134" y="821"/>
                  </a:lnTo>
                  <a:lnTo>
                    <a:pt x="134" y="820"/>
                  </a:lnTo>
                  <a:lnTo>
                    <a:pt x="132" y="806"/>
                  </a:lnTo>
                  <a:lnTo>
                    <a:pt x="135" y="806"/>
                  </a:lnTo>
                  <a:lnTo>
                    <a:pt x="141" y="825"/>
                  </a:lnTo>
                  <a:lnTo>
                    <a:pt x="152" y="825"/>
                  </a:lnTo>
                  <a:lnTo>
                    <a:pt x="149" y="833"/>
                  </a:lnTo>
                  <a:lnTo>
                    <a:pt x="143" y="833"/>
                  </a:lnTo>
                  <a:lnTo>
                    <a:pt x="138" y="842"/>
                  </a:lnTo>
                  <a:lnTo>
                    <a:pt x="135" y="846"/>
                  </a:lnTo>
                  <a:close/>
                  <a:moveTo>
                    <a:pt x="152" y="825"/>
                  </a:moveTo>
                  <a:lnTo>
                    <a:pt x="141" y="825"/>
                  </a:lnTo>
                  <a:lnTo>
                    <a:pt x="148" y="824"/>
                  </a:lnTo>
                  <a:lnTo>
                    <a:pt x="153" y="813"/>
                  </a:lnTo>
                  <a:lnTo>
                    <a:pt x="154" y="813"/>
                  </a:lnTo>
                  <a:lnTo>
                    <a:pt x="156" y="807"/>
                  </a:lnTo>
                  <a:lnTo>
                    <a:pt x="159" y="807"/>
                  </a:lnTo>
                  <a:lnTo>
                    <a:pt x="160" y="813"/>
                  </a:lnTo>
                  <a:lnTo>
                    <a:pt x="157" y="813"/>
                  </a:lnTo>
                  <a:lnTo>
                    <a:pt x="154" y="821"/>
                  </a:lnTo>
                  <a:lnTo>
                    <a:pt x="152" y="825"/>
                  </a:lnTo>
                  <a:close/>
                  <a:moveTo>
                    <a:pt x="171" y="832"/>
                  </a:moveTo>
                  <a:lnTo>
                    <a:pt x="166" y="832"/>
                  </a:lnTo>
                  <a:lnTo>
                    <a:pt x="169" y="829"/>
                  </a:lnTo>
                  <a:lnTo>
                    <a:pt x="173" y="825"/>
                  </a:lnTo>
                  <a:lnTo>
                    <a:pt x="178" y="812"/>
                  </a:lnTo>
                  <a:lnTo>
                    <a:pt x="179" y="809"/>
                  </a:lnTo>
                  <a:lnTo>
                    <a:pt x="182" y="809"/>
                  </a:lnTo>
                  <a:lnTo>
                    <a:pt x="184" y="814"/>
                  </a:lnTo>
                  <a:lnTo>
                    <a:pt x="180" y="814"/>
                  </a:lnTo>
                  <a:lnTo>
                    <a:pt x="178" y="821"/>
                  </a:lnTo>
                  <a:lnTo>
                    <a:pt x="175" y="829"/>
                  </a:lnTo>
                  <a:lnTo>
                    <a:pt x="171" y="832"/>
                  </a:lnTo>
                  <a:close/>
                  <a:moveTo>
                    <a:pt x="214" y="814"/>
                  </a:moveTo>
                  <a:lnTo>
                    <a:pt x="208" y="812"/>
                  </a:lnTo>
                  <a:lnTo>
                    <a:pt x="215" y="812"/>
                  </a:lnTo>
                  <a:lnTo>
                    <a:pt x="214" y="814"/>
                  </a:lnTo>
                  <a:close/>
                  <a:moveTo>
                    <a:pt x="166" y="837"/>
                  </a:moveTo>
                  <a:lnTo>
                    <a:pt x="161" y="834"/>
                  </a:lnTo>
                  <a:lnTo>
                    <a:pt x="157" y="813"/>
                  </a:lnTo>
                  <a:lnTo>
                    <a:pt x="160" y="813"/>
                  </a:lnTo>
                  <a:lnTo>
                    <a:pt x="162" y="829"/>
                  </a:lnTo>
                  <a:lnTo>
                    <a:pt x="166" y="832"/>
                  </a:lnTo>
                  <a:lnTo>
                    <a:pt x="171" y="832"/>
                  </a:lnTo>
                  <a:lnTo>
                    <a:pt x="166" y="837"/>
                  </a:lnTo>
                  <a:close/>
                  <a:moveTo>
                    <a:pt x="196" y="831"/>
                  </a:moveTo>
                  <a:lnTo>
                    <a:pt x="188" y="831"/>
                  </a:lnTo>
                  <a:lnTo>
                    <a:pt x="180" y="814"/>
                  </a:lnTo>
                  <a:lnTo>
                    <a:pt x="184" y="814"/>
                  </a:lnTo>
                  <a:lnTo>
                    <a:pt x="189" y="826"/>
                  </a:lnTo>
                  <a:lnTo>
                    <a:pt x="195" y="827"/>
                  </a:lnTo>
                  <a:lnTo>
                    <a:pt x="200" y="827"/>
                  </a:lnTo>
                  <a:lnTo>
                    <a:pt x="196" y="831"/>
                  </a:lnTo>
                  <a:close/>
                  <a:moveTo>
                    <a:pt x="104" y="851"/>
                  </a:moveTo>
                  <a:lnTo>
                    <a:pt x="97" y="848"/>
                  </a:lnTo>
                  <a:lnTo>
                    <a:pt x="91" y="827"/>
                  </a:lnTo>
                  <a:lnTo>
                    <a:pt x="95" y="826"/>
                  </a:lnTo>
                  <a:lnTo>
                    <a:pt x="100" y="845"/>
                  </a:lnTo>
                  <a:lnTo>
                    <a:pt x="111" y="845"/>
                  </a:lnTo>
                  <a:lnTo>
                    <a:pt x="104" y="851"/>
                  </a:lnTo>
                  <a:close/>
                  <a:moveTo>
                    <a:pt x="111" y="845"/>
                  </a:moveTo>
                  <a:lnTo>
                    <a:pt x="100" y="845"/>
                  </a:lnTo>
                  <a:lnTo>
                    <a:pt x="108" y="843"/>
                  </a:lnTo>
                  <a:lnTo>
                    <a:pt x="114" y="834"/>
                  </a:lnTo>
                  <a:lnTo>
                    <a:pt x="117" y="828"/>
                  </a:lnTo>
                  <a:lnTo>
                    <a:pt x="120" y="829"/>
                  </a:lnTo>
                  <a:lnTo>
                    <a:pt x="121" y="834"/>
                  </a:lnTo>
                  <a:lnTo>
                    <a:pt x="118" y="834"/>
                  </a:lnTo>
                  <a:lnTo>
                    <a:pt x="112" y="844"/>
                  </a:lnTo>
                  <a:lnTo>
                    <a:pt x="111" y="845"/>
                  </a:lnTo>
                  <a:close/>
                  <a:moveTo>
                    <a:pt x="148" y="834"/>
                  </a:moveTo>
                  <a:lnTo>
                    <a:pt x="143" y="833"/>
                  </a:lnTo>
                  <a:lnTo>
                    <a:pt x="149" y="833"/>
                  </a:lnTo>
                  <a:lnTo>
                    <a:pt x="148" y="834"/>
                  </a:lnTo>
                  <a:close/>
                  <a:moveTo>
                    <a:pt x="131" y="852"/>
                  </a:moveTo>
                  <a:lnTo>
                    <a:pt x="124" y="852"/>
                  </a:lnTo>
                  <a:lnTo>
                    <a:pt x="118" y="834"/>
                  </a:lnTo>
                  <a:lnTo>
                    <a:pt x="121" y="834"/>
                  </a:lnTo>
                  <a:lnTo>
                    <a:pt x="125" y="845"/>
                  </a:lnTo>
                  <a:lnTo>
                    <a:pt x="130" y="846"/>
                  </a:lnTo>
                  <a:lnTo>
                    <a:pt x="135" y="846"/>
                  </a:lnTo>
                  <a:lnTo>
                    <a:pt x="131" y="852"/>
                  </a:lnTo>
                  <a:close/>
                  <a:moveTo>
                    <a:pt x="329" y="727"/>
                  </a:moveTo>
                  <a:lnTo>
                    <a:pt x="325" y="727"/>
                  </a:lnTo>
                  <a:lnTo>
                    <a:pt x="331" y="720"/>
                  </a:lnTo>
                  <a:lnTo>
                    <a:pt x="335" y="712"/>
                  </a:lnTo>
                  <a:lnTo>
                    <a:pt x="331" y="710"/>
                  </a:lnTo>
                  <a:lnTo>
                    <a:pt x="328" y="703"/>
                  </a:lnTo>
                  <a:lnTo>
                    <a:pt x="327" y="688"/>
                  </a:lnTo>
                  <a:lnTo>
                    <a:pt x="330" y="688"/>
                  </a:lnTo>
                  <a:lnTo>
                    <a:pt x="335" y="706"/>
                  </a:lnTo>
                  <a:lnTo>
                    <a:pt x="347" y="706"/>
                  </a:lnTo>
                  <a:lnTo>
                    <a:pt x="343" y="713"/>
                  </a:lnTo>
                  <a:lnTo>
                    <a:pt x="338" y="713"/>
                  </a:lnTo>
                  <a:lnTo>
                    <a:pt x="333" y="723"/>
                  </a:lnTo>
                  <a:lnTo>
                    <a:pt x="329" y="727"/>
                  </a:lnTo>
                  <a:close/>
                  <a:moveTo>
                    <a:pt x="347" y="706"/>
                  </a:moveTo>
                  <a:lnTo>
                    <a:pt x="335" y="706"/>
                  </a:lnTo>
                  <a:lnTo>
                    <a:pt x="343" y="705"/>
                  </a:lnTo>
                  <a:lnTo>
                    <a:pt x="349" y="696"/>
                  </a:lnTo>
                  <a:lnTo>
                    <a:pt x="352" y="690"/>
                  </a:lnTo>
                  <a:lnTo>
                    <a:pt x="355" y="691"/>
                  </a:lnTo>
                  <a:lnTo>
                    <a:pt x="357" y="696"/>
                  </a:lnTo>
                  <a:lnTo>
                    <a:pt x="353" y="696"/>
                  </a:lnTo>
                  <a:lnTo>
                    <a:pt x="349" y="702"/>
                  </a:lnTo>
                  <a:lnTo>
                    <a:pt x="347" y="706"/>
                  </a:lnTo>
                  <a:close/>
                  <a:moveTo>
                    <a:pt x="370" y="708"/>
                  </a:moveTo>
                  <a:lnTo>
                    <a:pt x="361" y="708"/>
                  </a:lnTo>
                  <a:lnTo>
                    <a:pt x="367" y="706"/>
                  </a:lnTo>
                  <a:lnTo>
                    <a:pt x="373" y="697"/>
                  </a:lnTo>
                  <a:lnTo>
                    <a:pt x="376" y="691"/>
                  </a:lnTo>
                  <a:lnTo>
                    <a:pt x="379" y="692"/>
                  </a:lnTo>
                  <a:lnTo>
                    <a:pt x="376" y="699"/>
                  </a:lnTo>
                  <a:lnTo>
                    <a:pt x="370" y="708"/>
                  </a:lnTo>
                  <a:close/>
                  <a:moveTo>
                    <a:pt x="360" y="715"/>
                  </a:moveTo>
                  <a:lnTo>
                    <a:pt x="353" y="696"/>
                  </a:lnTo>
                  <a:lnTo>
                    <a:pt x="357" y="696"/>
                  </a:lnTo>
                  <a:lnTo>
                    <a:pt x="361" y="708"/>
                  </a:lnTo>
                  <a:lnTo>
                    <a:pt x="370" y="708"/>
                  </a:lnTo>
                  <a:lnTo>
                    <a:pt x="369" y="711"/>
                  </a:lnTo>
                  <a:lnTo>
                    <a:pt x="360" y="715"/>
                  </a:lnTo>
                  <a:close/>
                  <a:moveTo>
                    <a:pt x="325" y="733"/>
                  </a:moveTo>
                  <a:lnTo>
                    <a:pt x="317" y="732"/>
                  </a:lnTo>
                  <a:lnTo>
                    <a:pt x="310" y="710"/>
                  </a:lnTo>
                  <a:lnTo>
                    <a:pt x="313" y="709"/>
                  </a:lnTo>
                  <a:lnTo>
                    <a:pt x="318" y="726"/>
                  </a:lnTo>
                  <a:lnTo>
                    <a:pt x="325" y="727"/>
                  </a:lnTo>
                  <a:lnTo>
                    <a:pt x="329" y="727"/>
                  </a:lnTo>
                  <a:lnTo>
                    <a:pt x="325" y="733"/>
                  </a:lnTo>
                  <a:close/>
                  <a:moveTo>
                    <a:pt x="176" y="728"/>
                  </a:moveTo>
                  <a:lnTo>
                    <a:pt x="168" y="705"/>
                  </a:lnTo>
                  <a:lnTo>
                    <a:pt x="171" y="704"/>
                  </a:lnTo>
                  <a:lnTo>
                    <a:pt x="177" y="722"/>
                  </a:lnTo>
                  <a:lnTo>
                    <a:pt x="187" y="722"/>
                  </a:lnTo>
                  <a:lnTo>
                    <a:pt x="185" y="726"/>
                  </a:lnTo>
                  <a:lnTo>
                    <a:pt x="176" y="728"/>
                  </a:lnTo>
                  <a:close/>
                  <a:moveTo>
                    <a:pt x="187" y="722"/>
                  </a:moveTo>
                  <a:lnTo>
                    <a:pt x="177" y="722"/>
                  </a:lnTo>
                  <a:lnTo>
                    <a:pt x="184" y="721"/>
                  </a:lnTo>
                  <a:lnTo>
                    <a:pt x="190" y="711"/>
                  </a:lnTo>
                  <a:lnTo>
                    <a:pt x="193" y="706"/>
                  </a:lnTo>
                  <a:lnTo>
                    <a:pt x="196" y="707"/>
                  </a:lnTo>
                  <a:lnTo>
                    <a:pt x="193" y="714"/>
                  </a:lnTo>
                  <a:lnTo>
                    <a:pt x="187" y="722"/>
                  </a:lnTo>
                  <a:close/>
                </a:path>
              </a:pathLst>
            </a:custGeom>
            <a:solidFill>
              <a:srgbClr val="93252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3" name="Freeform 332"/>
            <p:cNvSpPr>
              <a:spLocks/>
            </p:cNvSpPr>
            <p:nvPr/>
          </p:nvSpPr>
          <p:spPr bwMode="auto">
            <a:xfrm>
              <a:off x="382" y="12877"/>
              <a:ext cx="2854" cy="2500"/>
            </a:xfrm>
            <a:custGeom>
              <a:avLst/>
              <a:gdLst>
                <a:gd name="T0" fmla="+- 0 1822 383"/>
                <a:gd name="T1" fmla="*/ T0 w 2854"/>
                <a:gd name="T2" fmla="+- 0 15276 12878"/>
                <a:gd name="T3" fmla="*/ 15276 h 2500"/>
                <a:gd name="T4" fmla="+- 0 1775 383"/>
                <a:gd name="T5" fmla="*/ T4 w 2854"/>
                <a:gd name="T6" fmla="+- 0 15237 12878"/>
                <a:gd name="T7" fmla="*/ 15237 h 2500"/>
                <a:gd name="T8" fmla="+- 0 1604 383"/>
                <a:gd name="T9" fmla="*/ T8 w 2854"/>
                <a:gd name="T10" fmla="+- 0 15330 12878"/>
                <a:gd name="T11" fmla="*/ 15330 h 2500"/>
                <a:gd name="T12" fmla="+- 0 1287 383"/>
                <a:gd name="T13" fmla="*/ T12 w 2854"/>
                <a:gd name="T14" fmla="+- 0 15237 12878"/>
                <a:gd name="T15" fmla="*/ 15237 h 2500"/>
                <a:gd name="T16" fmla="+- 0 1047 383"/>
                <a:gd name="T17" fmla="*/ T16 w 2854"/>
                <a:gd name="T18" fmla="+- 0 15176 12878"/>
                <a:gd name="T19" fmla="*/ 15176 h 2500"/>
                <a:gd name="T20" fmla="+- 0 1050 383"/>
                <a:gd name="T21" fmla="*/ T20 w 2854"/>
                <a:gd name="T22" fmla="+- 0 15095 12878"/>
                <a:gd name="T23" fmla="*/ 15095 h 2500"/>
                <a:gd name="T24" fmla="+- 0 821 383"/>
                <a:gd name="T25" fmla="*/ T24 w 2854"/>
                <a:gd name="T26" fmla="+- 0 14987 12878"/>
                <a:gd name="T27" fmla="*/ 14987 h 2500"/>
                <a:gd name="T28" fmla="+- 0 708 383"/>
                <a:gd name="T29" fmla="*/ T28 w 2854"/>
                <a:gd name="T30" fmla="+- 0 14909 12878"/>
                <a:gd name="T31" fmla="*/ 14909 h 2500"/>
                <a:gd name="T32" fmla="+- 0 740 383"/>
                <a:gd name="T33" fmla="*/ T32 w 2854"/>
                <a:gd name="T34" fmla="+- 0 14823 12878"/>
                <a:gd name="T35" fmla="*/ 14823 h 2500"/>
                <a:gd name="T36" fmla="+- 0 597 383"/>
                <a:gd name="T37" fmla="*/ T36 w 2854"/>
                <a:gd name="T38" fmla="+- 0 14723 12878"/>
                <a:gd name="T39" fmla="*/ 14723 h 2500"/>
                <a:gd name="T40" fmla="+- 0 515 383"/>
                <a:gd name="T41" fmla="*/ T40 w 2854"/>
                <a:gd name="T42" fmla="+- 0 14642 12878"/>
                <a:gd name="T43" fmla="*/ 14642 h 2500"/>
                <a:gd name="T44" fmla="+- 0 523 383"/>
                <a:gd name="T45" fmla="*/ T44 w 2854"/>
                <a:gd name="T46" fmla="+- 0 14511 12878"/>
                <a:gd name="T47" fmla="*/ 14511 h 2500"/>
                <a:gd name="T48" fmla="+- 0 461 383"/>
                <a:gd name="T49" fmla="*/ T48 w 2854"/>
                <a:gd name="T50" fmla="+- 0 14411 12878"/>
                <a:gd name="T51" fmla="*/ 14411 h 2500"/>
                <a:gd name="T52" fmla="+- 0 537 383"/>
                <a:gd name="T53" fmla="*/ T52 w 2854"/>
                <a:gd name="T54" fmla="+- 0 14308 12878"/>
                <a:gd name="T55" fmla="*/ 14308 h 2500"/>
                <a:gd name="T56" fmla="+- 0 519 383"/>
                <a:gd name="T57" fmla="*/ T56 w 2854"/>
                <a:gd name="T58" fmla="+- 0 14191 12878"/>
                <a:gd name="T59" fmla="*/ 14191 h 2500"/>
                <a:gd name="T60" fmla="+- 0 401 383"/>
                <a:gd name="T61" fmla="*/ T60 w 2854"/>
                <a:gd name="T62" fmla="+- 0 14089 12878"/>
                <a:gd name="T63" fmla="*/ 14089 h 2500"/>
                <a:gd name="T64" fmla="+- 0 563 383"/>
                <a:gd name="T65" fmla="*/ T64 w 2854"/>
                <a:gd name="T66" fmla="+- 0 13952 12878"/>
                <a:gd name="T67" fmla="*/ 13952 h 2500"/>
                <a:gd name="T68" fmla="+- 0 481 383"/>
                <a:gd name="T69" fmla="*/ T68 w 2854"/>
                <a:gd name="T70" fmla="+- 0 13825 12878"/>
                <a:gd name="T71" fmla="*/ 13825 h 2500"/>
                <a:gd name="T72" fmla="+- 0 685 383"/>
                <a:gd name="T73" fmla="*/ T72 w 2854"/>
                <a:gd name="T74" fmla="+- 0 13739 12878"/>
                <a:gd name="T75" fmla="*/ 13739 h 2500"/>
                <a:gd name="T76" fmla="+- 0 683 383"/>
                <a:gd name="T77" fmla="*/ T76 w 2854"/>
                <a:gd name="T78" fmla="+- 0 13618 12878"/>
                <a:gd name="T79" fmla="*/ 13618 h 2500"/>
                <a:gd name="T80" fmla="+- 0 753 383"/>
                <a:gd name="T81" fmla="*/ T80 w 2854"/>
                <a:gd name="T82" fmla="+- 0 13539 12878"/>
                <a:gd name="T83" fmla="*/ 13539 h 2500"/>
                <a:gd name="T84" fmla="+- 0 809 383"/>
                <a:gd name="T85" fmla="*/ T84 w 2854"/>
                <a:gd name="T86" fmla="+- 0 13434 12878"/>
                <a:gd name="T87" fmla="*/ 13434 h 2500"/>
                <a:gd name="T88" fmla="+- 0 810 383"/>
                <a:gd name="T89" fmla="*/ T88 w 2854"/>
                <a:gd name="T90" fmla="+- 0 13364 12878"/>
                <a:gd name="T91" fmla="*/ 13364 h 2500"/>
                <a:gd name="T92" fmla="+- 0 928 383"/>
                <a:gd name="T93" fmla="*/ T92 w 2854"/>
                <a:gd name="T94" fmla="+- 0 13270 12878"/>
                <a:gd name="T95" fmla="*/ 13270 h 2500"/>
                <a:gd name="T96" fmla="+- 0 989 383"/>
                <a:gd name="T97" fmla="*/ T96 w 2854"/>
                <a:gd name="T98" fmla="+- 0 13159 12878"/>
                <a:gd name="T99" fmla="*/ 13159 h 2500"/>
                <a:gd name="T100" fmla="+- 0 1195 383"/>
                <a:gd name="T101" fmla="*/ T100 w 2854"/>
                <a:gd name="T102" fmla="+- 0 13106 12878"/>
                <a:gd name="T103" fmla="*/ 13106 h 2500"/>
                <a:gd name="T104" fmla="+- 0 1339 383"/>
                <a:gd name="T105" fmla="*/ T104 w 2854"/>
                <a:gd name="T106" fmla="+- 0 13004 12878"/>
                <a:gd name="T107" fmla="*/ 13004 h 2500"/>
                <a:gd name="T108" fmla="+- 0 1498 383"/>
                <a:gd name="T109" fmla="*/ T108 w 2854"/>
                <a:gd name="T110" fmla="+- 0 12902 12878"/>
                <a:gd name="T111" fmla="*/ 12902 h 2500"/>
                <a:gd name="T112" fmla="+- 0 1929 383"/>
                <a:gd name="T113" fmla="*/ T112 w 2854"/>
                <a:gd name="T114" fmla="+- 0 12927 12878"/>
                <a:gd name="T115" fmla="*/ 12927 h 2500"/>
                <a:gd name="T116" fmla="+- 0 2071 383"/>
                <a:gd name="T117" fmla="*/ T116 w 2854"/>
                <a:gd name="T118" fmla="+- 0 12948 12878"/>
                <a:gd name="T119" fmla="*/ 12948 h 2500"/>
                <a:gd name="T120" fmla="+- 0 2292 383"/>
                <a:gd name="T121" fmla="*/ T120 w 2854"/>
                <a:gd name="T122" fmla="+- 0 13030 12878"/>
                <a:gd name="T123" fmla="*/ 13030 h 2500"/>
                <a:gd name="T124" fmla="+- 0 2538 383"/>
                <a:gd name="T125" fmla="*/ T124 w 2854"/>
                <a:gd name="T126" fmla="+- 0 13143 12878"/>
                <a:gd name="T127" fmla="*/ 13143 h 2500"/>
                <a:gd name="T128" fmla="+- 0 2683 383"/>
                <a:gd name="T129" fmla="*/ T128 w 2854"/>
                <a:gd name="T130" fmla="+- 0 13243 12878"/>
                <a:gd name="T131" fmla="*/ 13243 h 2500"/>
                <a:gd name="T132" fmla="+- 0 2852 383"/>
                <a:gd name="T133" fmla="*/ T132 w 2854"/>
                <a:gd name="T134" fmla="+- 0 13309 12878"/>
                <a:gd name="T135" fmla="*/ 13309 h 2500"/>
                <a:gd name="T136" fmla="+- 0 2882 383"/>
                <a:gd name="T137" fmla="*/ T136 w 2854"/>
                <a:gd name="T138" fmla="+- 0 13437 12878"/>
                <a:gd name="T139" fmla="*/ 13437 h 2500"/>
                <a:gd name="T140" fmla="+- 0 3010 383"/>
                <a:gd name="T141" fmla="*/ T140 w 2854"/>
                <a:gd name="T142" fmla="+- 0 13552 12878"/>
                <a:gd name="T143" fmla="*/ 13552 h 2500"/>
                <a:gd name="T144" fmla="+- 0 3015 383"/>
                <a:gd name="T145" fmla="*/ T144 w 2854"/>
                <a:gd name="T146" fmla="+- 0 13639 12878"/>
                <a:gd name="T147" fmla="*/ 13639 h 2500"/>
                <a:gd name="T148" fmla="+- 0 3088 383"/>
                <a:gd name="T149" fmla="*/ T148 w 2854"/>
                <a:gd name="T150" fmla="+- 0 13752 12878"/>
                <a:gd name="T151" fmla="*/ 13752 h 2500"/>
                <a:gd name="T152" fmla="+- 0 3143 383"/>
                <a:gd name="T153" fmla="*/ T152 w 2854"/>
                <a:gd name="T154" fmla="+- 0 13841 12878"/>
                <a:gd name="T155" fmla="*/ 13841 h 2500"/>
                <a:gd name="T156" fmla="+- 0 3097 383"/>
                <a:gd name="T157" fmla="*/ T156 w 2854"/>
                <a:gd name="T158" fmla="+- 0 13927 12878"/>
                <a:gd name="T159" fmla="*/ 13927 h 2500"/>
                <a:gd name="T160" fmla="+- 0 3219 383"/>
                <a:gd name="T161" fmla="*/ T160 w 2854"/>
                <a:gd name="T162" fmla="+- 0 14059 12878"/>
                <a:gd name="T163" fmla="*/ 14059 h 2500"/>
                <a:gd name="T164" fmla="+- 0 3046 383"/>
                <a:gd name="T165" fmla="*/ T164 w 2854"/>
                <a:gd name="T166" fmla="+- 0 14147 12878"/>
                <a:gd name="T167" fmla="*/ 14147 h 2500"/>
                <a:gd name="T168" fmla="+- 0 2985 383"/>
                <a:gd name="T169" fmla="*/ T168 w 2854"/>
                <a:gd name="T170" fmla="+- 0 14246 12878"/>
                <a:gd name="T171" fmla="*/ 14246 h 2500"/>
                <a:gd name="T172" fmla="+- 0 3114 383"/>
                <a:gd name="T173" fmla="*/ T172 w 2854"/>
                <a:gd name="T174" fmla="+- 0 14345 12878"/>
                <a:gd name="T175" fmla="*/ 14345 h 2500"/>
                <a:gd name="T176" fmla="+- 0 2963 383"/>
                <a:gd name="T177" fmla="*/ T176 w 2854"/>
                <a:gd name="T178" fmla="+- 0 14445 12878"/>
                <a:gd name="T179" fmla="*/ 14445 h 2500"/>
                <a:gd name="T180" fmla="+- 0 2989 383"/>
                <a:gd name="T181" fmla="*/ T180 w 2854"/>
                <a:gd name="T182" fmla="+- 0 14547 12878"/>
                <a:gd name="T183" fmla="*/ 14547 h 2500"/>
                <a:gd name="T184" fmla="+- 0 3008 383"/>
                <a:gd name="T185" fmla="*/ T184 w 2854"/>
                <a:gd name="T186" fmla="+- 0 14630 12878"/>
                <a:gd name="T187" fmla="*/ 14630 h 2500"/>
                <a:gd name="T188" fmla="+- 0 2888 383"/>
                <a:gd name="T189" fmla="*/ T188 w 2854"/>
                <a:gd name="T190" fmla="+- 0 14733 12878"/>
                <a:gd name="T191" fmla="*/ 14733 h 2500"/>
                <a:gd name="T192" fmla="+- 0 2954 383"/>
                <a:gd name="T193" fmla="*/ T192 w 2854"/>
                <a:gd name="T194" fmla="+- 0 14846 12878"/>
                <a:gd name="T195" fmla="*/ 14846 h 2500"/>
                <a:gd name="T196" fmla="+- 0 2790 383"/>
                <a:gd name="T197" fmla="*/ T196 w 2854"/>
                <a:gd name="T198" fmla="+- 0 14930 12878"/>
                <a:gd name="T199" fmla="*/ 14930 h 2500"/>
                <a:gd name="T200" fmla="+- 0 2723 383"/>
                <a:gd name="T201" fmla="*/ T200 w 2854"/>
                <a:gd name="T202" fmla="+- 0 15027 12878"/>
                <a:gd name="T203" fmla="*/ 15027 h 2500"/>
                <a:gd name="T204" fmla="+- 0 2705 383"/>
                <a:gd name="T205" fmla="*/ T204 w 2854"/>
                <a:gd name="T206" fmla="+- 0 15095 12878"/>
                <a:gd name="T207" fmla="*/ 15095 h 2500"/>
                <a:gd name="T208" fmla="+- 0 2481 383"/>
                <a:gd name="T209" fmla="*/ T208 w 2854"/>
                <a:gd name="T210" fmla="+- 0 15234 12878"/>
                <a:gd name="T211" fmla="*/ 15234 h 2500"/>
                <a:gd name="T212" fmla="+- 0 2196 383"/>
                <a:gd name="T213" fmla="*/ T212 w 2854"/>
                <a:gd name="T214" fmla="+- 0 15354 12878"/>
                <a:gd name="T215" fmla="*/ 15354 h 25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2854" h="2500">
                  <a:moveTo>
                    <a:pt x="1668" y="2499"/>
                  </a:moveTo>
                  <a:lnTo>
                    <a:pt x="1579" y="2491"/>
                  </a:lnTo>
                  <a:lnTo>
                    <a:pt x="1506" y="2469"/>
                  </a:lnTo>
                  <a:lnTo>
                    <a:pt x="1457" y="2437"/>
                  </a:lnTo>
                  <a:lnTo>
                    <a:pt x="1439" y="2398"/>
                  </a:lnTo>
                  <a:lnTo>
                    <a:pt x="1440" y="2387"/>
                  </a:lnTo>
                  <a:lnTo>
                    <a:pt x="1444" y="2377"/>
                  </a:lnTo>
                  <a:lnTo>
                    <a:pt x="1450" y="2367"/>
                  </a:lnTo>
                  <a:lnTo>
                    <a:pt x="1459" y="2357"/>
                  </a:lnTo>
                  <a:lnTo>
                    <a:pt x="1392" y="2359"/>
                  </a:lnTo>
                  <a:lnTo>
                    <a:pt x="1361" y="2359"/>
                  </a:lnTo>
                  <a:lnTo>
                    <a:pt x="1343" y="2399"/>
                  </a:lnTo>
                  <a:lnTo>
                    <a:pt x="1294" y="2431"/>
                  </a:lnTo>
                  <a:lnTo>
                    <a:pt x="1221" y="2452"/>
                  </a:lnTo>
                  <a:lnTo>
                    <a:pt x="1132" y="2460"/>
                  </a:lnTo>
                  <a:lnTo>
                    <a:pt x="1043" y="2452"/>
                  </a:lnTo>
                  <a:lnTo>
                    <a:pt x="971" y="2431"/>
                  </a:lnTo>
                  <a:lnTo>
                    <a:pt x="922" y="2399"/>
                  </a:lnTo>
                  <a:lnTo>
                    <a:pt x="904" y="2359"/>
                  </a:lnTo>
                  <a:lnTo>
                    <a:pt x="904" y="2358"/>
                  </a:lnTo>
                  <a:lnTo>
                    <a:pt x="874" y="2359"/>
                  </a:lnTo>
                  <a:lnTo>
                    <a:pt x="785" y="2352"/>
                  </a:lnTo>
                  <a:lnTo>
                    <a:pt x="713" y="2330"/>
                  </a:lnTo>
                  <a:lnTo>
                    <a:pt x="664" y="2298"/>
                  </a:lnTo>
                  <a:lnTo>
                    <a:pt x="646" y="2259"/>
                  </a:lnTo>
                  <a:lnTo>
                    <a:pt x="647" y="2248"/>
                  </a:lnTo>
                  <a:lnTo>
                    <a:pt x="651" y="2237"/>
                  </a:lnTo>
                  <a:lnTo>
                    <a:pt x="658" y="2227"/>
                  </a:lnTo>
                  <a:lnTo>
                    <a:pt x="667" y="2217"/>
                  </a:lnTo>
                  <a:lnTo>
                    <a:pt x="578" y="2209"/>
                  </a:lnTo>
                  <a:lnTo>
                    <a:pt x="505" y="2187"/>
                  </a:lnTo>
                  <a:lnTo>
                    <a:pt x="456" y="2155"/>
                  </a:lnTo>
                  <a:lnTo>
                    <a:pt x="438" y="2116"/>
                  </a:lnTo>
                  <a:lnTo>
                    <a:pt x="438" y="2109"/>
                  </a:lnTo>
                  <a:lnTo>
                    <a:pt x="440" y="2102"/>
                  </a:lnTo>
                  <a:lnTo>
                    <a:pt x="443" y="2095"/>
                  </a:lnTo>
                  <a:lnTo>
                    <a:pt x="391" y="2078"/>
                  </a:lnTo>
                  <a:lnTo>
                    <a:pt x="351" y="2056"/>
                  </a:lnTo>
                  <a:lnTo>
                    <a:pt x="325" y="2031"/>
                  </a:lnTo>
                  <a:lnTo>
                    <a:pt x="316" y="2002"/>
                  </a:lnTo>
                  <a:lnTo>
                    <a:pt x="319" y="1987"/>
                  </a:lnTo>
                  <a:lnTo>
                    <a:pt x="327" y="1972"/>
                  </a:lnTo>
                  <a:lnTo>
                    <a:pt x="340" y="1958"/>
                  </a:lnTo>
                  <a:lnTo>
                    <a:pt x="357" y="1945"/>
                  </a:lnTo>
                  <a:lnTo>
                    <a:pt x="298" y="1933"/>
                  </a:lnTo>
                  <a:lnTo>
                    <a:pt x="252" y="1914"/>
                  </a:lnTo>
                  <a:lnTo>
                    <a:pt x="222" y="1890"/>
                  </a:lnTo>
                  <a:lnTo>
                    <a:pt x="211" y="1861"/>
                  </a:lnTo>
                  <a:lnTo>
                    <a:pt x="214" y="1845"/>
                  </a:lnTo>
                  <a:lnTo>
                    <a:pt x="224" y="1830"/>
                  </a:lnTo>
                  <a:lnTo>
                    <a:pt x="239" y="1816"/>
                  </a:lnTo>
                  <a:lnTo>
                    <a:pt x="260" y="1804"/>
                  </a:lnTo>
                  <a:lnTo>
                    <a:pt x="188" y="1788"/>
                  </a:lnTo>
                  <a:lnTo>
                    <a:pt x="132" y="1764"/>
                  </a:lnTo>
                  <a:lnTo>
                    <a:pt x="95" y="1735"/>
                  </a:lnTo>
                  <a:lnTo>
                    <a:pt x="82" y="1701"/>
                  </a:lnTo>
                  <a:lnTo>
                    <a:pt x="89" y="1676"/>
                  </a:lnTo>
                  <a:lnTo>
                    <a:pt x="109" y="1653"/>
                  </a:lnTo>
                  <a:lnTo>
                    <a:pt x="140" y="1633"/>
                  </a:lnTo>
                  <a:lnTo>
                    <a:pt x="182" y="1616"/>
                  </a:lnTo>
                  <a:lnTo>
                    <a:pt x="139" y="1599"/>
                  </a:lnTo>
                  <a:lnTo>
                    <a:pt x="106" y="1580"/>
                  </a:lnTo>
                  <a:lnTo>
                    <a:pt x="85" y="1557"/>
                  </a:lnTo>
                  <a:lnTo>
                    <a:pt x="78" y="1533"/>
                  </a:lnTo>
                  <a:lnTo>
                    <a:pt x="86" y="1507"/>
                  </a:lnTo>
                  <a:lnTo>
                    <a:pt x="109" y="1483"/>
                  </a:lnTo>
                  <a:lnTo>
                    <a:pt x="146" y="1463"/>
                  </a:lnTo>
                  <a:lnTo>
                    <a:pt x="193" y="1446"/>
                  </a:lnTo>
                  <a:lnTo>
                    <a:pt x="154" y="1430"/>
                  </a:lnTo>
                  <a:lnTo>
                    <a:pt x="125" y="1411"/>
                  </a:lnTo>
                  <a:lnTo>
                    <a:pt x="106" y="1390"/>
                  </a:lnTo>
                  <a:lnTo>
                    <a:pt x="100" y="1366"/>
                  </a:lnTo>
                  <a:lnTo>
                    <a:pt x="109" y="1338"/>
                  </a:lnTo>
                  <a:lnTo>
                    <a:pt x="136" y="1313"/>
                  </a:lnTo>
                  <a:lnTo>
                    <a:pt x="178" y="1292"/>
                  </a:lnTo>
                  <a:lnTo>
                    <a:pt x="233" y="1276"/>
                  </a:lnTo>
                  <a:lnTo>
                    <a:pt x="141" y="1265"/>
                  </a:lnTo>
                  <a:lnTo>
                    <a:pt x="67" y="1243"/>
                  </a:lnTo>
                  <a:lnTo>
                    <a:pt x="18" y="1211"/>
                  </a:lnTo>
                  <a:lnTo>
                    <a:pt x="0" y="1173"/>
                  </a:lnTo>
                  <a:lnTo>
                    <a:pt x="13" y="1140"/>
                  </a:lnTo>
                  <a:lnTo>
                    <a:pt x="51" y="1111"/>
                  </a:lnTo>
                  <a:lnTo>
                    <a:pt x="108" y="1089"/>
                  </a:lnTo>
                  <a:lnTo>
                    <a:pt x="180" y="1074"/>
                  </a:lnTo>
                  <a:lnTo>
                    <a:pt x="138" y="1057"/>
                  </a:lnTo>
                  <a:lnTo>
                    <a:pt x="105" y="1037"/>
                  </a:lnTo>
                  <a:lnTo>
                    <a:pt x="85" y="1014"/>
                  </a:lnTo>
                  <a:lnTo>
                    <a:pt x="78" y="988"/>
                  </a:lnTo>
                  <a:lnTo>
                    <a:pt x="98" y="947"/>
                  </a:lnTo>
                  <a:lnTo>
                    <a:pt x="153" y="912"/>
                  </a:lnTo>
                  <a:lnTo>
                    <a:pt x="234" y="889"/>
                  </a:lnTo>
                  <a:lnTo>
                    <a:pt x="335" y="878"/>
                  </a:lnTo>
                  <a:lnTo>
                    <a:pt x="302" y="861"/>
                  </a:lnTo>
                  <a:lnTo>
                    <a:pt x="277" y="843"/>
                  </a:lnTo>
                  <a:lnTo>
                    <a:pt x="261" y="822"/>
                  </a:lnTo>
                  <a:lnTo>
                    <a:pt x="256" y="800"/>
                  </a:lnTo>
                  <a:lnTo>
                    <a:pt x="268" y="768"/>
                  </a:lnTo>
                  <a:lnTo>
                    <a:pt x="300" y="740"/>
                  </a:lnTo>
                  <a:lnTo>
                    <a:pt x="351" y="716"/>
                  </a:lnTo>
                  <a:lnTo>
                    <a:pt x="415" y="700"/>
                  </a:lnTo>
                  <a:lnTo>
                    <a:pt x="421" y="690"/>
                  </a:lnTo>
                  <a:lnTo>
                    <a:pt x="392" y="677"/>
                  </a:lnTo>
                  <a:lnTo>
                    <a:pt x="370" y="661"/>
                  </a:lnTo>
                  <a:lnTo>
                    <a:pt x="356" y="643"/>
                  </a:lnTo>
                  <a:lnTo>
                    <a:pt x="351" y="624"/>
                  </a:lnTo>
                  <a:lnTo>
                    <a:pt x="360" y="597"/>
                  </a:lnTo>
                  <a:lnTo>
                    <a:pt x="386" y="574"/>
                  </a:lnTo>
                  <a:lnTo>
                    <a:pt x="426" y="556"/>
                  </a:lnTo>
                  <a:lnTo>
                    <a:pt x="476" y="543"/>
                  </a:lnTo>
                  <a:lnTo>
                    <a:pt x="456" y="531"/>
                  </a:lnTo>
                  <a:lnTo>
                    <a:pt x="440" y="517"/>
                  </a:lnTo>
                  <a:lnTo>
                    <a:pt x="431" y="502"/>
                  </a:lnTo>
                  <a:lnTo>
                    <a:pt x="427" y="486"/>
                  </a:lnTo>
                  <a:lnTo>
                    <a:pt x="437" y="459"/>
                  </a:lnTo>
                  <a:lnTo>
                    <a:pt x="465" y="435"/>
                  </a:lnTo>
                  <a:lnTo>
                    <a:pt x="508" y="416"/>
                  </a:lnTo>
                  <a:lnTo>
                    <a:pt x="562" y="404"/>
                  </a:lnTo>
                  <a:lnTo>
                    <a:pt x="545" y="392"/>
                  </a:lnTo>
                  <a:lnTo>
                    <a:pt x="532" y="379"/>
                  </a:lnTo>
                  <a:lnTo>
                    <a:pt x="524" y="366"/>
                  </a:lnTo>
                  <a:lnTo>
                    <a:pt x="521" y="352"/>
                  </a:lnTo>
                  <a:lnTo>
                    <a:pt x="544" y="313"/>
                  </a:lnTo>
                  <a:lnTo>
                    <a:pt x="606" y="281"/>
                  </a:lnTo>
                  <a:lnTo>
                    <a:pt x="699" y="260"/>
                  </a:lnTo>
                  <a:lnTo>
                    <a:pt x="812" y="252"/>
                  </a:lnTo>
                  <a:lnTo>
                    <a:pt x="826" y="252"/>
                  </a:lnTo>
                  <a:lnTo>
                    <a:pt x="817" y="241"/>
                  </a:lnTo>
                  <a:lnTo>
                    <a:pt x="812" y="228"/>
                  </a:lnTo>
                  <a:lnTo>
                    <a:pt x="812" y="215"/>
                  </a:lnTo>
                  <a:lnTo>
                    <a:pt x="823" y="180"/>
                  </a:lnTo>
                  <a:lnTo>
                    <a:pt x="854" y="152"/>
                  </a:lnTo>
                  <a:lnTo>
                    <a:pt x="900" y="133"/>
                  </a:lnTo>
                  <a:lnTo>
                    <a:pt x="956" y="126"/>
                  </a:lnTo>
                  <a:lnTo>
                    <a:pt x="966" y="126"/>
                  </a:lnTo>
                  <a:lnTo>
                    <a:pt x="987" y="128"/>
                  </a:lnTo>
                  <a:lnTo>
                    <a:pt x="987" y="126"/>
                  </a:lnTo>
                  <a:lnTo>
                    <a:pt x="1047" y="51"/>
                  </a:lnTo>
                  <a:lnTo>
                    <a:pt x="1115" y="24"/>
                  </a:lnTo>
                  <a:lnTo>
                    <a:pt x="1201" y="6"/>
                  </a:lnTo>
                  <a:lnTo>
                    <a:pt x="1299" y="0"/>
                  </a:lnTo>
                  <a:lnTo>
                    <a:pt x="1395" y="6"/>
                  </a:lnTo>
                  <a:lnTo>
                    <a:pt x="1479" y="23"/>
                  </a:lnTo>
                  <a:lnTo>
                    <a:pt x="1546" y="49"/>
                  </a:lnTo>
                  <a:lnTo>
                    <a:pt x="1592" y="82"/>
                  </a:lnTo>
                  <a:lnTo>
                    <a:pt x="1614" y="77"/>
                  </a:lnTo>
                  <a:lnTo>
                    <a:pt x="1637" y="73"/>
                  </a:lnTo>
                  <a:lnTo>
                    <a:pt x="1662" y="71"/>
                  </a:lnTo>
                  <a:lnTo>
                    <a:pt x="1688" y="70"/>
                  </a:lnTo>
                  <a:lnTo>
                    <a:pt x="1761" y="77"/>
                  </a:lnTo>
                  <a:lnTo>
                    <a:pt x="1821" y="95"/>
                  </a:lnTo>
                  <a:lnTo>
                    <a:pt x="1863" y="122"/>
                  </a:lnTo>
                  <a:lnTo>
                    <a:pt x="1880" y="155"/>
                  </a:lnTo>
                  <a:lnTo>
                    <a:pt x="1909" y="152"/>
                  </a:lnTo>
                  <a:lnTo>
                    <a:pt x="2024" y="159"/>
                  </a:lnTo>
                  <a:lnTo>
                    <a:pt x="2093" y="181"/>
                  </a:lnTo>
                  <a:lnTo>
                    <a:pt x="2157" y="252"/>
                  </a:lnTo>
                  <a:lnTo>
                    <a:pt x="2157" y="256"/>
                  </a:lnTo>
                  <a:lnTo>
                    <a:pt x="2155" y="265"/>
                  </a:lnTo>
                  <a:lnTo>
                    <a:pt x="2215" y="281"/>
                  </a:lnTo>
                  <a:lnTo>
                    <a:pt x="2262" y="301"/>
                  </a:lnTo>
                  <a:lnTo>
                    <a:pt x="2292" y="325"/>
                  </a:lnTo>
                  <a:lnTo>
                    <a:pt x="2302" y="352"/>
                  </a:lnTo>
                  <a:lnTo>
                    <a:pt x="2300" y="365"/>
                  </a:lnTo>
                  <a:lnTo>
                    <a:pt x="2293" y="378"/>
                  </a:lnTo>
                  <a:lnTo>
                    <a:pt x="2282" y="389"/>
                  </a:lnTo>
                  <a:lnTo>
                    <a:pt x="2267" y="401"/>
                  </a:lnTo>
                  <a:lnTo>
                    <a:pt x="2378" y="409"/>
                  </a:lnTo>
                  <a:lnTo>
                    <a:pt x="2469" y="431"/>
                  </a:lnTo>
                  <a:lnTo>
                    <a:pt x="2530" y="462"/>
                  </a:lnTo>
                  <a:lnTo>
                    <a:pt x="2553" y="501"/>
                  </a:lnTo>
                  <a:lnTo>
                    <a:pt x="2546" y="522"/>
                  </a:lnTo>
                  <a:lnTo>
                    <a:pt x="2528" y="542"/>
                  </a:lnTo>
                  <a:lnTo>
                    <a:pt x="2499" y="559"/>
                  </a:lnTo>
                  <a:lnTo>
                    <a:pt x="2461" y="574"/>
                  </a:lnTo>
                  <a:lnTo>
                    <a:pt x="2527" y="585"/>
                  </a:lnTo>
                  <a:lnTo>
                    <a:pt x="2579" y="607"/>
                  </a:lnTo>
                  <a:lnTo>
                    <a:pt x="2615" y="638"/>
                  </a:lnTo>
                  <a:lnTo>
                    <a:pt x="2627" y="674"/>
                  </a:lnTo>
                  <a:lnTo>
                    <a:pt x="2623" y="694"/>
                  </a:lnTo>
                  <a:lnTo>
                    <a:pt x="2612" y="713"/>
                  </a:lnTo>
                  <a:lnTo>
                    <a:pt x="2594" y="730"/>
                  </a:lnTo>
                  <a:lnTo>
                    <a:pt x="2570" y="745"/>
                  </a:lnTo>
                  <a:lnTo>
                    <a:pt x="2632" y="761"/>
                  </a:lnTo>
                  <a:lnTo>
                    <a:pt x="2681" y="782"/>
                  </a:lnTo>
                  <a:lnTo>
                    <a:pt x="2712" y="808"/>
                  </a:lnTo>
                  <a:lnTo>
                    <a:pt x="2724" y="837"/>
                  </a:lnTo>
                  <a:lnTo>
                    <a:pt x="2719" y="857"/>
                  </a:lnTo>
                  <a:lnTo>
                    <a:pt x="2705" y="874"/>
                  </a:lnTo>
                  <a:lnTo>
                    <a:pt x="2684" y="891"/>
                  </a:lnTo>
                  <a:lnTo>
                    <a:pt x="2656" y="905"/>
                  </a:lnTo>
                  <a:lnTo>
                    <a:pt x="2702" y="921"/>
                  </a:lnTo>
                  <a:lnTo>
                    <a:pt x="2737" y="941"/>
                  </a:lnTo>
                  <a:lnTo>
                    <a:pt x="2760" y="963"/>
                  </a:lnTo>
                  <a:lnTo>
                    <a:pt x="2768" y="988"/>
                  </a:lnTo>
                  <a:lnTo>
                    <a:pt x="2764" y="1005"/>
                  </a:lnTo>
                  <a:lnTo>
                    <a:pt x="2754" y="1021"/>
                  </a:lnTo>
                  <a:lnTo>
                    <a:pt x="2737" y="1036"/>
                  </a:lnTo>
                  <a:lnTo>
                    <a:pt x="2714" y="1049"/>
                  </a:lnTo>
                  <a:lnTo>
                    <a:pt x="2771" y="1064"/>
                  </a:lnTo>
                  <a:lnTo>
                    <a:pt x="2815" y="1086"/>
                  </a:lnTo>
                  <a:lnTo>
                    <a:pt x="2843" y="1112"/>
                  </a:lnTo>
                  <a:lnTo>
                    <a:pt x="2854" y="1142"/>
                  </a:lnTo>
                  <a:lnTo>
                    <a:pt x="2836" y="1181"/>
                  </a:lnTo>
                  <a:lnTo>
                    <a:pt x="2787" y="1213"/>
                  </a:lnTo>
                  <a:lnTo>
                    <a:pt x="2716" y="1234"/>
                  </a:lnTo>
                  <a:lnTo>
                    <a:pt x="2627" y="1242"/>
                  </a:lnTo>
                  <a:lnTo>
                    <a:pt x="2648" y="1255"/>
                  </a:lnTo>
                  <a:lnTo>
                    <a:pt x="2663" y="1269"/>
                  </a:lnTo>
                  <a:lnTo>
                    <a:pt x="2673" y="1284"/>
                  </a:lnTo>
                  <a:lnTo>
                    <a:pt x="2677" y="1300"/>
                  </a:lnTo>
                  <a:lnTo>
                    <a:pt x="2668" y="1326"/>
                  </a:lnTo>
                  <a:lnTo>
                    <a:pt x="2642" y="1349"/>
                  </a:lnTo>
                  <a:lnTo>
                    <a:pt x="2602" y="1368"/>
                  </a:lnTo>
                  <a:lnTo>
                    <a:pt x="2552" y="1380"/>
                  </a:lnTo>
                  <a:lnTo>
                    <a:pt x="2623" y="1389"/>
                  </a:lnTo>
                  <a:lnTo>
                    <a:pt x="2679" y="1408"/>
                  </a:lnTo>
                  <a:lnTo>
                    <a:pt x="2717" y="1435"/>
                  </a:lnTo>
                  <a:lnTo>
                    <a:pt x="2731" y="1467"/>
                  </a:lnTo>
                  <a:lnTo>
                    <a:pt x="2716" y="1500"/>
                  </a:lnTo>
                  <a:lnTo>
                    <a:pt x="2676" y="1527"/>
                  </a:lnTo>
                  <a:lnTo>
                    <a:pt x="2617" y="1546"/>
                  </a:lnTo>
                  <a:lnTo>
                    <a:pt x="2544" y="1554"/>
                  </a:lnTo>
                  <a:lnTo>
                    <a:pt x="2580" y="1567"/>
                  </a:lnTo>
                  <a:lnTo>
                    <a:pt x="2608" y="1584"/>
                  </a:lnTo>
                  <a:lnTo>
                    <a:pt x="2626" y="1604"/>
                  </a:lnTo>
                  <a:lnTo>
                    <a:pt x="2632" y="1626"/>
                  </a:lnTo>
                  <a:lnTo>
                    <a:pt x="2625" y="1649"/>
                  </a:lnTo>
                  <a:lnTo>
                    <a:pt x="2606" y="1669"/>
                  </a:lnTo>
                  <a:lnTo>
                    <a:pt x="2576" y="1686"/>
                  </a:lnTo>
                  <a:lnTo>
                    <a:pt x="2537" y="1700"/>
                  </a:lnTo>
                  <a:lnTo>
                    <a:pt x="2576" y="1714"/>
                  </a:lnTo>
                  <a:lnTo>
                    <a:pt x="2606" y="1731"/>
                  </a:lnTo>
                  <a:lnTo>
                    <a:pt x="2625" y="1752"/>
                  </a:lnTo>
                  <a:lnTo>
                    <a:pt x="2632" y="1774"/>
                  </a:lnTo>
                  <a:lnTo>
                    <a:pt x="2623" y="1801"/>
                  </a:lnTo>
                  <a:lnTo>
                    <a:pt x="2596" y="1824"/>
                  </a:lnTo>
                  <a:lnTo>
                    <a:pt x="2556" y="1843"/>
                  </a:lnTo>
                  <a:lnTo>
                    <a:pt x="2505" y="1855"/>
                  </a:lnTo>
                  <a:lnTo>
                    <a:pt x="2539" y="1871"/>
                  </a:lnTo>
                  <a:lnTo>
                    <a:pt x="2564" y="1889"/>
                  </a:lnTo>
                  <a:lnTo>
                    <a:pt x="2580" y="1910"/>
                  </a:lnTo>
                  <a:lnTo>
                    <a:pt x="2586" y="1932"/>
                  </a:lnTo>
                  <a:lnTo>
                    <a:pt x="2571" y="1968"/>
                  </a:lnTo>
                  <a:lnTo>
                    <a:pt x="2530" y="1998"/>
                  </a:lnTo>
                  <a:lnTo>
                    <a:pt x="2468" y="2020"/>
                  </a:lnTo>
                  <a:lnTo>
                    <a:pt x="2390" y="2031"/>
                  </a:lnTo>
                  <a:lnTo>
                    <a:pt x="2400" y="2042"/>
                  </a:lnTo>
                  <a:lnTo>
                    <a:pt x="2407" y="2052"/>
                  </a:lnTo>
                  <a:lnTo>
                    <a:pt x="2412" y="2064"/>
                  </a:lnTo>
                  <a:lnTo>
                    <a:pt x="2413" y="2075"/>
                  </a:lnTo>
                  <a:lnTo>
                    <a:pt x="2404" y="2103"/>
                  </a:lnTo>
                  <a:lnTo>
                    <a:pt x="2379" y="2128"/>
                  </a:lnTo>
                  <a:lnTo>
                    <a:pt x="2340" y="2149"/>
                  </a:lnTo>
                  <a:lnTo>
                    <a:pt x="2289" y="2165"/>
                  </a:lnTo>
                  <a:lnTo>
                    <a:pt x="2303" y="2176"/>
                  </a:lnTo>
                  <a:lnTo>
                    <a:pt x="2314" y="2189"/>
                  </a:lnTo>
                  <a:lnTo>
                    <a:pt x="2320" y="2203"/>
                  </a:lnTo>
                  <a:lnTo>
                    <a:pt x="2322" y="2217"/>
                  </a:lnTo>
                  <a:lnTo>
                    <a:pt x="2306" y="2254"/>
                  </a:lnTo>
                  <a:lnTo>
                    <a:pt x="2262" y="2285"/>
                  </a:lnTo>
                  <a:lnTo>
                    <a:pt x="2196" y="2307"/>
                  </a:lnTo>
                  <a:lnTo>
                    <a:pt x="2115" y="2317"/>
                  </a:lnTo>
                  <a:lnTo>
                    <a:pt x="2098" y="2356"/>
                  </a:lnTo>
                  <a:lnTo>
                    <a:pt x="2050" y="2388"/>
                  </a:lnTo>
                  <a:lnTo>
                    <a:pt x="1979" y="2409"/>
                  </a:lnTo>
                  <a:lnTo>
                    <a:pt x="1892" y="2418"/>
                  </a:lnTo>
                  <a:lnTo>
                    <a:pt x="1864" y="2450"/>
                  </a:lnTo>
                  <a:lnTo>
                    <a:pt x="1813" y="2476"/>
                  </a:lnTo>
                  <a:lnTo>
                    <a:pt x="1746" y="2493"/>
                  </a:lnTo>
                  <a:lnTo>
                    <a:pt x="1668" y="2499"/>
                  </a:lnTo>
                  <a:close/>
                </a:path>
              </a:pathLst>
            </a:custGeom>
            <a:solidFill>
              <a:srgbClr val="85933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4" name="Freeform 333"/>
            <p:cNvSpPr>
              <a:spLocks/>
            </p:cNvSpPr>
            <p:nvPr/>
          </p:nvSpPr>
          <p:spPr bwMode="auto">
            <a:xfrm>
              <a:off x="1298" y="13919"/>
              <a:ext cx="892" cy="2436"/>
            </a:xfrm>
            <a:custGeom>
              <a:avLst/>
              <a:gdLst>
                <a:gd name="T0" fmla="+- 0 2037 1298"/>
                <a:gd name="T1" fmla="*/ T0 w 892"/>
                <a:gd name="T2" fmla="+- 0 16354 13919"/>
                <a:gd name="T3" fmla="*/ 16354 h 2436"/>
                <a:gd name="T4" fmla="+- 0 1612 1298"/>
                <a:gd name="T5" fmla="*/ T4 w 892"/>
                <a:gd name="T6" fmla="+- 0 16354 13919"/>
                <a:gd name="T7" fmla="*/ 16354 h 2436"/>
                <a:gd name="T8" fmla="+- 0 1628 1298"/>
                <a:gd name="T9" fmla="*/ T8 w 892"/>
                <a:gd name="T10" fmla="+- 0 16178 13919"/>
                <a:gd name="T11" fmla="*/ 16178 h 2436"/>
                <a:gd name="T12" fmla="+- 0 1664 1298"/>
                <a:gd name="T13" fmla="*/ T12 w 892"/>
                <a:gd name="T14" fmla="+- 0 15764 13919"/>
                <a:gd name="T15" fmla="*/ 15764 h 2436"/>
                <a:gd name="T16" fmla="+- 0 1700 1298"/>
                <a:gd name="T17" fmla="*/ T16 w 892"/>
                <a:gd name="T18" fmla="+- 0 15283 13919"/>
                <a:gd name="T19" fmla="*/ 15283 h 2436"/>
                <a:gd name="T20" fmla="+- 0 1716 1298"/>
                <a:gd name="T21" fmla="*/ T20 w 892"/>
                <a:gd name="T22" fmla="+- 0 14905 13919"/>
                <a:gd name="T23" fmla="*/ 14905 h 2436"/>
                <a:gd name="T24" fmla="+- 0 1651 1298"/>
                <a:gd name="T25" fmla="*/ T24 w 892"/>
                <a:gd name="T26" fmla="+- 0 14746 13919"/>
                <a:gd name="T27" fmla="*/ 14746 h 2436"/>
                <a:gd name="T28" fmla="+- 0 1507 1298"/>
                <a:gd name="T29" fmla="*/ T28 w 892"/>
                <a:gd name="T30" fmla="+- 0 14490 13919"/>
                <a:gd name="T31" fmla="*/ 14490 h 2436"/>
                <a:gd name="T32" fmla="+- 0 1364 1298"/>
                <a:gd name="T33" fmla="*/ T32 w 892"/>
                <a:gd name="T34" fmla="+- 0 14252 13919"/>
                <a:gd name="T35" fmla="*/ 14252 h 2436"/>
                <a:gd name="T36" fmla="+- 0 1298 1298"/>
                <a:gd name="T37" fmla="*/ T36 w 892"/>
                <a:gd name="T38" fmla="+- 0 14147 13919"/>
                <a:gd name="T39" fmla="*/ 14147 h 2436"/>
                <a:gd name="T40" fmla="+- 0 1308 1298"/>
                <a:gd name="T41" fmla="*/ T40 w 892"/>
                <a:gd name="T42" fmla="+- 0 14065 13919"/>
                <a:gd name="T43" fmla="*/ 14065 h 2436"/>
                <a:gd name="T44" fmla="+- 0 1731 1298"/>
                <a:gd name="T45" fmla="*/ T44 w 892"/>
                <a:gd name="T46" fmla="+- 0 14616 13919"/>
                <a:gd name="T47" fmla="*/ 14616 h 2436"/>
                <a:gd name="T48" fmla="+- 0 1744 1298"/>
                <a:gd name="T49" fmla="*/ T48 w 892"/>
                <a:gd name="T50" fmla="+- 0 14627 13919"/>
                <a:gd name="T51" fmla="*/ 14627 h 2436"/>
                <a:gd name="T52" fmla="+- 0 1758 1298"/>
                <a:gd name="T53" fmla="*/ T52 w 892"/>
                <a:gd name="T54" fmla="+- 0 14622 13919"/>
                <a:gd name="T55" fmla="*/ 14622 h 2436"/>
                <a:gd name="T56" fmla="+- 0 1764 1298"/>
                <a:gd name="T57" fmla="*/ T56 w 892"/>
                <a:gd name="T58" fmla="+- 0 14581 13919"/>
                <a:gd name="T59" fmla="*/ 14581 h 2436"/>
                <a:gd name="T60" fmla="+- 0 1767 1298"/>
                <a:gd name="T61" fmla="*/ T60 w 892"/>
                <a:gd name="T62" fmla="+- 0 14417 13919"/>
                <a:gd name="T63" fmla="*/ 14417 h 2436"/>
                <a:gd name="T64" fmla="+- 0 1773 1298"/>
                <a:gd name="T65" fmla="*/ T64 w 892"/>
                <a:gd name="T66" fmla="+- 0 14196 13919"/>
                <a:gd name="T67" fmla="*/ 14196 h 2436"/>
                <a:gd name="T68" fmla="+- 0 1782 1298"/>
                <a:gd name="T69" fmla="*/ T68 w 892"/>
                <a:gd name="T70" fmla="+- 0 13919 13919"/>
                <a:gd name="T71" fmla="*/ 13919 h 2436"/>
                <a:gd name="T72" fmla="+- 0 1851 1298"/>
                <a:gd name="T73" fmla="*/ T72 w 892"/>
                <a:gd name="T74" fmla="+- 0 13919 13919"/>
                <a:gd name="T75" fmla="*/ 13919 h 2436"/>
                <a:gd name="T76" fmla="+- 0 1862 1298"/>
                <a:gd name="T77" fmla="*/ T76 w 892"/>
                <a:gd name="T78" fmla="+- 0 14335 13919"/>
                <a:gd name="T79" fmla="*/ 14335 h 2436"/>
                <a:gd name="T80" fmla="+- 0 1865 1298"/>
                <a:gd name="T81" fmla="*/ T80 w 892"/>
                <a:gd name="T82" fmla="+- 0 14470 13919"/>
                <a:gd name="T83" fmla="*/ 14470 h 2436"/>
                <a:gd name="T84" fmla="+- 0 1870 1298"/>
                <a:gd name="T85" fmla="*/ T84 w 892"/>
                <a:gd name="T86" fmla="+- 0 14500 13919"/>
                <a:gd name="T87" fmla="*/ 14500 h 2436"/>
                <a:gd name="T88" fmla="+- 0 1882 1298"/>
                <a:gd name="T89" fmla="*/ T88 w 892"/>
                <a:gd name="T90" fmla="+- 0 14507 13919"/>
                <a:gd name="T91" fmla="*/ 14507 h 2436"/>
                <a:gd name="T92" fmla="+- 0 1893 1298"/>
                <a:gd name="T93" fmla="*/ T92 w 892"/>
                <a:gd name="T94" fmla="+- 0 14502 13919"/>
                <a:gd name="T95" fmla="*/ 14502 h 2436"/>
                <a:gd name="T96" fmla="+- 0 1899 1298"/>
                <a:gd name="T97" fmla="*/ T96 w 892"/>
                <a:gd name="T98" fmla="+- 0 14498 13919"/>
                <a:gd name="T99" fmla="*/ 14498 h 2436"/>
                <a:gd name="T100" fmla="+- 0 2161 1298"/>
                <a:gd name="T101" fmla="*/ T100 w 892"/>
                <a:gd name="T102" fmla="+- 0 14224 13919"/>
                <a:gd name="T103" fmla="*/ 14224 h 2436"/>
                <a:gd name="T104" fmla="+- 0 2190 1298"/>
                <a:gd name="T105" fmla="*/ T104 w 892"/>
                <a:gd name="T106" fmla="+- 0 14261 13919"/>
                <a:gd name="T107" fmla="*/ 14261 h 2436"/>
                <a:gd name="T108" fmla="+- 0 2146 1298"/>
                <a:gd name="T109" fmla="*/ T108 w 892"/>
                <a:gd name="T110" fmla="+- 0 14317 13919"/>
                <a:gd name="T111" fmla="*/ 14317 h 2436"/>
                <a:gd name="T112" fmla="+- 0 2051 1298"/>
                <a:gd name="T113" fmla="*/ T112 w 892"/>
                <a:gd name="T114" fmla="+- 0 14462 13919"/>
                <a:gd name="T115" fmla="*/ 14462 h 2436"/>
                <a:gd name="T116" fmla="+- 0 1956 1298"/>
                <a:gd name="T117" fmla="*/ T116 w 892"/>
                <a:gd name="T118" fmla="+- 0 14660 13919"/>
                <a:gd name="T119" fmla="*/ 14660 h 2436"/>
                <a:gd name="T120" fmla="+- 0 1912 1298"/>
                <a:gd name="T121" fmla="*/ T120 w 892"/>
                <a:gd name="T122" fmla="+- 0 14877 13919"/>
                <a:gd name="T123" fmla="*/ 14877 h 2436"/>
                <a:gd name="T124" fmla="+- 0 1932 1298"/>
                <a:gd name="T125" fmla="*/ T124 w 892"/>
                <a:gd name="T126" fmla="+- 0 15298 13919"/>
                <a:gd name="T127" fmla="*/ 15298 h 2436"/>
                <a:gd name="T128" fmla="+- 0 1975 1298"/>
                <a:gd name="T129" fmla="*/ T128 w 892"/>
                <a:gd name="T130" fmla="+- 0 15785 13919"/>
                <a:gd name="T131" fmla="*/ 15785 h 2436"/>
                <a:gd name="T132" fmla="+- 0 2018 1298"/>
                <a:gd name="T133" fmla="*/ T132 w 892"/>
                <a:gd name="T134" fmla="+- 0 16187 13919"/>
                <a:gd name="T135" fmla="*/ 16187 h 2436"/>
                <a:gd name="T136" fmla="+- 0 2037 1298"/>
                <a:gd name="T137" fmla="*/ T136 w 892"/>
                <a:gd name="T138" fmla="+- 0 16354 13919"/>
                <a:gd name="T139" fmla="*/ 16354 h 24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92" h="2436">
                  <a:moveTo>
                    <a:pt x="739" y="2435"/>
                  </a:moveTo>
                  <a:lnTo>
                    <a:pt x="314" y="2435"/>
                  </a:lnTo>
                  <a:lnTo>
                    <a:pt x="330" y="2259"/>
                  </a:lnTo>
                  <a:lnTo>
                    <a:pt x="366" y="1845"/>
                  </a:lnTo>
                  <a:lnTo>
                    <a:pt x="402" y="1364"/>
                  </a:lnTo>
                  <a:lnTo>
                    <a:pt x="418" y="986"/>
                  </a:lnTo>
                  <a:lnTo>
                    <a:pt x="353" y="827"/>
                  </a:lnTo>
                  <a:lnTo>
                    <a:pt x="209" y="571"/>
                  </a:lnTo>
                  <a:lnTo>
                    <a:pt x="66" y="333"/>
                  </a:lnTo>
                  <a:lnTo>
                    <a:pt x="0" y="228"/>
                  </a:lnTo>
                  <a:lnTo>
                    <a:pt x="10" y="146"/>
                  </a:lnTo>
                  <a:lnTo>
                    <a:pt x="433" y="697"/>
                  </a:lnTo>
                  <a:lnTo>
                    <a:pt x="446" y="708"/>
                  </a:lnTo>
                  <a:lnTo>
                    <a:pt x="460" y="703"/>
                  </a:lnTo>
                  <a:lnTo>
                    <a:pt x="466" y="662"/>
                  </a:lnTo>
                  <a:lnTo>
                    <a:pt x="469" y="498"/>
                  </a:lnTo>
                  <a:lnTo>
                    <a:pt x="475" y="277"/>
                  </a:lnTo>
                  <a:lnTo>
                    <a:pt x="484" y="0"/>
                  </a:lnTo>
                  <a:lnTo>
                    <a:pt x="553" y="0"/>
                  </a:lnTo>
                  <a:lnTo>
                    <a:pt x="564" y="416"/>
                  </a:lnTo>
                  <a:lnTo>
                    <a:pt x="567" y="551"/>
                  </a:lnTo>
                  <a:lnTo>
                    <a:pt x="572" y="581"/>
                  </a:lnTo>
                  <a:lnTo>
                    <a:pt x="584" y="588"/>
                  </a:lnTo>
                  <a:lnTo>
                    <a:pt x="595" y="583"/>
                  </a:lnTo>
                  <a:lnTo>
                    <a:pt x="601" y="579"/>
                  </a:lnTo>
                  <a:lnTo>
                    <a:pt x="863" y="305"/>
                  </a:lnTo>
                  <a:lnTo>
                    <a:pt x="892" y="342"/>
                  </a:lnTo>
                  <a:lnTo>
                    <a:pt x="848" y="398"/>
                  </a:lnTo>
                  <a:lnTo>
                    <a:pt x="753" y="543"/>
                  </a:lnTo>
                  <a:lnTo>
                    <a:pt x="658" y="741"/>
                  </a:lnTo>
                  <a:lnTo>
                    <a:pt x="614" y="958"/>
                  </a:lnTo>
                  <a:lnTo>
                    <a:pt x="634" y="1379"/>
                  </a:lnTo>
                  <a:lnTo>
                    <a:pt x="677" y="1866"/>
                  </a:lnTo>
                  <a:lnTo>
                    <a:pt x="720" y="2268"/>
                  </a:lnTo>
                  <a:lnTo>
                    <a:pt x="739" y="2435"/>
                  </a:lnTo>
                  <a:close/>
                </a:path>
              </a:pathLst>
            </a:custGeom>
            <a:solidFill>
              <a:srgbClr val="4A16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4" name="Picture 3"/>
          <p:cNvPicPr>
            <a:picLocks noChangeAspect="1"/>
          </p:cNvPicPr>
          <p:nvPr/>
        </p:nvPicPr>
        <p:blipFill>
          <a:blip r:embed="rId77"/>
          <a:stretch>
            <a:fillRect/>
          </a:stretch>
        </p:blipFill>
        <p:spPr>
          <a:xfrm>
            <a:off x="996439" y="716963"/>
            <a:ext cx="7428503" cy="4279907"/>
          </a:xfrm>
          <a:prstGeom prst="rect">
            <a:avLst/>
          </a:prstGeom>
        </p:spPr>
      </p:pic>
      <p:pic>
        <p:nvPicPr>
          <p:cNvPr id="337" name="Picture 336"/>
          <p:cNvPicPr>
            <a:picLocks noChangeAspect="1"/>
          </p:cNvPicPr>
          <p:nvPr/>
        </p:nvPicPr>
        <p:blipFill rotWithShape="1">
          <a:blip r:embed="rId78">
            <a:extLst>
              <a:ext uri="{BEBA8EAE-BF5A-486C-A8C5-ECC9F3942E4B}">
                <a14:imgProps xmlns:a14="http://schemas.microsoft.com/office/drawing/2010/main">
                  <a14:imgLayer r:embed="rId7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14055" y="-14149"/>
            <a:ext cx="835373" cy="679486"/>
          </a:xfrm>
          <a:prstGeom prst="rect">
            <a:avLst/>
          </a:prstGeom>
        </p:spPr>
      </p:pic>
    </p:spTree>
    <p:extLst>
      <p:ext uri="{BB962C8B-B14F-4D97-AF65-F5344CB8AC3E}">
        <p14:creationId xmlns:p14="http://schemas.microsoft.com/office/powerpoint/2010/main" val="342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circle(in)">
                                      <p:cBhvr>
                                        <p:cTn id="10"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0010"/>
            <a:ext cx="9157095" cy="845820"/>
            <a:chOff x="0" y="0"/>
            <a:chExt cx="9157095" cy="655982"/>
          </a:xfrm>
        </p:grpSpPr>
        <p:sp>
          <p:nvSpPr>
            <p:cNvPr id="32" name="Freeform 3"/>
            <p:cNvSpPr>
              <a:spLocks/>
            </p:cNvSpPr>
            <p:nvPr/>
          </p:nvSpPr>
          <p:spPr bwMode="auto">
            <a:xfrm>
              <a:off x="3815924" y="53758"/>
              <a:ext cx="2388452" cy="291920"/>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3" name="Rectangle 2"/>
            <p:cNvSpPr>
              <a:spLocks noChangeArrowheads="1"/>
            </p:cNvSpPr>
            <p:nvPr/>
          </p:nvSpPr>
          <p:spPr bwMode="auto">
            <a:xfrm>
              <a:off x="13095" y="0"/>
              <a:ext cx="9144000" cy="48924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4" name="Freeform 3"/>
            <p:cNvSpPr>
              <a:spLocks/>
            </p:cNvSpPr>
            <p:nvPr/>
          </p:nvSpPr>
          <p:spPr bwMode="auto">
            <a:xfrm>
              <a:off x="1420168" y="53758"/>
              <a:ext cx="7736927" cy="513482"/>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nvGrpSpPr>
            <p:cNvPr id="35" name="Group 34"/>
            <p:cNvGrpSpPr/>
            <p:nvPr/>
          </p:nvGrpSpPr>
          <p:grpSpPr>
            <a:xfrm>
              <a:off x="1206398" y="39923"/>
              <a:ext cx="404209" cy="616059"/>
              <a:chOff x="908603" y="80216"/>
              <a:chExt cx="538945" cy="676514"/>
            </a:xfrm>
          </p:grpSpPr>
          <p:sp>
            <p:nvSpPr>
              <p:cNvPr id="40" name="Freeform 4"/>
              <p:cNvSpPr>
                <a:spLocks/>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41" name="Freeform 5"/>
              <p:cNvSpPr>
                <a:spLocks/>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grpSp>
        <p:sp>
          <p:nvSpPr>
            <p:cNvPr id="36" name="Freeform 35"/>
            <p:cNvSpPr>
              <a:spLocks/>
            </p:cNvSpPr>
            <p:nvPr/>
          </p:nvSpPr>
          <p:spPr bwMode="auto">
            <a:xfrm>
              <a:off x="666836" y="53758"/>
              <a:ext cx="579382" cy="51348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headEnd/>
              <a:tailEnd/>
            </a:ln>
          </p:spPr>
          <p:txBody>
            <a:bodyPr vert="horz" wrap="square" lIns="68580" tIns="34290" rIns="68580" bIns="34290" numCol="1" anchor="t" anchorCtr="0" compatLnSpc="1">
              <a:prstTxWarp prst="textNoShape">
                <a:avLst/>
              </a:prstTxWarp>
            </a:bodyPr>
            <a:lstStyle/>
            <a:p>
              <a:pPr defTabSz="685800">
                <a:buClrTx/>
              </a:pPr>
              <a:endParaRPr lang="en-US" sz="1350" kern="1200" dirty="0">
                <a:solidFill>
                  <a:prstClr val="black"/>
                </a:solidFill>
                <a:latin typeface="Calibri"/>
                <a:ea typeface="+mn-ea"/>
                <a:cs typeface="+mn-cs"/>
              </a:endParaRPr>
            </a:p>
          </p:txBody>
        </p:sp>
        <p:sp>
          <p:nvSpPr>
            <p:cNvPr id="37" name="Rectangle 36"/>
            <p:cNvSpPr/>
            <p:nvPr/>
          </p:nvSpPr>
          <p:spPr>
            <a:xfrm>
              <a:off x="666836" y="66135"/>
              <a:ext cx="539562" cy="43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prstClr val="white"/>
                  </a:solidFill>
                  <a:latin typeface="Times New Roman" panose="02020603050405020304" pitchFamily="18" charset="0"/>
                  <a:cs typeface="Times New Roman" panose="02020603050405020304" pitchFamily="18" charset="0"/>
                </a:rPr>
                <a:t>LỚP</a:t>
              </a:r>
            </a:p>
            <a:p>
              <a:pPr algn="ctr" defTabSz="685800">
                <a:buClrTx/>
              </a:pPr>
              <a:r>
                <a:rPr lang="en-US" sz="1350" b="1" kern="1200" dirty="0" smtClean="0">
                  <a:solidFill>
                    <a:prstClr val="white"/>
                  </a:solidFill>
                  <a:latin typeface="Times New Roman" panose="02020603050405020304" pitchFamily="18" charset="0"/>
                  <a:cs typeface="Times New Roman" panose="02020603050405020304" pitchFamily="18" charset="0"/>
                </a:rPr>
                <a:t>11</a:t>
              </a:r>
              <a:endParaRPr lang="en-US" sz="1350" b="1" kern="1200" dirty="0">
                <a:solidFill>
                  <a:prstClr val="white"/>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0" y="53758"/>
              <a:ext cx="631364" cy="51348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75"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9" name="Rectangle 38"/>
            <p:cNvSpPr/>
            <p:nvPr/>
          </p:nvSpPr>
          <p:spPr>
            <a:xfrm>
              <a:off x="1206398" y="60388"/>
              <a:ext cx="7858393" cy="52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ĐIỀU TRÔNG </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THẤY</a:t>
              </a:r>
            </a:p>
            <a:p>
              <a:pPr algn="ctr" defTabSz="685800">
                <a:buClrTx/>
              </a:pP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THƠ NÔM VÀ NGUYỄN DU</a:t>
              </a:r>
              <a:r>
                <a:rPr lang="en-US" sz="2000" b="1" kern="1200"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000" b="1" kern="12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42" name="Google Shape;2884;p38"/>
          <p:cNvGrpSpPr/>
          <p:nvPr/>
        </p:nvGrpSpPr>
        <p:grpSpPr>
          <a:xfrm>
            <a:off x="-57644" y="4133088"/>
            <a:ext cx="2857814" cy="1010352"/>
            <a:chOff x="-57644" y="3119233"/>
            <a:chExt cx="2857814" cy="2024207"/>
          </a:xfrm>
        </p:grpSpPr>
        <p:sp>
          <p:nvSpPr>
            <p:cNvPr id="43" name="Google Shape;2885;p38"/>
            <p:cNvSpPr/>
            <p:nvPr/>
          </p:nvSpPr>
          <p:spPr>
            <a:xfrm>
              <a:off x="-13" y="3667067"/>
              <a:ext cx="2800183" cy="1476372"/>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86;p38"/>
            <p:cNvSpPr/>
            <p:nvPr/>
          </p:nvSpPr>
          <p:spPr>
            <a:xfrm>
              <a:off x="501197" y="3871948"/>
              <a:ext cx="511762" cy="488900"/>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7;p38"/>
            <p:cNvSpPr/>
            <p:nvPr/>
          </p:nvSpPr>
          <p:spPr>
            <a:xfrm>
              <a:off x="1438109" y="4545944"/>
              <a:ext cx="650255" cy="355244"/>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2888;p38"/>
            <p:cNvGrpSpPr/>
            <p:nvPr/>
          </p:nvGrpSpPr>
          <p:grpSpPr>
            <a:xfrm flipH="1">
              <a:off x="1260110" y="3965505"/>
              <a:ext cx="758073" cy="1099608"/>
              <a:chOff x="12858404" y="987100"/>
              <a:chExt cx="149571" cy="216971"/>
            </a:xfrm>
          </p:grpSpPr>
          <p:sp>
            <p:nvSpPr>
              <p:cNvPr id="58" name="Google Shape;2889;p38"/>
              <p:cNvSpPr/>
              <p:nvPr/>
            </p:nvSpPr>
            <p:spPr>
              <a:xfrm>
                <a:off x="12858404" y="989254"/>
                <a:ext cx="149571" cy="214816"/>
              </a:xfrm>
              <a:custGeom>
                <a:avLst/>
                <a:gdLst/>
                <a:ahLst/>
                <a:cxnLst/>
                <a:rect l="l" t="t" r="r" b="b"/>
                <a:pathLst>
                  <a:path w="1944" h="2792" extrusionOk="0">
                    <a:moveTo>
                      <a:pt x="381" y="0"/>
                    </a:moveTo>
                    <a:cubicBezTo>
                      <a:pt x="350" y="0"/>
                      <a:pt x="319" y="4"/>
                      <a:pt x="286" y="12"/>
                    </a:cubicBezTo>
                    <a:cubicBezTo>
                      <a:pt x="113" y="53"/>
                      <a:pt x="20" y="293"/>
                      <a:pt x="5" y="439"/>
                    </a:cubicBezTo>
                    <a:cubicBezTo>
                      <a:pt x="0" y="490"/>
                      <a:pt x="0" y="540"/>
                      <a:pt x="3" y="590"/>
                    </a:cubicBezTo>
                    <a:cubicBezTo>
                      <a:pt x="11" y="590"/>
                      <a:pt x="19" y="590"/>
                      <a:pt x="27" y="590"/>
                    </a:cubicBezTo>
                    <a:cubicBezTo>
                      <a:pt x="74" y="590"/>
                      <a:pt x="121" y="598"/>
                      <a:pt x="165" y="616"/>
                    </a:cubicBezTo>
                    <a:cubicBezTo>
                      <a:pt x="196" y="629"/>
                      <a:pt x="229" y="647"/>
                      <a:pt x="243" y="678"/>
                    </a:cubicBezTo>
                    <a:cubicBezTo>
                      <a:pt x="247" y="686"/>
                      <a:pt x="249" y="695"/>
                      <a:pt x="248" y="704"/>
                    </a:cubicBezTo>
                    <a:cubicBezTo>
                      <a:pt x="247" y="720"/>
                      <a:pt x="238" y="735"/>
                      <a:pt x="228" y="747"/>
                    </a:cubicBezTo>
                    <a:cubicBezTo>
                      <a:pt x="201" y="773"/>
                      <a:pt x="164" y="782"/>
                      <a:pt x="128" y="792"/>
                    </a:cubicBezTo>
                    <a:lnTo>
                      <a:pt x="35" y="815"/>
                    </a:lnTo>
                    <a:cubicBezTo>
                      <a:pt x="41" y="851"/>
                      <a:pt x="49" y="889"/>
                      <a:pt x="58" y="924"/>
                    </a:cubicBezTo>
                    <a:cubicBezTo>
                      <a:pt x="68" y="970"/>
                      <a:pt x="78" y="1016"/>
                      <a:pt x="88" y="1062"/>
                    </a:cubicBezTo>
                    <a:cubicBezTo>
                      <a:pt x="114" y="1058"/>
                      <a:pt x="140" y="1055"/>
                      <a:pt x="167" y="1055"/>
                    </a:cubicBezTo>
                    <a:cubicBezTo>
                      <a:pt x="232" y="1055"/>
                      <a:pt x="303" y="1072"/>
                      <a:pt x="336" y="1128"/>
                    </a:cubicBezTo>
                    <a:cubicBezTo>
                      <a:pt x="343" y="1141"/>
                      <a:pt x="347" y="1154"/>
                      <a:pt x="347" y="1168"/>
                    </a:cubicBezTo>
                    <a:cubicBezTo>
                      <a:pt x="347" y="1209"/>
                      <a:pt x="308" y="1238"/>
                      <a:pt x="271" y="1255"/>
                    </a:cubicBezTo>
                    <a:cubicBezTo>
                      <a:pt x="226" y="1275"/>
                      <a:pt x="176" y="1285"/>
                      <a:pt x="127" y="1296"/>
                    </a:cubicBezTo>
                    <a:cubicBezTo>
                      <a:pt x="131" y="1333"/>
                      <a:pt x="133" y="1371"/>
                      <a:pt x="133" y="1408"/>
                    </a:cubicBezTo>
                    <a:cubicBezTo>
                      <a:pt x="133" y="1464"/>
                      <a:pt x="127" y="1522"/>
                      <a:pt x="120" y="1578"/>
                    </a:cubicBezTo>
                    <a:cubicBezTo>
                      <a:pt x="160" y="1564"/>
                      <a:pt x="201" y="1554"/>
                      <a:pt x="241" y="1554"/>
                    </a:cubicBezTo>
                    <a:cubicBezTo>
                      <a:pt x="267" y="1554"/>
                      <a:pt x="293" y="1558"/>
                      <a:pt x="318" y="1568"/>
                    </a:cubicBezTo>
                    <a:cubicBezTo>
                      <a:pt x="338" y="1574"/>
                      <a:pt x="358" y="1588"/>
                      <a:pt x="362" y="1608"/>
                    </a:cubicBezTo>
                    <a:cubicBezTo>
                      <a:pt x="367" y="1635"/>
                      <a:pt x="339" y="1656"/>
                      <a:pt x="315" y="1669"/>
                    </a:cubicBezTo>
                    <a:cubicBezTo>
                      <a:pt x="244" y="1707"/>
                      <a:pt x="171" y="1737"/>
                      <a:pt x="99" y="1771"/>
                    </a:cubicBezTo>
                    <a:cubicBezTo>
                      <a:pt x="97" y="1802"/>
                      <a:pt x="96" y="1834"/>
                      <a:pt x="96" y="1864"/>
                    </a:cubicBezTo>
                    <a:cubicBezTo>
                      <a:pt x="96" y="1986"/>
                      <a:pt x="119" y="2109"/>
                      <a:pt x="165" y="2222"/>
                    </a:cubicBezTo>
                    <a:cubicBezTo>
                      <a:pt x="208" y="2163"/>
                      <a:pt x="264" y="2116"/>
                      <a:pt x="331" y="2085"/>
                    </a:cubicBezTo>
                    <a:cubicBezTo>
                      <a:pt x="342" y="2079"/>
                      <a:pt x="356" y="2074"/>
                      <a:pt x="369" y="2074"/>
                    </a:cubicBezTo>
                    <a:cubicBezTo>
                      <a:pt x="376" y="2074"/>
                      <a:pt x="383" y="2075"/>
                      <a:pt x="389" y="2079"/>
                    </a:cubicBezTo>
                    <a:cubicBezTo>
                      <a:pt x="407" y="2088"/>
                      <a:pt x="414" y="2110"/>
                      <a:pt x="415" y="2130"/>
                    </a:cubicBezTo>
                    <a:cubicBezTo>
                      <a:pt x="419" y="2175"/>
                      <a:pt x="402" y="2220"/>
                      <a:pt x="384" y="2261"/>
                    </a:cubicBezTo>
                    <a:cubicBezTo>
                      <a:pt x="355" y="2325"/>
                      <a:pt x="322" y="2387"/>
                      <a:pt x="296" y="2453"/>
                    </a:cubicBezTo>
                    <a:cubicBezTo>
                      <a:pt x="332" y="2497"/>
                      <a:pt x="369" y="2539"/>
                      <a:pt x="412" y="2576"/>
                    </a:cubicBezTo>
                    <a:cubicBezTo>
                      <a:pt x="469" y="2626"/>
                      <a:pt x="534" y="2668"/>
                      <a:pt x="602" y="2700"/>
                    </a:cubicBezTo>
                    <a:cubicBezTo>
                      <a:pt x="620" y="2651"/>
                      <a:pt x="646" y="2604"/>
                      <a:pt x="680" y="2564"/>
                    </a:cubicBezTo>
                    <a:cubicBezTo>
                      <a:pt x="698" y="2542"/>
                      <a:pt x="722" y="2519"/>
                      <a:pt x="749" y="2519"/>
                    </a:cubicBezTo>
                    <a:cubicBezTo>
                      <a:pt x="753" y="2519"/>
                      <a:pt x="757" y="2520"/>
                      <a:pt x="761" y="2521"/>
                    </a:cubicBezTo>
                    <a:cubicBezTo>
                      <a:pt x="795" y="2528"/>
                      <a:pt x="811" y="2566"/>
                      <a:pt x="814" y="2600"/>
                    </a:cubicBezTo>
                    <a:cubicBezTo>
                      <a:pt x="822" y="2658"/>
                      <a:pt x="816" y="2715"/>
                      <a:pt x="807" y="2772"/>
                    </a:cubicBezTo>
                    <a:cubicBezTo>
                      <a:pt x="867" y="2785"/>
                      <a:pt x="927" y="2791"/>
                      <a:pt x="988" y="2791"/>
                    </a:cubicBezTo>
                    <a:cubicBezTo>
                      <a:pt x="1047" y="2791"/>
                      <a:pt x="1107" y="2785"/>
                      <a:pt x="1165" y="2772"/>
                    </a:cubicBezTo>
                    <a:cubicBezTo>
                      <a:pt x="1349" y="2731"/>
                      <a:pt x="1512" y="2626"/>
                      <a:pt x="1651" y="2498"/>
                    </a:cubicBezTo>
                    <a:lnTo>
                      <a:pt x="1656" y="2493"/>
                    </a:lnTo>
                    <a:cubicBezTo>
                      <a:pt x="1604" y="2432"/>
                      <a:pt x="1546" y="2373"/>
                      <a:pt x="1494" y="2313"/>
                    </a:cubicBezTo>
                    <a:cubicBezTo>
                      <a:pt x="1471" y="2287"/>
                      <a:pt x="1450" y="2260"/>
                      <a:pt x="1441" y="2229"/>
                    </a:cubicBezTo>
                    <a:cubicBezTo>
                      <a:pt x="1432" y="2196"/>
                      <a:pt x="1438" y="2158"/>
                      <a:pt x="1464" y="2136"/>
                    </a:cubicBezTo>
                    <a:cubicBezTo>
                      <a:pt x="1481" y="2122"/>
                      <a:pt x="1503" y="2118"/>
                      <a:pt x="1525" y="2118"/>
                    </a:cubicBezTo>
                    <a:cubicBezTo>
                      <a:pt x="1533" y="2118"/>
                      <a:pt x="1540" y="2119"/>
                      <a:pt x="1548" y="2119"/>
                    </a:cubicBezTo>
                    <a:cubicBezTo>
                      <a:pt x="1660" y="2130"/>
                      <a:pt x="1757" y="2192"/>
                      <a:pt x="1843" y="2269"/>
                    </a:cubicBezTo>
                    <a:cubicBezTo>
                      <a:pt x="1895" y="2183"/>
                      <a:pt x="1932" y="2090"/>
                      <a:pt x="1940" y="1990"/>
                    </a:cubicBezTo>
                    <a:cubicBezTo>
                      <a:pt x="1942" y="1973"/>
                      <a:pt x="1943" y="1956"/>
                      <a:pt x="1943" y="1939"/>
                    </a:cubicBezTo>
                    <a:cubicBezTo>
                      <a:pt x="1822" y="1864"/>
                      <a:pt x="1682" y="1815"/>
                      <a:pt x="1560" y="1745"/>
                    </a:cubicBezTo>
                    <a:cubicBezTo>
                      <a:pt x="1510" y="1716"/>
                      <a:pt x="1458" y="1674"/>
                      <a:pt x="1459" y="1619"/>
                    </a:cubicBezTo>
                    <a:cubicBezTo>
                      <a:pt x="1461" y="1582"/>
                      <a:pt x="1485" y="1549"/>
                      <a:pt x="1516" y="1531"/>
                    </a:cubicBezTo>
                    <a:cubicBezTo>
                      <a:pt x="1547" y="1511"/>
                      <a:pt x="1583" y="1505"/>
                      <a:pt x="1620" y="1501"/>
                    </a:cubicBezTo>
                    <a:cubicBezTo>
                      <a:pt x="1647" y="1498"/>
                      <a:pt x="1673" y="1497"/>
                      <a:pt x="1700" y="1497"/>
                    </a:cubicBezTo>
                    <a:cubicBezTo>
                      <a:pt x="1746" y="1497"/>
                      <a:pt x="1792" y="1501"/>
                      <a:pt x="1838" y="1510"/>
                    </a:cubicBezTo>
                    <a:cubicBezTo>
                      <a:pt x="1808" y="1434"/>
                      <a:pt x="1771" y="1361"/>
                      <a:pt x="1722" y="1296"/>
                    </a:cubicBezTo>
                    <a:cubicBezTo>
                      <a:pt x="1666" y="1219"/>
                      <a:pt x="1595" y="1158"/>
                      <a:pt x="1524" y="1097"/>
                    </a:cubicBezTo>
                    <a:cubicBezTo>
                      <a:pt x="1463" y="1142"/>
                      <a:pt x="1411" y="1199"/>
                      <a:pt x="1348" y="1239"/>
                    </a:cubicBezTo>
                    <a:cubicBezTo>
                      <a:pt x="1328" y="1251"/>
                      <a:pt x="1308" y="1261"/>
                      <a:pt x="1286" y="1264"/>
                    </a:cubicBezTo>
                    <a:cubicBezTo>
                      <a:pt x="1284" y="1264"/>
                      <a:pt x="1281" y="1265"/>
                      <a:pt x="1279" y="1265"/>
                    </a:cubicBezTo>
                    <a:cubicBezTo>
                      <a:pt x="1259" y="1265"/>
                      <a:pt x="1238" y="1257"/>
                      <a:pt x="1226" y="1240"/>
                    </a:cubicBezTo>
                    <a:cubicBezTo>
                      <a:pt x="1216" y="1225"/>
                      <a:pt x="1214" y="1204"/>
                      <a:pt x="1217" y="1184"/>
                    </a:cubicBezTo>
                    <a:cubicBezTo>
                      <a:pt x="1226" y="1090"/>
                      <a:pt x="1278" y="1010"/>
                      <a:pt x="1344" y="941"/>
                    </a:cubicBezTo>
                    <a:cubicBezTo>
                      <a:pt x="1288" y="887"/>
                      <a:pt x="1236" y="831"/>
                      <a:pt x="1187" y="772"/>
                    </a:cubicBezTo>
                    <a:cubicBezTo>
                      <a:pt x="1118" y="838"/>
                      <a:pt x="1048" y="905"/>
                      <a:pt x="962" y="942"/>
                    </a:cubicBezTo>
                    <a:cubicBezTo>
                      <a:pt x="949" y="947"/>
                      <a:pt x="934" y="951"/>
                      <a:pt x="921" y="951"/>
                    </a:cubicBezTo>
                    <a:cubicBezTo>
                      <a:pt x="906" y="951"/>
                      <a:pt x="892" y="946"/>
                      <a:pt x="884" y="934"/>
                    </a:cubicBezTo>
                    <a:cubicBezTo>
                      <a:pt x="874" y="921"/>
                      <a:pt x="876" y="902"/>
                      <a:pt x="880" y="887"/>
                    </a:cubicBezTo>
                    <a:cubicBezTo>
                      <a:pt x="905" y="773"/>
                      <a:pt x="969" y="669"/>
                      <a:pt x="1059" y="595"/>
                    </a:cubicBezTo>
                    <a:cubicBezTo>
                      <a:pt x="1014" y="522"/>
                      <a:pt x="958" y="431"/>
                      <a:pt x="892" y="343"/>
                    </a:cubicBezTo>
                    <a:cubicBezTo>
                      <a:pt x="880" y="356"/>
                      <a:pt x="870" y="370"/>
                      <a:pt x="861" y="385"/>
                    </a:cubicBezTo>
                    <a:cubicBezTo>
                      <a:pt x="840" y="416"/>
                      <a:pt x="821" y="452"/>
                      <a:pt x="790" y="473"/>
                    </a:cubicBezTo>
                    <a:cubicBezTo>
                      <a:pt x="776" y="481"/>
                      <a:pt x="760" y="485"/>
                      <a:pt x="745" y="485"/>
                    </a:cubicBezTo>
                    <a:cubicBezTo>
                      <a:pt x="722" y="485"/>
                      <a:pt x="700" y="476"/>
                      <a:pt x="691" y="455"/>
                    </a:cubicBezTo>
                    <a:cubicBezTo>
                      <a:pt x="680" y="433"/>
                      <a:pt x="686" y="407"/>
                      <a:pt x="696" y="384"/>
                    </a:cubicBezTo>
                    <a:cubicBezTo>
                      <a:pt x="718" y="324"/>
                      <a:pt x="749" y="266"/>
                      <a:pt x="788" y="217"/>
                    </a:cubicBezTo>
                    <a:cubicBezTo>
                      <a:pt x="674" y="95"/>
                      <a:pt x="538" y="0"/>
                      <a:pt x="381"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0;p38"/>
              <p:cNvSpPr/>
              <p:nvPr/>
            </p:nvSpPr>
            <p:spPr>
              <a:xfrm>
                <a:off x="12877793" y="987100"/>
                <a:ext cx="80325" cy="213970"/>
              </a:xfrm>
              <a:custGeom>
                <a:avLst/>
                <a:gdLst/>
                <a:ahLst/>
                <a:cxnLst/>
                <a:rect l="l" t="t" r="r" b="b"/>
                <a:pathLst>
                  <a:path w="1044" h="2781" extrusionOk="0">
                    <a:moveTo>
                      <a:pt x="23" y="0"/>
                    </a:moveTo>
                    <a:lnTo>
                      <a:pt x="1" y="6"/>
                    </a:lnTo>
                    <a:cubicBezTo>
                      <a:pt x="242" y="944"/>
                      <a:pt x="596" y="1903"/>
                      <a:pt x="1023" y="2780"/>
                    </a:cubicBezTo>
                    <a:lnTo>
                      <a:pt x="1043" y="2770"/>
                    </a:lnTo>
                    <a:cubicBezTo>
                      <a:pt x="618" y="1894"/>
                      <a:pt x="265" y="936"/>
                      <a:pt x="2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1;p38"/>
              <p:cNvSpPr/>
              <p:nvPr/>
            </p:nvSpPr>
            <p:spPr>
              <a:xfrm>
                <a:off x="12871484" y="1013336"/>
                <a:ext cx="7078" cy="5463"/>
              </a:xfrm>
              <a:custGeom>
                <a:avLst/>
                <a:gdLst/>
                <a:ahLst/>
                <a:cxnLst/>
                <a:rect l="l" t="t" r="r" b="b"/>
                <a:pathLst>
                  <a:path w="92" h="71" extrusionOk="0">
                    <a:moveTo>
                      <a:pt x="46" y="0"/>
                    </a:moveTo>
                    <a:cubicBezTo>
                      <a:pt x="0" y="0"/>
                      <a:pt x="0" y="71"/>
                      <a:pt x="46" y="71"/>
                    </a:cubicBezTo>
                    <a:cubicBezTo>
                      <a:pt x="92" y="71"/>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92;p38"/>
              <p:cNvSpPr/>
              <p:nvPr/>
            </p:nvSpPr>
            <p:spPr>
              <a:xfrm>
                <a:off x="12878717" y="1032879"/>
                <a:ext cx="7078" cy="5540"/>
              </a:xfrm>
              <a:custGeom>
                <a:avLst/>
                <a:gdLst/>
                <a:ahLst/>
                <a:cxnLst/>
                <a:rect l="l" t="t" r="r" b="b"/>
                <a:pathLst>
                  <a:path w="92" h="72" extrusionOk="0">
                    <a:moveTo>
                      <a:pt x="46" y="1"/>
                    </a:moveTo>
                    <a:cubicBezTo>
                      <a:pt x="1"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93;p38"/>
              <p:cNvSpPr/>
              <p:nvPr/>
            </p:nvSpPr>
            <p:spPr>
              <a:xfrm>
                <a:off x="12879178" y="1052807"/>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4;p38"/>
              <p:cNvSpPr/>
              <p:nvPr/>
            </p:nvSpPr>
            <p:spPr>
              <a:xfrm>
                <a:off x="12892027" y="1068810"/>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5;p38"/>
              <p:cNvSpPr/>
              <p:nvPr/>
            </p:nvSpPr>
            <p:spPr>
              <a:xfrm>
                <a:off x="12886257" y="1088661"/>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6;p38"/>
              <p:cNvSpPr/>
              <p:nvPr/>
            </p:nvSpPr>
            <p:spPr>
              <a:xfrm>
                <a:off x="12900798" y="1101894"/>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97;p38"/>
              <p:cNvSpPr/>
              <p:nvPr/>
            </p:nvSpPr>
            <p:spPr>
              <a:xfrm>
                <a:off x="12890181" y="1122591"/>
                <a:ext cx="7002" cy="5463"/>
              </a:xfrm>
              <a:custGeom>
                <a:avLst/>
                <a:gdLst/>
                <a:ahLst/>
                <a:cxnLst/>
                <a:rect l="l" t="t" r="r" b="b"/>
                <a:pathLst>
                  <a:path w="91" h="71" extrusionOk="0">
                    <a:moveTo>
                      <a:pt x="45" y="1"/>
                    </a:moveTo>
                    <a:cubicBezTo>
                      <a:pt x="0" y="1"/>
                      <a:pt x="0" y="70"/>
                      <a:pt x="45" y="70"/>
                    </a:cubicBezTo>
                    <a:cubicBezTo>
                      <a:pt x="91" y="70"/>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98;p38"/>
              <p:cNvSpPr/>
              <p:nvPr/>
            </p:nvSpPr>
            <p:spPr>
              <a:xfrm>
                <a:off x="12874177" y="1134209"/>
                <a:ext cx="7078" cy="5463"/>
              </a:xfrm>
              <a:custGeom>
                <a:avLst/>
                <a:gdLst/>
                <a:ahLst/>
                <a:cxnLst/>
                <a:rect l="l" t="t" r="r" b="b"/>
                <a:pathLst>
                  <a:path w="92" h="71" extrusionOk="0">
                    <a:moveTo>
                      <a:pt x="46" y="1"/>
                    </a:moveTo>
                    <a:cubicBezTo>
                      <a:pt x="1" y="1"/>
                      <a:pt x="1" y="71"/>
                      <a:pt x="46" y="71"/>
                    </a:cubicBezTo>
                    <a:cubicBezTo>
                      <a:pt x="91" y="71"/>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9;p38"/>
              <p:cNvSpPr/>
              <p:nvPr/>
            </p:nvSpPr>
            <p:spPr>
              <a:xfrm>
                <a:off x="12908646" y="1146366"/>
                <a:ext cx="7002" cy="5463"/>
              </a:xfrm>
              <a:custGeom>
                <a:avLst/>
                <a:gdLst/>
                <a:ahLst/>
                <a:cxnLst/>
                <a:rect l="l" t="t" r="r" b="b"/>
                <a:pathLst>
                  <a:path w="91" h="71" extrusionOk="0">
                    <a:moveTo>
                      <a:pt x="45" y="0"/>
                    </a:moveTo>
                    <a:cubicBezTo>
                      <a:pt x="0" y="0"/>
                      <a:pt x="0" y="70"/>
                      <a:pt x="45" y="70"/>
                    </a:cubicBezTo>
                    <a:cubicBezTo>
                      <a:pt x="91" y="70"/>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0;p38"/>
              <p:cNvSpPr/>
              <p:nvPr/>
            </p:nvSpPr>
            <p:spPr>
              <a:xfrm>
                <a:off x="12907031" y="1125592"/>
                <a:ext cx="7002" cy="5540"/>
              </a:xfrm>
              <a:custGeom>
                <a:avLst/>
                <a:gdLst/>
                <a:ahLst/>
                <a:cxnLst/>
                <a:rect l="l" t="t" r="r" b="b"/>
                <a:pathLst>
                  <a:path w="91" h="72"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01;p38"/>
              <p:cNvSpPr/>
              <p:nvPr/>
            </p:nvSpPr>
            <p:spPr>
              <a:xfrm>
                <a:off x="12897105" y="1166986"/>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02;p38"/>
              <p:cNvSpPr/>
              <p:nvPr/>
            </p:nvSpPr>
            <p:spPr>
              <a:xfrm>
                <a:off x="12918110" y="116252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03;p38"/>
              <p:cNvSpPr/>
              <p:nvPr/>
            </p:nvSpPr>
            <p:spPr>
              <a:xfrm>
                <a:off x="12932498" y="1188221"/>
                <a:ext cx="7155" cy="5540"/>
              </a:xfrm>
              <a:custGeom>
                <a:avLst/>
                <a:gdLst/>
                <a:ahLst/>
                <a:cxnLst/>
                <a:rect l="l" t="t" r="r" b="b"/>
                <a:pathLst>
                  <a:path w="93" h="72" extrusionOk="0">
                    <a:moveTo>
                      <a:pt x="47" y="1"/>
                    </a:moveTo>
                    <a:cubicBezTo>
                      <a:pt x="1" y="1"/>
                      <a:pt x="1" y="72"/>
                      <a:pt x="47" y="72"/>
                    </a:cubicBezTo>
                    <a:cubicBezTo>
                      <a:pt x="93" y="72"/>
                      <a:pt x="93"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04;p38"/>
              <p:cNvSpPr/>
              <p:nvPr/>
            </p:nvSpPr>
            <p:spPr>
              <a:xfrm>
                <a:off x="12958503" y="1173603"/>
                <a:ext cx="7155" cy="5463"/>
              </a:xfrm>
              <a:custGeom>
                <a:avLst/>
                <a:gdLst/>
                <a:ahLst/>
                <a:cxnLst/>
                <a:rect l="l" t="t" r="r" b="b"/>
                <a:pathLst>
                  <a:path w="93" h="71" extrusionOk="0">
                    <a:moveTo>
                      <a:pt x="47" y="1"/>
                    </a:moveTo>
                    <a:cubicBezTo>
                      <a:pt x="1" y="1"/>
                      <a:pt x="1" y="71"/>
                      <a:pt x="47" y="71"/>
                    </a:cubicBezTo>
                    <a:cubicBezTo>
                      <a:pt x="92" y="71"/>
                      <a:pt x="92"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05;p38"/>
              <p:cNvSpPr/>
              <p:nvPr/>
            </p:nvSpPr>
            <p:spPr>
              <a:xfrm>
                <a:off x="12946962" y="1151598"/>
                <a:ext cx="7155" cy="5386"/>
              </a:xfrm>
              <a:custGeom>
                <a:avLst/>
                <a:gdLst/>
                <a:ahLst/>
                <a:cxnLst/>
                <a:rect l="l" t="t" r="r" b="b"/>
                <a:pathLst>
                  <a:path w="93" h="70" extrusionOk="0">
                    <a:moveTo>
                      <a:pt x="46" y="0"/>
                    </a:moveTo>
                    <a:cubicBezTo>
                      <a:pt x="1" y="0"/>
                      <a:pt x="1"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06;p38"/>
              <p:cNvSpPr/>
              <p:nvPr/>
            </p:nvSpPr>
            <p:spPr>
              <a:xfrm>
                <a:off x="12991742" y="1141288"/>
                <a:ext cx="7078" cy="5540"/>
              </a:xfrm>
              <a:custGeom>
                <a:avLst/>
                <a:gdLst/>
                <a:ahLst/>
                <a:cxnLst/>
                <a:rect l="l" t="t" r="r" b="b"/>
                <a:pathLst>
                  <a:path w="92" h="72" extrusionOk="0">
                    <a:moveTo>
                      <a:pt x="45" y="1"/>
                    </a:moveTo>
                    <a:cubicBezTo>
                      <a:pt x="0" y="1"/>
                      <a:pt x="1" y="71"/>
                      <a:pt x="46" y="71"/>
                    </a:cubicBezTo>
                    <a:cubicBezTo>
                      <a:pt x="91" y="71"/>
                      <a:pt x="91"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07;p38"/>
              <p:cNvSpPr/>
              <p:nvPr/>
            </p:nvSpPr>
            <p:spPr>
              <a:xfrm>
                <a:off x="12968121" y="1141211"/>
                <a:ext cx="7155" cy="5540"/>
              </a:xfrm>
              <a:custGeom>
                <a:avLst/>
                <a:gdLst/>
                <a:ahLst/>
                <a:cxnLst/>
                <a:rect l="l" t="t" r="r" b="b"/>
                <a:pathLst>
                  <a:path w="93" h="72" extrusionOk="0">
                    <a:moveTo>
                      <a:pt x="47" y="0"/>
                    </a:moveTo>
                    <a:cubicBezTo>
                      <a:pt x="1"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08;p38"/>
              <p:cNvSpPr/>
              <p:nvPr/>
            </p:nvSpPr>
            <p:spPr>
              <a:xfrm>
                <a:off x="12964966" y="1125900"/>
                <a:ext cx="7078" cy="5463"/>
              </a:xfrm>
              <a:custGeom>
                <a:avLst/>
                <a:gdLst/>
                <a:ahLst/>
                <a:cxnLst/>
                <a:rect l="l" t="t" r="r" b="b"/>
                <a:pathLst>
                  <a:path w="92" h="71" extrusionOk="0">
                    <a:moveTo>
                      <a:pt x="45" y="0"/>
                    </a:moveTo>
                    <a:cubicBezTo>
                      <a:pt x="0" y="0"/>
                      <a:pt x="0" y="70"/>
                      <a:pt x="46" y="70"/>
                    </a:cubicBezTo>
                    <a:cubicBezTo>
                      <a:pt x="92" y="70"/>
                      <a:pt x="92" y="0"/>
                      <a:pt x="46" y="0"/>
                    </a:cubicBezTo>
                    <a:cubicBezTo>
                      <a:pt x="46" y="0"/>
                      <a:pt x="45"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09;p38"/>
              <p:cNvSpPr/>
              <p:nvPr/>
            </p:nvSpPr>
            <p:spPr>
              <a:xfrm>
                <a:off x="12938037" y="112620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0;p38"/>
              <p:cNvSpPr/>
              <p:nvPr/>
            </p:nvSpPr>
            <p:spPr>
              <a:xfrm>
                <a:off x="12940038" y="1097817"/>
                <a:ext cx="7155" cy="5463"/>
              </a:xfrm>
              <a:custGeom>
                <a:avLst/>
                <a:gdLst/>
                <a:ahLst/>
                <a:cxnLst/>
                <a:rect l="l" t="t" r="r" b="b"/>
                <a:pathLst>
                  <a:path w="93" h="71" extrusionOk="0">
                    <a:moveTo>
                      <a:pt x="47" y="0"/>
                    </a:moveTo>
                    <a:cubicBezTo>
                      <a:pt x="1" y="0"/>
                      <a:pt x="1" y="70"/>
                      <a:pt x="47" y="70"/>
                    </a:cubicBezTo>
                    <a:cubicBezTo>
                      <a:pt x="93" y="70"/>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1;p38"/>
              <p:cNvSpPr/>
              <p:nvPr/>
            </p:nvSpPr>
            <p:spPr>
              <a:xfrm>
                <a:off x="12959581" y="1103818"/>
                <a:ext cx="7002" cy="5463"/>
              </a:xfrm>
              <a:custGeom>
                <a:avLst/>
                <a:gdLst/>
                <a:ahLst/>
                <a:cxnLst/>
                <a:rect l="l" t="t" r="r" b="b"/>
                <a:pathLst>
                  <a:path w="91" h="71" extrusionOk="0">
                    <a:moveTo>
                      <a:pt x="44" y="0"/>
                    </a:moveTo>
                    <a:cubicBezTo>
                      <a:pt x="0" y="0"/>
                      <a:pt x="1" y="70"/>
                      <a:pt x="45" y="70"/>
                    </a:cubicBezTo>
                    <a:cubicBezTo>
                      <a:pt x="91" y="70"/>
                      <a:pt x="91" y="0"/>
                      <a:pt x="45" y="0"/>
                    </a:cubicBezTo>
                    <a:cubicBezTo>
                      <a:pt x="45" y="0"/>
                      <a:pt x="44"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2;p38"/>
              <p:cNvSpPr/>
              <p:nvPr/>
            </p:nvSpPr>
            <p:spPr>
              <a:xfrm>
                <a:off x="12978046" y="1086276"/>
                <a:ext cx="7002" cy="5463"/>
              </a:xfrm>
              <a:custGeom>
                <a:avLst/>
                <a:gdLst/>
                <a:ahLst/>
                <a:cxnLst/>
                <a:rect l="l" t="t" r="r" b="b"/>
                <a:pathLst>
                  <a:path w="91" h="71" extrusionOk="0">
                    <a:moveTo>
                      <a:pt x="45" y="0"/>
                    </a:moveTo>
                    <a:cubicBezTo>
                      <a:pt x="0" y="0"/>
                      <a:pt x="0" y="71"/>
                      <a:pt x="45" y="71"/>
                    </a:cubicBezTo>
                    <a:cubicBezTo>
                      <a:pt x="91" y="71"/>
                      <a:pt x="91" y="0"/>
                      <a:pt x="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3;p38"/>
              <p:cNvSpPr/>
              <p:nvPr/>
            </p:nvSpPr>
            <p:spPr>
              <a:xfrm>
                <a:off x="12938961" y="1081428"/>
                <a:ext cx="7155" cy="5540"/>
              </a:xfrm>
              <a:custGeom>
                <a:avLst/>
                <a:gdLst/>
                <a:ahLst/>
                <a:cxnLst/>
                <a:rect l="l" t="t" r="r" b="b"/>
                <a:pathLst>
                  <a:path w="93" h="72" extrusionOk="0">
                    <a:moveTo>
                      <a:pt x="45" y="1"/>
                    </a:moveTo>
                    <a:cubicBezTo>
                      <a:pt x="2" y="1"/>
                      <a:pt x="1" y="71"/>
                      <a:pt x="46" y="71"/>
                    </a:cubicBezTo>
                    <a:cubicBezTo>
                      <a:pt x="92" y="71"/>
                      <a:pt x="92" y="1"/>
                      <a:pt x="46" y="1"/>
                    </a:cubicBezTo>
                    <a:cubicBezTo>
                      <a:pt x="46" y="1"/>
                      <a:pt x="4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14;p38"/>
              <p:cNvSpPr/>
              <p:nvPr/>
            </p:nvSpPr>
            <p:spPr>
              <a:xfrm>
                <a:off x="12920649" y="1072811"/>
                <a:ext cx="5847" cy="5694"/>
              </a:xfrm>
              <a:custGeom>
                <a:avLst/>
                <a:gdLst/>
                <a:ahLst/>
                <a:cxnLst/>
                <a:rect l="l" t="t" r="r" b="b"/>
                <a:pathLst>
                  <a:path w="76" h="74" extrusionOk="0">
                    <a:moveTo>
                      <a:pt x="40" y="1"/>
                    </a:moveTo>
                    <a:cubicBezTo>
                      <a:pt x="34" y="1"/>
                      <a:pt x="29" y="2"/>
                      <a:pt x="22" y="6"/>
                    </a:cubicBezTo>
                    <a:cubicBezTo>
                      <a:pt x="20" y="7"/>
                      <a:pt x="19" y="7"/>
                      <a:pt x="18" y="8"/>
                    </a:cubicBezTo>
                    <a:cubicBezTo>
                      <a:pt x="14" y="11"/>
                      <a:pt x="11" y="13"/>
                      <a:pt x="8" y="18"/>
                    </a:cubicBezTo>
                    <a:cubicBezTo>
                      <a:pt x="6" y="22"/>
                      <a:pt x="3" y="25"/>
                      <a:pt x="2" y="29"/>
                    </a:cubicBezTo>
                    <a:cubicBezTo>
                      <a:pt x="0" y="34"/>
                      <a:pt x="0" y="38"/>
                      <a:pt x="2" y="44"/>
                    </a:cubicBezTo>
                    <a:cubicBezTo>
                      <a:pt x="2" y="49"/>
                      <a:pt x="3" y="52"/>
                      <a:pt x="6" y="56"/>
                    </a:cubicBezTo>
                    <a:cubicBezTo>
                      <a:pt x="7" y="59"/>
                      <a:pt x="9" y="61"/>
                      <a:pt x="11" y="63"/>
                    </a:cubicBezTo>
                    <a:cubicBezTo>
                      <a:pt x="14" y="67"/>
                      <a:pt x="19" y="71"/>
                      <a:pt x="27" y="72"/>
                    </a:cubicBezTo>
                    <a:cubicBezTo>
                      <a:pt x="29" y="72"/>
                      <a:pt x="33" y="74"/>
                      <a:pt x="35" y="74"/>
                    </a:cubicBezTo>
                    <a:cubicBezTo>
                      <a:pt x="43" y="74"/>
                      <a:pt x="48" y="72"/>
                      <a:pt x="54" y="69"/>
                    </a:cubicBezTo>
                    <a:cubicBezTo>
                      <a:pt x="55" y="67"/>
                      <a:pt x="56" y="67"/>
                      <a:pt x="58" y="66"/>
                    </a:cubicBezTo>
                    <a:cubicBezTo>
                      <a:pt x="61" y="63"/>
                      <a:pt x="65" y="60"/>
                      <a:pt x="68" y="56"/>
                    </a:cubicBezTo>
                    <a:cubicBezTo>
                      <a:pt x="70" y="53"/>
                      <a:pt x="72" y="49"/>
                      <a:pt x="75" y="45"/>
                    </a:cubicBezTo>
                    <a:cubicBezTo>
                      <a:pt x="76" y="40"/>
                      <a:pt x="76" y="35"/>
                      <a:pt x="75" y="30"/>
                    </a:cubicBezTo>
                    <a:cubicBezTo>
                      <a:pt x="75" y="25"/>
                      <a:pt x="72" y="22"/>
                      <a:pt x="70" y="18"/>
                    </a:cubicBezTo>
                    <a:cubicBezTo>
                      <a:pt x="69" y="14"/>
                      <a:pt x="66" y="12"/>
                      <a:pt x="65" y="11"/>
                    </a:cubicBezTo>
                    <a:cubicBezTo>
                      <a:pt x="61" y="7"/>
                      <a:pt x="56" y="3"/>
                      <a:pt x="49" y="2"/>
                    </a:cubicBezTo>
                    <a:cubicBezTo>
                      <a:pt x="46" y="2"/>
                      <a:pt x="43" y="1"/>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15;p38"/>
              <p:cNvSpPr/>
              <p:nvPr/>
            </p:nvSpPr>
            <p:spPr>
              <a:xfrm>
                <a:off x="12940884" y="1066964"/>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16;p38"/>
              <p:cNvSpPr/>
              <p:nvPr/>
            </p:nvSpPr>
            <p:spPr>
              <a:xfrm>
                <a:off x="12924034" y="1092585"/>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17;p38"/>
              <p:cNvSpPr/>
              <p:nvPr/>
            </p:nvSpPr>
            <p:spPr>
              <a:xfrm>
                <a:off x="12908800" y="1051806"/>
                <a:ext cx="7078" cy="5540"/>
              </a:xfrm>
              <a:custGeom>
                <a:avLst/>
                <a:gdLst/>
                <a:ahLst/>
                <a:cxnLst/>
                <a:rect l="l" t="t" r="r" b="b"/>
                <a:pathLst>
                  <a:path w="92" h="72" extrusionOk="0">
                    <a:moveTo>
                      <a:pt x="45" y="1"/>
                    </a:moveTo>
                    <a:cubicBezTo>
                      <a:pt x="0" y="1"/>
                      <a:pt x="0" y="72"/>
                      <a:pt x="46" y="72"/>
                    </a:cubicBezTo>
                    <a:cubicBezTo>
                      <a:pt x="92" y="72"/>
                      <a:pt x="92" y="1"/>
                      <a:pt x="46" y="1"/>
                    </a:cubicBezTo>
                    <a:cubicBezTo>
                      <a:pt x="46" y="1"/>
                      <a:pt x="45"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18;p38"/>
              <p:cNvSpPr/>
              <p:nvPr/>
            </p:nvSpPr>
            <p:spPr>
              <a:xfrm>
                <a:off x="12921495" y="1032879"/>
                <a:ext cx="7078" cy="5540"/>
              </a:xfrm>
              <a:custGeom>
                <a:avLst/>
                <a:gdLst/>
                <a:ahLst/>
                <a:cxnLst/>
                <a:rect l="l" t="t" r="r" b="b"/>
                <a:pathLst>
                  <a:path w="92" h="72" extrusionOk="0">
                    <a:moveTo>
                      <a:pt x="46" y="1"/>
                    </a:moveTo>
                    <a:cubicBezTo>
                      <a:pt x="1" y="1"/>
                      <a:pt x="1" y="71"/>
                      <a:pt x="47" y="71"/>
                    </a:cubicBezTo>
                    <a:cubicBezTo>
                      <a:pt x="92" y="71"/>
                      <a:pt x="92" y="1"/>
                      <a:pt x="47" y="1"/>
                    </a:cubicBezTo>
                    <a:cubicBezTo>
                      <a:pt x="46" y="1"/>
                      <a:pt x="46"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19;p38"/>
              <p:cNvSpPr/>
              <p:nvPr/>
            </p:nvSpPr>
            <p:spPr>
              <a:xfrm>
                <a:off x="12906415" y="1036034"/>
                <a:ext cx="7155" cy="5463"/>
              </a:xfrm>
              <a:custGeom>
                <a:avLst/>
                <a:gdLst/>
                <a:ahLst/>
                <a:cxnLst/>
                <a:rect l="l" t="t" r="r" b="b"/>
                <a:pathLst>
                  <a:path w="93" h="71" extrusionOk="0">
                    <a:moveTo>
                      <a:pt x="46" y="0"/>
                    </a:moveTo>
                    <a:cubicBezTo>
                      <a:pt x="1" y="0"/>
                      <a:pt x="1" y="70"/>
                      <a:pt x="47" y="70"/>
                    </a:cubicBezTo>
                    <a:cubicBezTo>
                      <a:pt x="93" y="70"/>
                      <a:pt x="93" y="0"/>
                      <a:pt x="47" y="0"/>
                    </a:cubicBezTo>
                    <a:cubicBezTo>
                      <a:pt x="46" y="0"/>
                      <a:pt x="46"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0;p38"/>
              <p:cNvSpPr/>
              <p:nvPr/>
            </p:nvSpPr>
            <p:spPr>
              <a:xfrm>
                <a:off x="12898182" y="1018030"/>
                <a:ext cx="7078" cy="5540"/>
              </a:xfrm>
              <a:custGeom>
                <a:avLst/>
                <a:gdLst/>
                <a:ahLst/>
                <a:cxnLst/>
                <a:rect l="l" t="t" r="r" b="b"/>
                <a:pathLst>
                  <a:path w="92" h="72" extrusionOk="0">
                    <a:moveTo>
                      <a:pt x="45" y="1"/>
                    </a:moveTo>
                    <a:cubicBezTo>
                      <a:pt x="0" y="1"/>
                      <a:pt x="0" y="72"/>
                      <a:pt x="45" y="72"/>
                    </a:cubicBezTo>
                    <a:cubicBezTo>
                      <a:pt x="91" y="72"/>
                      <a:pt x="91"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1;p38"/>
              <p:cNvSpPr/>
              <p:nvPr/>
            </p:nvSpPr>
            <p:spPr>
              <a:xfrm>
                <a:off x="12893104" y="998487"/>
                <a:ext cx="7155" cy="5540"/>
              </a:xfrm>
              <a:custGeom>
                <a:avLst/>
                <a:gdLst/>
                <a:ahLst/>
                <a:cxnLst/>
                <a:rect l="l" t="t" r="r" b="b"/>
                <a:pathLst>
                  <a:path w="93" h="72" extrusionOk="0">
                    <a:moveTo>
                      <a:pt x="47" y="0"/>
                    </a:moveTo>
                    <a:cubicBezTo>
                      <a:pt x="2" y="0"/>
                      <a:pt x="1" y="71"/>
                      <a:pt x="47" y="71"/>
                    </a:cubicBezTo>
                    <a:cubicBezTo>
                      <a:pt x="93" y="71"/>
                      <a:pt x="93"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2;p38"/>
              <p:cNvSpPr/>
              <p:nvPr/>
            </p:nvSpPr>
            <p:spPr>
              <a:xfrm>
                <a:off x="12903876" y="1003642"/>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3;p38"/>
              <p:cNvSpPr/>
              <p:nvPr/>
            </p:nvSpPr>
            <p:spPr>
              <a:xfrm>
                <a:off x="12875716" y="1008412"/>
                <a:ext cx="25005" cy="37854"/>
              </a:xfrm>
              <a:custGeom>
                <a:avLst/>
                <a:gdLst/>
                <a:ahLst/>
                <a:cxnLst/>
                <a:rect l="l" t="t" r="r" b="b"/>
                <a:pathLst>
                  <a:path w="325" h="492" extrusionOk="0">
                    <a:moveTo>
                      <a:pt x="325" y="0"/>
                    </a:moveTo>
                    <a:lnTo>
                      <a:pt x="325" y="0"/>
                    </a:lnTo>
                    <a:cubicBezTo>
                      <a:pt x="305" y="77"/>
                      <a:pt x="289" y="152"/>
                      <a:pt x="275" y="229"/>
                    </a:cubicBezTo>
                    <a:cubicBezTo>
                      <a:pt x="263" y="296"/>
                      <a:pt x="253" y="363"/>
                      <a:pt x="245" y="431"/>
                    </a:cubicBezTo>
                    <a:lnTo>
                      <a:pt x="245" y="431"/>
                    </a:lnTo>
                    <a:cubicBezTo>
                      <a:pt x="172" y="334"/>
                      <a:pt x="90" y="243"/>
                      <a:pt x="0" y="161"/>
                    </a:cubicBezTo>
                    <a:lnTo>
                      <a:pt x="0" y="161"/>
                    </a:lnTo>
                    <a:cubicBezTo>
                      <a:pt x="91" y="267"/>
                      <a:pt x="180" y="377"/>
                      <a:pt x="261" y="492"/>
                    </a:cubicBezTo>
                    <a:lnTo>
                      <a:pt x="264" y="461"/>
                    </a:lnTo>
                    <a:cubicBezTo>
                      <a:pt x="282" y="329"/>
                      <a:pt x="308" y="13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24;p38"/>
              <p:cNvSpPr/>
              <p:nvPr/>
            </p:nvSpPr>
            <p:spPr>
              <a:xfrm>
                <a:off x="12883795" y="1041266"/>
                <a:ext cx="32315" cy="51781"/>
              </a:xfrm>
              <a:custGeom>
                <a:avLst/>
                <a:gdLst/>
                <a:ahLst/>
                <a:cxnLst/>
                <a:rect l="l" t="t" r="r" b="b"/>
                <a:pathLst>
                  <a:path w="420" h="673" extrusionOk="0">
                    <a:moveTo>
                      <a:pt x="420" y="0"/>
                    </a:moveTo>
                    <a:cubicBezTo>
                      <a:pt x="368" y="197"/>
                      <a:pt x="342" y="400"/>
                      <a:pt x="341" y="603"/>
                    </a:cubicBezTo>
                    <a:lnTo>
                      <a:pt x="341" y="603"/>
                    </a:lnTo>
                    <a:cubicBezTo>
                      <a:pt x="237" y="470"/>
                      <a:pt x="124" y="346"/>
                      <a:pt x="1" y="234"/>
                    </a:cubicBezTo>
                    <a:lnTo>
                      <a:pt x="1" y="234"/>
                    </a:lnTo>
                    <a:cubicBezTo>
                      <a:pt x="128" y="374"/>
                      <a:pt x="251" y="518"/>
                      <a:pt x="365" y="673"/>
                    </a:cubicBezTo>
                    <a:cubicBezTo>
                      <a:pt x="362" y="447"/>
                      <a:pt x="381" y="221"/>
                      <a:pt x="42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25;p38"/>
              <p:cNvSpPr/>
              <p:nvPr/>
            </p:nvSpPr>
            <p:spPr>
              <a:xfrm>
                <a:off x="12891796" y="1080890"/>
                <a:ext cx="40393" cy="58705"/>
              </a:xfrm>
              <a:custGeom>
                <a:avLst/>
                <a:gdLst/>
                <a:ahLst/>
                <a:cxnLst/>
                <a:rect l="l" t="t" r="r" b="b"/>
                <a:pathLst>
                  <a:path w="525" h="763" extrusionOk="0">
                    <a:moveTo>
                      <a:pt x="525" y="0"/>
                    </a:moveTo>
                    <a:cubicBezTo>
                      <a:pt x="504" y="120"/>
                      <a:pt x="487" y="240"/>
                      <a:pt x="476" y="360"/>
                    </a:cubicBezTo>
                    <a:cubicBezTo>
                      <a:pt x="465" y="468"/>
                      <a:pt x="461" y="576"/>
                      <a:pt x="464" y="684"/>
                    </a:cubicBezTo>
                    <a:lnTo>
                      <a:pt x="464" y="684"/>
                    </a:lnTo>
                    <a:cubicBezTo>
                      <a:pt x="329" y="506"/>
                      <a:pt x="174" y="344"/>
                      <a:pt x="0" y="205"/>
                    </a:cubicBezTo>
                    <a:lnTo>
                      <a:pt x="0" y="205"/>
                    </a:lnTo>
                    <a:cubicBezTo>
                      <a:pt x="172" y="365"/>
                      <a:pt x="331" y="538"/>
                      <a:pt x="469" y="730"/>
                    </a:cubicBezTo>
                    <a:lnTo>
                      <a:pt x="492" y="763"/>
                    </a:lnTo>
                    <a:lnTo>
                      <a:pt x="489" y="722"/>
                    </a:lnTo>
                    <a:cubicBezTo>
                      <a:pt x="476" y="483"/>
                      <a:pt x="505" y="237"/>
                      <a:pt x="5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26;p38"/>
              <p:cNvSpPr/>
              <p:nvPr/>
            </p:nvSpPr>
            <p:spPr>
              <a:xfrm>
                <a:off x="12899875" y="1116744"/>
                <a:ext cx="53319" cy="64245"/>
              </a:xfrm>
              <a:custGeom>
                <a:avLst/>
                <a:gdLst/>
                <a:ahLst/>
                <a:cxnLst/>
                <a:rect l="l" t="t" r="r" b="b"/>
                <a:pathLst>
                  <a:path w="693" h="835" extrusionOk="0">
                    <a:moveTo>
                      <a:pt x="693" y="0"/>
                    </a:moveTo>
                    <a:lnTo>
                      <a:pt x="693" y="0"/>
                    </a:lnTo>
                    <a:cubicBezTo>
                      <a:pt x="670" y="135"/>
                      <a:pt x="653" y="269"/>
                      <a:pt x="638" y="403"/>
                    </a:cubicBezTo>
                    <a:cubicBezTo>
                      <a:pt x="623" y="531"/>
                      <a:pt x="613" y="657"/>
                      <a:pt x="604" y="785"/>
                    </a:cubicBezTo>
                    <a:lnTo>
                      <a:pt x="604" y="785"/>
                    </a:lnTo>
                    <a:cubicBezTo>
                      <a:pt x="410" y="609"/>
                      <a:pt x="212" y="440"/>
                      <a:pt x="0" y="287"/>
                    </a:cubicBezTo>
                    <a:lnTo>
                      <a:pt x="0" y="287"/>
                    </a:lnTo>
                    <a:cubicBezTo>
                      <a:pt x="206" y="460"/>
                      <a:pt x="428" y="651"/>
                      <a:pt x="625" y="835"/>
                    </a:cubicBezTo>
                    <a:cubicBezTo>
                      <a:pt x="641" y="564"/>
                      <a:pt x="668" y="272"/>
                      <a:pt x="693"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27;p38"/>
            <p:cNvSpPr/>
            <p:nvPr/>
          </p:nvSpPr>
          <p:spPr>
            <a:xfrm>
              <a:off x="427" y="4043855"/>
              <a:ext cx="2084420" cy="1099585"/>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8;p38"/>
            <p:cNvSpPr/>
            <p:nvPr/>
          </p:nvSpPr>
          <p:spPr>
            <a:xfrm>
              <a:off x="1306" y="4284787"/>
              <a:ext cx="1627175" cy="858213"/>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29;p38"/>
            <p:cNvSpPr/>
            <p:nvPr/>
          </p:nvSpPr>
          <p:spPr>
            <a:xfrm>
              <a:off x="516585" y="4833481"/>
              <a:ext cx="518797" cy="196527"/>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0;p38"/>
            <p:cNvSpPr/>
            <p:nvPr/>
          </p:nvSpPr>
          <p:spPr>
            <a:xfrm>
              <a:off x="137160" y="4470763"/>
              <a:ext cx="292373" cy="190372"/>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2931;p38"/>
            <p:cNvGrpSpPr/>
            <p:nvPr/>
          </p:nvGrpSpPr>
          <p:grpSpPr>
            <a:xfrm flipH="1">
              <a:off x="-57644" y="3119233"/>
              <a:ext cx="827457" cy="768729"/>
              <a:chOff x="11523803" y="1030340"/>
              <a:chExt cx="181194" cy="168345"/>
            </a:xfrm>
          </p:grpSpPr>
          <p:sp>
            <p:nvSpPr>
              <p:cNvPr id="52" name="Google Shape;2932;p38"/>
              <p:cNvSpPr/>
              <p:nvPr/>
            </p:nvSpPr>
            <p:spPr>
              <a:xfrm>
                <a:off x="11524265" y="1030340"/>
                <a:ext cx="179732" cy="167498"/>
              </a:xfrm>
              <a:custGeom>
                <a:avLst/>
                <a:gdLst/>
                <a:ahLst/>
                <a:cxnLst/>
                <a:rect l="l" t="t" r="r" b="b"/>
                <a:pathLst>
                  <a:path w="2336" h="2177" extrusionOk="0">
                    <a:moveTo>
                      <a:pt x="87" y="0"/>
                    </a:moveTo>
                    <a:cubicBezTo>
                      <a:pt x="51" y="0"/>
                      <a:pt x="12" y="13"/>
                      <a:pt x="5" y="47"/>
                    </a:cubicBezTo>
                    <a:cubicBezTo>
                      <a:pt x="1" y="65"/>
                      <a:pt x="9" y="84"/>
                      <a:pt x="16" y="100"/>
                    </a:cubicBezTo>
                    <a:cubicBezTo>
                      <a:pt x="103" y="285"/>
                      <a:pt x="209" y="455"/>
                      <a:pt x="338" y="613"/>
                    </a:cubicBezTo>
                    <a:cubicBezTo>
                      <a:pt x="316" y="607"/>
                      <a:pt x="294" y="604"/>
                      <a:pt x="272" y="604"/>
                    </a:cubicBezTo>
                    <a:cubicBezTo>
                      <a:pt x="246" y="604"/>
                      <a:pt x="220" y="609"/>
                      <a:pt x="196" y="618"/>
                    </a:cubicBezTo>
                    <a:cubicBezTo>
                      <a:pt x="182" y="622"/>
                      <a:pt x="170" y="628"/>
                      <a:pt x="162" y="639"/>
                    </a:cubicBezTo>
                    <a:cubicBezTo>
                      <a:pt x="151" y="659"/>
                      <a:pt x="162" y="685"/>
                      <a:pt x="175" y="706"/>
                    </a:cubicBezTo>
                    <a:cubicBezTo>
                      <a:pt x="286" y="898"/>
                      <a:pt x="418" y="1067"/>
                      <a:pt x="609" y="1181"/>
                    </a:cubicBezTo>
                    <a:cubicBezTo>
                      <a:pt x="592" y="1178"/>
                      <a:pt x="574" y="1175"/>
                      <a:pt x="557" y="1175"/>
                    </a:cubicBezTo>
                    <a:cubicBezTo>
                      <a:pt x="545" y="1175"/>
                      <a:pt x="534" y="1176"/>
                      <a:pt x="522" y="1180"/>
                    </a:cubicBezTo>
                    <a:cubicBezTo>
                      <a:pt x="495" y="1187"/>
                      <a:pt x="470" y="1212"/>
                      <a:pt x="470" y="1241"/>
                    </a:cubicBezTo>
                    <a:cubicBezTo>
                      <a:pt x="470" y="1256"/>
                      <a:pt x="477" y="1269"/>
                      <a:pt x="485" y="1282"/>
                    </a:cubicBezTo>
                    <a:cubicBezTo>
                      <a:pt x="514" y="1332"/>
                      <a:pt x="556" y="1373"/>
                      <a:pt x="597" y="1410"/>
                    </a:cubicBezTo>
                    <a:cubicBezTo>
                      <a:pt x="762" y="1560"/>
                      <a:pt x="964" y="1702"/>
                      <a:pt x="1166" y="1799"/>
                    </a:cubicBezTo>
                    <a:cubicBezTo>
                      <a:pt x="1153" y="1797"/>
                      <a:pt x="1139" y="1796"/>
                      <a:pt x="1126" y="1796"/>
                    </a:cubicBezTo>
                    <a:cubicBezTo>
                      <a:pt x="1079" y="1796"/>
                      <a:pt x="1032" y="1810"/>
                      <a:pt x="991" y="1836"/>
                    </a:cubicBezTo>
                    <a:cubicBezTo>
                      <a:pt x="980" y="1843"/>
                      <a:pt x="967" y="1856"/>
                      <a:pt x="970" y="1870"/>
                    </a:cubicBezTo>
                    <a:cubicBezTo>
                      <a:pt x="973" y="1881"/>
                      <a:pt x="983" y="1889"/>
                      <a:pt x="994" y="1894"/>
                    </a:cubicBezTo>
                    <a:cubicBezTo>
                      <a:pt x="1400" y="2114"/>
                      <a:pt x="1875" y="2172"/>
                      <a:pt x="2336" y="2177"/>
                    </a:cubicBezTo>
                    <a:cubicBezTo>
                      <a:pt x="2246" y="1787"/>
                      <a:pt x="2198" y="1375"/>
                      <a:pt x="2050" y="1005"/>
                    </a:cubicBezTo>
                    <a:cubicBezTo>
                      <a:pt x="2012" y="910"/>
                      <a:pt x="1965" y="809"/>
                      <a:pt x="1872" y="768"/>
                    </a:cubicBezTo>
                    <a:cubicBezTo>
                      <a:pt x="1862" y="763"/>
                      <a:pt x="1849" y="759"/>
                      <a:pt x="1838" y="759"/>
                    </a:cubicBezTo>
                    <a:cubicBezTo>
                      <a:pt x="1829" y="759"/>
                      <a:pt x="1820" y="761"/>
                      <a:pt x="1813" y="767"/>
                    </a:cubicBezTo>
                    <a:cubicBezTo>
                      <a:pt x="1805" y="772"/>
                      <a:pt x="1800" y="780"/>
                      <a:pt x="1797" y="790"/>
                    </a:cubicBezTo>
                    <a:cubicBezTo>
                      <a:pt x="1778" y="830"/>
                      <a:pt x="1767" y="882"/>
                      <a:pt x="1779" y="925"/>
                    </a:cubicBezTo>
                    <a:cubicBezTo>
                      <a:pt x="1632" y="697"/>
                      <a:pt x="1468" y="466"/>
                      <a:pt x="1230" y="334"/>
                    </a:cubicBezTo>
                    <a:cubicBezTo>
                      <a:pt x="1220" y="328"/>
                      <a:pt x="1207" y="322"/>
                      <a:pt x="1196" y="322"/>
                    </a:cubicBezTo>
                    <a:cubicBezTo>
                      <a:pt x="1188" y="322"/>
                      <a:pt x="1181" y="325"/>
                      <a:pt x="1176" y="332"/>
                    </a:cubicBezTo>
                    <a:cubicBezTo>
                      <a:pt x="1172" y="339"/>
                      <a:pt x="1171" y="346"/>
                      <a:pt x="1171" y="355"/>
                    </a:cubicBezTo>
                    <a:cubicBezTo>
                      <a:pt x="1171" y="386"/>
                      <a:pt x="1168" y="424"/>
                      <a:pt x="1174" y="454"/>
                    </a:cubicBezTo>
                    <a:cubicBezTo>
                      <a:pt x="1063" y="315"/>
                      <a:pt x="928" y="198"/>
                      <a:pt x="777" y="107"/>
                    </a:cubicBezTo>
                    <a:cubicBezTo>
                      <a:pt x="750" y="90"/>
                      <a:pt x="722" y="75"/>
                      <a:pt x="691" y="71"/>
                    </a:cubicBezTo>
                    <a:cubicBezTo>
                      <a:pt x="688" y="71"/>
                      <a:pt x="686" y="71"/>
                      <a:pt x="683" y="71"/>
                    </a:cubicBezTo>
                    <a:cubicBezTo>
                      <a:pt x="672" y="71"/>
                      <a:pt x="661" y="73"/>
                      <a:pt x="655" y="80"/>
                    </a:cubicBezTo>
                    <a:cubicBezTo>
                      <a:pt x="645" y="90"/>
                      <a:pt x="644" y="106"/>
                      <a:pt x="644" y="118"/>
                    </a:cubicBezTo>
                    <a:cubicBezTo>
                      <a:pt x="645" y="155"/>
                      <a:pt x="637" y="195"/>
                      <a:pt x="655" y="226"/>
                    </a:cubicBezTo>
                    <a:cubicBezTo>
                      <a:pt x="578" y="190"/>
                      <a:pt x="501" y="152"/>
                      <a:pt x="426" y="115"/>
                    </a:cubicBezTo>
                    <a:cubicBezTo>
                      <a:pt x="323" y="64"/>
                      <a:pt x="218" y="12"/>
                      <a:pt x="104" y="1"/>
                    </a:cubicBezTo>
                    <a:cubicBezTo>
                      <a:pt x="98" y="1"/>
                      <a:pt x="93" y="0"/>
                      <a:pt x="8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3;p38"/>
              <p:cNvSpPr/>
              <p:nvPr/>
            </p:nvSpPr>
            <p:spPr>
              <a:xfrm>
                <a:off x="11536421" y="1040650"/>
                <a:ext cx="165575" cy="154034"/>
              </a:xfrm>
              <a:custGeom>
                <a:avLst/>
                <a:gdLst/>
                <a:ahLst/>
                <a:cxnLst/>
                <a:rect l="l" t="t" r="r" b="b"/>
                <a:pathLst>
                  <a:path w="2152" h="2002" extrusionOk="0">
                    <a:moveTo>
                      <a:pt x="77" y="79"/>
                    </a:moveTo>
                    <a:cubicBezTo>
                      <a:pt x="246" y="154"/>
                      <a:pt x="409" y="249"/>
                      <a:pt x="597" y="381"/>
                    </a:cubicBezTo>
                    <a:lnTo>
                      <a:pt x="629" y="404"/>
                    </a:lnTo>
                    <a:lnTo>
                      <a:pt x="627" y="365"/>
                    </a:lnTo>
                    <a:cubicBezTo>
                      <a:pt x="619" y="279"/>
                      <a:pt x="628" y="228"/>
                      <a:pt x="650" y="212"/>
                    </a:cubicBezTo>
                    <a:cubicBezTo>
                      <a:pt x="655" y="209"/>
                      <a:pt x="662" y="207"/>
                      <a:pt x="669" y="207"/>
                    </a:cubicBezTo>
                    <a:cubicBezTo>
                      <a:pt x="685" y="207"/>
                      <a:pt x="705" y="215"/>
                      <a:pt x="729" y="230"/>
                    </a:cubicBezTo>
                    <a:cubicBezTo>
                      <a:pt x="888" y="331"/>
                      <a:pt x="1025" y="467"/>
                      <a:pt x="1130" y="621"/>
                    </a:cubicBezTo>
                    <a:lnTo>
                      <a:pt x="1167" y="678"/>
                    </a:lnTo>
                    <a:lnTo>
                      <a:pt x="1162" y="610"/>
                    </a:lnTo>
                    <a:cubicBezTo>
                      <a:pt x="1161" y="593"/>
                      <a:pt x="1164" y="551"/>
                      <a:pt x="1167" y="537"/>
                    </a:cubicBezTo>
                    <a:cubicBezTo>
                      <a:pt x="1171" y="525"/>
                      <a:pt x="1180" y="514"/>
                      <a:pt x="1191" y="511"/>
                    </a:cubicBezTo>
                    <a:cubicBezTo>
                      <a:pt x="1193" y="510"/>
                      <a:pt x="1194" y="510"/>
                      <a:pt x="1196" y="510"/>
                    </a:cubicBezTo>
                    <a:cubicBezTo>
                      <a:pt x="1206" y="510"/>
                      <a:pt x="1219" y="516"/>
                      <a:pt x="1228" y="521"/>
                    </a:cubicBezTo>
                    <a:cubicBezTo>
                      <a:pt x="1286" y="556"/>
                      <a:pt x="1334" y="608"/>
                      <a:pt x="1374" y="653"/>
                    </a:cubicBezTo>
                    <a:cubicBezTo>
                      <a:pt x="1462" y="756"/>
                      <a:pt x="1541" y="869"/>
                      <a:pt x="1604" y="989"/>
                    </a:cubicBezTo>
                    <a:lnTo>
                      <a:pt x="1630" y="1039"/>
                    </a:lnTo>
                    <a:lnTo>
                      <a:pt x="1639" y="983"/>
                    </a:lnTo>
                    <a:cubicBezTo>
                      <a:pt x="1641" y="972"/>
                      <a:pt x="1647" y="963"/>
                      <a:pt x="1657" y="957"/>
                    </a:cubicBezTo>
                    <a:cubicBezTo>
                      <a:pt x="1668" y="951"/>
                      <a:pt x="1682" y="948"/>
                      <a:pt x="1695" y="948"/>
                    </a:cubicBezTo>
                    <a:cubicBezTo>
                      <a:pt x="1704" y="948"/>
                      <a:pt x="1714" y="949"/>
                      <a:pt x="1722" y="953"/>
                    </a:cubicBezTo>
                    <a:cubicBezTo>
                      <a:pt x="1759" y="967"/>
                      <a:pt x="1781" y="1004"/>
                      <a:pt x="1803" y="1039"/>
                    </a:cubicBezTo>
                    <a:cubicBezTo>
                      <a:pt x="1984" y="1335"/>
                      <a:pt x="2087" y="1646"/>
                      <a:pt x="2111" y="1963"/>
                    </a:cubicBezTo>
                    <a:cubicBezTo>
                      <a:pt x="1891" y="1956"/>
                      <a:pt x="1624" y="1903"/>
                      <a:pt x="1391" y="1820"/>
                    </a:cubicBezTo>
                    <a:cubicBezTo>
                      <a:pt x="1316" y="1792"/>
                      <a:pt x="1250" y="1766"/>
                      <a:pt x="1193" y="1722"/>
                    </a:cubicBezTo>
                    <a:cubicBezTo>
                      <a:pt x="1165" y="1700"/>
                      <a:pt x="1149" y="1678"/>
                      <a:pt x="1146" y="1656"/>
                    </a:cubicBezTo>
                    <a:cubicBezTo>
                      <a:pt x="1142" y="1621"/>
                      <a:pt x="1155" y="1569"/>
                      <a:pt x="1164" y="1565"/>
                    </a:cubicBezTo>
                    <a:lnTo>
                      <a:pt x="1171" y="1531"/>
                    </a:lnTo>
                    <a:cubicBezTo>
                      <a:pt x="976" y="1470"/>
                      <a:pt x="795" y="1376"/>
                      <a:pt x="632" y="1251"/>
                    </a:cubicBezTo>
                    <a:cubicBezTo>
                      <a:pt x="599" y="1226"/>
                      <a:pt x="561" y="1196"/>
                      <a:pt x="540" y="1156"/>
                    </a:cubicBezTo>
                    <a:cubicBezTo>
                      <a:pt x="534" y="1142"/>
                      <a:pt x="523" y="1116"/>
                      <a:pt x="530" y="1092"/>
                    </a:cubicBezTo>
                    <a:cubicBezTo>
                      <a:pt x="541" y="1055"/>
                      <a:pt x="588" y="1024"/>
                      <a:pt x="633" y="1024"/>
                    </a:cubicBezTo>
                    <a:cubicBezTo>
                      <a:pt x="635" y="1024"/>
                      <a:pt x="639" y="1024"/>
                      <a:pt x="641" y="1027"/>
                    </a:cubicBezTo>
                    <a:lnTo>
                      <a:pt x="732" y="1036"/>
                    </a:lnTo>
                    <a:lnTo>
                      <a:pt x="651" y="994"/>
                    </a:lnTo>
                    <a:cubicBezTo>
                      <a:pt x="488" y="907"/>
                      <a:pt x="342" y="784"/>
                      <a:pt x="228" y="639"/>
                    </a:cubicBezTo>
                    <a:cubicBezTo>
                      <a:pt x="213" y="619"/>
                      <a:pt x="196" y="593"/>
                      <a:pt x="207" y="575"/>
                    </a:cubicBezTo>
                    <a:cubicBezTo>
                      <a:pt x="212" y="566"/>
                      <a:pt x="223" y="561"/>
                      <a:pt x="236" y="556"/>
                    </a:cubicBezTo>
                    <a:cubicBezTo>
                      <a:pt x="279" y="537"/>
                      <a:pt x="325" y="529"/>
                      <a:pt x="371" y="529"/>
                    </a:cubicBezTo>
                    <a:cubicBezTo>
                      <a:pt x="386" y="529"/>
                      <a:pt x="401" y="530"/>
                      <a:pt x="416" y="532"/>
                    </a:cubicBezTo>
                    <a:lnTo>
                      <a:pt x="487" y="541"/>
                    </a:lnTo>
                    <a:lnTo>
                      <a:pt x="430" y="498"/>
                    </a:lnTo>
                    <a:cubicBezTo>
                      <a:pt x="267" y="377"/>
                      <a:pt x="150" y="211"/>
                      <a:pt x="77" y="79"/>
                    </a:cubicBezTo>
                    <a:close/>
                    <a:moveTo>
                      <a:pt x="0" y="1"/>
                    </a:moveTo>
                    <a:lnTo>
                      <a:pt x="24" y="46"/>
                    </a:lnTo>
                    <a:cubicBezTo>
                      <a:pt x="91" y="175"/>
                      <a:pt x="201" y="351"/>
                      <a:pt x="364" y="486"/>
                    </a:cubicBezTo>
                    <a:cubicBezTo>
                      <a:pt x="316" y="486"/>
                      <a:pt x="268" y="496"/>
                      <a:pt x="223" y="515"/>
                    </a:cubicBezTo>
                    <a:cubicBezTo>
                      <a:pt x="207" y="521"/>
                      <a:pt x="187" y="532"/>
                      <a:pt x="176" y="550"/>
                    </a:cubicBezTo>
                    <a:cubicBezTo>
                      <a:pt x="161" y="578"/>
                      <a:pt x="169" y="614"/>
                      <a:pt x="201" y="656"/>
                    </a:cubicBezTo>
                    <a:cubicBezTo>
                      <a:pt x="307" y="790"/>
                      <a:pt x="440" y="906"/>
                      <a:pt x="588" y="994"/>
                    </a:cubicBezTo>
                    <a:cubicBezTo>
                      <a:pt x="546" y="1007"/>
                      <a:pt x="508" y="1040"/>
                      <a:pt x="496" y="1079"/>
                    </a:cubicBezTo>
                    <a:cubicBezTo>
                      <a:pt x="487" y="1107"/>
                      <a:pt x="492" y="1140"/>
                      <a:pt x="509" y="1172"/>
                    </a:cubicBezTo>
                    <a:cubicBezTo>
                      <a:pt x="534" y="1218"/>
                      <a:pt x="574" y="1251"/>
                      <a:pt x="610" y="1278"/>
                    </a:cubicBezTo>
                    <a:cubicBezTo>
                      <a:pt x="767" y="1400"/>
                      <a:pt x="941" y="1493"/>
                      <a:pt x="1129" y="1554"/>
                    </a:cubicBezTo>
                    <a:cubicBezTo>
                      <a:pt x="1112" y="1585"/>
                      <a:pt x="1109" y="1636"/>
                      <a:pt x="1112" y="1660"/>
                    </a:cubicBezTo>
                    <a:cubicBezTo>
                      <a:pt x="1115" y="1692"/>
                      <a:pt x="1135" y="1723"/>
                      <a:pt x="1171" y="1751"/>
                    </a:cubicBezTo>
                    <a:cubicBezTo>
                      <a:pt x="1232" y="1799"/>
                      <a:pt x="1305" y="1828"/>
                      <a:pt x="1380" y="1855"/>
                    </a:cubicBezTo>
                    <a:cubicBezTo>
                      <a:pt x="1623" y="1943"/>
                      <a:pt x="1902" y="1997"/>
                      <a:pt x="2131" y="2001"/>
                    </a:cubicBezTo>
                    <a:lnTo>
                      <a:pt x="2151" y="2001"/>
                    </a:lnTo>
                    <a:lnTo>
                      <a:pt x="2152" y="1981"/>
                    </a:lnTo>
                    <a:cubicBezTo>
                      <a:pt x="2130" y="1652"/>
                      <a:pt x="2022" y="1328"/>
                      <a:pt x="1837" y="1021"/>
                    </a:cubicBezTo>
                    <a:cubicBezTo>
                      <a:pt x="1813" y="981"/>
                      <a:pt x="1785" y="937"/>
                      <a:pt x="1738" y="918"/>
                    </a:cubicBezTo>
                    <a:cubicBezTo>
                      <a:pt x="1725" y="914"/>
                      <a:pt x="1711" y="912"/>
                      <a:pt x="1697" y="912"/>
                    </a:cubicBezTo>
                    <a:cubicBezTo>
                      <a:pt x="1677" y="912"/>
                      <a:pt x="1657" y="916"/>
                      <a:pt x="1641" y="926"/>
                    </a:cubicBezTo>
                    <a:cubicBezTo>
                      <a:pt x="1633" y="931"/>
                      <a:pt x="1626" y="936"/>
                      <a:pt x="1621" y="941"/>
                    </a:cubicBezTo>
                    <a:cubicBezTo>
                      <a:pt x="1559" y="830"/>
                      <a:pt x="1486" y="724"/>
                      <a:pt x="1403" y="629"/>
                    </a:cubicBezTo>
                    <a:cubicBezTo>
                      <a:pt x="1362" y="580"/>
                      <a:pt x="1311" y="525"/>
                      <a:pt x="1249" y="489"/>
                    </a:cubicBezTo>
                    <a:cubicBezTo>
                      <a:pt x="1235" y="480"/>
                      <a:pt x="1217" y="472"/>
                      <a:pt x="1199" y="472"/>
                    </a:cubicBezTo>
                    <a:cubicBezTo>
                      <a:pt x="1194" y="472"/>
                      <a:pt x="1190" y="472"/>
                      <a:pt x="1186" y="473"/>
                    </a:cubicBezTo>
                    <a:cubicBezTo>
                      <a:pt x="1162" y="478"/>
                      <a:pt x="1143" y="498"/>
                      <a:pt x="1135" y="524"/>
                    </a:cubicBezTo>
                    <a:cubicBezTo>
                      <a:pt x="1133" y="531"/>
                      <a:pt x="1131" y="541"/>
                      <a:pt x="1130" y="552"/>
                    </a:cubicBezTo>
                    <a:cubicBezTo>
                      <a:pt x="1028" y="412"/>
                      <a:pt x="898" y="290"/>
                      <a:pt x="752" y="196"/>
                    </a:cubicBezTo>
                    <a:cubicBezTo>
                      <a:pt x="721" y="176"/>
                      <a:pt x="694" y="167"/>
                      <a:pt x="671" y="167"/>
                    </a:cubicBezTo>
                    <a:cubicBezTo>
                      <a:pt x="656" y="167"/>
                      <a:pt x="643" y="171"/>
                      <a:pt x="632" y="178"/>
                    </a:cubicBezTo>
                    <a:cubicBezTo>
                      <a:pt x="611" y="193"/>
                      <a:pt x="586" y="224"/>
                      <a:pt x="590" y="326"/>
                    </a:cubicBezTo>
                    <a:cubicBezTo>
                      <a:pt x="395" y="191"/>
                      <a:pt x="226" y="95"/>
                      <a:pt x="47" y="21"/>
                    </a:cubicBezTo>
                    <a:lnTo>
                      <a:pt x="0" y="1"/>
                    </a:ln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4;p38"/>
              <p:cNvSpPr/>
              <p:nvPr/>
            </p:nvSpPr>
            <p:spPr>
              <a:xfrm>
                <a:off x="11523803" y="1031187"/>
                <a:ext cx="181194" cy="167498"/>
              </a:xfrm>
              <a:custGeom>
                <a:avLst/>
                <a:gdLst/>
                <a:ahLst/>
                <a:cxnLst/>
                <a:rect l="l" t="t" r="r" b="b"/>
                <a:pathLst>
                  <a:path w="2355" h="2177" extrusionOk="0">
                    <a:moveTo>
                      <a:pt x="17" y="1"/>
                    </a:moveTo>
                    <a:lnTo>
                      <a:pt x="0" y="23"/>
                    </a:lnTo>
                    <a:cubicBezTo>
                      <a:pt x="843" y="664"/>
                      <a:pt x="1627" y="1389"/>
                      <a:pt x="2334" y="2176"/>
                    </a:cubicBezTo>
                    <a:lnTo>
                      <a:pt x="2354" y="2158"/>
                    </a:lnTo>
                    <a:cubicBezTo>
                      <a:pt x="1647" y="1369"/>
                      <a:pt x="861" y="643"/>
                      <a:pt x="1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5;p38"/>
              <p:cNvSpPr/>
              <p:nvPr/>
            </p:nvSpPr>
            <p:spPr>
              <a:xfrm>
                <a:off x="11560811" y="1054192"/>
                <a:ext cx="56474" cy="55628"/>
              </a:xfrm>
              <a:custGeom>
                <a:avLst/>
                <a:gdLst/>
                <a:ahLst/>
                <a:cxnLst/>
                <a:rect l="l" t="t" r="r" b="b"/>
                <a:pathLst>
                  <a:path w="734" h="723" extrusionOk="0">
                    <a:moveTo>
                      <a:pt x="364" y="1"/>
                    </a:moveTo>
                    <a:cubicBezTo>
                      <a:pt x="410" y="121"/>
                      <a:pt x="461" y="239"/>
                      <a:pt x="515" y="356"/>
                    </a:cubicBezTo>
                    <a:cubicBezTo>
                      <a:pt x="566" y="461"/>
                      <a:pt x="618" y="566"/>
                      <a:pt x="673" y="668"/>
                    </a:cubicBezTo>
                    <a:lnTo>
                      <a:pt x="673" y="668"/>
                    </a:lnTo>
                    <a:cubicBezTo>
                      <a:pt x="455" y="585"/>
                      <a:pt x="230" y="518"/>
                      <a:pt x="0" y="473"/>
                    </a:cubicBezTo>
                    <a:lnTo>
                      <a:pt x="0" y="473"/>
                    </a:lnTo>
                    <a:cubicBezTo>
                      <a:pt x="248" y="543"/>
                      <a:pt x="494" y="625"/>
                      <a:pt x="733" y="723"/>
                    </a:cubicBezTo>
                    <a:lnTo>
                      <a:pt x="715" y="688"/>
                    </a:lnTo>
                    <a:cubicBezTo>
                      <a:pt x="594" y="465"/>
                      <a:pt x="475" y="229"/>
                      <a:pt x="36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6;p38"/>
              <p:cNvSpPr/>
              <p:nvPr/>
            </p:nvSpPr>
            <p:spPr>
              <a:xfrm>
                <a:off x="11594665" y="1085429"/>
                <a:ext cx="60475" cy="61552"/>
              </a:xfrm>
              <a:custGeom>
                <a:avLst/>
                <a:gdLst/>
                <a:ahLst/>
                <a:cxnLst/>
                <a:rect l="l" t="t" r="r" b="b"/>
                <a:pathLst>
                  <a:path w="786" h="800" extrusionOk="0">
                    <a:moveTo>
                      <a:pt x="436" y="1"/>
                    </a:moveTo>
                    <a:cubicBezTo>
                      <a:pt x="502" y="201"/>
                      <a:pt x="577" y="397"/>
                      <a:pt x="660" y="590"/>
                    </a:cubicBezTo>
                    <a:cubicBezTo>
                      <a:pt x="684" y="644"/>
                      <a:pt x="708" y="698"/>
                      <a:pt x="733" y="752"/>
                    </a:cubicBezTo>
                    <a:lnTo>
                      <a:pt x="733" y="752"/>
                    </a:lnTo>
                    <a:cubicBezTo>
                      <a:pt x="493" y="667"/>
                      <a:pt x="242" y="581"/>
                      <a:pt x="0" y="506"/>
                    </a:cubicBezTo>
                    <a:lnTo>
                      <a:pt x="0" y="506"/>
                    </a:lnTo>
                    <a:cubicBezTo>
                      <a:pt x="257" y="609"/>
                      <a:pt x="527" y="708"/>
                      <a:pt x="786" y="800"/>
                    </a:cubicBezTo>
                    <a:cubicBezTo>
                      <a:pt x="663" y="537"/>
                      <a:pt x="548" y="270"/>
                      <a:pt x="43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7;p38"/>
              <p:cNvSpPr/>
              <p:nvPr/>
            </p:nvSpPr>
            <p:spPr>
              <a:xfrm>
                <a:off x="11632981" y="1121976"/>
                <a:ext cx="53935" cy="57936"/>
              </a:xfrm>
              <a:custGeom>
                <a:avLst/>
                <a:gdLst/>
                <a:ahLst/>
                <a:cxnLst/>
                <a:rect l="l" t="t" r="r" b="b"/>
                <a:pathLst>
                  <a:path w="701" h="753" extrusionOk="0">
                    <a:moveTo>
                      <a:pt x="435" y="0"/>
                    </a:moveTo>
                    <a:lnTo>
                      <a:pt x="435" y="0"/>
                    </a:lnTo>
                    <a:cubicBezTo>
                      <a:pt x="501" y="206"/>
                      <a:pt x="594" y="495"/>
                      <a:pt x="658" y="707"/>
                    </a:cubicBezTo>
                    <a:lnTo>
                      <a:pt x="658" y="707"/>
                    </a:lnTo>
                    <a:cubicBezTo>
                      <a:pt x="443" y="630"/>
                      <a:pt x="224" y="561"/>
                      <a:pt x="1" y="510"/>
                    </a:cubicBezTo>
                    <a:lnTo>
                      <a:pt x="1" y="510"/>
                    </a:lnTo>
                    <a:cubicBezTo>
                      <a:pt x="230" y="584"/>
                      <a:pt x="477" y="668"/>
                      <a:pt x="701" y="752"/>
                    </a:cubicBezTo>
                    <a:cubicBezTo>
                      <a:pt x="642" y="559"/>
                      <a:pt x="579" y="367"/>
                      <a:pt x="507" y="179"/>
                    </a:cubicBezTo>
                    <a:cubicBezTo>
                      <a:pt x="484" y="119"/>
                      <a:pt x="460" y="59"/>
                      <a:pt x="4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 name="Google Shape;2938;p38"/>
          <p:cNvSpPr/>
          <p:nvPr/>
        </p:nvSpPr>
        <p:spPr>
          <a:xfrm flipH="1">
            <a:off x="6356916" y="3660756"/>
            <a:ext cx="2800179" cy="1476370"/>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roup 96"/>
          <p:cNvGrpSpPr>
            <a:grpSpLocks/>
          </p:cNvGrpSpPr>
          <p:nvPr/>
        </p:nvGrpSpPr>
        <p:grpSpPr bwMode="auto">
          <a:xfrm>
            <a:off x="24926" y="715963"/>
            <a:ext cx="9341812" cy="4427537"/>
            <a:chOff x="0" y="6085"/>
            <a:chExt cx="11900" cy="10955"/>
          </a:xfrm>
        </p:grpSpPr>
        <p:pic>
          <p:nvPicPr>
            <p:cNvPr id="98" name="Picture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5"/>
              <a:ext cx="11623" cy="1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reeform 99"/>
            <p:cNvSpPr>
              <a:spLocks/>
            </p:cNvSpPr>
            <p:nvPr/>
          </p:nvSpPr>
          <p:spPr bwMode="auto">
            <a:xfrm>
              <a:off x="7532" y="12534"/>
              <a:ext cx="583" cy="194"/>
            </a:xfrm>
            <a:custGeom>
              <a:avLst/>
              <a:gdLst>
                <a:gd name="T0" fmla="+- 0 7966 7532"/>
                <a:gd name="T1" fmla="*/ T0 w 583"/>
                <a:gd name="T2" fmla="+- 0 12728 12534"/>
                <a:gd name="T3" fmla="*/ 12728 h 194"/>
                <a:gd name="T4" fmla="+- 0 7893 7532"/>
                <a:gd name="T5" fmla="*/ T4 w 583"/>
                <a:gd name="T6" fmla="+- 0 12727 12534"/>
                <a:gd name="T7" fmla="*/ 12727 h 194"/>
                <a:gd name="T8" fmla="+- 0 7818 7532"/>
                <a:gd name="T9" fmla="*/ T8 w 583"/>
                <a:gd name="T10" fmla="+- 0 12699 12534"/>
                <a:gd name="T11" fmla="*/ 12699 h 194"/>
                <a:gd name="T12" fmla="+- 0 7743 7532"/>
                <a:gd name="T13" fmla="*/ T12 w 583"/>
                <a:gd name="T14" fmla="+- 0 12657 12534"/>
                <a:gd name="T15" fmla="*/ 12657 h 194"/>
                <a:gd name="T16" fmla="+- 0 7673 7532"/>
                <a:gd name="T17" fmla="*/ T16 w 583"/>
                <a:gd name="T18" fmla="+- 0 12628 12534"/>
                <a:gd name="T19" fmla="*/ 12628 h 194"/>
                <a:gd name="T20" fmla="+- 0 7604 7532"/>
                <a:gd name="T21" fmla="*/ T20 w 583"/>
                <a:gd name="T22" fmla="+- 0 12611 12534"/>
                <a:gd name="T23" fmla="*/ 12611 h 194"/>
                <a:gd name="T24" fmla="+- 0 7532 7532"/>
                <a:gd name="T25" fmla="*/ T24 w 583"/>
                <a:gd name="T26" fmla="+- 0 12605 12534"/>
                <a:gd name="T27" fmla="*/ 12605 h 194"/>
                <a:gd name="T28" fmla="+- 0 7536 7532"/>
                <a:gd name="T29" fmla="*/ T28 w 583"/>
                <a:gd name="T30" fmla="+- 0 12534 12534"/>
                <a:gd name="T31" fmla="*/ 12534 h 194"/>
                <a:gd name="T32" fmla="+- 0 7608 7532"/>
                <a:gd name="T33" fmla="*/ T32 w 583"/>
                <a:gd name="T34" fmla="+- 0 12541 12534"/>
                <a:gd name="T35" fmla="*/ 12541 h 194"/>
                <a:gd name="T36" fmla="+- 0 7677 7532"/>
                <a:gd name="T37" fmla="*/ T36 w 583"/>
                <a:gd name="T38" fmla="+- 0 12559 12534"/>
                <a:gd name="T39" fmla="*/ 12559 h 194"/>
                <a:gd name="T40" fmla="+- 0 7747 7532"/>
                <a:gd name="T41" fmla="*/ T40 w 583"/>
                <a:gd name="T42" fmla="+- 0 12589 12534"/>
                <a:gd name="T43" fmla="*/ 12589 h 194"/>
                <a:gd name="T44" fmla="+- 0 7821 7532"/>
                <a:gd name="T45" fmla="*/ T44 w 583"/>
                <a:gd name="T46" fmla="+- 0 12634 12534"/>
                <a:gd name="T47" fmla="*/ 12634 h 194"/>
                <a:gd name="T48" fmla="+- 0 7892 7532"/>
                <a:gd name="T49" fmla="*/ T48 w 583"/>
                <a:gd name="T50" fmla="+- 0 12662 12534"/>
                <a:gd name="T51" fmla="*/ 12662 h 194"/>
                <a:gd name="T52" fmla="+- 0 7965 7532"/>
                <a:gd name="T53" fmla="*/ T52 w 583"/>
                <a:gd name="T54" fmla="+- 0 12664 12534"/>
                <a:gd name="T55" fmla="*/ 12664 h 194"/>
                <a:gd name="T56" fmla="+- 0 8039 7532"/>
                <a:gd name="T57" fmla="*/ T56 w 583"/>
                <a:gd name="T58" fmla="+- 0 12660 12534"/>
                <a:gd name="T59" fmla="*/ 12660 h 194"/>
                <a:gd name="T60" fmla="+- 0 8114 7532"/>
                <a:gd name="T61" fmla="*/ T60 w 583"/>
                <a:gd name="T62" fmla="+- 0 12666 12534"/>
                <a:gd name="T63" fmla="*/ 12666 h 194"/>
                <a:gd name="T64" fmla="+- 0 8046 7532"/>
                <a:gd name="T65" fmla="*/ T64 w 583"/>
                <a:gd name="T66" fmla="+- 0 12673 12534"/>
                <a:gd name="T67" fmla="*/ 12673 h 194"/>
                <a:gd name="T68" fmla="+- 0 7990 7532"/>
                <a:gd name="T69" fmla="*/ T68 w 583"/>
                <a:gd name="T70" fmla="+- 0 12688 12534"/>
                <a:gd name="T71" fmla="*/ 12688 h 194"/>
                <a:gd name="T72" fmla="+- 0 7935 7532"/>
                <a:gd name="T73" fmla="*/ T72 w 583"/>
                <a:gd name="T74" fmla="+- 0 12698 12534"/>
                <a:gd name="T75" fmla="*/ 12698 h 194"/>
                <a:gd name="T76" fmla="+- 0 7874 7532"/>
                <a:gd name="T77" fmla="*/ T76 w 583"/>
                <a:gd name="T78" fmla="+- 0 12693 12534"/>
                <a:gd name="T79" fmla="*/ 12693 h 194"/>
                <a:gd name="T80" fmla="+- 0 7925 7532"/>
                <a:gd name="T81" fmla="*/ T80 w 583"/>
                <a:gd name="T82" fmla="+- 0 12707 12534"/>
                <a:gd name="T83" fmla="*/ 12707 h 194"/>
                <a:gd name="T84" fmla="+- 0 7981 7532"/>
                <a:gd name="T85" fmla="*/ T84 w 583"/>
                <a:gd name="T86" fmla="+- 0 12706 12534"/>
                <a:gd name="T87" fmla="*/ 12706 h 194"/>
                <a:gd name="T88" fmla="+- 0 8043 7532"/>
                <a:gd name="T89" fmla="*/ T88 w 583"/>
                <a:gd name="T90" fmla="+- 0 12703 12534"/>
                <a:gd name="T91" fmla="*/ 12703 h 194"/>
                <a:gd name="T92" fmla="+- 0 8110 7532"/>
                <a:gd name="T93" fmla="*/ T92 w 583"/>
                <a:gd name="T94" fmla="+- 0 12712 12534"/>
                <a:gd name="T95" fmla="*/ 12712 h 194"/>
                <a:gd name="T96" fmla="+- 0 8038 7532"/>
                <a:gd name="T97" fmla="*/ T96 w 583"/>
                <a:gd name="T98" fmla="+- 0 12717 12534"/>
                <a:gd name="T99" fmla="*/ 12717 h 194"/>
                <a:gd name="T100" fmla="+- 0 7966 7532"/>
                <a:gd name="T101" fmla="*/ T100 w 583"/>
                <a:gd name="T102" fmla="+- 0 12728 12534"/>
                <a:gd name="T103" fmla="*/ 12728 h 1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83" h="194">
                  <a:moveTo>
                    <a:pt x="434" y="194"/>
                  </a:moveTo>
                  <a:lnTo>
                    <a:pt x="361" y="193"/>
                  </a:lnTo>
                  <a:lnTo>
                    <a:pt x="286" y="165"/>
                  </a:lnTo>
                  <a:lnTo>
                    <a:pt x="211" y="123"/>
                  </a:lnTo>
                  <a:lnTo>
                    <a:pt x="141" y="94"/>
                  </a:lnTo>
                  <a:lnTo>
                    <a:pt x="72" y="77"/>
                  </a:lnTo>
                  <a:lnTo>
                    <a:pt x="0" y="71"/>
                  </a:lnTo>
                  <a:lnTo>
                    <a:pt x="4" y="0"/>
                  </a:lnTo>
                  <a:lnTo>
                    <a:pt x="76" y="7"/>
                  </a:lnTo>
                  <a:lnTo>
                    <a:pt x="145" y="25"/>
                  </a:lnTo>
                  <a:lnTo>
                    <a:pt x="215" y="55"/>
                  </a:lnTo>
                  <a:lnTo>
                    <a:pt x="289" y="100"/>
                  </a:lnTo>
                  <a:lnTo>
                    <a:pt x="360" y="128"/>
                  </a:lnTo>
                  <a:lnTo>
                    <a:pt x="433" y="130"/>
                  </a:lnTo>
                  <a:lnTo>
                    <a:pt x="507" y="126"/>
                  </a:lnTo>
                  <a:lnTo>
                    <a:pt x="582" y="132"/>
                  </a:lnTo>
                  <a:lnTo>
                    <a:pt x="514" y="139"/>
                  </a:lnTo>
                  <a:lnTo>
                    <a:pt x="458" y="154"/>
                  </a:lnTo>
                  <a:lnTo>
                    <a:pt x="403" y="164"/>
                  </a:lnTo>
                  <a:lnTo>
                    <a:pt x="342" y="159"/>
                  </a:lnTo>
                  <a:lnTo>
                    <a:pt x="393" y="173"/>
                  </a:lnTo>
                  <a:lnTo>
                    <a:pt x="449" y="172"/>
                  </a:lnTo>
                  <a:lnTo>
                    <a:pt x="511" y="169"/>
                  </a:lnTo>
                  <a:lnTo>
                    <a:pt x="578" y="178"/>
                  </a:lnTo>
                  <a:lnTo>
                    <a:pt x="506" y="183"/>
                  </a:lnTo>
                  <a:lnTo>
                    <a:pt x="434" y="194"/>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5" name="Freeform 104"/>
            <p:cNvSpPr>
              <a:spLocks/>
            </p:cNvSpPr>
            <p:nvPr/>
          </p:nvSpPr>
          <p:spPr bwMode="auto">
            <a:xfrm>
              <a:off x="6386" y="13148"/>
              <a:ext cx="105" cy="676"/>
            </a:xfrm>
            <a:custGeom>
              <a:avLst/>
              <a:gdLst>
                <a:gd name="T0" fmla="+- 0 6491 6386"/>
                <a:gd name="T1" fmla="*/ T0 w 105"/>
                <a:gd name="T2" fmla="+- 0 13822 13148"/>
                <a:gd name="T3" fmla="*/ 13822 h 676"/>
                <a:gd name="T4" fmla="+- 0 6410 6386"/>
                <a:gd name="T5" fmla="*/ T4 w 105"/>
                <a:gd name="T6" fmla="+- 0 13178 13148"/>
                <a:gd name="T7" fmla="*/ 13178 h 676"/>
                <a:gd name="T8" fmla="+- 0 6413 6386"/>
                <a:gd name="T9" fmla="*/ T8 w 105"/>
                <a:gd name="T10" fmla="+- 0 13178 13148"/>
                <a:gd name="T11" fmla="*/ 13178 h 676"/>
                <a:gd name="T12" fmla="+- 0 6418 6386"/>
                <a:gd name="T13" fmla="*/ T12 w 105"/>
                <a:gd name="T14" fmla="+- 0 13170 13148"/>
                <a:gd name="T15" fmla="*/ 13170 h 676"/>
                <a:gd name="T16" fmla="+- 0 6417 6386"/>
                <a:gd name="T17" fmla="*/ T16 w 105"/>
                <a:gd name="T18" fmla="+- 0 13162 13148"/>
                <a:gd name="T19" fmla="*/ 13162 h 676"/>
                <a:gd name="T20" fmla="+- 0 6415 6386"/>
                <a:gd name="T21" fmla="*/ T20 w 105"/>
                <a:gd name="T22" fmla="+- 0 13154 13148"/>
                <a:gd name="T23" fmla="*/ 13154 h 676"/>
                <a:gd name="T24" fmla="+- 0 6408 6386"/>
                <a:gd name="T25" fmla="*/ T24 w 105"/>
                <a:gd name="T26" fmla="+- 0 13148 13148"/>
                <a:gd name="T27" fmla="*/ 13148 h 676"/>
                <a:gd name="T28" fmla="+- 0 6400 6386"/>
                <a:gd name="T29" fmla="*/ T28 w 105"/>
                <a:gd name="T30" fmla="+- 0 13149 13148"/>
                <a:gd name="T31" fmla="*/ 13149 h 676"/>
                <a:gd name="T32" fmla="+- 0 6391 6386"/>
                <a:gd name="T33" fmla="*/ T32 w 105"/>
                <a:gd name="T34" fmla="+- 0 13151 13148"/>
                <a:gd name="T35" fmla="*/ 13151 h 676"/>
                <a:gd name="T36" fmla="+- 0 6386 6386"/>
                <a:gd name="T37" fmla="*/ T36 w 105"/>
                <a:gd name="T38" fmla="+- 0 13158 13148"/>
                <a:gd name="T39" fmla="*/ 13158 h 676"/>
                <a:gd name="T40" fmla="+- 0 6387 6386"/>
                <a:gd name="T41" fmla="*/ T40 w 105"/>
                <a:gd name="T42" fmla="+- 0 13167 13148"/>
                <a:gd name="T43" fmla="*/ 13167 h 676"/>
                <a:gd name="T44" fmla="+- 0 6389 6386"/>
                <a:gd name="T45" fmla="*/ T44 w 105"/>
                <a:gd name="T46" fmla="+- 0 13175 13148"/>
                <a:gd name="T47" fmla="*/ 13175 h 676"/>
                <a:gd name="T48" fmla="+- 0 6396 6386"/>
                <a:gd name="T49" fmla="*/ T48 w 105"/>
                <a:gd name="T50" fmla="+- 0 13180 13148"/>
                <a:gd name="T51" fmla="*/ 13180 h 676"/>
                <a:gd name="T52" fmla="+- 0 6400 6386"/>
                <a:gd name="T53" fmla="*/ T52 w 105"/>
                <a:gd name="T54" fmla="+- 0 13180 13148"/>
                <a:gd name="T55" fmla="*/ 13180 h 676"/>
                <a:gd name="T56" fmla="+- 0 6481 6386"/>
                <a:gd name="T57" fmla="*/ T56 w 105"/>
                <a:gd name="T58" fmla="+- 0 13823 13148"/>
                <a:gd name="T59" fmla="*/ 13823 h 676"/>
                <a:gd name="T60" fmla="+- 0 6491 6386"/>
                <a:gd name="T61" fmla="*/ T60 w 105"/>
                <a:gd name="T62" fmla="+- 0 13822 13148"/>
                <a:gd name="T63" fmla="*/ 13822 h 6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5" h="676">
                  <a:moveTo>
                    <a:pt x="105" y="674"/>
                  </a:moveTo>
                  <a:lnTo>
                    <a:pt x="24" y="30"/>
                  </a:lnTo>
                  <a:lnTo>
                    <a:pt x="27" y="30"/>
                  </a:lnTo>
                  <a:lnTo>
                    <a:pt x="32" y="22"/>
                  </a:lnTo>
                  <a:lnTo>
                    <a:pt x="31" y="14"/>
                  </a:lnTo>
                  <a:lnTo>
                    <a:pt x="29" y="6"/>
                  </a:lnTo>
                  <a:lnTo>
                    <a:pt x="22" y="0"/>
                  </a:lnTo>
                  <a:lnTo>
                    <a:pt x="14" y="1"/>
                  </a:lnTo>
                  <a:lnTo>
                    <a:pt x="5" y="3"/>
                  </a:lnTo>
                  <a:lnTo>
                    <a:pt x="0" y="10"/>
                  </a:lnTo>
                  <a:lnTo>
                    <a:pt x="1" y="19"/>
                  </a:lnTo>
                  <a:lnTo>
                    <a:pt x="3" y="27"/>
                  </a:lnTo>
                  <a:lnTo>
                    <a:pt x="10" y="32"/>
                  </a:lnTo>
                  <a:lnTo>
                    <a:pt x="14" y="32"/>
                  </a:lnTo>
                  <a:lnTo>
                    <a:pt x="95" y="675"/>
                  </a:lnTo>
                  <a:lnTo>
                    <a:pt x="105" y="674"/>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8" name="Freeform 107"/>
            <p:cNvSpPr>
              <a:spLocks/>
            </p:cNvSpPr>
            <p:nvPr/>
          </p:nvSpPr>
          <p:spPr bwMode="auto">
            <a:xfrm>
              <a:off x="7608" y="15145"/>
              <a:ext cx="42" cy="43"/>
            </a:xfrm>
            <a:custGeom>
              <a:avLst/>
              <a:gdLst>
                <a:gd name="T0" fmla="+- 0 7608 7608"/>
                <a:gd name="T1" fmla="*/ T0 w 42"/>
                <a:gd name="T2" fmla="+- 0 15188 15146"/>
                <a:gd name="T3" fmla="*/ 15188 h 43"/>
                <a:gd name="T4" fmla="+- 0 7608 7608"/>
                <a:gd name="T5" fmla="*/ T4 w 42"/>
                <a:gd name="T6" fmla="+- 0 15146 15146"/>
                <a:gd name="T7" fmla="*/ 15146 h 43"/>
                <a:gd name="T8" fmla="+- 0 7650 7608"/>
                <a:gd name="T9" fmla="*/ T8 w 42"/>
                <a:gd name="T10" fmla="+- 0 15146 15146"/>
                <a:gd name="T11" fmla="*/ 15146 h 43"/>
                <a:gd name="T12" fmla="+- 0 7646 7608"/>
                <a:gd name="T13" fmla="*/ T12 w 42"/>
                <a:gd name="T14" fmla="+- 0 15187 15146"/>
                <a:gd name="T15" fmla="*/ 15187 h 43"/>
                <a:gd name="T16" fmla="+- 0 7608 7608"/>
                <a:gd name="T17" fmla="*/ T16 w 42"/>
                <a:gd name="T18" fmla="+- 0 15188 15146"/>
                <a:gd name="T19" fmla="*/ 15188 h 43"/>
              </a:gdLst>
              <a:ahLst/>
              <a:cxnLst>
                <a:cxn ang="0">
                  <a:pos x="T1" y="T3"/>
                </a:cxn>
                <a:cxn ang="0">
                  <a:pos x="T5" y="T7"/>
                </a:cxn>
                <a:cxn ang="0">
                  <a:pos x="T9" y="T11"/>
                </a:cxn>
                <a:cxn ang="0">
                  <a:pos x="T13" y="T15"/>
                </a:cxn>
                <a:cxn ang="0">
                  <a:pos x="T17" y="T19"/>
                </a:cxn>
              </a:cxnLst>
              <a:rect l="0" t="0" r="r" b="b"/>
              <a:pathLst>
                <a:path w="42" h="43">
                  <a:moveTo>
                    <a:pt x="0" y="42"/>
                  </a:moveTo>
                  <a:lnTo>
                    <a:pt x="0" y="0"/>
                  </a:lnTo>
                  <a:lnTo>
                    <a:pt x="42" y="0"/>
                  </a:lnTo>
                  <a:lnTo>
                    <a:pt x="38" y="41"/>
                  </a:lnTo>
                  <a:lnTo>
                    <a:pt x="0" y="42"/>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0" name="AutoShape 15"/>
            <p:cNvSpPr>
              <a:spLocks/>
            </p:cNvSpPr>
            <p:nvPr/>
          </p:nvSpPr>
          <p:spPr bwMode="auto">
            <a:xfrm>
              <a:off x="7524" y="15177"/>
              <a:ext cx="200" cy="11"/>
            </a:xfrm>
            <a:custGeom>
              <a:avLst/>
              <a:gdLst>
                <a:gd name="T0" fmla="+- 0 7569 7524"/>
                <a:gd name="T1" fmla="*/ T0 w 200"/>
                <a:gd name="T2" fmla="+- 0 15178 15178"/>
                <a:gd name="T3" fmla="*/ 15178 h 11"/>
                <a:gd name="T4" fmla="+- 0 7524 7524"/>
                <a:gd name="T5" fmla="*/ T4 w 200"/>
                <a:gd name="T6" fmla="+- 0 15178 15178"/>
                <a:gd name="T7" fmla="*/ 15178 h 11"/>
                <a:gd name="T8" fmla="+- 0 7524 7524"/>
                <a:gd name="T9" fmla="*/ T8 w 200"/>
                <a:gd name="T10" fmla="+- 0 15185 15178"/>
                <a:gd name="T11" fmla="*/ 15185 h 11"/>
                <a:gd name="T12" fmla="+- 0 7569 7524"/>
                <a:gd name="T13" fmla="*/ T12 w 200"/>
                <a:gd name="T14" fmla="+- 0 15185 15178"/>
                <a:gd name="T15" fmla="*/ 15185 h 11"/>
                <a:gd name="T16" fmla="+- 0 7569 7524"/>
                <a:gd name="T17" fmla="*/ T16 w 200"/>
                <a:gd name="T18" fmla="+- 0 15178 15178"/>
                <a:gd name="T19" fmla="*/ 15178 h 11"/>
                <a:gd name="T20" fmla="+- 0 7724 7524"/>
                <a:gd name="T21" fmla="*/ T20 w 200"/>
                <a:gd name="T22" fmla="+- 0 15178 15178"/>
                <a:gd name="T23" fmla="*/ 15178 h 11"/>
                <a:gd name="T24" fmla="+- 0 7680 7524"/>
                <a:gd name="T25" fmla="*/ T24 w 200"/>
                <a:gd name="T26" fmla="+- 0 15178 15178"/>
                <a:gd name="T27" fmla="*/ 15178 h 11"/>
                <a:gd name="T28" fmla="+- 0 7680 7524"/>
                <a:gd name="T29" fmla="*/ T28 w 200"/>
                <a:gd name="T30" fmla="+- 0 15188 15178"/>
                <a:gd name="T31" fmla="*/ 15188 h 11"/>
                <a:gd name="T32" fmla="+- 0 7724 7524"/>
                <a:gd name="T33" fmla="*/ T32 w 200"/>
                <a:gd name="T34" fmla="+- 0 15188 15178"/>
                <a:gd name="T35" fmla="*/ 15188 h 11"/>
                <a:gd name="T36" fmla="+- 0 7724 7524"/>
                <a:gd name="T37" fmla="*/ T36 w 200"/>
                <a:gd name="T38" fmla="+- 0 15178 15178"/>
                <a:gd name="T39" fmla="*/ 1517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00" h="11">
                  <a:moveTo>
                    <a:pt x="45" y="0"/>
                  </a:moveTo>
                  <a:lnTo>
                    <a:pt x="0" y="0"/>
                  </a:lnTo>
                  <a:lnTo>
                    <a:pt x="0" y="7"/>
                  </a:lnTo>
                  <a:lnTo>
                    <a:pt x="45" y="7"/>
                  </a:lnTo>
                  <a:lnTo>
                    <a:pt x="45" y="0"/>
                  </a:lnTo>
                  <a:close/>
                  <a:moveTo>
                    <a:pt x="200" y="0"/>
                  </a:moveTo>
                  <a:lnTo>
                    <a:pt x="156" y="0"/>
                  </a:lnTo>
                  <a:lnTo>
                    <a:pt x="156" y="10"/>
                  </a:lnTo>
                  <a:lnTo>
                    <a:pt x="200" y="10"/>
                  </a:lnTo>
                  <a:lnTo>
                    <a:pt x="200" y="0"/>
                  </a:lnTo>
                  <a:close/>
                </a:path>
              </a:pathLst>
            </a:custGeom>
            <a:solidFill>
              <a:srgbClr val="A28C7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1"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 y="15145"/>
              <a:ext cx="20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11"/>
            <p:cNvSpPr>
              <a:spLocks/>
            </p:cNvSpPr>
            <p:nvPr/>
          </p:nvSpPr>
          <p:spPr bwMode="auto">
            <a:xfrm>
              <a:off x="6219" y="15263"/>
              <a:ext cx="1990" cy="769"/>
            </a:xfrm>
            <a:custGeom>
              <a:avLst/>
              <a:gdLst>
                <a:gd name="T0" fmla="+- 0 6513 6220"/>
                <a:gd name="T1" fmla="*/ T0 w 1990"/>
                <a:gd name="T2" fmla="+- 0 16032 15264"/>
                <a:gd name="T3" fmla="*/ 16032 h 769"/>
                <a:gd name="T4" fmla="+- 0 6358 6220"/>
                <a:gd name="T5" fmla="*/ T4 w 1990"/>
                <a:gd name="T6" fmla="+- 0 15444 15264"/>
                <a:gd name="T7" fmla="*/ 15444 h 769"/>
                <a:gd name="T8" fmla="+- 0 6256 6220"/>
                <a:gd name="T9" fmla="*/ T8 w 1990"/>
                <a:gd name="T10" fmla="+- 0 15417 15264"/>
                <a:gd name="T11" fmla="*/ 15417 h 769"/>
                <a:gd name="T12" fmla="+- 0 6220 6220"/>
                <a:gd name="T13" fmla="*/ T12 w 1990"/>
                <a:gd name="T14" fmla="+- 0 15264 15264"/>
                <a:gd name="T15" fmla="*/ 15264 h 769"/>
                <a:gd name="T16" fmla="+- 0 6298 6220"/>
                <a:gd name="T17" fmla="*/ T16 w 1990"/>
                <a:gd name="T18" fmla="+- 0 15317 15264"/>
                <a:gd name="T19" fmla="*/ 15317 h 769"/>
                <a:gd name="T20" fmla="+- 0 6351 6220"/>
                <a:gd name="T21" fmla="*/ T20 w 1990"/>
                <a:gd name="T22" fmla="+- 0 15269 15264"/>
                <a:gd name="T23" fmla="*/ 15269 h 769"/>
                <a:gd name="T24" fmla="+- 0 6422 6220"/>
                <a:gd name="T25" fmla="*/ T24 w 1990"/>
                <a:gd name="T26" fmla="+- 0 15326 15264"/>
                <a:gd name="T27" fmla="*/ 15326 h 769"/>
                <a:gd name="T28" fmla="+- 0 6479 6220"/>
                <a:gd name="T29" fmla="*/ T28 w 1990"/>
                <a:gd name="T30" fmla="+- 0 15274 15264"/>
                <a:gd name="T31" fmla="*/ 15274 h 769"/>
                <a:gd name="T32" fmla="+- 0 6555 6220"/>
                <a:gd name="T33" fmla="*/ T32 w 1990"/>
                <a:gd name="T34" fmla="+- 0 15329 15264"/>
                <a:gd name="T35" fmla="*/ 15329 h 769"/>
                <a:gd name="T36" fmla="+- 0 6603 6220"/>
                <a:gd name="T37" fmla="*/ T36 w 1990"/>
                <a:gd name="T38" fmla="+- 0 15278 15264"/>
                <a:gd name="T39" fmla="*/ 15278 h 769"/>
                <a:gd name="T40" fmla="+- 0 6672 6220"/>
                <a:gd name="T41" fmla="*/ T40 w 1990"/>
                <a:gd name="T42" fmla="+- 0 15330 15264"/>
                <a:gd name="T43" fmla="*/ 15330 h 769"/>
                <a:gd name="T44" fmla="+- 0 6733 6220"/>
                <a:gd name="T45" fmla="*/ T44 w 1990"/>
                <a:gd name="T46" fmla="+- 0 15280 15264"/>
                <a:gd name="T47" fmla="*/ 15280 h 769"/>
                <a:gd name="T48" fmla="+- 0 6806 6220"/>
                <a:gd name="T49" fmla="*/ T48 w 1990"/>
                <a:gd name="T50" fmla="+- 0 15346 15264"/>
                <a:gd name="T51" fmla="*/ 15346 h 769"/>
                <a:gd name="T52" fmla="+- 0 6865 6220"/>
                <a:gd name="T53" fmla="*/ T52 w 1990"/>
                <a:gd name="T54" fmla="+- 0 15290 15264"/>
                <a:gd name="T55" fmla="*/ 15290 h 769"/>
                <a:gd name="T56" fmla="+- 0 6934 6220"/>
                <a:gd name="T57" fmla="*/ T56 w 1990"/>
                <a:gd name="T58" fmla="+- 0 15352 15264"/>
                <a:gd name="T59" fmla="*/ 15352 h 769"/>
                <a:gd name="T60" fmla="+- 0 6989 6220"/>
                <a:gd name="T61" fmla="*/ T60 w 1990"/>
                <a:gd name="T62" fmla="+- 0 15300 15264"/>
                <a:gd name="T63" fmla="*/ 15300 h 769"/>
                <a:gd name="T64" fmla="+- 0 7060 6220"/>
                <a:gd name="T65" fmla="*/ T64 w 1990"/>
                <a:gd name="T66" fmla="+- 0 15347 15264"/>
                <a:gd name="T67" fmla="*/ 15347 h 769"/>
                <a:gd name="T68" fmla="+- 0 7123 6220"/>
                <a:gd name="T69" fmla="*/ T68 w 1990"/>
                <a:gd name="T70" fmla="+- 0 15300 15264"/>
                <a:gd name="T71" fmla="*/ 15300 h 769"/>
                <a:gd name="T72" fmla="+- 0 7198 6220"/>
                <a:gd name="T73" fmla="*/ T72 w 1990"/>
                <a:gd name="T74" fmla="+- 0 15351 15264"/>
                <a:gd name="T75" fmla="*/ 15351 h 769"/>
                <a:gd name="T76" fmla="+- 0 7260 6220"/>
                <a:gd name="T77" fmla="*/ T76 w 1990"/>
                <a:gd name="T78" fmla="+- 0 15305 15264"/>
                <a:gd name="T79" fmla="*/ 15305 h 769"/>
                <a:gd name="T80" fmla="+- 0 7326 6220"/>
                <a:gd name="T81" fmla="*/ T80 w 1990"/>
                <a:gd name="T82" fmla="+- 0 15370 15264"/>
                <a:gd name="T83" fmla="*/ 15370 h 769"/>
                <a:gd name="T84" fmla="+- 0 7372 6220"/>
                <a:gd name="T85" fmla="*/ T84 w 1990"/>
                <a:gd name="T86" fmla="+- 0 15310 15264"/>
                <a:gd name="T87" fmla="*/ 15310 h 769"/>
                <a:gd name="T88" fmla="+- 0 7443 6220"/>
                <a:gd name="T89" fmla="*/ T88 w 1990"/>
                <a:gd name="T90" fmla="+- 0 15364 15264"/>
                <a:gd name="T91" fmla="*/ 15364 h 769"/>
                <a:gd name="T92" fmla="+- 0 7505 6220"/>
                <a:gd name="T93" fmla="*/ T92 w 1990"/>
                <a:gd name="T94" fmla="+- 0 15324 15264"/>
                <a:gd name="T95" fmla="*/ 15324 h 769"/>
                <a:gd name="T96" fmla="+- 0 7580 6220"/>
                <a:gd name="T97" fmla="*/ T96 w 1990"/>
                <a:gd name="T98" fmla="+- 0 15363 15264"/>
                <a:gd name="T99" fmla="*/ 15363 h 769"/>
                <a:gd name="T100" fmla="+- 0 7645 6220"/>
                <a:gd name="T101" fmla="*/ T100 w 1990"/>
                <a:gd name="T102" fmla="+- 0 15322 15264"/>
                <a:gd name="T103" fmla="*/ 15322 h 769"/>
                <a:gd name="T104" fmla="+- 0 7699 6220"/>
                <a:gd name="T105" fmla="*/ T104 w 1990"/>
                <a:gd name="T106" fmla="+- 0 15377 15264"/>
                <a:gd name="T107" fmla="*/ 15377 h 769"/>
                <a:gd name="T108" fmla="+- 0 7766 6220"/>
                <a:gd name="T109" fmla="*/ T108 w 1990"/>
                <a:gd name="T110" fmla="+- 0 15326 15264"/>
                <a:gd name="T111" fmla="*/ 15326 h 769"/>
                <a:gd name="T112" fmla="+- 0 7830 6220"/>
                <a:gd name="T113" fmla="*/ T112 w 1990"/>
                <a:gd name="T114" fmla="+- 0 15382 15264"/>
                <a:gd name="T115" fmla="*/ 15382 h 769"/>
                <a:gd name="T116" fmla="+- 0 7885 6220"/>
                <a:gd name="T117" fmla="*/ T116 w 1990"/>
                <a:gd name="T118" fmla="+- 0 15336 15264"/>
                <a:gd name="T119" fmla="*/ 15336 h 769"/>
                <a:gd name="T120" fmla="+- 0 7962 6220"/>
                <a:gd name="T121" fmla="*/ T120 w 1990"/>
                <a:gd name="T122" fmla="+- 0 15396 15264"/>
                <a:gd name="T123" fmla="*/ 15396 h 769"/>
                <a:gd name="T124" fmla="+- 0 8023 6220"/>
                <a:gd name="T125" fmla="*/ T124 w 1990"/>
                <a:gd name="T126" fmla="+- 0 15337 15264"/>
                <a:gd name="T127" fmla="*/ 15337 h 769"/>
                <a:gd name="T128" fmla="+- 0 8083 6220"/>
                <a:gd name="T129" fmla="*/ T128 w 1990"/>
                <a:gd name="T130" fmla="+- 0 15399 15264"/>
                <a:gd name="T131" fmla="*/ 15399 h 769"/>
                <a:gd name="T132" fmla="+- 0 8146 6220"/>
                <a:gd name="T133" fmla="*/ T132 w 1990"/>
                <a:gd name="T134" fmla="+- 0 15342 15264"/>
                <a:gd name="T135" fmla="*/ 15342 h 769"/>
                <a:gd name="T136" fmla="+- 0 8203 6220"/>
                <a:gd name="T137" fmla="*/ T136 w 1990"/>
                <a:gd name="T138" fmla="+- 0 15396 15264"/>
                <a:gd name="T139" fmla="*/ 15396 h 769"/>
                <a:gd name="T140" fmla="+- 0 8172 6220"/>
                <a:gd name="T141" fmla="*/ T140 w 1990"/>
                <a:gd name="T142" fmla="+- 0 15485 15264"/>
                <a:gd name="T143" fmla="*/ 15485 h 769"/>
                <a:gd name="T144" fmla="+- 0 8069 6220"/>
                <a:gd name="T145" fmla="*/ T144 w 1990"/>
                <a:gd name="T146" fmla="+- 0 15514 15264"/>
                <a:gd name="T147" fmla="*/ 15514 h 769"/>
                <a:gd name="T148" fmla="+- 0 7887 6220"/>
                <a:gd name="T149" fmla="*/ T148 w 1990"/>
                <a:gd name="T150" fmla="+- 0 16032 15264"/>
                <a:gd name="T151" fmla="*/ 16032 h 7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90" h="769">
                  <a:moveTo>
                    <a:pt x="1667" y="768"/>
                  </a:moveTo>
                  <a:lnTo>
                    <a:pt x="293" y="768"/>
                  </a:lnTo>
                  <a:lnTo>
                    <a:pt x="220" y="164"/>
                  </a:lnTo>
                  <a:lnTo>
                    <a:pt x="138" y="180"/>
                  </a:lnTo>
                  <a:lnTo>
                    <a:pt x="77" y="179"/>
                  </a:lnTo>
                  <a:lnTo>
                    <a:pt x="36" y="153"/>
                  </a:lnTo>
                  <a:lnTo>
                    <a:pt x="11" y="96"/>
                  </a:lnTo>
                  <a:lnTo>
                    <a:pt x="0" y="0"/>
                  </a:lnTo>
                  <a:lnTo>
                    <a:pt x="75" y="3"/>
                  </a:lnTo>
                  <a:lnTo>
                    <a:pt x="78" y="53"/>
                  </a:lnTo>
                  <a:lnTo>
                    <a:pt x="141" y="56"/>
                  </a:lnTo>
                  <a:lnTo>
                    <a:pt x="131" y="5"/>
                  </a:lnTo>
                  <a:lnTo>
                    <a:pt x="204" y="5"/>
                  </a:lnTo>
                  <a:lnTo>
                    <a:pt x="202" y="62"/>
                  </a:lnTo>
                  <a:lnTo>
                    <a:pt x="259" y="61"/>
                  </a:lnTo>
                  <a:lnTo>
                    <a:pt x="259" y="10"/>
                  </a:lnTo>
                  <a:lnTo>
                    <a:pt x="336" y="20"/>
                  </a:lnTo>
                  <a:lnTo>
                    <a:pt x="335" y="65"/>
                  </a:lnTo>
                  <a:lnTo>
                    <a:pt x="394" y="74"/>
                  </a:lnTo>
                  <a:lnTo>
                    <a:pt x="383" y="14"/>
                  </a:lnTo>
                  <a:lnTo>
                    <a:pt x="460" y="18"/>
                  </a:lnTo>
                  <a:lnTo>
                    <a:pt x="452" y="66"/>
                  </a:lnTo>
                  <a:lnTo>
                    <a:pt x="516" y="73"/>
                  </a:lnTo>
                  <a:lnTo>
                    <a:pt x="513" y="16"/>
                  </a:lnTo>
                  <a:lnTo>
                    <a:pt x="596" y="30"/>
                  </a:lnTo>
                  <a:lnTo>
                    <a:pt x="586" y="82"/>
                  </a:lnTo>
                  <a:lnTo>
                    <a:pt x="650" y="82"/>
                  </a:lnTo>
                  <a:lnTo>
                    <a:pt x="645" y="26"/>
                  </a:lnTo>
                  <a:lnTo>
                    <a:pt x="721" y="23"/>
                  </a:lnTo>
                  <a:lnTo>
                    <a:pt x="714" y="88"/>
                  </a:lnTo>
                  <a:lnTo>
                    <a:pt x="773" y="85"/>
                  </a:lnTo>
                  <a:lnTo>
                    <a:pt x="769" y="36"/>
                  </a:lnTo>
                  <a:lnTo>
                    <a:pt x="845" y="34"/>
                  </a:lnTo>
                  <a:lnTo>
                    <a:pt x="840" y="83"/>
                  </a:lnTo>
                  <a:lnTo>
                    <a:pt x="909" y="92"/>
                  </a:lnTo>
                  <a:lnTo>
                    <a:pt x="903" y="36"/>
                  </a:lnTo>
                  <a:lnTo>
                    <a:pt x="974" y="39"/>
                  </a:lnTo>
                  <a:lnTo>
                    <a:pt x="978" y="87"/>
                  </a:lnTo>
                  <a:lnTo>
                    <a:pt x="1029" y="96"/>
                  </a:lnTo>
                  <a:lnTo>
                    <a:pt x="1040" y="41"/>
                  </a:lnTo>
                  <a:lnTo>
                    <a:pt x="1102" y="44"/>
                  </a:lnTo>
                  <a:lnTo>
                    <a:pt x="1106" y="106"/>
                  </a:lnTo>
                  <a:lnTo>
                    <a:pt x="1158" y="102"/>
                  </a:lnTo>
                  <a:lnTo>
                    <a:pt x="1152" y="46"/>
                  </a:lnTo>
                  <a:lnTo>
                    <a:pt x="1231" y="49"/>
                  </a:lnTo>
                  <a:lnTo>
                    <a:pt x="1223" y="100"/>
                  </a:lnTo>
                  <a:lnTo>
                    <a:pt x="1286" y="108"/>
                  </a:lnTo>
                  <a:lnTo>
                    <a:pt x="1285" y="60"/>
                  </a:lnTo>
                  <a:lnTo>
                    <a:pt x="1359" y="55"/>
                  </a:lnTo>
                  <a:lnTo>
                    <a:pt x="1360" y="99"/>
                  </a:lnTo>
                  <a:lnTo>
                    <a:pt x="1415" y="114"/>
                  </a:lnTo>
                  <a:lnTo>
                    <a:pt x="1425" y="58"/>
                  </a:lnTo>
                  <a:lnTo>
                    <a:pt x="1487" y="60"/>
                  </a:lnTo>
                  <a:lnTo>
                    <a:pt x="1479" y="113"/>
                  </a:lnTo>
                  <a:lnTo>
                    <a:pt x="1550" y="121"/>
                  </a:lnTo>
                  <a:lnTo>
                    <a:pt x="1546" y="62"/>
                  </a:lnTo>
                  <a:lnTo>
                    <a:pt x="1616" y="65"/>
                  </a:lnTo>
                  <a:lnTo>
                    <a:pt x="1610" y="118"/>
                  </a:lnTo>
                  <a:lnTo>
                    <a:pt x="1671" y="126"/>
                  </a:lnTo>
                  <a:lnTo>
                    <a:pt x="1665" y="72"/>
                  </a:lnTo>
                  <a:lnTo>
                    <a:pt x="1744" y="70"/>
                  </a:lnTo>
                  <a:lnTo>
                    <a:pt x="1742" y="132"/>
                  </a:lnTo>
                  <a:lnTo>
                    <a:pt x="1806" y="127"/>
                  </a:lnTo>
                  <a:lnTo>
                    <a:pt x="1803" y="73"/>
                  </a:lnTo>
                  <a:lnTo>
                    <a:pt x="1872" y="75"/>
                  </a:lnTo>
                  <a:lnTo>
                    <a:pt x="1863" y="135"/>
                  </a:lnTo>
                  <a:lnTo>
                    <a:pt x="1910" y="137"/>
                  </a:lnTo>
                  <a:lnTo>
                    <a:pt x="1926" y="78"/>
                  </a:lnTo>
                  <a:lnTo>
                    <a:pt x="1989" y="80"/>
                  </a:lnTo>
                  <a:lnTo>
                    <a:pt x="1983" y="132"/>
                  </a:lnTo>
                  <a:lnTo>
                    <a:pt x="1973" y="181"/>
                  </a:lnTo>
                  <a:lnTo>
                    <a:pt x="1952" y="221"/>
                  </a:lnTo>
                  <a:lnTo>
                    <a:pt x="1913" y="246"/>
                  </a:lnTo>
                  <a:lnTo>
                    <a:pt x="1849" y="250"/>
                  </a:lnTo>
                  <a:lnTo>
                    <a:pt x="1753" y="229"/>
                  </a:lnTo>
                  <a:lnTo>
                    <a:pt x="1667" y="768"/>
                  </a:lnTo>
                  <a:close/>
                </a:path>
              </a:pathLst>
            </a:custGeom>
            <a:solidFill>
              <a:srgbClr val="B8A58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3" name="Picture 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3" y="15672"/>
              <a:ext cx="342"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13"/>
            <p:cNvSpPr>
              <a:spLocks/>
            </p:cNvSpPr>
            <p:nvPr/>
          </p:nvSpPr>
          <p:spPr bwMode="auto">
            <a:xfrm>
              <a:off x="6933" y="15416"/>
              <a:ext cx="515" cy="282"/>
            </a:xfrm>
            <a:custGeom>
              <a:avLst/>
              <a:gdLst>
                <a:gd name="T0" fmla="+- 0 7023 6934"/>
                <a:gd name="T1" fmla="*/ T0 w 515"/>
                <a:gd name="T2" fmla="+- 0 15698 15416"/>
                <a:gd name="T3" fmla="*/ 15698 h 282"/>
                <a:gd name="T4" fmla="+- 0 7000 6934"/>
                <a:gd name="T5" fmla="*/ T4 w 515"/>
                <a:gd name="T6" fmla="+- 0 15570 15416"/>
                <a:gd name="T7" fmla="*/ 15570 h 282"/>
                <a:gd name="T8" fmla="+- 0 6934 6934"/>
                <a:gd name="T9" fmla="*/ T8 w 515"/>
                <a:gd name="T10" fmla="+- 0 15570 15416"/>
                <a:gd name="T11" fmla="*/ 15570 h 282"/>
                <a:gd name="T12" fmla="+- 0 7055 6934"/>
                <a:gd name="T13" fmla="*/ T12 w 515"/>
                <a:gd name="T14" fmla="+- 0 15416 15416"/>
                <a:gd name="T15" fmla="*/ 15416 h 282"/>
                <a:gd name="T16" fmla="+- 0 7358 6934"/>
                <a:gd name="T17" fmla="*/ T16 w 515"/>
                <a:gd name="T18" fmla="+- 0 15427 15416"/>
                <a:gd name="T19" fmla="*/ 15427 h 282"/>
                <a:gd name="T20" fmla="+- 0 7448 6934"/>
                <a:gd name="T21" fmla="*/ T20 w 515"/>
                <a:gd name="T22" fmla="+- 0 15573 15416"/>
                <a:gd name="T23" fmla="*/ 15573 h 282"/>
                <a:gd name="T24" fmla="+- 0 7391 6934"/>
                <a:gd name="T25" fmla="*/ T24 w 515"/>
                <a:gd name="T26" fmla="+- 0 15573 15416"/>
                <a:gd name="T27" fmla="*/ 15573 h 282"/>
                <a:gd name="T28" fmla="+- 0 7379 6934"/>
                <a:gd name="T29" fmla="*/ T28 w 515"/>
                <a:gd name="T30" fmla="+- 0 15691 15416"/>
                <a:gd name="T31" fmla="*/ 15691 h 282"/>
                <a:gd name="T32" fmla="+- 0 7023 6934"/>
                <a:gd name="T33" fmla="*/ T32 w 515"/>
                <a:gd name="T34" fmla="+- 0 15698 15416"/>
                <a:gd name="T35" fmla="*/ 15698 h 2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15" h="282">
                  <a:moveTo>
                    <a:pt x="89" y="282"/>
                  </a:moveTo>
                  <a:lnTo>
                    <a:pt x="66" y="154"/>
                  </a:lnTo>
                  <a:lnTo>
                    <a:pt x="0" y="154"/>
                  </a:lnTo>
                  <a:lnTo>
                    <a:pt x="121" y="0"/>
                  </a:lnTo>
                  <a:lnTo>
                    <a:pt x="424" y="11"/>
                  </a:lnTo>
                  <a:lnTo>
                    <a:pt x="514" y="157"/>
                  </a:lnTo>
                  <a:lnTo>
                    <a:pt x="457" y="157"/>
                  </a:lnTo>
                  <a:lnTo>
                    <a:pt x="445" y="275"/>
                  </a:lnTo>
                  <a:lnTo>
                    <a:pt x="89" y="282"/>
                  </a:lnTo>
                  <a:close/>
                </a:path>
              </a:pathLst>
            </a:custGeom>
            <a:solidFill>
              <a:srgbClr val="947E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15" name="Picture 1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 y="15711"/>
              <a:ext cx="261"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Freeform 115"/>
            <p:cNvSpPr>
              <a:spLocks/>
            </p:cNvSpPr>
            <p:nvPr/>
          </p:nvSpPr>
          <p:spPr bwMode="auto">
            <a:xfrm>
              <a:off x="7020" y="15510"/>
              <a:ext cx="421" cy="148"/>
            </a:xfrm>
            <a:custGeom>
              <a:avLst/>
              <a:gdLst>
                <a:gd name="T0" fmla="+- 0 7040 7020"/>
                <a:gd name="T1" fmla="*/ T0 w 421"/>
                <a:gd name="T2" fmla="+- 0 15658 15510"/>
                <a:gd name="T3" fmla="*/ 15658 h 148"/>
                <a:gd name="T4" fmla="+- 0 7020 7020"/>
                <a:gd name="T5" fmla="*/ T4 w 421"/>
                <a:gd name="T6" fmla="+- 0 15527 15510"/>
                <a:gd name="T7" fmla="*/ 15527 h 148"/>
                <a:gd name="T8" fmla="+- 0 7441 7020"/>
                <a:gd name="T9" fmla="*/ T8 w 421"/>
                <a:gd name="T10" fmla="+- 0 15510 15510"/>
                <a:gd name="T11" fmla="*/ 15510 h 148"/>
                <a:gd name="T12" fmla="+- 0 7417 7020"/>
                <a:gd name="T13" fmla="*/ T12 w 421"/>
                <a:gd name="T14" fmla="+- 0 15652 15510"/>
                <a:gd name="T15" fmla="*/ 15652 h 148"/>
                <a:gd name="T16" fmla="+- 0 7040 7020"/>
                <a:gd name="T17" fmla="*/ T16 w 421"/>
                <a:gd name="T18" fmla="+- 0 15658 15510"/>
                <a:gd name="T19" fmla="*/ 15658 h 148"/>
              </a:gdLst>
              <a:ahLst/>
              <a:cxnLst>
                <a:cxn ang="0">
                  <a:pos x="T1" y="T3"/>
                </a:cxn>
                <a:cxn ang="0">
                  <a:pos x="T5" y="T7"/>
                </a:cxn>
                <a:cxn ang="0">
                  <a:pos x="T9" y="T11"/>
                </a:cxn>
                <a:cxn ang="0">
                  <a:pos x="T13" y="T15"/>
                </a:cxn>
                <a:cxn ang="0">
                  <a:pos x="T17" y="T19"/>
                </a:cxn>
              </a:cxnLst>
              <a:rect l="0" t="0" r="r" b="b"/>
              <a:pathLst>
                <a:path w="421" h="148">
                  <a:moveTo>
                    <a:pt x="20" y="148"/>
                  </a:moveTo>
                  <a:lnTo>
                    <a:pt x="0" y="17"/>
                  </a:lnTo>
                  <a:lnTo>
                    <a:pt x="421" y="0"/>
                  </a:lnTo>
                  <a:lnTo>
                    <a:pt x="397" y="142"/>
                  </a:lnTo>
                  <a:lnTo>
                    <a:pt x="20" y="148"/>
                  </a:lnTo>
                  <a:close/>
                </a:path>
              </a:pathLst>
            </a:custGeom>
            <a:solidFill>
              <a:srgbClr val="DED0B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7" name="Freeform 116"/>
            <p:cNvSpPr>
              <a:spLocks/>
            </p:cNvSpPr>
            <p:nvPr/>
          </p:nvSpPr>
          <p:spPr bwMode="auto">
            <a:xfrm>
              <a:off x="6970" y="15380"/>
              <a:ext cx="520" cy="157"/>
            </a:xfrm>
            <a:custGeom>
              <a:avLst/>
              <a:gdLst>
                <a:gd name="T0" fmla="+- 0 7490 6970"/>
                <a:gd name="T1" fmla="*/ T0 w 520"/>
                <a:gd name="T2" fmla="+- 0 15538 15381"/>
                <a:gd name="T3" fmla="*/ 15538 h 157"/>
                <a:gd name="T4" fmla="+- 0 6970 6970"/>
                <a:gd name="T5" fmla="*/ T4 w 520"/>
                <a:gd name="T6" fmla="+- 0 15535 15381"/>
                <a:gd name="T7" fmla="*/ 15535 h 157"/>
                <a:gd name="T8" fmla="+- 0 7092 6970"/>
                <a:gd name="T9" fmla="*/ T8 w 520"/>
                <a:gd name="T10" fmla="+- 0 15381 15381"/>
                <a:gd name="T11" fmla="*/ 15381 h 157"/>
                <a:gd name="T12" fmla="+- 0 7399 6970"/>
                <a:gd name="T13" fmla="*/ T12 w 520"/>
                <a:gd name="T14" fmla="+- 0 15392 15381"/>
                <a:gd name="T15" fmla="*/ 15392 h 157"/>
                <a:gd name="T16" fmla="+- 0 7490 6970"/>
                <a:gd name="T17" fmla="*/ T16 w 520"/>
                <a:gd name="T18" fmla="+- 0 15538 15381"/>
                <a:gd name="T19" fmla="*/ 15538 h 157"/>
              </a:gdLst>
              <a:ahLst/>
              <a:cxnLst>
                <a:cxn ang="0">
                  <a:pos x="T1" y="T3"/>
                </a:cxn>
                <a:cxn ang="0">
                  <a:pos x="T5" y="T7"/>
                </a:cxn>
                <a:cxn ang="0">
                  <a:pos x="T9" y="T11"/>
                </a:cxn>
                <a:cxn ang="0">
                  <a:pos x="T13" y="T15"/>
                </a:cxn>
                <a:cxn ang="0">
                  <a:pos x="T17" y="T19"/>
                </a:cxn>
              </a:cxnLst>
              <a:rect l="0" t="0" r="r" b="b"/>
              <a:pathLst>
                <a:path w="520" h="157">
                  <a:moveTo>
                    <a:pt x="520" y="157"/>
                  </a:moveTo>
                  <a:lnTo>
                    <a:pt x="0" y="154"/>
                  </a:lnTo>
                  <a:lnTo>
                    <a:pt x="122" y="0"/>
                  </a:lnTo>
                  <a:lnTo>
                    <a:pt x="429" y="11"/>
                  </a:lnTo>
                  <a:lnTo>
                    <a:pt x="520" y="157"/>
                  </a:lnTo>
                  <a:close/>
                </a:path>
              </a:pathLst>
            </a:custGeom>
            <a:solidFill>
              <a:srgbClr val="D3424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0" name="AutoShape 25"/>
            <p:cNvSpPr>
              <a:spLocks/>
            </p:cNvSpPr>
            <p:nvPr/>
          </p:nvSpPr>
          <p:spPr bwMode="auto">
            <a:xfrm>
              <a:off x="6318" y="14318"/>
              <a:ext cx="1540" cy="1274"/>
            </a:xfrm>
            <a:custGeom>
              <a:avLst/>
              <a:gdLst>
                <a:gd name="T0" fmla="+- 0 6379 6318"/>
                <a:gd name="T1" fmla="*/ T0 w 1540"/>
                <a:gd name="T2" fmla="+- 0 14343 14318"/>
                <a:gd name="T3" fmla="*/ 14343 h 1274"/>
                <a:gd name="T4" fmla="+- 0 6320 6318"/>
                <a:gd name="T5" fmla="*/ T4 w 1540"/>
                <a:gd name="T6" fmla="+- 0 14412 14318"/>
                <a:gd name="T7" fmla="*/ 14412 h 1274"/>
                <a:gd name="T8" fmla="+- 0 6566 6318"/>
                <a:gd name="T9" fmla="*/ T8 w 1540"/>
                <a:gd name="T10" fmla="+- 0 14393 14318"/>
                <a:gd name="T11" fmla="*/ 14393 h 1274"/>
                <a:gd name="T12" fmla="+- 0 6496 6318"/>
                <a:gd name="T13" fmla="*/ T12 w 1540"/>
                <a:gd name="T14" fmla="+- 0 14340 14318"/>
                <a:gd name="T15" fmla="*/ 14340 h 1274"/>
                <a:gd name="T16" fmla="+- 0 6566 6318"/>
                <a:gd name="T17" fmla="*/ T16 w 1540"/>
                <a:gd name="T18" fmla="+- 0 14393 14318"/>
                <a:gd name="T19" fmla="*/ 14393 h 1274"/>
                <a:gd name="T20" fmla="+- 0 6568 6318"/>
                <a:gd name="T21" fmla="*/ T20 w 1540"/>
                <a:gd name="T22" fmla="+- 0 15472 14318"/>
                <a:gd name="T23" fmla="*/ 15472 h 1274"/>
                <a:gd name="T24" fmla="+- 0 6555 6318"/>
                <a:gd name="T25" fmla="*/ T24 w 1540"/>
                <a:gd name="T26" fmla="+- 0 15528 14318"/>
                <a:gd name="T27" fmla="*/ 15528 h 1274"/>
                <a:gd name="T28" fmla="+- 0 6688 6318"/>
                <a:gd name="T29" fmla="*/ T28 w 1540"/>
                <a:gd name="T30" fmla="+- 0 15471 14318"/>
                <a:gd name="T31" fmla="*/ 15471 h 1274"/>
                <a:gd name="T32" fmla="+- 0 6675 6318"/>
                <a:gd name="T33" fmla="*/ T32 w 1540"/>
                <a:gd name="T34" fmla="+- 0 15529 14318"/>
                <a:gd name="T35" fmla="*/ 15529 h 1274"/>
                <a:gd name="T36" fmla="+- 0 6688 6318"/>
                <a:gd name="T37" fmla="*/ T36 w 1540"/>
                <a:gd name="T38" fmla="+- 0 15471 14318"/>
                <a:gd name="T39" fmla="*/ 15471 h 1274"/>
                <a:gd name="T40" fmla="+- 0 6665 6318"/>
                <a:gd name="T41" fmla="*/ T40 w 1540"/>
                <a:gd name="T42" fmla="+- 0 14324 14318"/>
                <a:gd name="T43" fmla="*/ 14324 h 1274"/>
                <a:gd name="T44" fmla="+- 0 6737 6318"/>
                <a:gd name="T45" fmla="*/ T44 w 1540"/>
                <a:gd name="T46" fmla="+- 0 14380 14318"/>
                <a:gd name="T47" fmla="*/ 14380 h 1274"/>
                <a:gd name="T48" fmla="+- 0 6798 6318"/>
                <a:gd name="T49" fmla="*/ T48 w 1540"/>
                <a:gd name="T50" fmla="+- 0 15530 14318"/>
                <a:gd name="T51" fmla="*/ 15530 h 1274"/>
                <a:gd name="T52" fmla="+- 0 6785 6318"/>
                <a:gd name="T53" fmla="*/ T52 w 1540"/>
                <a:gd name="T54" fmla="+- 0 15476 14318"/>
                <a:gd name="T55" fmla="*/ 15476 h 1274"/>
                <a:gd name="T56" fmla="+- 0 6798 6318"/>
                <a:gd name="T57" fmla="*/ T56 w 1540"/>
                <a:gd name="T58" fmla="+- 0 15530 14318"/>
                <a:gd name="T59" fmla="*/ 15530 h 1274"/>
                <a:gd name="T60" fmla="+- 0 6900 6318"/>
                <a:gd name="T61" fmla="*/ T60 w 1540"/>
                <a:gd name="T62" fmla="+- 0 15474 14318"/>
                <a:gd name="T63" fmla="*/ 15474 h 1274"/>
                <a:gd name="T64" fmla="+- 0 6889 6318"/>
                <a:gd name="T65" fmla="*/ T64 w 1540"/>
                <a:gd name="T66" fmla="+- 0 15532 14318"/>
                <a:gd name="T67" fmla="*/ 15532 h 1274"/>
                <a:gd name="T68" fmla="+- 0 7084 6318"/>
                <a:gd name="T69" fmla="*/ T68 w 1540"/>
                <a:gd name="T70" fmla="+- 0 15590 14318"/>
                <a:gd name="T71" fmla="*/ 15590 h 1274"/>
                <a:gd name="T72" fmla="+- 0 7054 6318"/>
                <a:gd name="T73" fmla="*/ T72 w 1540"/>
                <a:gd name="T74" fmla="+- 0 15561 14318"/>
                <a:gd name="T75" fmla="*/ 15561 h 1274"/>
                <a:gd name="T76" fmla="+- 0 7084 6318"/>
                <a:gd name="T77" fmla="*/ T76 w 1540"/>
                <a:gd name="T78" fmla="+- 0 15590 14318"/>
                <a:gd name="T79" fmla="*/ 15590 h 1274"/>
                <a:gd name="T80" fmla="+- 0 7188 6318"/>
                <a:gd name="T81" fmla="*/ T80 w 1540"/>
                <a:gd name="T82" fmla="+- 0 15560 14318"/>
                <a:gd name="T83" fmla="*/ 15560 h 1274"/>
                <a:gd name="T84" fmla="+- 0 7159 6318"/>
                <a:gd name="T85" fmla="*/ T84 w 1540"/>
                <a:gd name="T86" fmla="+- 0 15588 14318"/>
                <a:gd name="T87" fmla="*/ 15588 h 1274"/>
                <a:gd name="T88" fmla="+- 0 7290 6318"/>
                <a:gd name="T89" fmla="*/ T88 w 1540"/>
                <a:gd name="T90" fmla="+- 0 15561 14318"/>
                <a:gd name="T91" fmla="*/ 15561 h 1274"/>
                <a:gd name="T92" fmla="+- 0 7260 6318"/>
                <a:gd name="T93" fmla="*/ T92 w 1540"/>
                <a:gd name="T94" fmla="+- 0 15590 14318"/>
                <a:gd name="T95" fmla="*/ 15590 h 1274"/>
                <a:gd name="T96" fmla="+- 0 7290 6318"/>
                <a:gd name="T97" fmla="*/ T96 w 1540"/>
                <a:gd name="T98" fmla="+- 0 15561 14318"/>
                <a:gd name="T99" fmla="*/ 15561 h 1274"/>
                <a:gd name="T100" fmla="+- 0 7371 6318"/>
                <a:gd name="T101" fmla="*/ T100 w 1540"/>
                <a:gd name="T102" fmla="+- 0 15563 14318"/>
                <a:gd name="T103" fmla="*/ 15563 h 1274"/>
                <a:gd name="T104" fmla="+- 0 7396 6318"/>
                <a:gd name="T105" fmla="*/ T104 w 1540"/>
                <a:gd name="T106" fmla="+- 0 15589 14318"/>
                <a:gd name="T107" fmla="*/ 15589 h 1274"/>
                <a:gd name="T108" fmla="+- 0 7544 6318"/>
                <a:gd name="T109" fmla="*/ T108 w 1540"/>
                <a:gd name="T110" fmla="+- 0 15499 14318"/>
                <a:gd name="T111" fmla="*/ 15499 h 1274"/>
                <a:gd name="T112" fmla="+- 0 7529 6318"/>
                <a:gd name="T113" fmla="*/ T112 w 1540"/>
                <a:gd name="T114" fmla="+- 0 15555 14318"/>
                <a:gd name="T115" fmla="*/ 15555 h 1274"/>
                <a:gd name="T116" fmla="+- 0 7544 6318"/>
                <a:gd name="T117" fmla="*/ T116 w 1540"/>
                <a:gd name="T118" fmla="+- 0 15499 14318"/>
                <a:gd name="T119" fmla="*/ 15499 h 1274"/>
                <a:gd name="T120" fmla="+- 0 7636 6318"/>
                <a:gd name="T121" fmla="*/ T120 w 1540"/>
                <a:gd name="T122" fmla="+- 0 15496 14318"/>
                <a:gd name="T123" fmla="*/ 15496 h 1274"/>
                <a:gd name="T124" fmla="+- 0 7648 6318"/>
                <a:gd name="T125" fmla="*/ T124 w 1540"/>
                <a:gd name="T126" fmla="+- 0 15553 14318"/>
                <a:gd name="T127" fmla="*/ 15553 h 1274"/>
                <a:gd name="T128" fmla="+- 0 7752 6318"/>
                <a:gd name="T129" fmla="*/ T128 w 1540"/>
                <a:gd name="T130" fmla="+- 0 15558 14318"/>
                <a:gd name="T131" fmla="*/ 15558 h 1274"/>
                <a:gd name="T132" fmla="+- 0 7739 6318"/>
                <a:gd name="T133" fmla="*/ T132 w 1540"/>
                <a:gd name="T134" fmla="+- 0 15500 14318"/>
                <a:gd name="T135" fmla="*/ 15500 h 1274"/>
                <a:gd name="T136" fmla="+- 0 7752 6318"/>
                <a:gd name="T137" fmla="*/ T136 w 1540"/>
                <a:gd name="T138" fmla="+- 0 15558 14318"/>
                <a:gd name="T139" fmla="*/ 15558 h 1274"/>
                <a:gd name="T140" fmla="+- 0 7846 6318"/>
                <a:gd name="T141" fmla="*/ T140 w 1540"/>
                <a:gd name="T142" fmla="+- 0 15510 14318"/>
                <a:gd name="T143" fmla="*/ 15510 h 1274"/>
                <a:gd name="T144" fmla="+- 0 7854 6318"/>
                <a:gd name="T145" fmla="*/ T144 w 1540"/>
                <a:gd name="T146" fmla="+- 0 15566 14318"/>
                <a:gd name="T147" fmla="*/ 15566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1540" h="1274">
                  <a:moveTo>
                    <a:pt x="66" y="88"/>
                  </a:moveTo>
                  <a:lnTo>
                    <a:pt x="61" y="25"/>
                  </a:lnTo>
                  <a:lnTo>
                    <a:pt x="0" y="32"/>
                  </a:lnTo>
                  <a:lnTo>
                    <a:pt x="2" y="94"/>
                  </a:lnTo>
                  <a:lnTo>
                    <a:pt x="66" y="88"/>
                  </a:lnTo>
                  <a:close/>
                  <a:moveTo>
                    <a:pt x="248" y="75"/>
                  </a:moveTo>
                  <a:lnTo>
                    <a:pt x="241" y="14"/>
                  </a:lnTo>
                  <a:lnTo>
                    <a:pt x="178" y="22"/>
                  </a:lnTo>
                  <a:lnTo>
                    <a:pt x="178" y="80"/>
                  </a:lnTo>
                  <a:lnTo>
                    <a:pt x="248" y="75"/>
                  </a:lnTo>
                  <a:close/>
                  <a:moveTo>
                    <a:pt x="253" y="1211"/>
                  </a:moveTo>
                  <a:lnTo>
                    <a:pt x="250" y="1154"/>
                  </a:lnTo>
                  <a:lnTo>
                    <a:pt x="238" y="1155"/>
                  </a:lnTo>
                  <a:lnTo>
                    <a:pt x="237" y="1210"/>
                  </a:lnTo>
                  <a:lnTo>
                    <a:pt x="253" y="1211"/>
                  </a:lnTo>
                  <a:close/>
                  <a:moveTo>
                    <a:pt x="370" y="1153"/>
                  </a:moveTo>
                  <a:lnTo>
                    <a:pt x="355" y="1151"/>
                  </a:lnTo>
                  <a:lnTo>
                    <a:pt x="357" y="1211"/>
                  </a:lnTo>
                  <a:lnTo>
                    <a:pt x="368" y="1209"/>
                  </a:lnTo>
                  <a:lnTo>
                    <a:pt x="370" y="1153"/>
                  </a:lnTo>
                  <a:close/>
                  <a:moveTo>
                    <a:pt x="420" y="0"/>
                  </a:moveTo>
                  <a:lnTo>
                    <a:pt x="347" y="6"/>
                  </a:lnTo>
                  <a:lnTo>
                    <a:pt x="352" y="66"/>
                  </a:lnTo>
                  <a:lnTo>
                    <a:pt x="419" y="62"/>
                  </a:lnTo>
                  <a:lnTo>
                    <a:pt x="420" y="0"/>
                  </a:lnTo>
                  <a:close/>
                  <a:moveTo>
                    <a:pt x="480" y="1212"/>
                  </a:moveTo>
                  <a:lnTo>
                    <a:pt x="478" y="1155"/>
                  </a:lnTo>
                  <a:lnTo>
                    <a:pt x="467" y="1158"/>
                  </a:lnTo>
                  <a:lnTo>
                    <a:pt x="465" y="1212"/>
                  </a:lnTo>
                  <a:lnTo>
                    <a:pt x="480" y="1212"/>
                  </a:lnTo>
                  <a:close/>
                  <a:moveTo>
                    <a:pt x="586" y="1214"/>
                  </a:moveTo>
                  <a:lnTo>
                    <a:pt x="582" y="1156"/>
                  </a:lnTo>
                  <a:lnTo>
                    <a:pt x="571" y="1158"/>
                  </a:lnTo>
                  <a:lnTo>
                    <a:pt x="571" y="1214"/>
                  </a:lnTo>
                  <a:lnTo>
                    <a:pt x="586" y="1214"/>
                  </a:lnTo>
                  <a:close/>
                  <a:moveTo>
                    <a:pt x="766" y="1272"/>
                  </a:moveTo>
                  <a:lnTo>
                    <a:pt x="765" y="1243"/>
                  </a:lnTo>
                  <a:lnTo>
                    <a:pt x="736" y="1243"/>
                  </a:lnTo>
                  <a:lnTo>
                    <a:pt x="739" y="1273"/>
                  </a:lnTo>
                  <a:lnTo>
                    <a:pt x="766" y="1272"/>
                  </a:lnTo>
                  <a:close/>
                  <a:moveTo>
                    <a:pt x="871" y="1272"/>
                  </a:moveTo>
                  <a:lnTo>
                    <a:pt x="870" y="1242"/>
                  </a:lnTo>
                  <a:lnTo>
                    <a:pt x="841" y="1244"/>
                  </a:lnTo>
                  <a:lnTo>
                    <a:pt x="841" y="1270"/>
                  </a:lnTo>
                  <a:lnTo>
                    <a:pt x="871" y="1272"/>
                  </a:lnTo>
                  <a:close/>
                  <a:moveTo>
                    <a:pt x="972" y="1243"/>
                  </a:moveTo>
                  <a:lnTo>
                    <a:pt x="942" y="1243"/>
                  </a:lnTo>
                  <a:lnTo>
                    <a:pt x="942" y="1272"/>
                  </a:lnTo>
                  <a:lnTo>
                    <a:pt x="970" y="1273"/>
                  </a:lnTo>
                  <a:lnTo>
                    <a:pt x="972" y="1243"/>
                  </a:lnTo>
                  <a:close/>
                  <a:moveTo>
                    <a:pt x="1083" y="1244"/>
                  </a:moveTo>
                  <a:lnTo>
                    <a:pt x="1053" y="1245"/>
                  </a:lnTo>
                  <a:lnTo>
                    <a:pt x="1051" y="1270"/>
                  </a:lnTo>
                  <a:lnTo>
                    <a:pt x="1078" y="1271"/>
                  </a:lnTo>
                  <a:lnTo>
                    <a:pt x="1083" y="1244"/>
                  </a:lnTo>
                  <a:close/>
                  <a:moveTo>
                    <a:pt x="1226" y="1181"/>
                  </a:moveTo>
                  <a:lnTo>
                    <a:pt x="1215" y="1180"/>
                  </a:lnTo>
                  <a:lnTo>
                    <a:pt x="1211" y="1237"/>
                  </a:lnTo>
                  <a:lnTo>
                    <a:pt x="1225" y="1235"/>
                  </a:lnTo>
                  <a:lnTo>
                    <a:pt x="1226" y="1181"/>
                  </a:lnTo>
                  <a:close/>
                  <a:moveTo>
                    <a:pt x="1330" y="1181"/>
                  </a:moveTo>
                  <a:lnTo>
                    <a:pt x="1318" y="1178"/>
                  </a:lnTo>
                  <a:lnTo>
                    <a:pt x="1315" y="1236"/>
                  </a:lnTo>
                  <a:lnTo>
                    <a:pt x="1330" y="1235"/>
                  </a:lnTo>
                  <a:lnTo>
                    <a:pt x="1330" y="1181"/>
                  </a:lnTo>
                  <a:close/>
                  <a:moveTo>
                    <a:pt x="1434" y="1240"/>
                  </a:moveTo>
                  <a:lnTo>
                    <a:pt x="1433" y="1180"/>
                  </a:lnTo>
                  <a:lnTo>
                    <a:pt x="1421" y="1182"/>
                  </a:lnTo>
                  <a:lnTo>
                    <a:pt x="1421" y="1238"/>
                  </a:lnTo>
                  <a:lnTo>
                    <a:pt x="1434" y="1240"/>
                  </a:lnTo>
                  <a:close/>
                  <a:moveTo>
                    <a:pt x="1539" y="1193"/>
                  </a:moveTo>
                  <a:lnTo>
                    <a:pt x="1528" y="1192"/>
                  </a:lnTo>
                  <a:lnTo>
                    <a:pt x="1522" y="1248"/>
                  </a:lnTo>
                  <a:lnTo>
                    <a:pt x="1536" y="1248"/>
                  </a:lnTo>
                  <a:lnTo>
                    <a:pt x="1539" y="1193"/>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1" name="Picture 1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 y="15719"/>
              <a:ext cx="33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Picture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8" y="15817"/>
              <a:ext cx="247"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122"/>
            <p:cNvSpPr>
              <a:spLocks/>
            </p:cNvSpPr>
            <p:nvPr/>
          </p:nvSpPr>
          <p:spPr bwMode="auto">
            <a:xfrm>
              <a:off x="7498" y="15635"/>
              <a:ext cx="47" cy="29"/>
            </a:xfrm>
            <a:custGeom>
              <a:avLst/>
              <a:gdLst>
                <a:gd name="T0" fmla="+- 0 7546 7499"/>
                <a:gd name="T1" fmla="*/ T0 w 47"/>
                <a:gd name="T2" fmla="+- 0 15664 15635"/>
                <a:gd name="T3" fmla="*/ 15664 h 29"/>
                <a:gd name="T4" fmla="+- 0 7499 7499"/>
                <a:gd name="T5" fmla="*/ T4 w 47"/>
                <a:gd name="T6" fmla="+- 0 15664 15635"/>
                <a:gd name="T7" fmla="*/ 15664 h 29"/>
                <a:gd name="T8" fmla="+- 0 7499 7499"/>
                <a:gd name="T9" fmla="*/ T8 w 47"/>
                <a:gd name="T10" fmla="+- 0 15638 15635"/>
                <a:gd name="T11" fmla="*/ 15638 h 29"/>
                <a:gd name="T12" fmla="+- 0 7542 7499"/>
                <a:gd name="T13" fmla="*/ T12 w 47"/>
                <a:gd name="T14" fmla="+- 0 15635 15635"/>
                <a:gd name="T15" fmla="*/ 15635 h 29"/>
                <a:gd name="T16" fmla="+- 0 7546 7499"/>
                <a:gd name="T17" fmla="*/ T16 w 47"/>
                <a:gd name="T18" fmla="+- 0 15664 15635"/>
                <a:gd name="T19" fmla="*/ 15664 h 29"/>
              </a:gdLst>
              <a:ahLst/>
              <a:cxnLst>
                <a:cxn ang="0">
                  <a:pos x="T1" y="T3"/>
                </a:cxn>
                <a:cxn ang="0">
                  <a:pos x="T5" y="T7"/>
                </a:cxn>
                <a:cxn ang="0">
                  <a:pos x="T9" y="T11"/>
                </a:cxn>
                <a:cxn ang="0">
                  <a:pos x="T13" y="T15"/>
                </a:cxn>
                <a:cxn ang="0">
                  <a:pos x="T17" y="T19"/>
                </a:cxn>
              </a:cxnLst>
              <a:rect l="0" t="0" r="r" b="b"/>
              <a:pathLst>
                <a:path w="47" h="29">
                  <a:moveTo>
                    <a:pt x="47" y="29"/>
                  </a:moveTo>
                  <a:lnTo>
                    <a:pt x="0" y="29"/>
                  </a:lnTo>
                  <a:lnTo>
                    <a:pt x="0" y="3"/>
                  </a:lnTo>
                  <a:lnTo>
                    <a:pt x="43" y="0"/>
                  </a:lnTo>
                  <a:lnTo>
                    <a:pt x="47" y="29"/>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4" name="Freeform 123"/>
            <p:cNvSpPr>
              <a:spLocks/>
            </p:cNvSpPr>
            <p:nvPr/>
          </p:nvSpPr>
          <p:spPr bwMode="auto">
            <a:xfrm>
              <a:off x="7525" y="15604"/>
              <a:ext cx="67" cy="25"/>
            </a:xfrm>
            <a:custGeom>
              <a:avLst/>
              <a:gdLst>
                <a:gd name="T0" fmla="+- 0 7527 7526"/>
                <a:gd name="T1" fmla="*/ T0 w 67"/>
                <a:gd name="T2" fmla="+- 0 15629 15604"/>
                <a:gd name="T3" fmla="*/ 15629 h 25"/>
                <a:gd name="T4" fmla="+- 0 7526 7526"/>
                <a:gd name="T5" fmla="*/ T4 w 67"/>
                <a:gd name="T6" fmla="+- 0 15605 15604"/>
                <a:gd name="T7" fmla="*/ 15605 h 25"/>
                <a:gd name="T8" fmla="+- 0 7591 7526"/>
                <a:gd name="T9" fmla="*/ T8 w 67"/>
                <a:gd name="T10" fmla="+- 0 15604 15604"/>
                <a:gd name="T11" fmla="*/ 15604 h 25"/>
                <a:gd name="T12" fmla="+- 0 7592 7526"/>
                <a:gd name="T13" fmla="*/ T12 w 67"/>
                <a:gd name="T14" fmla="+- 0 15626 15604"/>
                <a:gd name="T15" fmla="*/ 15626 h 25"/>
                <a:gd name="T16" fmla="+- 0 7527 7526"/>
                <a:gd name="T17" fmla="*/ T16 w 67"/>
                <a:gd name="T18" fmla="+- 0 15629 15604"/>
                <a:gd name="T19" fmla="*/ 15629 h 25"/>
              </a:gdLst>
              <a:ahLst/>
              <a:cxnLst>
                <a:cxn ang="0">
                  <a:pos x="T1" y="T3"/>
                </a:cxn>
                <a:cxn ang="0">
                  <a:pos x="T5" y="T7"/>
                </a:cxn>
                <a:cxn ang="0">
                  <a:pos x="T9" y="T11"/>
                </a:cxn>
                <a:cxn ang="0">
                  <a:pos x="T13" y="T15"/>
                </a:cxn>
                <a:cxn ang="0">
                  <a:pos x="T17" y="T19"/>
                </a:cxn>
              </a:cxnLst>
              <a:rect l="0" t="0" r="r" b="b"/>
              <a:pathLst>
                <a:path w="67" h="25">
                  <a:moveTo>
                    <a:pt x="1" y="25"/>
                  </a:moveTo>
                  <a:lnTo>
                    <a:pt x="0" y="1"/>
                  </a:lnTo>
                  <a:lnTo>
                    <a:pt x="65" y="0"/>
                  </a:lnTo>
                  <a:lnTo>
                    <a:pt x="66" y="22"/>
                  </a:lnTo>
                  <a:lnTo>
                    <a:pt x="1" y="25"/>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5" name="Picture 1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5" y="15716"/>
              <a:ext cx="2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a:spLocks/>
            </p:cNvSpPr>
            <p:nvPr/>
          </p:nvSpPr>
          <p:spPr bwMode="auto">
            <a:xfrm>
              <a:off x="6958" y="15373"/>
              <a:ext cx="67" cy="44"/>
            </a:xfrm>
            <a:custGeom>
              <a:avLst/>
              <a:gdLst>
                <a:gd name="T0" fmla="+- 0 6963 6958"/>
                <a:gd name="T1" fmla="*/ T0 w 67"/>
                <a:gd name="T2" fmla="+- 0 15417 15373"/>
                <a:gd name="T3" fmla="*/ 15417 h 44"/>
                <a:gd name="T4" fmla="+- 0 6958 6958"/>
                <a:gd name="T5" fmla="*/ T4 w 67"/>
                <a:gd name="T6" fmla="+- 0 15373 15373"/>
                <a:gd name="T7" fmla="*/ 15373 h 44"/>
                <a:gd name="T8" fmla="+- 0 7025 6958"/>
                <a:gd name="T9" fmla="*/ T8 w 67"/>
                <a:gd name="T10" fmla="+- 0 15373 15373"/>
                <a:gd name="T11" fmla="*/ 15373 h 44"/>
                <a:gd name="T12" fmla="+- 0 7024 6958"/>
                <a:gd name="T13" fmla="*/ T12 w 67"/>
                <a:gd name="T14" fmla="+- 0 15416 15373"/>
                <a:gd name="T15" fmla="*/ 15416 h 44"/>
                <a:gd name="T16" fmla="+- 0 6963 6958"/>
                <a:gd name="T17" fmla="*/ T16 w 67"/>
                <a:gd name="T18" fmla="+- 0 15417 15373"/>
                <a:gd name="T19" fmla="*/ 15417 h 44"/>
              </a:gdLst>
              <a:ahLst/>
              <a:cxnLst>
                <a:cxn ang="0">
                  <a:pos x="T1" y="T3"/>
                </a:cxn>
                <a:cxn ang="0">
                  <a:pos x="T5" y="T7"/>
                </a:cxn>
                <a:cxn ang="0">
                  <a:pos x="T9" y="T11"/>
                </a:cxn>
                <a:cxn ang="0">
                  <a:pos x="T13" y="T15"/>
                </a:cxn>
                <a:cxn ang="0">
                  <a:pos x="T17" y="T19"/>
                </a:cxn>
              </a:cxnLst>
              <a:rect l="0" t="0" r="r" b="b"/>
              <a:pathLst>
                <a:path w="67" h="44">
                  <a:moveTo>
                    <a:pt x="5" y="44"/>
                  </a:moveTo>
                  <a:lnTo>
                    <a:pt x="0" y="0"/>
                  </a:lnTo>
                  <a:lnTo>
                    <a:pt x="67" y="0"/>
                  </a:lnTo>
                  <a:lnTo>
                    <a:pt x="66" y="43"/>
                  </a:lnTo>
                  <a:lnTo>
                    <a:pt x="5" y="44"/>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7" name="Freeform 126"/>
            <p:cNvSpPr>
              <a:spLocks/>
            </p:cNvSpPr>
            <p:nvPr/>
          </p:nvSpPr>
          <p:spPr bwMode="auto">
            <a:xfrm>
              <a:off x="6899" y="15422"/>
              <a:ext cx="82" cy="33"/>
            </a:xfrm>
            <a:custGeom>
              <a:avLst/>
              <a:gdLst>
                <a:gd name="T0" fmla="+- 0 6904 6900"/>
                <a:gd name="T1" fmla="*/ T0 w 82"/>
                <a:gd name="T2" fmla="+- 0 15455 15422"/>
                <a:gd name="T3" fmla="*/ 15455 h 33"/>
                <a:gd name="T4" fmla="+- 0 6900 6900"/>
                <a:gd name="T5" fmla="*/ T4 w 82"/>
                <a:gd name="T6" fmla="+- 0 15422 15422"/>
                <a:gd name="T7" fmla="*/ 15422 h 33"/>
                <a:gd name="T8" fmla="+- 0 6981 6900"/>
                <a:gd name="T9" fmla="*/ T8 w 82"/>
                <a:gd name="T10" fmla="+- 0 15422 15422"/>
                <a:gd name="T11" fmla="*/ 15422 h 33"/>
                <a:gd name="T12" fmla="+- 0 6978 6900"/>
                <a:gd name="T13" fmla="*/ T12 w 82"/>
                <a:gd name="T14" fmla="+- 0 15454 15422"/>
                <a:gd name="T15" fmla="*/ 15454 h 33"/>
                <a:gd name="T16" fmla="+- 0 6904 6900"/>
                <a:gd name="T17" fmla="*/ T16 w 82"/>
                <a:gd name="T18" fmla="+- 0 15455 15422"/>
                <a:gd name="T19" fmla="*/ 15455 h 33"/>
              </a:gdLst>
              <a:ahLst/>
              <a:cxnLst>
                <a:cxn ang="0">
                  <a:pos x="T1" y="T3"/>
                </a:cxn>
                <a:cxn ang="0">
                  <a:pos x="T5" y="T7"/>
                </a:cxn>
                <a:cxn ang="0">
                  <a:pos x="T9" y="T11"/>
                </a:cxn>
                <a:cxn ang="0">
                  <a:pos x="T13" y="T15"/>
                </a:cxn>
                <a:cxn ang="0">
                  <a:pos x="T17" y="T19"/>
                </a:cxn>
              </a:cxnLst>
              <a:rect l="0" t="0" r="r" b="b"/>
              <a:pathLst>
                <a:path w="82" h="33">
                  <a:moveTo>
                    <a:pt x="4" y="33"/>
                  </a:moveTo>
                  <a:lnTo>
                    <a:pt x="0" y="0"/>
                  </a:lnTo>
                  <a:lnTo>
                    <a:pt x="81" y="0"/>
                  </a:lnTo>
                  <a:lnTo>
                    <a:pt x="78" y="32"/>
                  </a:lnTo>
                  <a:lnTo>
                    <a:pt x="4" y="33"/>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28" name="Picture 1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7" y="15388"/>
              <a:ext cx="36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AutoShape 34"/>
            <p:cNvSpPr>
              <a:spLocks/>
            </p:cNvSpPr>
            <p:nvPr/>
          </p:nvSpPr>
          <p:spPr bwMode="auto">
            <a:xfrm>
              <a:off x="8031" y="14648"/>
              <a:ext cx="111" cy="279"/>
            </a:xfrm>
            <a:custGeom>
              <a:avLst/>
              <a:gdLst>
                <a:gd name="T0" fmla="+- 0 8067 8032"/>
                <a:gd name="T1" fmla="*/ T0 w 111"/>
                <a:gd name="T2" fmla="+- 0 14651 14649"/>
                <a:gd name="T3" fmla="*/ 14651 h 279"/>
                <a:gd name="T4" fmla="+- 0 8055 8032"/>
                <a:gd name="T5" fmla="*/ T4 w 111"/>
                <a:gd name="T6" fmla="+- 0 14650 14649"/>
                <a:gd name="T7" fmla="*/ 14650 h 279"/>
                <a:gd name="T8" fmla="+- 0 8043 8032"/>
                <a:gd name="T9" fmla="*/ T8 w 111"/>
                <a:gd name="T10" fmla="+- 0 14649 14649"/>
                <a:gd name="T11" fmla="*/ 14649 h 279"/>
                <a:gd name="T12" fmla="+- 0 8042 8032"/>
                <a:gd name="T13" fmla="*/ T12 w 111"/>
                <a:gd name="T14" fmla="+- 0 14665 14649"/>
                <a:gd name="T15" fmla="*/ 14665 h 279"/>
                <a:gd name="T16" fmla="+- 0 8032 8032"/>
                <a:gd name="T17" fmla="*/ T16 w 111"/>
                <a:gd name="T18" fmla="+- 0 14730 14649"/>
                <a:gd name="T19" fmla="*/ 14730 h 279"/>
                <a:gd name="T20" fmla="+- 0 8056 8032"/>
                <a:gd name="T21" fmla="*/ T20 w 111"/>
                <a:gd name="T22" fmla="+- 0 14733 14649"/>
                <a:gd name="T23" fmla="*/ 14733 h 279"/>
                <a:gd name="T24" fmla="+- 0 8065 8032"/>
                <a:gd name="T25" fmla="*/ T24 w 111"/>
                <a:gd name="T26" fmla="+- 0 14666 14649"/>
                <a:gd name="T27" fmla="*/ 14666 h 279"/>
                <a:gd name="T28" fmla="+- 0 8067 8032"/>
                <a:gd name="T29" fmla="*/ T28 w 111"/>
                <a:gd name="T30" fmla="+- 0 14651 14649"/>
                <a:gd name="T31" fmla="*/ 14651 h 279"/>
                <a:gd name="T32" fmla="+- 0 8142 8032"/>
                <a:gd name="T33" fmla="*/ T32 w 111"/>
                <a:gd name="T34" fmla="+- 0 14845 14649"/>
                <a:gd name="T35" fmla="*/ 14845 h 279"/>
                <a:gd name="T36" fmla="+- 0 8131 8032"/>
                <a:gd name="T37" fmla="*/ T36 w 111"/>
                <a:gd name="T38" fmla="+- 0 14844 14649"/>
                <a:gd name="T39" fmla="*/ 14844 h 279"/>
                <a:gd name="T40" fmla="+- 0 8119 8032"/>
                <a:gd name="T41" fmla="*/ T40 w 111"/>
                <a:gd name="T42" fmla="+- 0 14843 14649"/>
                <a:gd name="T43" fmla="*/ 14843 h 279"/>
                <a:gd name="T44" fmla="+- 0 8117 8032"/>
                <a:gd name="T45" fmla="*/ T44 w 111"/>
                <a:gd name="T46" fmla="+- 0 14858 14649"/>
                <a:gd name="T47" fmla="*/ 14858 h 279"/>
                <a:gd name="T48" fmla="+- 0 8107 8032"/>
                <a:gd name="T49" fmla="*/ T48 w 111"/>
                <a:gd name="T50" fmla="+- 0 14924 14649"/>
                <a:gd name="T51" fmla="*/ 14924 h 279"/>
                <a:gd name="T52" fmla="+- 0 8131 8032"/>
                <a:gd name="T53" fmla="*/ T52 w 111"/>
                <a:gd name="T54" fmla="+- 0 14927 14649"/>
                <a:gd name="T55" fmla="*/ 14927 h 279"/>
                <a:gd name="T56" fmla="+- 0 8141 8032"/>
                <a:gd name="T57" fmla="*/ T56 w 111"/>
                <a:gd name="T58" fmla="+- 0 14860 14649"/>
                <a:gd name="T59" fmla="*/ 14860 h 279"/>
                <a:gd name="T60" fmla="+- 0 8142 8032"/>
                <a:gd name="T61" fmla="*/ T60 w 111"/>
                <a:gd name="T62" fmla="+- 0 14845 14649"/>
                <a:gd name="T63" fmla="*/ 14845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11" h="279">
                  <a:moveTo>
                    <a:pt x="35" y="2"/>
                  </a:moveTo>
                  <a:lnTo>
                    <a:pt x="23" y="1"/>
                  </a:lnTo>
                  <a:lnTo>
                    <a:pt x="11" y="0"/>
                  </a:lnTo>
                  <a:lnTo>
                    <a:pt x="10" y="16"/>
                  </a:lnTo>
                  <a:lnTo>
                    <a:pt x="0" y="81"/>
                  </a:lnTo>
                  <a:lnTo>
                    <a:pt x="24" y="84"/>
                  </a:lnTo>
                  <a:lnTo>
                    <a:pt x="33" y="17"/>
                  </a:lnTo>
                  <a:lnTo>
                    <a:pt x="35" y="2"/>
                  </a:lnTo>
                  <a:close/>
                  <a:moveTo>
                    <a:pt x="110" y="196"/>
                  </a:moveTo>
                  <a:lnTo>
                    <a:pt x="99" y="195"/>
                  </a:lnTo>
                  <a:lnTo>
                    <a:pt x="87" y="194"/>
                  </a:lnTo>
                  <a:lnTo>
                    <a:pt x="85" y="209"/>
                  </a:lnTo>
                  <a:lnTo>
                    <a:pt x="75" y="275"/>
                  </a:lnTo>
                  <a:lnTo>
                    <a:pt x="99" y="278"/>
                  </a:lnTo>
                  <a:lnTo>
                    <a:pt x="109" y="211"/>
                  </a:lnTo>
                  <a:lnTo>
                    <a:pt x="110" y="19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0" name="Freeform 129"/>
            <p:cNvSpPr>
              <a:spLocks/>
            </p:cNvSpPr>
            <p:nvPr/>
          </p:nvSpPr>
          <p:spPr bwMode="auto">
            <a:xfrm>
              <a:off x="7943" y="15034"/>
              <a:ext cx="70" cy="43"/>
            </a:xfrm>
            <a:custGeom>
              <a:avLst/>
              <a:gdLst>
                <a:gd name="T0" fmla="+- 0 8009 7944"/>
                <a:gd name="T1" fmla="*/ T0 w 70"/>
                <a:gd name="T2" fmla="+- 0 15077 15035"/>
                <a:gd name="T3" fmla="*/ 15077 h 43"/>
                <a:gd name="T4" fmla="+- 0 7944 7944"/>
                <a:gd name="T5" fmla="*/ T4 w 70"/>
                <a:gd name="T6" fmla="+- 0 15070 15035"/>
                <a:gd name="T7" fmla="*/ 15070 h 43"/>
                <a:gd name="T8" fmla="+- 0 7946 7944"/>
                <a:gd name="T9" fmla="*/ T8 w 70"/>
                <a:gd name="T10" fmla="+- 0 15035 15035"/>
                <a:gd name="T11" fmla="*/ 15035 h 43"/>
                <a:gd name="T12" fmla="+- 0 8014 7944"/>
                <a:gd name="T13" fmla="*/ T12 w 70"/>
                <a:gd name="T14" fmla="+- 0 15043 15035"/>
                <a:gd name="T15" fmla="*/ 15043 h 43"/>
                <a:gd name="T16" fmla="+- 0 8009 7944"/>
                <a:gd name="T17" fmla="*/ T16 w 70"/>
                <a:gd name="T18" fmla="+- 0 15077 15035"/>
                <a:gd name="T19" fmla="*/ 15077 h 43"/>
              </a:gdLst>
              <a:ahLst/>
              <a:cxnLst>
                <a:cxn ang="0">
                  <a:pos x="T1" y="T3"/>
                </a:cxn>
                <a:cxn ang="0">
                  <a:pos x="T5" y="T7"/>
                </a:cxn>
                <a:cxn ang="0">
                  <a:pos x="T9" y="T11"/>
                </a:cxn>
                <a:cxn ang="0">
                  <a:pos x="T13" y="T15"/>
                </a:cxn>
                <a:cxn ang="0">
                  <a:pos x="T17" y="T19"/>
                </a:cxn>
              </a:cxnLst>
              <a:rect l="0" t="0" r="r" b="b"/>
              <a:pathLst>
                <a:path w="70" h="43">
                  <a:moveTo>
                    <a:pt x="65" y="42"/>
                  </a:moveTo>
                  <a:lnTo>
                    <a:pt x="0" y="35"/>
                  </a:lnTo>
                  <a:lnTo>
                    <a:pt x="2" y="0"/>
                  </a:lnTo>
                  <a:lnTo>
                    <a:pt x="70" y="8"/>
                  </a:lnTo>
                  <a:lnTo>
                    <a:pt x="65" y="42"/>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1" name="AutoShape 36"/>
            <p:cNvSpPr>
              <a:spLocks/>
            </p:cNvSpPr>
            <p:nvPr/>
          </p:nvSpPr>
          <p:spPr bwMode="auto">
            <a:xfrm>
              <a:off x="7982" y="14662"/>
              <a:ext cx="267" cy="614"/>
            </a:xfrm>
            <a:custGeom>
              <a:avLst/>
              <a:gdLst>
                <a:gd name="T0" fmla="+- 0 8066 7983"/>
                <a:gd name="T1" fmla="*/ T0 w 267"/>
                <a:gd name="T2" fmla="+- 0 15091 14662"/>
                <a:gd name="T3" fmla="*/ 15091 h 614"/>
                <a:gd name="T4" fmla="+- 0 7983 7983"/>
                <a:gd name="T5" fmla="*/ T4 w 267"/>
                <a:gd name="T6" fmla="+- 0 15084 14662"/>
                <a:gd name="T7" fmla="*/ 15084 h 614"/>
                <a:gd name="T8" fmla="+- 0 7985 7983"/>
                <a:gd name="T9" fmla="*/ T8 w 267"/>
                <a:gd name="T10" fmla="+- 0 15115 14662"/>
                <a:gd name="T11" fmla="*/ 15115 h 614"/>
                <a:gd name="T12" fmla="+- 0 8063 7983"/>
                <a:gd name="T13" fmla="*/ T12 w 267"/>
                <a:gd name="T14" fmla="+- 0 15126 14662"/>
                <a:gd name="T15" fmla="*/ 15126 h 614"/>
                <a:gd name="T16" fmla="+- 0 8066 7983"/>
                <a:gd name="T17" fmla="*/ T16 w 267"/>
                <a:gd name="T18" fmla="+- 0 15091 14662"/>
                <a:gd name="T19" fmla="*/ 15091 h 614"/>
                <a:gd name="T20" fmla="+- 0 8128 7983"/>
                <a:gd name="T21" fmla="*/ T20 w 267"/>
                <a:gd name="T22" fmla="+- 0 15238 14662"/>
                <a:gd name="T23" fmla="*/ 15238 h 614"/>
                <a:gd name="T24" fmla="+- 0 8057 7983"/>
                <a:gd name="T25" fmla="*/ T24 w 267"/>
                <a:gd name="T26" fmla="+- 0 15229 14662"/>
                <a:gd name="T27" fmla="*/ 15229 h 614"/>
                <a:gd name="T28" fmla="+- 0 8052 7983"/>
                <a:gd name="T29" fmla="*/ T28 w 267"/>
                <a:gd name="T30" fmla="+- 0 15268 14662"/>
                <a:gd name="T31" fmla="*/ 15268 h 614"/>
                <a:gd name="T32" fmla="+- 0 8120 7983"/>
                <a:gd name="T33" fmla="*/ T32 w 267"/>
                <a:gd name="T34" fmla="+- 0 15276 14662"/>
                <a:gd name="T35" fmla="*/ 15276 h 614"/>
                <a:gd name="T36" fmla="+- 0 8128 7983"/>
                <a:gd name="T37" fmla="*/ T36 w 267"/>
                <a:gd name="T38" fmla="+- 0 15238 14662"/>
                <a:gd name="T39" fmla="*/ 15238 h 614"/>
                <a:gd name="T40" fmla="+- 0 8194 7983"/>
                <a:gd name="T41" fmla="*/ T40 w 267"/>
                <a:gd name="T42" fmla="+- 0 14817 14662"/>
                <a:gd name="T43" fmla="*/ 14817 h 614"/>
                <a:gd name="T44" fmla="+- 0 8193 7983"/>
                <a:gd name="T45" fmla="*/ T44 w 267"/>
                <a:gd name="T46" fmla="+- 0 14785 14662"/>
                <a:gd name="T47" fmla="*/ 14785 h 614"/>
                <a:gd name="T48" fmla="+- 0 8142 7983"/>
                <a:gd name="T49" fmla="*/ T48 w 267"/>
                <a:gd name="T50" fmla="+- 0 14780 14662"/>
                <a:gd name="T51" fmla="*/ 14780 h 614"/>
                <a:gd name="T52" fmla="+- 0 8131 7983"/>
                <a:gd name="T53" fmla="*/ T52 w 267"/>
                <a:gd name="T54" fmla="+- 0 14808 14662"/>
                <a:gd name="T55" fmla="*/ 14808 h 614"/>
                <a:gd name="T56" fmla="+- 0 8194 7983"/>
                <a:gd name="T57" fmla="*/ T56 w 267"/>
                <a:gd name="T58" fmla="+- 0 14817 14662"/>
                <a:gd name="T59" fmla="*/ 14817 h 614"/>
                <a:gd name="T60" fmla="+- 0 8249 7983"/>
                <a:gd name="T61" fmla="*/ T60 w 267"/>
                <a:gd name="T62" fmla="+- 0 14671 14662"/>
                <a:gd name="T63" fmla="*/ 14671 h 614"/>
                <a:gd name="T64" fmla="+- 0 8183 7983"/>
                <a:gd name="T65" fmla="*/ T64 w 267"/>
                <a:gd name="T66" fmla="+- 0 14662 14662"/>
                <a:gd name="T67" fmla="*/ 14662 h 614"/>
                <a:gd name="T68" fmla="+- 0 8176 7983"/>
                <a:gd name="T69" fmla="*/ T68 w 267"/>
                <a:gd name="T70" fmla="+- 0 14704 14662"/>
                <a:gd name="T71" fmla="*/ 14704 h 614"/>
                <a:gd name="T72" fmla="+- 0 8241 7983"/>
                <a:gd name="T73" fmla="*/ T72 w 267"/>
                <a:gd name="T74" fmla="+- 0 14709 14662"/>
                <a:gd name="T75" fmla="*/ 14709 h 614"/>
                <a:gd name="T76" fmla="+- 0 8249 7983"/>
                <a:gd name="T77" fmla="*/ T76 w 267"/>
                <a:gd name="T78" fmla="+- 0 14671 14662"/>
                <a:gd name="T79" fmla="*/ 14671 h 6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7" h="614">
                  <a:moveTo>
                    <a:pt x="83" y="429"/>
                  </a:moveTo>
                  <a:lnTo>
                    <a:pt x="0" y="422"/>
                  </a:lnTo>
                  <a:lnTo>
                    <a:pt x="2" y="453"/>
                  </a:lnTo>
                  <a:lnTo>
                    <a:pt x="80" y="464"/>
                  </a:lnTo>
                  <a:lnTo>
                    <a:pt x="83" y="429"/>
                  </a:lnTo>
                  <a:close/>
                  <a:moveTo>
                    <a:pt x="145" y="576"/>
                  </a:moveTo>
                  <a:lnTo>
                    <a:pt x="74" y="567"/>
                  </a:lnTo>
                  <a:lnTo>
                    <a:pt x="69" y="606"/>
                  </a:lnTo>
                  <a:lnTo>
                    <a:pt x="137" y="614"/>
                  </a:lnTo>
                  <a:lnTo>
                    <a:pt x="145" y="576"/>
                  </a:lnTo>
                  <a:close/>
                  <a:moveTo>
                    <a:pt x="211" y="155"/>
                  </a:moveTo>
                  <a:lnTo>
                    <a:pt x="210" y="123"/>
                  </a:lnTo>
                  <a:lnTo>
                    <a:pt x="159" y="118"/>
                  </a:lnTo>
                  <a:lnTo>
                    <a:pt x="148" y="146"/>
                  </a:lnTo>
                  <a:lnTo>
                    <a:pt x="211" y="155"/>
                  </a:lnTo>
                  <a:close/>
                  <a:moveTo>
                    <a:pt x="266" y="9"/>
                  </a:moveTo>
                  <a:lnTo>
                    <a:pt x="200" y="0"/>
                  </a:lnTo>
                  <a:lnTo>
                    <a:pt x="193" y="42"/>
                  </a:lnTo>
                  <a:lnTo>
                    <a:pt x="258" y="47"/>
                  </a:lnTo>
                  <a:lnTo>
                    <a:pt x="266" y="9"/>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2" name="Freeform 131"/>
            <p:cNvSpPr>
              <a:spLocks/>
            </p:cNvSpPr>
            <p:nvPr/>
          </p:nvSpPr>
          <p:spPr bwMode="auto">
            <a:xfrm>
              <a:off x="8091" y="14723"/>
              <a:ext cx="56" cy="43"/>
            </a:xfrm>
            <a:custGeom>
              <a:avLst/>
              <a:gdLst>
                <a:gd name="T0" fmla="+- 0 8146 8091"/>
                <a:gd name="T1" fmla="*/ T0 w 56"/>
                <a:gd name="T2" fmla="+- 0 14767 14724"/>
                <a:gd name="T3" fmla="*/ 14767 h 43"/>
                <a:gd name="T4" fmla="+- 0 8091 8091"/>
                <a:gd name="T5" fmla="*/ T4 w 56"/>
                <a:gd name="T6" fmla="+- 0 14753 14724"/>
                <a:gd name="T7" fmla="*/ 14753 h 43"/>
                <a:gd name="T8" fmla="+- 0 8097 8091"/>
                <a:gd name="T9" fmla="*/ T8 w 56"/>
                <a:gd name="T10" fmla="+- 0 14724 14724"/>
                <a:gd name="T11" fmla="*/ 14724 h 43"/>
                <a:gd name="T12" fmla="+- 0 8147 8091"/>
                <a:gd name="T13" fmla="*/ T12 w 56"/>
                <a:gd name="T14" fmla="+- 0 14732 14724"/>
                <a:gd name="T15" fmla="*/ 14732 h 43"/>
                <a:gd name="T16" fmla="+- 0 8146 8091"/>
                <a:gd name="T17" fmla="*/ T16 w 56"/>
                <a:gd name="T18" fmla="+- 0 14767 14724"/>
                <a:gd name="T19" fmla="*/ 14767 h 43"/>
              </a:gdLst>
              <a:ahLst/>
              <a:cxnLst>
                <a:cxn ang="0">
                  <a:pos x="T1" y="T3"/>
                </a:cxn>
                <a:cxn ang="0">
                  <a:pos x="T5" y="T7"/>
                </a:cxn>
                <a:cxn ang="0">
                  <a:pos x="T9" y="T11"/>
                </a:cxn>
                <a:cxn ang="0">
                  <a:pos x="T13" y="T15"/>
                </a:cxn>
                <a:cxn ang="0">
                  <a:pos x="T17" y="T19"/>
                </a:cxn>
              </a:cxnLst>
              <a:rect l="0" t="0" r="r" b="b"/>
              <a:pathLst>
                <a:path w="56" h="43">
                  <a:moveTo>
                    <a:pt x="55" y="43"/>
                  </a:moveTo>
                  <a:lnTo>
                    <a:pt x="0" y="29"/>
                  </a:lnTo>
                  <a:lnTo>
                    <a:pt x="6" y="0"/>
                  </a:lnTo>
                  <a:lnTo>
                    <a:pt x="56" y="8"/>
                  </a:lnTo>
                  <a:lnTo>
                    <a:pt x="55" y="43"/>
                  </a:lnTo>
                  <a:close/>
                </a:path>
              </a:pathLst>
            </a:custGeom>
            <a:solidFill>
              <a:srgbClr val="E3D5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3" name="Freeform 132"/>
            <p:cNvSpPr>
              <a:spLocks/>
            </p:cNvSpPr>
            <p:nvPr/>
          </p:nvSpPr>
          <p:spPr bwMode="auto">
            <a:xfrm>
              <a:off x="7804" y="14526"/>
              <a:ext cx="61" cy="48"/>
            </a:xfrm>
            <a:custGeom>
              <a:avLst/>
              <a:gdLst>
                <a:gd name="T0" fmla="+- 0 7862 7805"/>
                <a:gd name="T1" fmla="*/ T0 w 61"/>
                <a:gd name="T2" fmla="+- 0 14575 14527"/>
                <a:gd name="T3" fmla="*/ 14575 h 48"/>
                <a:gd name="T4" fmla="+- 0 7805 7805"/>
                <a:gd name="T5" fmla="*/ T4 w 61"/>
                <a:gd name="T6" fmla="+- 0 14569 14527"/>
                <a:gd name="T7" fmla="*/ 14569 h 48"/>
                <a:gd name="T8" fmla="+- 0 7805 7805"/>
                <a:gd name="T9" fmla="*/ T8 w 61"/>
                <a:gd name="T10" fmla="+- 0 14527 14527"/>
                <a:gd name="T11" fmla="*/ 14527 h 48"/>
                <a:gd name="T12" fmla="+- 0 7865 7805"/>
                <a:gd name="T13" fmla="*/ T12 w 61"/>
                <a:gd name="T14" fmla="+- 0 14535 14527"/>
                <a:gd name="T15" fmla="*/ 14535 h 48"/>
                <a:gd name="T16" fmla="+- 0 7862 7805"/>
                <a:gd name="T17" fmla="*/ T16 w 61"/>
                <a:gd name="T18" fmla="+- 0 14575 14527"/>
                <a:gd name="T19" fmla="*/ 14575 h 48"/>
              </a:gdLst>
              <a:ahLst/>
              <a:cxnLst>
                <a:cxn ang="0">
                  <a:pos x="T1" y="T3"/>
                </a:cxn>
                <a:cxn ang="0">
                  <a:pos x="T5" y="T7"/>
                </a:cxn>
                <a:cxn ang="0">
                  <a:pos x="T9" y="T11"/>
                </a:cxn>
                <a:cxn ang="0">
                  <a:pos x="T13" y="T15"/>
                </a:cxn>
                <a:cxn ang="0">
                  <a:pos x="T17" y="T19"/>
                </a:cxn>
              </a:cxnLst>
              <a:rect l="0" t="0" r="r" b="b"/>
              <a:pathLst>
                <a:path w="61" h="48">
                  <a:moveTo>
                    <a:pt x="57" y="48"/>
                  </a:moveTo>
                  <a:lnTo>
                    <a:pt x="0" y="42"/>
                  </a:lnTo>
                  <a:lnTo>
                    <a:pt x="0" y="0"/>
                  </a:lnTo>
                  <a:lnTo>
                    <a:pt x="60" y="8"/>
                  </a:lnTo>
                  <a:lnTo>
                    <a:pt x="57" y="48"/>
                  </a:lnTo>
                  <a:close/>
                </a:path>
              </a:pathLst>
            </a:custGeom>
            <a:solidFill>
              <a:srgbClr val="A6917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5" name="AutoShape 40"/>
            <p:cNvSpPr>
              <a:spLocks/>
            </p:cNvSpPr>
            <p:nvPr/>
          </p:nvSpPr>
          <p:spPr bwMode="auto">
            <a:xfrm>
              <a:off x="6313" y="14377"/>
              <a:ext cx="426" cy="56"/>
            </a:xfrm>
            <a:custGeom>
              <a:avLst/>
              <a:gdLst>
                <a:gd name="T0" fmla="+- 0 6390 6314"/>
                <a:gd name="T1" fmla="*/ T0 w 426"/>
                <a:gd name="T2" fmla="+- 0 14426 14378"/>
                <a:gd name="T3" fmla="*/ 14426 h 56"/>
                <a:gd name="T4" fmla="+- 0 6388 6314"/>
                <a:gd name="T5" fmla="*/ T4 w 426"/>
                <a:gd name="T6" fmla="+- 0 14403 14378"/>
                <a:gd name="T7" fmla="*/ 14403 h 56"/>
                <a:gd name="T8" fmla="+- 0 6314 6314"/>
                <a:gd name="T9" fmla="*/ T8 w 426"/>
                <a:gd name="T10" fmla="+- 0 14410 14378"/>
                <a:gd name="T11" fmla="*/ 14410 h 56"/>
                <a:gd name="T12" fmla="+- 0 6314 6314"/>
                <a:gd name="T13" fmla="*/ T12 w 426"/>
                <a:gd name="T14" fmla="+- 0 14433 14378"/>
                <a:gd name="T15" fmla="*/ 14433 h 56"/>
                <a:gd name="T16" fmla="+- 0 6333 6314"/>
                <a:gd name="T17" fmla="*/ T16 w 426"/>
                <a:gd name="T18" fmla="+- 0 14424 14378"/>
                <a:gd name="T19" fmla="*/ 14424 h 56"/>
                <a:gd name="T20" fmla="+- 0 6354 6314"/>
                <a:gd name="T21" fmla="*/ T20 w 426"/>
                <a:gd name="T22" fmla="+- 0 14419 14378"/>
                <a:gd name="T23" fmla="*/ 14419 h 56"/>
                <a:gd name="T24" fmla="+- 0 6373 6314"/>
                <a:gd name="T25" fmla="*/ T24 w 426"/>
                <a:gd name="T26" fmla="+- 0 14420 14378"/>
                <a:gd name="T27" fmla="*/ 14420 h 56"/>
                <a:gd name="T28" fmla="+- 0 6390 6314"/>
                <a:gd name="T29" fmla="*/ T28 w 426"/>
                <a:gd name="T30" fmla="+- 0 14426 14378"/>
                <a:gd name="T31" fmla="*/ 14426 h 56"/>
                <a:gd name="T32" fmla="+- 0 6570 6314"/>
                <a:gd name="T33" fmla="*/ T32 w 426"/>
                <a:gd name="T34" fmla="+- 0 14412 14378"/>
                <a:gd name="T35" fmla="*/ 14412 h 56"/>
                <a:gd name="T36" fmla="+- 0 6568 6314"/>
                <a:gd name="T37" fmla="*/ T36 w 426"/>
                <a:gd name="T38" fmla="+- 0 14391 14378"/>
                <a:gd name="T39" fmla="*/ 14391 h 56"/>
                <a:gd name="T40" fmla="+- 0 6492 6314"/>
                <a:gd name="T41" fmla="*/ T40 w 426"/>
                <a:gd name="T42" fmla="+- 0 14397 14378"/>
                <a:gd name="T43" fmla="*/ 14397 h 56"/>
                <a:gd name="T44" fmla="+- 0 6494 6314"/>
                <a:gd name="T45" fmla="*/ T44 w 426"/>
                <a:gd name="T46" fmla="+- 0 14416 14378"/>
                <a:gd name="T47" fmla="*/ 14416 h 56"/>
                <a:gd name="T48" fmla="+- 0 6513 6314"/>
                <a:gd name="T49" fmla="*/ T48 w 426"/>
                <a:gd name="T50" fmla="+- 0 14408 14378"/>
                <a:gd name="T51" fmla="*/ 14408 h 56"/>
                <a:gd name="T52" fmla="+- 0 6533 6314"/>
                <a:gd name="T53" fmla="*/ T52 w 426"/>
                <a:gd name="T54" fmla="+- 0 14406 14378"/>
                <a:gd name="T55" fmla="*/ 14406 h 56"/>
                <a:gd name="T56" fmla="+- 0 6552 6314"/>
                <a:gd name="T57" fmla="*/ T56 w 426"/>
                <a:gd name="T58" fmla="+- 0 14407 14378"/>
                <a:gd name="T59" fmla="*/ 14407 h 56"/>
                <a:gd name="T60" fmla="+- 0 6570 6314"/>
                <a:gd name="T61" fmla="*/ T60 w 426"/>
                <a:gd name="T62" fmla="+- 0 14412 14378"/>
                <a:gd name="T63" fmla="*/ 14412 h 56"/>
                <a:gd name="T64" fmla="+- 0 6740 6314"/>
                <a:gd name="T65" fmla="*/ T64 w 426"/>
                <a:gd name="T66" fmla="+- 0 14399 14378"/>
                <a:gd name="T67" fmla="*/ 14399 h 56"/>
                <a:gd name="T68" fmla="+- 0 6739 6314"/>
                <a:gd name="T69" fmla="*/ T68 w 426"/>
                <a:gd name="T70" fmla="+- 0 14378 14378"/>
                <a:gd name="T71" fmla="*/ 14378 h 56"/>
                <a:gd name="T72" fmla="+- 0 6668 6314"/>
                <a:gd name="T73" fmla="*/ T72 w 426"/>
                <a:gd name="T74" fmla="+- 0 14382 14378"/>
                <a:gd name="T75" fmla="*/ 14382 h 56"/>
                <a:gd name="T76" fmla="+- 0 6668 6314"/>
                <a:gd name="T77" fmla="*/ T76 w 426"/>
                <a:gd name="T78" fmla="+- 0 14401 14378"/>
                <a:gd name="T79" fmla="*/ 14401 h 56"/>
                <a:gd name="T80" fmla="+- 0 6686 6314"/>
                <a:gd name="T81" fmla="*/ T80 w 426"/>
                <a:gd name="T82" fmla="+- 0 14393 14378"/>
                <a:gd name="T83" fmla="*/ 14393 h 56"/>
                <a:gd name="T84" fmla="+- 0 6705 6314"/>
                <a:gd name="T85" fmla="*/ T84 w 426"/>
                <a:gd name="T86" fmla="+- 0 14390 14378"/>
                <a:gd name="T87" fmla="*/ 14390 h 56"/>
                <a:gd name="T88" fmla="+- 0 6724 6314"/>
                <a:gd name="T89" fmla="*/ T88 w 426"/>
                <a:gd name="T90" fmla="+- 0 14393 14378"/>
                <a:gd name="T91" fmla="*/ 14393 h 56"/>
                <a:gd name="T92" fmla="+- 0 6740 6314"/>
                <a:gd name="T93" fmla="*/ T92 w 426"/>
                <a:gd name="T94" fmla="+- 0 14399 14378"/>
                <a:gd name="T95" fmla="*/ 14399 h 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26" h="56">
                  <a:moveTo>
                    <a:pt x="76" y="48"/>
                  </a:moveTo>
                  <a:lnTo>
                    <a:pt x="74" y="25"/>
                  </a:lnTo>
                  <a:lnTo>
                    <a:pt x="0" y="32"/>
                  </a:lnTo>
                  <a:lnTo>
                    <a:pt x="0" y="55"/>
                  </a:lnTo>
                  <a:lnTo>
                    <a:pt x="19" y="46"/>
                  </a:lnTo>
                  <a:lnTo>
                    <a:pt x="40" y="41"/>
                  </a:lnTo>
                  <a:lnTo>
                    <a:pt x="59" y="42"/>
                  </a:lnTo>
                  <a:lnTo>
                    <a:pt x="76" y="48"/>
                  </a:lnTo>
                  <a:close/>
                  <a:moveTo>
                    <a:pt x="256" y="34"/>
                  </a:moveTo>
                  <a:lnTo>
                    <a:pt x="254" y="13"/>
                  </a:lnTo>
                  <a:lnTo>
                    <a:pt x="178" y="19"/>
                  </a:lnTo>
                  <a:lnTo>
                    <a:pt x="180" y="38"/>
                  </a:lnTo>
                  <a:lnTo>
                    <a:pt x="199" y="30"/>
                  </a:lnTo>
                  <a:lnTo>
                    <a:pt x="219" y="28"/>
                  </a:lnTo>
                  <a:lnTo>
                    <a:pt x="238" y="29"/>
                  </a:lnTo>
                  <a:lnTo>
                    <a:pt x="256" y="34"/>
                  </a:lnTo>
                  <a:close/>
                  <a:moveTo>
                    <a:pt x="426" y="21"/>
                  </a:moveTo>
                  <a:lnTo>
                    <a:pt x="425" y="0"/>
                  </a:lnTo>
                  <a:lnTo>
                    <a:pt x="354" y="4"/>
                  </a:lnTo>
                  <a:lnTo>
                    <a:pt x="354" y="23"/>
                  </a:lnTo>
                  <a:lnTo>
                    <a:pt x="372" y="15"/>
                  </a:lnTo>
                  <a:lnTo>
                    <a:pt x="391" y="12"/>
                  </a:lnTo>
                  <a:lnTo>
                    <a:pt x="410" y="15"/>
                  </a:lnTo>
                  <a:lnTo>
                    <a:pt x="426" y="21"/>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6" name="Freeform 135"/>
            <p:cNvSpPr>
              <a:spLocks/>
            </p:cNvSpPr>
            <p:nvPr/>
          </p:nvSpPr>
          <p:spPr bwMode="auto">
            <a:xfrm>
              <a:off x="6655" y="14543"/>
              <a:ext cx="61" cy="43"/>
            </a:xfrm>
            <a:custGeom>
              <a:avLst/>
              <a:gdLst>
                <a:gd name="T0" fmla="+- 0 6658 6655"/>
                <a:gd name="T1" fmla="*/ T0 w 61"/>
                <a:gd name="T2" fmla="+- 0 14586 14543"/>
                <a:gd name="T3" fmla="*/ 14586 h 43"/>
                <a:gd name="T4" fmla="+- 0 6655 6655"/>
                <a:gd name="T5" fmla="*/ T4 w 61"/>
                <a:gd name="T6" fmla="+- 0 14543 14543"/>
                <a:gd name="T7" fmla="*/ 14543 h 43"/>
                <a:gd name="T8" fmla="+- 0 6708 6655"/>
                <a:gd name="T9" fmla="*/ T8 w 61"/>
                <a:gd name="T10" fmla="+- 0 14543 14543"/>
                <a:gd name="T11" fmla="*/ 14543 h 43"/>
                <a:gd name="T12" fmla="+- 0 6715 6655"/>
                <a:gd name="T13" fmla="*/ T12 w 61"/>
                <a:gd name="T14" fmla="+- 0 14582 14543"/>
                <a:gd name="T15" fmla="*/ 14582 h 43"/>
                <a:gd name="T16" fmla="+- 0 6658 6655"/>
                <a:gd name="T17" fmla="*/ T16 w 61"/>
                <a:gd name="T18" fmla="+- 0 14586 14543"/>
                <a:gd name="T19" fmla="*/ 14586 h 43"/>
              </a:gdLst>
              <a:ahLst/>
              <a:cxnLst>
                <a:cxn ang="0">
                  <a:pos x="T1" y="T3"/>
                </a:cxn>
                <a:cxn ang="0">
                  <a:pos x="T5" y="T7"/>
                </a:cxn>
                <a:cxn ang="0">
                  <a:pos x="T9" y="T11"/>
                </a:cxn>
                <a:cxn ang="0">
                  <a:pos x="T13" y="T15"/>
                </a:cxn>
                <a:cxn ang="0">
                  <a:pos x="T17" y="T19"/>
                </a:cxn>
              </a:cxnLst>
              <a:rect l="0" t="0" r="r" b="b"/>
              <a:pathLst>
                <a:path w="61" h="43">
                  <a:moveTo>
                    <a:pt x="3" y="43"/>
                  </a:moveTo>
                  <a:lnTo>
                    <a:pt x="0" y="0"/>
                  </a:lnTo>
                  <a:lnTo>
                    <a:pt x="53" y="0"/>
                  </a:lnTo>
                  <a:lnTo>
                    <a:pt x="60" y="39"/>
                  </a:lnTo>
                  <a:lnTo>
                    <a:pt x="3" y="43"/>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7" name="AutoShape 42"/>
            <p:cNvSpPr>
              <a:spLocks/>
            </p:cNvSpPr>
            <p:nvPr/>
          </p:nvSpPr>
          <p:spPr bwMode="auto">
            <a:xfrm>
              <a:off x="6486" y="14500"/>
              <a:ext cx="186" cy="170"/>
            </a:xfrm>
            <a:custGeom>
              <a:avLst/>
              <a:gdLst>
                <a:gd name="T0" fmla="+- 0 6547 6486"/>
                <a:gd name="T1" fmla="*/ T0 w 186"/>
                <a:gd name="T2" fmla="+- 0 14668 14500"/>
                <a:gd name="T3" fmla="*/ 14668 h 170"/>
                <a:gd name="T4" fmla="+- 0 6544 6486"/>
                <a:gd name="T5" fmla="*/ T4 w 186"/>
                <a:gd name="T6" fmla="+- 0 14634 14500"/>
                <a:gd name="T7" fmla="*/ 14634 h 170"/>
                <a:gd name="T8" fmla="+- 0 6486 6486"/>
                <a:gd name="T9" fmla="*/ T8 w 186"/>
                <a:gd name="T10" fmla="+- 0 14636 14500"/>
                <a:gd name="T11" fmla="*/ 14636 h 170"/>
                <a:gd name="T12" fmla="+- 0 6491 6486"/>
                <a:gd name="T13" fmla="*/ T12 w 186"/>
                <a:gd name="T14" fmla="+- 0 14669 14500"/>
                <a:gd name="T15" fmla="*/ 14669 h 170"/>
                <a:gd name="T16" fmla="+- 0 6547 6486"/>
                <a:gd name="T17" fmla="*/ T16 w 186"/>
                <a:gd name="T18" fmla="+- 0 14668 14500"/>
                <a:gd name="T19" fmla="*/ 14668 h 170"/>
                <a:gd name="T20" fmla="+- 0 6671 6486"/>
                <a:gd name="T21" fmla="*/ T20 w 186"/>
                <a:gd name="T22" fmla="+- 0 14534 14500"/>
                <a:gd name="T23" fmla="*/ 14534 h 170"/>
                <a:gd name="T24" fmla="+- 0 6669 6486"/>
                <a:gd name="T25" fmla="*/ T24 w 186"/>
                <a:gd name="T26" fmla="+- 0 14500 14500"/>
                <a:gd name="T27" fmla="*/ 14500 h 170"/>
                <a:gd name="T28" fmla="+- 0 6611 6486"/>
                <a:gd name="T29" fmla="*/ T28 w 186"/>
                <a:gd name="T30" fmla="+- 0 14504 14500"/>
                <a:gd name="T31" fmla="*/ 14504 h 170"/>
                <a:gd name="T32" fmla="+- 0 6610 6486"/>
                <a:gd name="T33" fmla="*/ T32 w 186"/>
                <a:gd name="T34" fmla="+- 0 14536 14500"/>
                <a:gd name="T35" fmla="*/ 14536 h 170"/>
                <a:gd name="T36" fmla="+- 0 6671 6486"/>
                <a:gd name="T37" fmla="*/ T36 w 186"/>
                <a:gd name="T38" fmla="+- 0 14534 14500"/>
                <a:gd name="T39" fmla="*/ 14534 h 1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6" h="170">
                  <a:moveTo>
                    <a:pt x="61" y="168"/>
                  </a:moveTo>
                  <a:lnTo>
                    <a:pt x="58" y="134"/>
                  </a:lnTo>
                  <a:lnTo>
                    <a:pt x="0" y="136"/>
                  </a:lnTo>
                  <a:lnTo>
                    <a:pt x="5" y="169"/>
                  </a:lnTo>
                  <a:lnTo>
                    <a:pt x="61" y="168"/>
                  </a:lnTo>
                  <a:close/>
                  <a:moveTo>
                    <a:pt x="185" y="34"/>
                  </a:moveTo>
                  <a:lnTo>
                    <a:pt x="183" y="0"/>
                  </a:lnTo>
                  <a:lnTo>
                    <a:pt x="125" y="4"/>
                  </a:lnTo>
                  <a:lnTo>
                    <a:pt x="124" y="36"/>
                  </a:lnTo>
                  <a:lnTo>
                    <a:pt x="185" y="34"/>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8" name="Freeform 137"/>
            <p:cNvSpPr>
              <a:spLocks/>
            </p:cNvSpPr>
            <p:nvPr/>
          </p:nvSpPr>
          <p:spPr bwMode="auto">
            <a:xfrm>
              <a:off x="6403" y="14408"/>
              <a:ext cx="71" cy="38"/>
            </a:xfrm>
            <a:custGeom>
              <a:avLst/>
              <a:gdLst>
                <a:gd name="T0" fmla="+- 0 6409 6403"/>
                <a:gd name="T1" fmla="*/ T0 w 71"/>
                <a:gd name="T2" fmla="+- 0 14446 14409"/>
                <a:gd name="T3" fmla="*/ 14446 h 38"/>
                <a:gd name="T4" fmla="+- 0 6403 6403"/>
                <a:gd name="T5" fmla="*/ T4 w 71"/>
                <a:gd name="T6" fmla="+- 0 14411 14409"/>
                <a:gd name="T7" fmla="*/ 14411 h 38"/>
                <a:gd name="T8" fmla="+- 0 6472 6403"/>
                <a:gd name="T9" fmla="*/ T8 w 71"/>
                <a:gd name="T10" fmla="+- 0 14409 14409"/>
                <a:gd name="T11" fmla="*/ 14409 h 38"/>
                <a:gd name="T12" fmla="+- 0 6474 6403"/>
                <a:gd name="T13" fmla="*/ T12 w 71"/>
                <a:gd name="T14" fmla="+- 0 14439 14409"/>
                <a:gd name="T15" fmla="*/ 14439 h 38"/>
                <a:gd name="T16" fmla="+- 0 6409 6403"/>
                <a:gd name="T17" fmla="*/ T16 w 71"/>
                <a:gd name="T18" fmla="+- 0 14446 14409"/>
                <a:gd name="T19" fmla="*/ 14446 h 38"/>
              </a:gdLst>
              <a:ahLst/>
              <a:cxnLst>
                <a:cxn ang="0">
                  <a:pos x="T1" y="T3"/>
                </a:cxn>
                <a:cxn ang="0">
                  <a:pos x="T5" y="T7"/>
                </a:cxn>
                <a:cxn ang="0">
                  <a:pos x="T9" y="T11"/>
                </a:cxn>
                <a:cxn ang="0">
                  <a:pos x="T13" y="T15"/>
                </a:cxn>
                <a:cxn ang="0">
                  <a:pos x="T17" y="T19"/>
                </a:cxn>
              </a:cxnLst>
              <a:rect l="0" t="0" r="r" b="b"/>
              <a:pathLst>
                <a:path w="71" h="38">
                  <a:moveTo>
                    <a:pt x="6" y="37"/>
                  </a:moveTo>
                  <a:lnTo>
                    <a:pt x="0" y="2"/>
                  </a:lnTo>
                  <a:lnTo>
                    <a:pt x="69" y="0"/>
                  </a:lnTo>
                  <a:lnTo>
                    <a:pt x="71" y="30"/>
                  </a:lnTo>
                  <a:lnTo>
                    <a:pt x="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9" name="Freeform 138"/>
            <p:cNvSpPr>
              <a:spLocks/>
            </p:cNvSpPr>
            <p:nvPr/>
          </p:nvSpPr>
          <p:spPr bwMode="auto">
            <a:xfrm>
              <a:off x="6624" y="14672"/>
              <a:ext cx="67" cy="37"/>
            </a:xfrm>
            <a:custGeom>
              <a:avLst/>
              <a:gdLst>
                <a:gd name="T0" fmla="+- 0 6630 6625"/>
                <a:gd name="T1" fmla="*/ T0 w 67"/>
                <a:gd name="T2" fmla="+- 0 14709 14672"/>
                <a:gd name="T3" fmla="*/ 14709 h 37"/>
                <a:gd name="T4" fmla="+- 0 6625 6625"/>
                <a:gd name="T5" fmla="*/ T4 w 67"/>
                <a:gd name="T6" fmla="+- 0 14677 14672"/>
                <a:gd name="T7" fmla="*/ 14677 h 37"/>
                <a:gd name="T8" fmla="+- 0 6692 6625"/>
                <a:gd name="T9" fmla="*/ T8 w 67"/>
                <a:gd name="T10" fmla="+- 0 14672 14672"/>
                <a:gd name="T11" fmla="*/ 14672 h 37"/>
                <a:gd name="T12" fmla="+- 0 6690 6625"/>
                <a:gd name="T13" fmla="*/ T12 w 67"/>
                <a:gd name="T14" fmla="+- 0 14704 14672"/>
                <a:gd name="T15" fmla="*/ 14704 h 37"/>
                <a:gd name="T16" fmla="+- 0 6630 6625"/>
                <a:gd name="T17" fmla="*/ T16 w 67"/>
                <a:gd name="T18" fmla="+- 0 14709 14672"/>
                <a:gd name="T19" fmla="*/ 1470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0" name="Freeform 139"/>
            <p:cNvSpPr>
              <a:spLocks/>
            </p:cNvSpPr>
            <p:nvPr/>
          </p:nvSpPr>
          <p:spPr bwMode="auto">
            <a:xfrm>
              <a:off x="6645" y="14452"/>
              <a:ext cx="67" cy="37"/>
            </a:xfrm>
            <a:custGeom>
              <a:avLst/>
              <a:gdLst>
                <a:gd name="T0" fmla="+- 0 6651 6646"/>
                <a:gd name="T1" fmla="*/ T0 w 67"/>
                <a:gd name="T2" fmla="+- 0 14489 14452"/>
                <a:gd name="T3" fmla="*/ 14489 h 37"/>
                <a:gd name="T4" fmla="+- 0 6646 6646"/>
                <a:gd name="T5" fmla="*/ T4 w 67"/>
                <a:gd name="T6" fmla="+- 0 14457 14452"/>
                <a:gd name="T7" fmla="*/ 14457 h 37"/>
                <a:gd name="T8" fmla="+- 0 6713 6646"/>
                <a:gd name="T9" fmla="*/ T8 w 67"/>
                <a:gd name="T10" fmla="+- 0 14452 14452"/>
                <a:gd name="T11" fmla="*/ 14452 h 37"/>
                <a:gd name="T12" fmla="+- 0 6711 6646"/>
                <a:gd name="T13" fmla="*/ T12 w 67"/>
                <a:gd name="T14" fmla="+- 0 14484 14452"/>
                <a:gd name="T15" fmla="*/ 14484 h 37"/>
                <a:gd name="T16" fmla="+- 0 6651 6646"/>
                <a:gd name="T17" fmla="*/ T16 w 67"/>
                <a:gd name="T18" fmla="+- 0 14489 14452"/>
                <a:gd name="T19" fmla="*/ 14489 h 37"/>
              </a:gdLst>
              <a:ahLst/>
              <a:cxnLst>
                <a:cxn ang="0">
                  <a:pos x="T1" y="T3"/>
                </a:cxn>
                <a:cxn ang="0">
                  <a:pos x="T5" y="T7"/>
                </a:cxn>
                <a:cxn ang="0">
                  <a:pos x="T9" y="T11"/>
                </a:cxn>
                <a:cxn ang="0">
                  <a:pos x="T13" y="T15"/>
                </a:cxn>
                <a:cxn ang="0">
                  <a:pos x="T17" y="T19"/>
                </a:cxn>
              </a:cxnLst>
              <a:rect l="0" t="0" r="r" b="b"/>
              <a:pathLst>
                <a:path w="67" h="37">
                  <a:moveTo>
                    <a:pt x="5" y="37"/>
                  </a:moveTo>
                  <a:lnTo>
                    <a:pt x="0" y="5"/>
                  </a:lnTo>
                  <a:lnTo>
                    <a:pt x="67" y="0"/>
                  </a:lnTo>
                  <a:lnTo>
                    <a:pt x="65" y="32"/>
                  </a:lnTo>
                  <a:lnTo>
                    <a:pt x="5"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1" name="Freeform 140"/>
            <p:cNvSpPr>
              <a:spLocks/>
            </p:cNvSpPr>
            <p:nvPr/>
          </p:nvSpPr>
          <p:spPr bwMode="auto">
            <a:xfrm>
              <a:off x="6444" y="14442"/>
              <a:ext cx="66" cy="42"/>
            </a:xfrm>
            <a:custGeom>
              <a:avLst/>
              <a:gdLst>
                <a:gd name="T0" fmla="+- 0 6451 6444"/>
                <a:gd name="T1" fmla="*/ T0 w 66"/>
                <a:gd name="T2" fmla="+- 0 14483 14442"/>
                <a:gd name="T3" fmla="*/ 14483 h 42"/>
                <a:gd name="T4" fmla="+- 0 6444 6444"/>
                <a:gd name="T5" fmla="*/ T4 w 66"/>
                <a:gd name="T6" fmla="+- 0 14449 14442"/>
                <a:gd name="T7" fmla="*/ 14449 h 42"/>
                <a:gd name="T8" fmla="+- 0 6509 6444"/>
                <a:gd name="T9" fmla="*/ T8 w 66"/>
                <a:gd name="T10" fmla="+- 0 14442 14442"/>
                <a:gd name="T11" fmla="*/ 14442 h 42"/>
                <a:gd name="T12" fmla="+- 0 6510 6444"/>
                <a:gd name="T13" fmla="*/ T12 w 66"/>
                <a:gd name="T14" fmla="+- 0 14472 14442"/>
                <a:gd name="T15" fmla="*/ 14472 h 42"/>
                <a:gd name="T16" fmla="+- 0 6451 6444"/>
                <a:gd name="T17" fmla="*/ T16 w 66"/>
                <a:gd name="T18" fmla="+- 0 14483 14442"/>
                <a:gd name="T19" fmla="*/ 14483 h 42"/>
              </a:gdLst>
              <a:ahLst/>
              <a:cxnLst>
                <a:cxn ang="0">
                  <a:pos x="T1" y="T3"/>
                </a:cxn>
                <a:cxn ang="0">
                  <a:pos x="T5" y="T7"/>
                </a:cxn>
                <a:cxn ang="0">
                  <a:pos x="T9" y="T11"/>
                </a:cxn>
                <a:cxn ang="0">
                  <a:pos x="T13" y="T15"/>
                </a:cxn>
                <a:cxn ang="0">
                  <a:pos x="T17" y="T19"/>
                </a:cxn>
              </a:cxnLst>
              <a:rect l="0" t="0" r="r" b="b"/>
              <a:pathLst>
                <a:path w="66" h="42">
                  <a:moveTo>
                    <a:pt x="7" y="41"/>
                  </a:moveTo>
                  <a:lnTo>
                    <a:pt x="0" y="7"/>
                  </a:lnTo>
                  <a:lnTo>
                    <a:pt x="65" y="0"/>
                  </a:lnTo>
                  <a:lnTo>
                    <a:pt x="66" y="30"/>
                  </a:lnTo>
                  <a:lnTo>
                    <a:pt x="7"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3" name="AutoShape 48"/>
            <p:cNvSpPr>
              <a:spLocks/>
            </p:cNvSpPr>
            <p:nvPr/>
          </p:nvSpPr>
          <p:spPr bwMode="auto">
            <a:xfrm>
              <a:off x="7016" y="14147"/>
              <a:ext cx="728" cy="199"/>
            </a:xfrm>
            <a:custGeom>
              <a:avLst/>
              <a:gdLst>
                <a:gd name="T0" fmla="+- 0 7100 7017"/>
                <a:gd name="T1" fmla="*/ T0 w 728"/>
                <a:gd name="T2" fmla="+- 0 14341 14147"/>
                <a:gd name="T3" fmla="*/ 14341 h 199"/>
                <a:gd name="T4" fmla="+- 0 7097 7017"/>
                <a:gd name="T5" fmla="*/ T4 w 728"/>
                <a:gd name="T6" fmla="+- 0 14299 14147"/>
                <a:gd name="T7" fmla="*/ 14299 h 199"/>
                <a:gd name="T8" fmla="+- 0 7089 7017"/>
                <a:gd name="T9" fmla="*/ T8 w 728"/>
                <a:gd name="T10" fmla="+- 0 14255 14147"/>
                <a:gd name="T11" fmla="*/ 14255 h 199"/>
                <a:gd name="T12" fmla="+- 0 7076 7017"/>
                <a:gd name="T13" fmla="*/ T12 w 728"/>
                <a:gd name="T14" fmla="+- 0 14214 14147"/>
                <a:gd name="T15" fmla="*/ 14214 h 199"/>
                <a:gd name="T16" fmla="+- 0 7056 7017"/>
                <a:gd name="T17" fmla="*/ T16 w 728"/>
                <a:gd name="T18" fmla="+- 0 14183 14147"/>
                <a:gd name="T19" fmla="*/ 14183 h 199"/>
                <a:gd name="T20" fmla="+- 0 7043 7017"/>
                <a:gd name="T21" fmla="*/ T20 w 728"/>
                <a:gd name="T22" fmla="+- 0 14201 14147"/>
                <a:gd name="T23" fmla="*/ 14201 h 199"/>
                <a:gd name="T24" fmla="+- 0 7030 7017"/>
                <a:gd name="T25" fmla="*/ T24 w 728"/>
                <a:gd name="T26" fmla="+- 0 14230 14147"/>
                <a:gd name="T27" fmla="*/ 14230 h 199"/>
                <a:gd name="T28" fmla="+- 0 7020 7017"/>
                <a:gd name="T29" fmla="*/ T28 w 728"/>
                <a:gd name="T30" fmla="+- 0 14277 14147"/>
                <a:gd name="T31" fmla="*/ 14277 h 199"/>
                <a:gd name="T32" fmla="+- 0 7017 7017"/>
                <a:gd name="T33" fmla="*/ T32 w 728"/>
                <a:gd name="T34" fmla="+- 0 14346 14147"/>
                <a:gd name="T35" fmla="*/ 14346 h 199"/>
                <a:gd name="T36" fmla="+- 0 7100 7017"/>
                <a:gd name="T37" fmla="*/ T36 w 728"/>
                <a:gd name="T38" fmla="+- 0 14341 14147"/>
                <a:gd name="T39" fmla="*/ 14341 h 199"/>
                <a:gd name="T40" fmla="+- 0 7196 7017"/>
                <a:gd name="T41" fmla="*/ T40 w 728"/>
                <a:gd name="T42" fmla="+- 0 14336 14147"/>
                <a:gd name="T43" fmla="*/ 14336 h 199"/>
                <a:gd name="T44" fmla="+- 0 7193 7017"/>
                <a:gd name="T45" fmla="*/ T44 w 728"/>
                <a:gd name="T46" fmla="+- 0 14292 14147"/>
                <a:gd name="T47" fmla="*/ 14292 h 199"/>
                <a:gd name="T48" fmla="+- 0 7187 7017"/>
                <a:gd name="T49" fmla="*/ T48 w 728"/>
                <a:gd name="T50" fmla="+- 0 14245 14147"/>
                <a:gd name="T51" fmla="*/ 14245 h 199"/>
                <a:gd name="T52" fmla="+- 0 7176 7017"/>
                <a:gd name="T53" fmla="*/ T52 w 728"/>
                <a:gd name="T54" fmla="+- 0 14202 14147"/>
                <a:gd name="T55" fmla="*/ 14202 h 199"/>
                <a:gd name="T56" fmla="+- 0 7156 7017"/>
                <a:gd name="T57" fmla="*/ T56 w 728"/>
                <a:gd name="T58" fmla="+- 0 14170 14147"/>
                <a:gd name="T59" fmla="*/ 14170 h 199"/>
                <a:gd name="T60" fmla="+- 0 7143 7017"/>
                <a:gd name="T61" fmla="*/ T60 w 728"/>
                <a:gd name="T62" fmla="+- 0 14189 14147"/>
                <a:gd name="T63" fmla="*/ 14189 h 199"/>
                <a:gd name="T64" fmla="+- 0 7128 7017"/>
                <a:gd name="T65" fmla="*/ T64 w 728"/>
                <a:gd name="T66" fmla="+- 0 14221 14147"/>
                <a:gd name="T67" fmla="*/ 14221 h 199"/>
                <a:gd name="T68" fmla="+- 0 7116 7017"/>
                <a:gd name="T69" fmla="*/ T68 w 728"/>
                <a:gd name="T70" fmla="+- 0 14270 14147"/>
                <a:gd name="T71" fmla="*/ 14270 h 199"/>
                <a:gd name="T72" fmla="+- 0 7112 7017"/>
                <a:gd name="T73" fmla="*/ T72 w 728"/>
                <a:gd name="T74" fmla="+- 0 14340 14147"/>
                <a:gd name="T75" fmla="*/ 14340 h 199"/>
                <a:gd name="T76" fmla="+- 0 7196 7017"/>
                <a:gd name="T77" fmla="*/ T76 w 728"/>
                <a:gd name="T78" fmla="+- 0 14336 14147"/>
                <a:gd name="T79" fmla="*/ 14336 h 199"/>
                <a:gd name="T80" fmla="+- 0 7370 7017"/>
                <a:gd name="T81" fmla="*/ T80 w 728"/>
                <a:gd name="T82" fmla="+- 0 14327 14147"/>
                <a:gd name="T83" fmla="*/ 14327 h 199"/>
                <a:gd name="T84" fmla="+- 0 7370 7017"/>
                <a:gd name="T85" fmla="*/ T84 w 728"/>
                <a:gd name="T86" fmla="+- 0 14285 14147"/>
                <a:gd name="T87" fmla="*/ 14285 h 199"/>
                <a:gd name="T88" fmla="+- 0 7365 7017"/>
                <a:gd name="T89" fmla="*/ T88 w 728"/>
                <a:gd name="T90" fmla="+- 0 14240 14147"/>
                <a:gd name="T91" fmla="*/ 14240 h 199"/>
                <a:gd name="T92" fmla="+- 0 7354 7017"/>
                <a:gd name="T93" fmla="*/ T92 w 728"/>
                <a:gd name="T94" fmla="+- 0 14200 14147"/>
                <a:gd name="T95" fmla="*/ 14200 h 199"/>
                <a:gd name="T96" fmla="+- 0 7336 7017"/>
                <a:gd name="T97" fmla="*/ T96 w 728"/>
                <a:gd name="T98" fmla="+- 0 14169 14147"/>
                <a:gd name="T99" fmla="*/ 14169 h 199"/>
                <a:gd name="T100" fmla="+- 0 7322 7017"/>
                <a:gd name="T101" fmla="*/ T100 w 728"/>
                <a:gd name="T102" fmla="+- 0 14187 14147"/>
                <a:gd name="T103" fmla="*/ 14187 h 199"/>
                <a:gd name="T104" fmla="+- 0 7307 7017"/>
                <a:gd name="T105" fmla="*/ T104 w 728"/>
                <a:gd name="T106" fmla="+- 0 14216 14147"/>
                <a:gd name="T107" fmla="*/ 14216 h 199"/>
                <a:gd name="T108" fmla="+- 0 7294 7017"/>
                <a:gd name="T109" fmla="*/ T108 w 728"/>
                <a:gd name="T110" fmla="+- 0 14263 14147"/>
                <a:gd name="T111" fmla="*/ 14263 h 199"/>
                <a:gd name="T112" fmla="+- 0 7287 7017"/>
                <a:gd name="T113" fmla="*/ T112 w 728"/>
                <a:gd name="T114" fmla="+- 0 14332 14147"/>
                <a:gd name="T115" fmla="*/ 14332 h 199"/>
                <a:gd name="T116" fmla="+- 0 7370 7017"/>
                <a:gd name="T117" fmla="*/ T116 w 728"/>
                <a:gd name="T118" fmla="+- 0 14327 14147"/>
                <a:gd name="T119" fmla="*/ 14327 h 199"/>
                <a:gd name="T120" fmla="+- 0 7465 7017"/>
                <a:gd name="T121" fmla="*/ T120 w 728"/>
                <a:gd name="T122" fmla="+- 0 14323 14147"/>
                <a:gd name="T123" fmla="*/ 14323 h 199"/>
                <a:gd name="T124" fmla="+- 0 7465 7017"/>
                <a:gd name="T125" fmla="*/ T124 w 728"/>
                <a:gd name="T126" fmla="+- 0 14279 14147"/>
                <a:gd name="T127" fmla="*/ 14279 h 199"/>
                <a:gd name="T128" fmla="+- 0 7461 7017"/>
                <a:gd name="T129" fmla="*/ T128 w 728"/>
                <a:gd name="T130" fmla="+- 0 14232 14147"/>
                <a:gd name="T131" fmla="*/ 14232 h 199"/>
                <a:gd name="T132" fmla="+- 0 7452 7017"/>
                <a:gd name="T133" fmla="*/ T132 w 728"/>
                <a:gd name="T134" fmla="+- 0 14189 14147"/>
                <a:gd name="T135" fmla="*/ 14189 h 199"/>
                <a:gd name="T136" fmla="+- 0 7435 7017"/>
                <a:gd name="T137" fmla="*/ T136 w 728"/>
                <a:gd name="T138" fmla="+- 0 14157 14147"/>
                <a:gd name="T139" fmla="*/ 14157 h 199"/>
                <a:gd name="T140" fmla="+- 0 7421 7017"/>
                <a:gd name="T141" fmla="*/ T140 w 728"/>
                <a:gd name="T142" fmla="+- 0 14176 14147"/>
                <a:gd name="T143" fmla="*/ 14176 h 199"/>
                <a:gd name="T144" fmla="+- 0 7404 7017"/>
                <a:gd name="T145" fmla="*/ T144 w 728"/>
                <a:gd name="T146" fmla="+- 0 14208 14147"/>
                <a:gd name="T147" fmla="*/ 14208 h 199"/>
                <a:gd name="T148" fmla="+- 0 7389 7017"/>
                <a:gd name="T149" fmla="*/ T148 w 728"/>
                <a:gd name="T150" fmla="+- 0 14257 14147"/>
                <a:gd name="T151" fmla="*/ 14257 h 199"/>
                <a:gd name="T152" fmla="+- 0 7381 7017"/>
                <a:gd name="T153" fmla="*/ T152 w 728"/>
                <a:gd name="T154" fmla="+- 0 14327 14147"/>
                <a:gd name="T155" fmla="*/ 14327 h 199"/>
                <a:gd name="T156" fmla="+- 0 7465 7017"/>
                <a:gd name="T157" fmla="*/ T156 w 728"/>
                <a:gd name="T158" fmla="+- 0 14323 14147"/>
                <a:gd name="T159" fmla="*/ 14323 h 199"/>
                <a:gd name="T160" fmla="+- 0 7648 7017"/>
                <a:gd name="T161" fmla="*/ T160 w 728"/>
                <a:gd name="T162" fmla="+- 0 14269 14147"/>
                <a:gd name="T163" fmla="*/ 14269 h 199"/>
                <a:gd name="T164" fmla="+- 0 7645 7017"/>
                <a:gd name="T165" fmla="*/ T164 w 728"/>
                <a:gd name="T166" fmla="+- 0 14224 14147"/>
                <a:gd name="T167" fmla="*/ 14224 h 199"/>
                <a:gd name="T168" fmla="+- 0 7636 7017"/>
                <a:gd name="T169" fmla="*/ T168 w 728"/>
                <a:gd name="T170" fmla="+- 0 14184 14147"/>
                <a:gd name="T171" fmla="*/ 14184 h 199"/>
                <a:gd name="T172" fmla="+- 0 7619 7017"/>
                <a:gd name="T173" fmla="*/ T172 w 728"/>
                <a:gd name="T174" fmla="+- 0 14152 14147"/>
                <a:gd name="T175" fmla="*/ 14152 h 199"/>
                <a:gd name="T176" fmla="+- 0 7605 7017"/>
                <a:gd name="T177" fmla="*/ T176 w 728"/>
                <a:gd name="T178" fmla="+- 0 14171 14147"/>
                <a:gd name="T179" fmla="*/ 14171 h 199"/>
                <a:gd name="T180" fmla="+- 0 7589 7017"/>
                <a:gd name="T181" fmla="*/ T180 w 728"/>
                <a:gd name="T182" fmla="+- 0 14200 14147"/>
                <a:gd name="T183" fmla="*/ 14200 h 199"/>
                <a:gd name="T184" fmla="+- 0 7574 7017"/>
                <a:gd name="T185" fmla="*/ T184 w 728"/>
                <a:gd name="T186" fmla="+- 0 14247 14147"/>
                <a:gd name="T187" fmla="*/ 14247 h 199"/>
                <a:gd name="T188" fmla="+- 0 7564 7017"/>
                <a:gd name="T189" fmla="*/ T188 w 728"/>
                <a:gd name="T190" fmla="+- 0 14316 14147"/>
                <a:gd name="T191" fmla="*/ 14316 h 199"/>
                <a:gd name="T192" fmla="+- 0 7648 7017"/>
                <a:gd name="T193" fmla="*/ T192 w 728"/>
                <a:gd name="T194" fmla="+- 0 14311 14147"/>
                <a:gd name="T195" fmla="*/ 14311 h 199"/>
                <a:gd name="T196" fmla="+- 0 7648 7017"/>
                <a:gd name="T197" fmla="*/ T196 w 728"/>
                <a:gd name="T198" fmla="+- 0 14269 14147"/>
                <a:gd name="T199" fmla="*/ 14269 h 199"/>
                <a:gd name="T200" fmla="+- 0 7745 7017"/>
                <a:gd name="T201" fmla="*/ T200 w 728"/>
                <a:gd name="T202" fmla="+- 0 14264 14147"/>
                <a:gd name="T203" fmla="*/ 14264 h 199"/>
                <a:gd name="T204" fmla="+- 0 7741 7017"/>
                <a:gd name="T205" fmla="*/ T204 w 728"/>
                <a:gd name="T206" fmla="+- 0 14219 14147"/>
                <a:gd name="T207" fmla="*/ 14219 h 199"/>
                <a:gd name="T208" fmla="+- 0 7732 7017"/>
                <a:gd name="T209" fmla="*/ T208 w 728"/>
                <a:gd name="T210" fmla="+- 0 14178 14147"/>
                <a:gd name="T211" fmla="*/ 14178 h 199"/>
                <a:gd name="T212" fmla="+- 0 7715 7017"/>
                <a:gd name="T213" fmla="*/ T212 w 728"/>
                <a:gd name="T214" fmla="+- 0 14147 14147"/>
                <a:gd name="T215" fmla="*/ 14147 h 199"/>
                <a:gd name="T216" fmla="+- 0 7701 7017"/>
                <a:gd name="T217" fmla="*/ T216 w 728"/>
                <a:gd name="T218" fmla="+- 0 14165 14147"/>
                <a:gd name="T219" fmla="*/ 14165 h 199"/>
                <a:gd name="T220" fmla="+- 0 7685 7017"/>
                <a:gd name="T221" fmla="*/ T220 w 728"/>
                <a:gd name="T222" fmla="+- 0 14195 14147"/>
                <a:gd name="T223" fmla="*/ 14195 h 199"/>
                <a:gd name="T224" fmla="+- 0 7670 7017"/>
                <a:gd name="T225" fmla="*/ T224 w 728"/>
                <a:gd name="T226" fmla="+- 0 14242 14147"/>
                <a:gd name="T227" fmla="*/ 14242 h 199"/>
                <a:gd name="T228" fmla="+- 0 7660 7017"/>
                <a:gd name="T229" fmla="*/ T228 w 728"/>
                <a:gd name="T230" fmla="+- 0 14311 14147"/>
                <a:gd name="T231" fmla="*/ 14311 h 199"/>
                <a:gd name="T232" fmla="+- 0 7744 7017"/>
                <a:gd name="T233" fmla="*/ T232 w 728"/>
                <a:gd name="T234" fmla="+- 0 14306 14147"/>
                <a:gd name="T235" fmla="*/ 14306 h 199"/>
                <a:gd name="T236" fmla="+- 0 7745 7017"/>
                <a:gd name="T237" fmla="*/ T236 w 728"/>
                <a:gd name="T238" fmla="+- 0 14264 14147"/>
                <a:gd name="T239" fmla="*/ 14264 h 1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728" h="199">
                  <a:moveTo>
                    <a:pt x="83" y="194"/>
                  </a:moveTo>
                  <a:lnTo>
                    <a:pt x="80" y="152"/>
                  </a:lnTo>
                  <a:lnTo>
                    <a:pt x="72" y="108"/>
                  </a:lnTo>
                  <a:lnTo>
                    <a:pt x="59" y="67"/>
                  </a:lnTo>
                  <a:lnTo>
                    <a:pt x="39" y="36"/>
                  </a:lnTo>
                  <a:lnTo>
                    <a:pt x="26" y="54"/>
                  </a:lnTo>
                  <a:lnTo>
                    <a:pt x="13" y="83"/>
                  </a:lnTo>
                  <a:lnTo>
                    <a:pt x="3" y="130"/>
                  </a:lnTo>
                  <a:lnTo>
                    <a:pt x="0" y="199"/>
                  </a:lnTo>
                  <a:lnTo>
                    <a:pt x="83" y="194"/>
                  </a:lnTo>
                  <a:close/>
                  <a:moveTo>
                    <a:pt x="179" y="189"/>
                  </a:moveTo>
                  <a:lnTo>
                    <a:pt x="176" y="145"/>
                  </a:lnTo>
                  <a:lnTo>
                    <a:pt x="170" y="98"/>
                  </a:lnTo>
                  <a:lnTo>
                    <a:pt x="159" y="55"/>
                  </a:lnTo>
                  <a:lnTo>
                    <a:pt x="139" y="23"/>
                  </a:lnTo>
                  <a:lnTo>
                    <a:pt x="126" y="42"/>
                  </a:lnTo>
                  <a:lnTo>
                    <a:pt x="111" y="74"/>
                  </a:lnTo>
                  <a:lnTo>
                    <a:pt x="99" y="123"/>
                  </a:lnTo>
                  <a:lnTo>
                    <a:pt x="95" y="193"/>
                  </a:lnTo>
                  <a:lnTo>
                    <a:pt x="179" y="189"/>
                  </a:lnTo>
                  <a:close/>
                  <a:moveTo>
                    <a:pt x="353" y="180"/>
                  </a:moveTo>
                  <a:lnTo>
                    <a:pt x="353" y="138"/>
                  </a:lnTo>
                  <a:lnTo>
                    <a:pt x="348" y="93"/>
                  </a:lnTo>
                  <a:lnTo>
                    <a:pt x="337" y="53"/>
                  </a:lnTo>
                  <a:lnTo>
                    <a:pt x="319" y="22"/>
                  </a:lnTo>
                  <a:lnTo>
                    <a:pt x="305" y="40"/>
                  </a:lnTo>
                  <a:lnTo>
                    <a:pt x="290" y="69"/>
                  </a:lnTo>
                  <a:lnTo>
                    <a:pt x="277" y="116"/>
                  </a:lnTo>
                  <a:lnTo>
                    <a:pt x="270" y="185"/>
                  </a:lnTo>
                  <a:lnTo>
                    <a:pt x="353" y="180"/>
                  </a:lnTo>
                  <a:close/>
                  <a:moveTo>
                    <a:pt x="448" y="176"/>
                  </a:moveTo>
                  <a:lnTo>
                    <a:pt x="448" y="132"/>
                  </a:lnTo>
                  <a:lnTo>
                    <a:pt x="444" y="85"/>
                  </a:lnTo>
                  <a:lnTo>
                    <a:pt x="435" y="42"/>
                  </a:lnTo>
                  <a:lnTo>
                    <a:pt x="418" y="10"/>
                  </a:lnTo>
                  <a:lnTo>
                    <a:pt x="404" y="29"/>
                  </a:lnTo>
                  <a:lnTo>
                    <a:pt x="387" y="61"/>
                  </a:lnTo>
                  <a:lnTo>
                    <a:pt x="372" y="110"/>
                  </a:lnTo>
                  <a:lnTo>
                    <a:pt x="364" y="180"/>
                  </a:lnTo>
                  <a:lnTo>
                    <a:pt x="448" y="176"/>
                  </a:lnTo>
                  <a:close/>
                  <a:moveTo>
                    <a:pt x="631" y="122"/>
                  </a:moveTo>
                  <a:lnTo>
                    <a:pt x="628" y="77"/>
                  </a:lnTo>
                  <a:lnTo>
                    <a:pt x="619" y="37"/>
                  </a:lnTo>
                  <a:lnTo>
                    <a:pt x="602" y="5"/>
                  </a:lnTo>
                  <a:lnTo>
                    <a:pt x="588" y="24"/>
                  </a:lnTo>
                  <a:lnTo>
                    <a:pt x="572" y="53"/>
                  </a:lnTo>
                  <a:lnTo>
                    <a:pt x="557" y="100"/>
                  </a:lnTo>
                  <a:lnTo>
                    <a:pt x="547" y="169"/>
                  </a:lnTo>
                  <a:lnTo>
                    <a:pt x="631" y="164"/>
                  </a:lnTo>
                  <a:lnTo>
                    <a:pt x="631" y="122"/>
                  </a:lnTo>
                  <a:close/>
                  <a:moveTo>
                    <a:pt x="728" y="117"/>
                  </a:moveTo>
                  <a:lnTo>
                    <a:pt x="724" y="72"/>
                  </a:lnTo>
                  <a:lnTo>
                    <a:pt x="715" y="31"/>
                  </a:lnTo>
                  <a:lnTo>
                    <a:pt x="698" y="0"/>
                  </a:lnTo>
                  <a:lnTo>
                    <a:pt x="684" y="18"/>
                  </a:lnTo>
                  <a:lnTo>
                    <a:pt x="668" y="48"/>
                  </a:lnTo>
                  <a:lnTo>
                    <a:pt x="653" y="95"/>
                  </a:lnTo>
                  <a:lnTo>
                    <a:pt x="643" y="164"/>
                  </a:lnTo>
                  <a:lnTo>
                    <a:pt x="727" y="159"/>
                  </a:lnTo>
                  <a:lnTo>
                    <a:pt x="728" y="117"/>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4" name="AutoShape 49"/>
            <p:cNvSpPr>
              <a:spLocks/>
            </p:cNvSpPr>
            <p:nvPr/>
          </p:nvSpPr>
          <p:spPr bwMode="auto">
            <a:xfrm>
              <a:off x="7003" y="14310"/>
              <a:ext cx="747" cy="75"/>
            </a:xfrm>
            <a:custGeom>
              <a:avLst/>
              <a:gdLst>
                <a:gd name="T0" fmla="+- 0 7207 7003"/>
                <a:gd name="T1" fmla="*/ T0 w 747"/>
                <a:gd name="T2" fmla="+- 0 14374 14311"/>
                <a:gd name="T3" fmla="*/ 14374 h 75"/>
                <a:gd name="T4" fmla="+- 0 7207 7003"/>
                <a:gd name="T5" fmla="*/ T4 w 747"/>
                <a:gd name="T6" fmla="+- 0 14341 14311"/>
                <a:gd name="T7" fmla="*/ 14341 h 75"/>
                <a:gd name="T8" fmla="+- 0 7005 7003"/>
                <a:gd name="T9" fmla="*/ T8 w 747"/>
                <a:gd name="T10" fmla="+- 0 14352 14311"/>
                <a:gd name="T11" fmla="*/ 14352 h 75"/>
                <a:gd name="T12" fmla="+- 0 7003 7003"/>
                <a:gd name="T13" fmla="*/ T12 w 747"/>
                <a:gd name="T14" fmla="+- 0 14385 14311"/>
                <a:gd name="T15" fmla="*/ 14385 h 75"/>
                <a:gd name="T16" fmla="+- 0 7031 7003"/>
                <a:gd name="T17" fmla="*/ T16 w 747"/>
                <a:gd name="T18" fmla="+- 0 14374 14311"/>
                <a:gd name="T19" fmla="*/ 14374 h 75"/>
                <a:gd name="T20" fmla="+- 0 7057 7003"/>
                <a:gd name="T21" fmla="*/ T20 w 747"/>
                <a:gd name="T22" fmla="+- 0 14370 14311"/>
                <a:gd name="T23" fmla="*/ 14370 h 75"/>
                <a:gd name="T24" fmla="+- 0 7082 7003"/>
                <a:gd name="T25" fmla="*/ T24 w 747"/>
                <a:gd name="T26" fmla="+- 0 14372 14311"/>
                <a:gd name="T27" fmla="*/ 14372 h 75"/>
                <a:gd name="T28" fmla="+- 0 7104 7003"/>
                <a:gd name="T29" fmla="*/ T28 w 747"/>
                <a:gd name="T30" fmla="+- 0 14380 14311"/>
                <a:gd name="T31" fmla="*/ 14380 h 75"/>
                <a:gd name="T32" fmla="+- 0 7130 7003"/>
                <a:gd name="T33" fmla="*/ T32 w 747"/>
                <a:gd name="T34" fmla="+- 0 14367 14311"/>
                <a:gd name="T35" fmla="*/ 14367 h 75"/>
                <a:gd name="T36" fmla="+- 0 7157 7003"/>
                <a:gd name="T37" fmla="*/ T36 w 747"/>
                <a:gd name="T38" fmla="+- 0 14362 14311"/>
                <a:gd name="T39" fmla="*/ 14362 h 75"/>
                <a:gd name="T40" fmla="+- 0 7183 7003"/>
                <a:gd name="T41" fmla="*/ T40 w 747"/>
                <a:gd name="T42" fmla="+- 0 14365 14311"/>
                <a:gd name="T43" fmla="*/ 14365 h 75"/>
                <a:gd name="T44" fmla="+- 0 7207 7003"/>
                <a:gd name="T45" fmla="*/ T44 w 747"/>
                <a:gd name="T46" fmla="+- 0 14374 14311"/>
                <a:gd name="T47" fmla="*/ 14374 h 75"/>
                <a:gd name="T48" fmla="+- 0 7476 7003"/>
                <a:gd name="T49" fmla="*/ T48 w 747"/>
                <a:gd name="T50" fmla="+- 0 14328 14311"/>
                <a:gd name="T51" fmla="*/ 14328 h 75"/>
                <a:gd name="T52" fmla="+- 0 7274 7003"/>
                <a:gd name="T53" fmla="*/ T52 w 747"/>
                <a:gd name="T54" fmla="+- 0 14339 14311"/>
                <a:gd name="T55" fmla="*/ 14339 h 75"/>
                <a:gd name="T56" fmla="+- 0 7272 7003"/>
                <a:gd name="T57" fmla="*/ T56 w 747"/>
                <a:gd name="T58" fmla="+- 0 14372 14311"/>
                <a:gd name="T59" fmla="*/ 14372 h 75"/>
                <a:gd name="T60" fmla="+- 0 7298 7003"/>
                <a:gd name="T61" fmla="*/ T60 w 747"/>
                <a:gd name="T62" fmla="+- 0 14359 14311"/>
                <a:gd name="T63" fmla="*/ 14359 h 75"/>
                <a:gd name="T64" fmla="+- 0 7326 7003"/>
                <a:gd name="T65" fmla="*/ T64 w 747"/>
                <a:gd name="T66" fmla="+- 0 14354 14311"/>
                <a:gd name="T67" fmla="*/ 14354 h 75"/>
                <a:gd name="T68" fmla="+- 0 7352 7003"/>
                <a:gd name="T69" fmla="*/ T68 w 747"/>
                <a:gd name="T70" fmla="+- 0 14357 14311"/>
                <a:gd name="T71" fmla="*/ 14357 h 75"/>
                <a:gd name="T72" fmla="+- 0 7373 7003"/>
                <a:gd name="T73" fmla="*/ T72 w 747"/>
                <a:gd name="T74" fmla="+- 0 14367 14311"/>
                <a:gd name="T75" fmla="*/ 14367 h 75"/>
                <a:gd name="T76" fmla="+- 0 7399 7003"/>
                <a:gd name="T77" fmla="*/ T76 w 747"/>
                <a:gd name="T78" fmla="+- 0 14353 14311"/>
                <a:gd name="T79" fmla="*/ 14353 h 75"/>
                <a:gd name="T80" fmla="+- 0 7425 7003"/>
                <a:gd name="T81" fmla="*/ T80 w 747"/>
                <a:gd name="T82" fmla="+- 0 14348 14311"/>
                <a:gd name="T83" fmla="*/ 14348 h 75"/>
                <a:gd name="T84" fmla="+- 0 7449 7003"/>
                <a:gd name="T85" fmla="*/ T84 w 747"/>
                <a:gd name="T86" fmla="+- 0 14352 14311"/>
                <a:gd name="T87" fmla="*/ 14352 h 75"/>
                <a:gd name="T88" fmla="+- 0 7473 7003"/>
                <a:gd name="T89" fmla="*/ T88 w 747"/>
                <a:gd name="T90" fmla="+- 0 14361 14311"/>
                <a:gd name="T91" fmla="*/ 14361 h 75"/>
                <a:gd name="T92" fmla="+- 0 7474 7003"/>
                <a:gd name="T93" fmla="*/ T92 w 747"/>
                <a:gd name="T94" fmla="+- 0 14348 14311"/>
                <a:gd name="T95" fmla="*/ 14348 h 75"/>
                <a:gd name="T96" fmla="+- 0 7475 7003"/>
                <a:gd name="T97" fmla="*/ T96 w 747"/>
                <a:gd name="T98" fmla="+- 0 14339 14311"/>
                <a:gd name="T99" fmla="*/ 14339 h 75"/>
                <a:gd name="T100" fmla="+- 0 7476 7003"/>
                <a:gd name="T101" fmla="*/ T100 w 747"/>
                <a:gd name="T102" fmla="+- 0 14328 14311"/>
                <a:gd name="T103" fmla="*/ 14328 h 75"/>
                <a:gd name="T104" fmla="+- 0 7750 7003"/>
                <a:gd name="T105" fmla="*/ T104 w 747"/>
                <a:gd name="T106" fmla="+- 0 14311 14311"/>
                <a:gd name="T107" fmla="*/ 14311 h 75"/>
                <a:gd name="T108" fmla="+- 0 7548 7003"/>
                <a:gd name="T109" fmla="*/ T108 w 747"/>
                <a:gd name="T110" fmla="+- 0 14322 14311"/>
                <a:gd name="T111" fmla="*/ 14322 h 75"/>
                <a:gd name="T112" fmla="+- 0 7545 7003"/>
                <a:gd name="T113" fmla="*/ T112 w 747"/>
                <a:gd name="T114" fmla="+- 0 14356 14311"/>
                <a:gd name="T115" fmla="*/ 14356 h 75"/>
                <a:gd name="T116" fmla="+- 0 7574 7003"/>
                <a:gd name="T117" fmla="*/ T116 w 747"/>
                <a:gd name="T118" fmla="+- 0 14343 14311"/>
                <a:gd name="T119" fmla="*/ 14343 h 75"/>
                <a:gd name="T120" fmla="+- 0 7602 7003"/>
                <a:gd name="T121" fmla="*/ T120 w 747"/>
                <a:gd name="T122" fmla="+- 0 14338 14311"/>
                <a:gd name="T123" fmla="*/ 14338 h 75"/>
                <a:gd name="T124" fmla="+- 0 7628 7003"/>
                <a:gd name="T125" fmla="*/ T124 w 747"/>
                <a:gd name="T126" fmla="+- 0 14340 14311"/>
                <a:gd name="T127" fmla="*/ 14340 h 75"/>
                <a:gd name="T128" fmla="+- 0 7648 7003"/>
                <a:gd name="T129" fmla="*/ T128 w 747"/>
                <a:gd name="T130" fmla="+- 0 14350 14311"/>
                <a:gd name="T131" fmla="*/ 14350 h 75"/>
                <a:gd name="T132" fmla="+- 0 7672 7003"/>
                <a:gd name="T133" fmla="*/ T132 w 747"/>
                <a:gd name="T134" fmla="+- 0 14338 14311"/>
                <a:gd name="T135" fmla="*/ 14338 h 75"/>
                <a:gd name="T136" fmla="+- 0 7698 7003"/>
                <a:gd name="T137" fmla="*/ T136 w 747"/>
                <a:gd name="T138" fmla="+- 0 14333 14311"/>
                <a:gd name="T139" fmla="*/ 14333 h 75"/>
                <a:gd name="T140" fmla="+- 0 7724 7003"/>
                <a:gd name="T141" fmla="*/ T140 w 747"/>
                <a:gd name="T142" fmla="+- 0 14336 14311"/>
                <a:gd name="T143" fmla="*/ 14336 h 75"/>
                <a:gd name="T144" fmla="+- 0 7747 7003"/>
                <a:gd name="T145" fmla="*/ T144 w 747"/>
                <a:gd name="T146" fmla="+- 0 14345 14311"/>
                <a:gd name="T147" fmla="*/ 14345 h 75"/>
                <a:gd name="T148" fmla="+- 0 7749 7003"/>
                <a:gd name="T149" fmla="*/ T148 w 747"/>
                <a:gd name="T150" fmla="+- 0 14322 14311"/>
                <a:gd name="T151" fmla="*/ 14322 h 75"/>
                <a:gd name="T152" fmla="+- 0 7750 7003"/>
                <a:gd name="T153" fmla="*/ T152 w 747"/>
                <a:gd name="T154" fmla="+- 0 14311 14311"/>
                <a:gd name="T155" fmla="*/ 14311 h 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747" h="75">
                  <a:moveTo>
                    <a:pt x="204" y="63"/>
                  </a:moveTo>
                  <a:lnTo>
                    <a:pt x="204" y="30"/>
                  </a:lnTo>
                  <a:lnTo>
                    <a:pt x="2" y="41"/>
                  </a:lnTo>
                  <a:lnTo>
                    <a:pt x="0" y="74"/>
                  </a:lnTo>
                  <a:lnTo>
                    <a:pt x="28" y="63"/>
                  </a:lnTo>
                  <a:lnTo>
                    <a:pt x="54" y="59"/>
                  </a:lnTo>
                  <a:lnTo>
                    <a:pt x="79" y="61"/>
                  </a:lnTo>
                  <a:lnTo>
                    <a:pt x="101" y="69"/>
                  </a:lnTo>
                  <a:lnTo>
                    <a:pt x="127" y="56"/>
                  </a:lnTo>
                  <a:lnTo>
                    <a:pt x="154" y="51"/>
                  </a:lnTo>
                  <a:lnTo>
                    <a:pt x="180" y="54"/>
                  </a:lnTo>
                  <a:lnTo>
                    <a:pt x="204" y="63"/>
                  </a:lnTo>
                  <a:close/>
                  <a:moveTo>
                    <a:pt x="473" y="17"/>
                  </a:moveTo>
                  <a:lnTo>
                    <a:pt x="271" y="28"/>
                  </a:lnTo>
                  <a:lnTo>
                    <a:pt x="269" y="61"/>
                  </a:lnTo>
                  <a:lnTo>
                    <a:pt x="295" y="48"/>
                  </a:lnTo>
                  <a:lnTo>
                    <a:pt x="323" y="43"/>
                  </a:lnTo>
                  <a:lnTo>
                    <a:pt x="349" y="46"/>
                  </a:lnTo>
                  <a:lnTo>
                    <a:pt x="370" y="56"/>
                  </a:lnTo>
                  <a:lnTo>
                    <a:pt x="396" y="42"/>
                  </a:lnTo>
                  <a:lnTo>
                    <a:pt x="422" y="37"/>
                  </a:lnTo>
                  <a:lnTo>
                    <a:pt x="446" y="41"/>
                  </a:lnTo>
                  <a:lnTo>
                    <a:pt x="470" y="50"/>
                  </a:lnTo>
                  <a:lnTo>
                    <a:pt x="471" y="37"/>
                  </a:lnTo>
                  <a:lnTo>
                    <a:pt x="472" y="28"/>
                  </a:lnTo>
                  <a:lnTo>
                    <a:pt x="473" y="17"/>
                  </a:lnTo>
                  <a:close/>
                  <a:moveTo>
                    <a:pt x="747" y="0"/>
                  </a:moveTo>
                  <a:lnTo>
                    <a:pt x="545" y="11"/>
                  </a:lnTo>
                  <a:lnTo>
                    <a:pt x="542" y="45"/>
                  </a:lnTo>
                  <a:lnTo>
                    <a:pt x="571" y="32"/>
                  </a:lnTo>
                  <a:lnTo>
                    <a:pt x="599" y="27"/>
                  </a:lnTo>
                  <a:lnTo>
                    <a:pt x="625" y="29"/>
                  </a:lnTo>
                  <a:lnTo>
                    <a:pt x="645" y="39"/>
                  </a:lnTo>
                  <a:lnTo>
                    <a:pt x="669" y="27"/>
                  </a:lnTo>
                  <a:lnTo>
                    <a:pt x="695" y="22"/>
                  </a:lnTo>
                  <a:lnTo>
                    <a:pt x="721" y="25"/>
                  </a:lnTo>
                  <a:lnTo>
                    <a:pt x="744" y="34"/>
                  </a:lnTo>
                  <a:lnTo>
                    <a:pt x="746" y="11"/>
                  </a:lnTo>
                  <a:lnTo>
                    <a:pt x="747" y="0"/>
                  </a:lnTo>
                  <a:close/>
                </a:path>
              </a:pathLst>
            </a:custGeom>
            <a:solidFill>
              <a:srgbClr val="8A77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5" name="AutoShape 50"/>
            <p:cNvSpPr>
              <a:spLocks/>
            </p:cNvSpPr>
            <p:nvPr/>
          </p:nvSpPr>
          <p:spPr bwMode="auto">
            <a:xfrm>
              <a:off x="6727" y="14927"/>
              <a:ext cx="279" cy="68"/>
            </a:xfrm>
            <a:custGeom>
              <a:avLst/>
              <a:gdLst>
                <a:gd name="T0" fmla="+- 0 6753 6728"/>
                <a:gd name="T1" fmla="*/ T0 w 279"/>
                <a:gd name="T2" fmla="+- 0 14993 14928"/>
                <a:gd name="T3" fmla="*/ 14993 h 68"/>
                <a:gd name="T4" fmla="+- 0 6752 6728"/>
                <a:gd name="T5" fmla="*/ T4 w 279"/>
                <a:gd name="T6" fmla="+- 0 14954 14928"/>
                <a:gd name="T7" fmla="*/ 14954 h 68"/>
                <a:gd name="T8" fmla="+- 0 6752 6728"/>
                <a:gd name="T9" fmla="*/ T8 w 279"/>
                <a:gd name="T10" fmla="+- 0 14943 14928"/>
                <a:gd name="T11" fmla="*/ 14943 h 68"/>
                <a:gd name="T12" fmla="+- 0 6747 6728"/>
                <a:gd name="T13" fmla="*/ T12 w 279"/>
                <a:gd name="T14" fmla="+- 0 14932 14928"/>
                <a:gd name="T15" fmla="*/ 14932 h 68"/>
                <a:gd name="T16" fmla="+- 0 6739 6728"/>
                <a:gd name="T17" fmla="*/ T16 w 279"/>
                <a:gd name="T18" fmla="+- 0 14929 14928"/>
                <a:gd name="T19" fmla="*/ 14929 h 68"/>
                <a:gd name="T20" fmla="+- 0 6731 6728"/>
                <a:gd name="T21" fmla="*/ T20 w 279"/>
                <a:gd name="T22" fmla="+- 0 14933 14928"/>
                <a:gd name="T23" fmla="*/ 14933 h 68"/>
                <a:gd name="T24" fmla="+- 0 6728 6728"/>
                <a:gd name="T25" fmla="*/ T24 w 279"/>
                <a:gd name="T26" fmla="+- 0 14944 14928"/>
                <a:gd name="T27" fmla="*/ 14944 h 68"/>
                <a:gd name="T28" fmla="+- 0 6731 6728"/>
                <a:gd name="T29" fmla="*/ T28 w 279"/>
                <a:gd name="T30" fmla="+- 0 14995 14928"/>
                <a:gd name="T31" fmla="*/ 14995 h 68"/>
                <a:gd name="T32" fmla="+- 0 6753 6728"/>
                <a:gd name="T33" fmla="*/ T32 w 279"/>
                <a:gd name="T34" fmla="+- 0 14993 14928"/>
                <a:gd name="T35" fmla="*/ 14993 h 68"/>
                <a:gd name="T36" fmla="+- 0 6884 6728"/>
                <a:gd name="T37" fmla="*/ T36 w 279"/>
                <a:gd name="T38" fmla="+- 0 14953 14928"/>
                <a:gd name="T39" fmla="*/ 14953 h 68"/>
                <a:gd name="T40" fmla="+- 0 6884 6728"/>
                <a:gd name="T41" fmla="*/ T40 w 279"/>
                <a:gd name="T42" fmla="+- 0 14942 14928"/>
                <a:gd name="T43" fmla="*/ 14942 h 68"/>
                <a:gd name="T44" fmla="+- 0 6880 6728"/>
                <a:gd name="T45" fmla="*/ T44 w 279"/>
                <a:gd name="T46" fmla="+- 0 14931 14928"/>
                <a:gd name="T47" fmla="*/ 14931 h 68"/>
                <a:gd name="T48" fmla="+- 0 6871 6728"/>
                <a:gd name="T49" fmla="*/ T48 w 279"/>
                <a:gd name="T50" fmla="+- 0 14928 14928"/>
                <a:gd name="T51" fmla="*/ 14928 h 68"/>
                <a:gd name="T52" fmla="+- 0 6863 6728"/>
                <a:gd name="T53" fmla="*/ T52 w 279"/>
                <a:gd name="T54" fmla="+- 0 14932 14928"/>
                <a:gd name="T55" fmla="*/ 14932 h 68"/>
                <a:gd name="T56" fmla="+- 0 6860 6728"/>
                <a:gd name="T57" fmla="*/ T56 w 279"/>
                <a:gd name="T58" fmla="+- 0 14943 14928"/>
                <a:gd name="T59" fmla="*/ 14943 h 68"/>
                <a:gd name="T60" fmla="+- 0 6861 6728"/>
                <a:gd name="T61" fmla="*/ T60 w 279"/>
                <a:gd name="T62" fmla="+- 0 14994 14928"/>
                <a:gd name="T63" fmla="*/ 14994 h 68"/>
                <a:gd name="T64" fmla="+- 0 6884 6728"/>
                <a:gd name="T65" fmla="*/ T64 w 279"/>
                <a:gd name="T66" fmla="+- 0 14992 14928"/>
                <a:gd name="T67" fmla="*/ 14992 h 68"/>
                <a:gd name="T68" fmla="+- 0 6884 6728"/>
                <a:gd name="T69" fmla="*/ T68 w 279"/>
                <a:gd name="T70" fmla="+- 0 14953 14928"/>
                <a:gd name="T71" fmla="*/ 14953 h 68"/>
                <a:gd name="T72" fmla="+- 0 7006 6728"/>
                <a:gd name="T73" fmla="*/ T72 w 279"/>
                <a:gd name="T74" fmla="+- 0 14944 14928"/>
                <a:gd name="T75" fmla="*/ 14944 h 68"/>
                <a:gd name="T76" fmla="+- 0 7002 6728"/>
                <a:gd name="T77" fmla="*/ T76 w 279"/>
                <a:gd name="T78" fmla="+- 0 14933 14928"/>
                <a:gd name="T79" fmla="*/ 14933 h 68"/>
                <a:gd name="T80" fmla="+- 0 6994 6728"/>
                <a:gd name="T81" fmla="*/ T80 w 279"/>
                <a:gd name="T82" fmla="+- 0 14929 14928"/>
                <a:gd name="T83" fmla="*/ 14929 h 68"/>
                <a:gd name="T84" fmla="+- 0 6986 6728"/>
                <a:gd name="T85" fmla="*/ T84 w 279"/>
                <a:gd name="T86" fmla="+- 0 14933 14928"/>
                <a:gd name="T87" fmla="*/ 14933 h 68"/>
                <a:gd name="T88" fmla="+- 0 6982 6728"/>
                <a:gd name="T89" fmla="*/ T88 w 279"/>
                <a:gd name="T90" fmla="+- 0 14943 14928"/>
                <a:gd name="T91" fmla="*/ 14943 h 68"/>
                <a:gd name="T92" fmla="+- 0 6981 6728"/>
                <a:gd name="T93" fmla="*/ T92 w 279"/>
                <a:gd name="T94" fmla="+- 0 14994 14928"/>
                <a:gd name="T95" fmla="*/ 14994 h 68"/>
                <a:gd name="T96" fmla="+- 0 7003 6728"/>
                <a:gd name="T97" fmla="*/ T96 w 279"/>
                <a:gd name="T98" fmla="+- 0 14994 14928"/>
                <a:gd name="T99" fmla="*/ 14994 h 68"/>
                <a:gd name="T100" fmla="+- 0 7006 6728"/>
                <a:gd name="T101" fmla="*/ T100 w 279"/>
                <a:gd name="T102" fmla="+- 0 14955 14928"/>
                <a:gd name="T103" fmla="*/ 14955 h 68"/>
                <a:gd name="T104" fmla="+- 0 7006 6728"/>
                <a:gd name="T105" fmla="*/ T104 w 279"/>
                <a:gd name="T106" fmla="+- 0 14944 14928"/>
                <a:gd name="T107" fmla="*/ 14944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279" h="68">
                  <a:moveTo>
                    <a:pt x="25" y="65"/>
                  </a:moveTo>
                  <a:lnTo>
                    <a:pt x="24" y="26"/>
                  </a:lnTo>
                  <a:lnTo>
                    <a:pt x="24" y="15"/>
                  </a:lnTo>
                  <a:lnTo>
                    <a:pt x="19" y="4"/>
                  </a:lnTo>
                  <a:lnTo>
                    <a:pt x="11" y="1"/>
                  </a:lnTo>
                  <a:lnTo>
                    <a:pt x="3" y="5"/>
                  </a:lnTo>
                  <a:lnTo>
                    <a:pt x="0" y="16"/>
                  </a:lnTo>
                  <a:lnTo>
                    <a:pt x="3" y="67"/>
                  </a:lnTo>
                  <a:lnTo>
                    <a:pt x="25" y="65"/>
                  </a:lnTo>
                  <a:close/>
                  <a:moveTo>
                    <a:pt x="156" y="25"/>
                  </a:moveTo>
                  <a:lnTo>
                    <a:pt x="156" y="14"/>
                  </a:lnTo>
                  <a:lnTo>
                    <a:pt x="152" y="3"/>
                  </a:lnTo>
                  <a:lnTo>
                    <a:pt x="143" y="0"/>
                  </a:lnTo>
                  <a:lnTo>
                    <a:pt x="135" y="4"/>
                  </a:lnTo>
                  <a:lnTo>
                    <a:pt x="132" y="15"/>
                  </a:lnTo>
                  <a:lnTo>
                    <a:pt x="133" y="66"/>
                  </a:lnTo>
                  <a:lnTo>
                    <a:pt x="156" y="64"/>
                  </a:lnTo>
                  <a:lnTo>
                    <a:pt x="156" y="25"/>
                  </a:lnTo>
                  <a:close/>
                  <a:moveTo>
                    <a:pt x="278" y="16"/>
                  </a:moveTo>
                  <a:lnTo>
                    <a:pt x="274" y="5"/>
                  </a:lnTo>
                  <a:lnTo>
                    <a:pt x="266" y="1"/>
                  </a:lnTo>
                  <a:lnTo>
                    <a:pt x="258" y="5"/>
                  </a:lnTo>
                  <a:lnTo>
                    <a:pt x="254" y="15"/>
                  </a:lnTo>
                  <a:lnTo>
                    <a:pt x="253" y="66"/>
                  </a:lnTo>
                  <a:lnTo>
                    <a:pt x="275" y="66"/>
                  </a:lnTo>
                  <a:lnTo>
                    <a:pt x="278" y="27"/>
                  </a:lnTo>
                  <a:lnTo>
                    <a:pt x="278" y="16"/>
                  </a:lnTo>
                  <a:close/>
                </a:path>
              </a:pathLst>
            </a:custGeom>
            <a:solidFill>
              <a:srgbClr val="372E2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46" name="Picture 1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9" y="1499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Freeform 146"/>
            <p:cNvSpPr>
              <a:spLocks/>
            </p:cNvSpPr>
            <p:nvPr/>
          </p:nvSpPr>
          <p:spPr bwMode="auto">
            <a:xfrm>
              <a:off x="6658" y="15163"/>
              <a:ext cx="61" cy="37"/>
            </a:xfrm>
            <a:custGeom>
              <a:avLst/>
              <a:gdLst>
                <a:gd name="T0" fmla="+- 0 6720 6659"/>
                <a:gd name="T1" fmla="*/ T0 w 61"/>
                <a:gd name="T2" fmla="+- 0 15200 15163"/>
                <a:gd name="T3" fmla="*/ 15200 h 37"/>
                <a:gd name="T4" fmla="+- 0 6659 6659"/>
                <a:gd name="T5" fmla="*/ T4 w 61"/>
                <a:gd name="T6" fmla="+- 0 15199 15163"/>
                <a:gd name="T7" fmla="*/ 15199 h 37"/>
                <a:gd name="T8" fmla="+- 0 6661 6659"/>
                <a:gd name="T9" fmla="*/ T8 w 61"/>
                <a:gd name="T10" fmla="+- 0 15163 15163"/>
                <a:gd name="T11" fmla="*/ 15163 h 37"/>
                <a:gd name="T12" fmla="+- 0 6719 6659"/>
                <a:gd name="T13" fmla="*/ T12 w 61"/>
                <a:gd name="T14" fmla="+- 0 15167 15163"/>
                <a:gd name="T15" fmla="*/ 15167 h 37"/>
                <a:gd name="T16" fmla="+- 0 6720 6659"/>
                <a:gd name="T17" fmla="*/ T16 w 61"/>
                <a:gd name="T18" fmla="+- 0 15200 15163"/>
                <a:gd name="T19" fmla="*/ 15200 h 37"/>
              </a:gdLst>
              <a:ahLst/>
              <a:cxnLst>
                <a:cxn ang="0">
                  <a:pos x="T1" y="T3"/>
                </a:cxn>
                <a:cxn ang="0">
                  <a:pos x="T5" y="T7"/>
                </a:cxn>
                <a:cxn ang="0">
                  <a:pos x="T9" y="T11"/>
                </a:cxn>
                <a:cxn ang="0">
                  <a:pos x="T13" y="T15"/>
                </a:cxn>
                <a:cxn ang="0">
                  <a:pos x="T17" y="T19"/>
                </a:cxn>
              </a:cxnLst>
              <a:rect l="0" t="0" r="r" b="b"/>
              <a:pathLst>
                <a:path w="61" h="37">
                  <a:moveTo>
                    <a:pt x="61" y="37"/>
                  </a:moveTo>
                  <a:lnTo>
                    <a:pt x="0" y="36"/>
                  </a:lnTo>
                  <a:lnTo>
                    <a:pt x="2" y="0"/>
                  </a:lnTo>
                  <a:lnTo>
                    <a:pt x="60" y="4"/>
                  </a:lnTo>
                  <a:lnTo>
                    <a:pt x="61" y="37"/>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8" name="Freeform 147"/>
            <p:cNvSpPr>
              <a:spLocks/>
            </p:cNvSpPr>
            <p:nvPr/>
          </p:nvSpPr>
          <p:spPr bwMode="auto">
            <a:xfrm>
              <a:off x="6726" y="15162"/>
              <a:ext cx="61" cy="41"/>
            </a:xfrm>
            <a:custGeom>
              <a:avLst/>
              <a:gdLst>
                <a:gd name="T0" fmla="+- 0 6730 6726"/>
                <a:gd name="T1" fmla="*/ T0 w 61"/>
                <a:gd name="T2" fmla="+- 0 15203 15163"/>
                <a:gd name="T3" fmla="*/ 15203 h 41"/>
                <a:gd name="T4" fmla="+- 0 6726 6726"/>
                <a:gd name="T5" fmla="*/ T4 w 61"/>
                <a:gd name="T6" fmla="+- 0 15166 15163"/>
                <a:gd name="T7" fmla="*/ 15166 h 41"/>
                <a:gd name="T8" fmla="+- 0 6787 6726"/>
                <a:gd name="T9" fmla="*/ T8 w 61"/>
                <a:gd name="T10" fmla="+- 0 15163 15163"/>
                <a:gd name="T11" fmla="*/ 15163 h 41"/>
                <a:gd name="T12" fmla="+- 0 6786 6726"/>
                <a:gd name="T13" fmla="*/ T12 w 61"/>
                <a:gd name="T14" fmla="+- 0 15202 15163"/>
                <a:gd name="T15" fmla="*/ 15202 h 41"/>
                <a:gd name="T16" fmla="+- 0 6730 6726"/>
                <a:gd name="T17" fmla="*/ T16 w 61"/>
                <a:gd name="T18" fmla="+- 0 15203 15163"/>
                <a:gd name="T19" fmla="*/ 15203 h 41"/>
              </a:gdLst>
              <a:ahLst/>
              <a:cxnLst>
                <a:cxn ang="0">
                  <a:pos x="T1" y="T3"/>
                </a:cxn>
                <a:cxn ang="0">
                  <a:pos x="T5" y="T7"/>
                </a:cxn>
                <a:cxn ang="0">
                  <a:pos x="T9" y="T11"/>
                </a:cxn>
                <a:cxn ang="0">
                  <a:pos x="T13" y="T15"/>
                </a:cxn>
                <a:cxn ang="0">
                  <a:pos x="T17" y="T19"/>
                </a:cxn>
              </a:cxnLst>
              <a:rect l="0" t="0" r="r" b="b"/>
              <a:pathLst>
                <a:path w="61" h="41">
                  <a:moveTo>
                    <a:pt x="4" y="40"/>
                  </a:moveTo>
                  <a:lnTo>
                    <a:pt x="0" y="3"/>
                  </a:lnTo>
                  <a:lnTo>
                    <a:pt x="61" y="0"/>
                  </a:lnTo>
                  <a:lnTo>
                    <a:pt x="60" y="39"/>
                  </a:lnTo>
                  <a:lnTo>
                    <a:pt x="4" y="40"/>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9" name="AutoShape 54"/>
            <p:cNvSpPr>
              <a:spLocks/>
            </p:cNvSpPr>
            <p:nvPr/>
          </p:nvSpPr>
          <p:spPr bwMode="auto">
            <a:xfrm>
              <a:off x="6685" y="15088"/>
              <a:ext cx="169" cy="150"/>
            </a:xfrm>
            <a:custGeom>
              <a:avLst/>
              <a:gdLst>
                <a:gd name="T0" fmla="+- 0 6745 6686"/>
                <a:gd name="T1" fmla="*/ T0 w 169"/>
                <a:gd name="T2" fmla="+- 0 15212 15089"/>
                <a:gd name="T3" fmla="*/ 15212 h 150"/>
                <a:gd name="T4" fmla="+- 0 6691 6686"/>
                <a:gd name="T5" fmla="*/ T4 w 169"/>
                <a:gd name="T6" fmla="+- 0 15209 15089"/>
                <a:gd name="T7" fmla="*/ 15209 h 150"/>
                <a:gd name="T8" fmla="+- 0 6686 6686"/>
                <a:gd name="T9" fmla="*/ T8 w 169"/>
                <a:gd name="T10" fmla="+- 0 15238 15089"/>
                <a:gd name="T11" fmla="*/ 15238 h 150"/>
                <a:gd name="T12" fmla="+- 0 6744 6686"/>
                <a:gd name="T13" fmla="*/ T12 w 169"/>
                <a:gd name="T14" fmla="+- 0 15238 15089"/>
                <a:gd name="T15" fmla="*/ 15238 h 150"/>
                <a:gd name="T16" fmla="+- 0 6745 6686"/>
                <a:gd name="T17" fmla="*/ T16 w 169"/>
                <a:gd name="T18" fmla="+- 0 15212 15089"/>
                <a:gd name="T19" fmla="*/ 15212 h 150"/>
                <a:gd name="T20" fmla="+- 0 6855 6686"/>
                <a:gd name="T21" fmla="*/ T20 w 169"/>
                <a:gd name="T22" fmla="+- 0 15121 15089"/>
                <a:gd name="T23" fmla="*/ 15121 h 150"/>
                <a:gd name="T24" fmla="+- 0 6853 6686"/>
                <a:gd name="T25" fmla="*/ T24 w 169"/>
                <a:gd name="T26" fmla="+- 0 15089 15089"/>
                <a:gd name="T27" fmla="*/ 15089 h 150"/>
                <a:gd name="T28" fmla="+- 0 6799 6686"/>
                <a:gd name="T29" fmla="*/ T28 w 169"/>
                <a:gd name="T30" fmla="+- 0 15092 15089"/>
                <a:gd name="T31" fmla="*/ 15092 h 150"/>
                <a:gd name="T32" fmla="+- 0 6794 6686"/>
                <a:gd name="T33" fmla="*/ T32 w 169"/>
                <a:gd name="T34" fmla="+- 0 15120 15089"/>
                <a:gd name="T35" fmla="*/ 15120 h 150"/>
                <a:gd name="T36" fmla="+- 0 6855 6686"/>
                <a:gd name="T37" fmla="*/ T36 w 169"/>
                <a:gd name="T38" fmla="+- 0 15121 15089"/>
                <a:gd name="T39" fmla="*/ 15121 h 1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69" h="150">
                  <a:moveTo>
                    <a:pt x="59" y="123"/>
                  </a:moveTo>
                  <a:lnTo>
                    <a:pt x="5" y="120"/>
                  </a:lnTo>
                  <a:lnTo>
                    <a:pt x="0" y="149"/>
                  </a:lnTo>
                  <a:lnTo>
                    <a:pt x="58" y="149"/>
                  </a:lnTo>
                  <a:lnTo>
                    <a:pt x="59" y="123"/>
                  </a:lnTo>
                  <a:close/>
                  <a:moveTo>
                    <a:pt x="169" y="32"/>
                  </a:moveTo>
                  <a:lnTo>
                    <a:pt x="167" y="0"/>
                  </a:lnTo>
                  <a:lnTo>
                    <a:pt x="113" y="3"/>
                  </a:lnTo>
                  <a:lnTo>
                    <a:pt x="108" y="31"/>
                  </a:lnTo>
                  <a:lnTo>
                    <a:pt x="169" y="32"/>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0" name="Freeform 149"/>
            <p:cNvSpPr>
              <a:spLocks/>
            </p:cNvSpPr>
            <p:nvPr/>
          </p:nvSpPr>
          <p:spPr bwMode="auto">
            <a:xfrm>
              <a:off x="7666" y="14853"/>
              <a:ext cx="76" cy="47"/>
            </a:xfrm>
            <a:custGeom>
              <a:avLst/>
              <a:gdLst>
                <a:gd name="T0" fmla="+- 0 7741 7666"/>
                <a:gd name="T1" fmla="*/ T0 w 76"/>
                <a:gd name="T2" fmla="+- 0 14900 14853"/>
                <a:gd name="T3" fmla="*/ 14900 h 47"/>
                <a:gd name="T4" fmla="+- 0 7667 7666"/>
                <a:gd name="T5" fmla="*/ T4 w 76"/>
                <a:gd name="T6" fmla="+- 0 14897 14853"/>
                <a:gd name="T7" fmla="*/ 14897 h 47"/>
                <a:gd name="T8" fmla="+- 0 7666 7666"/>
                <a:gd name="T9" fmla="*/ T8 w 76"/>
                <a:gd name="T10" fmla="+- 0 14853 14853"/>
                <a:gd name="T11" fmla="*/ 14853 h 47"/>
                <a:gd name="T12" fmla="+- 0 7742 7666"/>
                <a:gd name="T13" fmla="*/ T12 w 76"/>
                <a:gd name="T14" fmla="+- 0 14856 14853"/>
                <a:gd name="T15" fmla="*/ 14856 h 47"/>
                <a:gd name="T16" fmla="+- 0 7741 7666"/>
                <a:gd name="T17" fmla="*/ T16 w 76"/>
                <a:gd name="T18" fmla="+- 0 14900 14853"/>
                <a:gd name="T19" fmla="*/ 14900 h 47"/>
              </a:gdLst>
              <a:ahLst/>
              <a:cxnLst>
                <a:cxn ang="0">
                  <a:pos x="T1" y="T3"/>
                </a:cxn>
                <a:cxn ang="0">
                  <a:pos x="T5" y="T7"/>
                </a:cxn>
                <a:cxn ang="0">
                  <a:pos x="T9" y="T11"/>
                </a:cxn>
                <a:cxn ang="0">
                  <a:pos x="T13" y="T15"/>
                </a:cxn>
                <a:cxn ang="0">
                  <a:pos x="T17" y="T19"/>
                </a:cxn>
              </a:cxnLst>
              <a:rect l="0" t="0" r="r" b="b"/>
              <a:pathLst>
                <a:path w="76" h="47">
                  <a:moveTo>
                    <a:pt x="75" y="47"/>
                  </a:moveTo>
                  <a:lnTo>
                    <a:pt x="1" y="44"/>
                  </a:lnTo>
                  <a:lnTo>
                    <a:pt x="0" y="0"/>
                  </a:lnTo>
                  <a:lnTo>
                    <a:pt x="76" y="3"/>
                  </a:lnTo>
                  <a:lnTo>
                    <a:pt x="75" y="47"/>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1" name="AutoShape 56"/>
            <p:cNvSpPr>
              <a:spLocks/>
            </p:cNvSpPr>
            <p:nvPr/>
          </p:nvSpPr>
          <p:spPr bwMode="auto">
            <a:xfrm>
              <a:off x="7616" y="14856"/>
              <a:ext cx="192" cy="82"/>
            </a:xfrm>
            <a:custGeom>
              <a:avLst/>
              <a:gdLst>
                <a:gd name="T0" fmla="+- 0 7698 7616"/>
                <a:gd name="T1" fmla="*/ T0 w 192"/>
                <a:gd name="T2" fmla="+- 0 14906 14857"/>
                <a:gd name="T3" fmla="*/ 14906 h 82"/>
                <a:gd name="T4" fmla="+- 0 7616 7616"/>
                <a:gd name="T5" fmla="*/ T4 w 192"/>
                <a:gd name="T6" fmla="+- 0 14906 14857"/>
                <a:gd name="T7" fmla="*/ 14906 h 82"/>
                <a:gd name="T8" fmla="+- 0 7621 7616"/>
                <a:gd name="T9" fmla="*/ T8 w 192"/>
                <a:gd name="T10" fmla="+- 0 14938 14857"/>
                <a:gd name="T11" fmla="*/ 14938 h 82"/>
                <a:gd name="T12" fmla="+- 0 7695 7616"/>
                <a:gd name="T13" fmla="*/ T12 w 192"/>
                <a:gd name="T14" fmla="+- 0 14938 14857"/>
                <a:gd name="T15" fmla="*/ 14938 h 82"/>
                <a:gd name="T16" fmla="+- 0 7698 7616"/>
                <a:gd name="T17" fmla="*/ T16 w 192"/>
                <a:gd name="T18" fmla="+- 0 14906 14857"/>
                <a:gd name="T19" fmla="*/ 14906 h 82"/>
                <a:gd name="T20" fmla="+- 0 7808 7616"/>
                <a:gd name="T21" fmla="*/ T20 w 192"/>
                <a:gd name="T22" fmla="+- 0 14898 14857"/>
                <a:gd name="T23" fmla="*/ 14898 h 82"/>
                <a:gd name="T24" fmla="+- 0 7803 7616"/>
                <a:gd name="T25" fmla="*/ T24 w 192"/>
                <a:gd name="T26" fmla="+- 0 14860 14857"/>
                <a:gd name="T27" fmla="*/ 14860 h 82"/>
                <a:gd name="T28" fmla="+- 0 7750 7616"/>
                <a:gd name="T29" fmla="*/ T28 w 192"/>
                <a:gd name="T30" fmla="+- 0 14857 14857"/>
                <a:gd name="T31" fmla="*/ 14857 h 82"/>
                <a:gd name="T32" fmla="+- 0 7750 7616"/>
                <a:gd name="T33" fmla="*/ T32 w 192"/>
                <a:gd name="T34" fmla="+- 0 14899 14857"/>
                <a:gd name="T35" fmla="*/ 14899 h 82"/>
                <a:gd name="T36" fmla="+- 0 7808 7616"/>
                <a:gd name="T37" fmla="*/ T36 w 192"/>
                <a:gd name="T38" fmla="+- 0 14898 14857"/>
                <a:gd name="T39" fmla="*/ 148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2" h="82">
                  <a:moveTo>
                    <a:pt x="82" y="49"/>
                  </a:moveTo>
                  <a:lnTo>
                    <a:pt x="0" y="49"/>
                  </a:lnTo>
                  <a:lnTo>
                    <a:pt x="5" y="81"/>
                  </a:lnTo>
                  <a:lnTo>
                    <a:pt x="79" y="81"/>
                  </a:lnTo>
                  <a:lnTo>
                    <a:pt x="82" y="49"/>
                  </a:lnTo>
                  <a:close/>
                  <a:moveTo>
                    <a:pt x="192" y="41"/>
                  </a:moveTo>
                  <a:lnTo>
                    <a:pt x="187" y="3"/>
                  </a:lnTo>
                  <a:lnTo>
                    <a:pt x="134" y="0"/>
                  </a:lnTo>
                  <a:lnTo>
                    <a:pt x="134" y="42"/>
                  </a:lnTo>
                  <a:lnTo>
                    <a:pt x="192" y="41"/>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2" name="AutoShape 57"/>
            <p:cNvSpPr>
              <a:spLocks/>
            </p:cNvSpPr>
            <p:nvPr/>
          </p:nvSpPr>
          <p:spPr bwMode="auto">
            <a:xfrm>
              <a:off x="7369" y="14817"/>
              <a:ext cx="471" cy="329"/>
            </a:xfrm>
            <a:custGeom>
              <a:avLst/>
              <a:gdLst>
                <a:gd name="T0" fmla="+- 0 7430 7370"/>
                <a:gd name="T1" fmla="*/ T0 w 471"/>
                <a:gd name="T2" fmla="+- 0 14852 14818"/>
                <a:gd name="T3" fmla="*/ 14852 h 329"/>
                <a:gd name="T4" fmla="+- 0 7428 7370"/>
                <a:gd name="T5" fmla="*/ T4 w 471"/>
                <a:gd name="T6" fmla="+- 0 14818 14818"/>
                <a:gd name="T7" fmla="*/ 14818 h 329"/>
                <a:gd name="T8" fmla="+- 0 7370 7370"/>
                <a:gd name="T9" fmla="*/ T8 w 471"/>
                <a:gd name="T10" fmla="+- 0 14822 14818"/>
                <a:gd name="T11" fmla="*/ 14822 h 329"/>
                <a:gd name="T12" fmla="+- 0 7370 7370"/>
                <a:gd name="T13" fmla="*/ T12 w 471"/>
                <a:gd name="T14" fmla="+- 0 14853 14818"/>
                <a:gd name="T15" fmla="*/ 14853 h 329"/>
                <a:gd name="T16" fmla="+- 0 7430 7370"/>
                <a:gd name="T17" fmla="*/ T16 w 471"/>
                <a:gd name="T18" fmla="+- 0 14852 14818"/>
                <a:gd name="T19" fmla="*/ 14852 h 329"/>
                <a:gd name="T20" fmla="+- 0 7840 7370"/>
                <a:gd name="T21" fmla="*/ T20 w 471"/>
                <a:gd name="T22" fmla="+- 0 15109 14818"/>
                <a:gd name="T23" fmla="*/ 15109 h 329"/>
                <a:gd name="T24" fmla="+- 0 7787 7370"/>
                <a:gd name="T25" fmla="*/ T24 w 471"/>
                <a:gd name="T26" fmla="+- 0 15109 14818"/>
                <a:gd name="T27" fmla="*/ 15109 h 329"/>
                <a:gd name="T28" fmla="+- 0 7787 7370"/>
                <a:gd name="T29" fmla="*/ T28 w 471"/>
                <a:gd name="T30" fmla="+- 0 15144 14818"/>
                <a:gd name="T31" fmla="*/ 15144 h 329"/>
                <a:gd name="T32" fmla="+- 0 7833 7370"/>
                <a:gd name="T33" fmla="*/ T32 w 471"/>
                <a:gd name="T34" fmla="+- 0 15146 14818"/>
                <a:gd name="T35" fmla="*/ 15146 h 329"/>
                <a:gd name="T36" fmla="+- 0 7840 7370"/>
                <a:gd name="T37" fmla="*/ T36 w 471"/>
                <a:gd name="T38" fmla="+- 0 15109 14818"/>
                <a:gd name="T39" fmla="*/ 15109 h 3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71" h="329">
                  <a:moveTo>
                    <a:pt x="60" y="34"/>
                  </a:moveTo>
                  <a:lnTo>
                    <a:pt x="58" y="0"/>
                  </a:lnTo>
                  <a:lnTo>
                    <a:pt x="0" y="4"/>
                  </a:lnTo>
                  <a:lnTo>
                    <a:pt x="0" y="35"/>
                  </a:lnTo>
                  <a:lnTo>
                    <a:pt x="60" y="34"/>
                  </a:lnTo>
                  <a:close/>
                  <a:moveTo>
                    <a:pt x="470" y="291"/>
                  </a:moveTo>
                  <a:lnTo>
                    <a:pt x="417" y="291"/>
                  </a:lnTo>
                  <a:lnTo>
                    <a:pt x="417" y="326"/>
                  </a:lnTo>
                  <a:lnTo>
                    <a:pt x="463" y="328"/>
                  </a:lnTo>
                  <a:lnTo>
                    <a:pt x="470" y="291"/>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3" name="Freeform 152"/>
            <p:cNvSpPr>
              <a:spLocks/>
            </p:cNvSpPr>
            <p:nvPr/>
          </p:nvSpPr>
          <p:spPr bwMode="auto">
            <a:xfrm>
              <a:off x="6491" y="14861"/>
              <a:ext cx="61" cy="43"/>
            </a:xfrm>
            <a:custGeom>
              <a:avLst/>
              <a:gdLst>
                <a:gd name="T0" fmla="+- 0 6494 6491"/>
                <a:gd name="T1" fmla="*/ T0 w 61"/>
                <a:gd name="T2" fmla="+- 0 14904 14861"/>
                <a:gd name="T3" fmla="*/ 14904 h 43"/>
                <a:gd name="T4" fmla="+- 0 6491 6491"/>
                <a:gd name="T5" fmla="*/ T4 w 61"/>
                <a:gd name="T6" fmla="+- 0 14862 14861"/>
                <a:gd name="T7" fmla="*/ 14862 h 43"/>
                <a:gd name="T8" fmla="+- 0 6544 6491"/>
                <a:gd name="T9" fmla="*/ T8 w 61"/>
                <a:gd name="T10" fmla="+- 0 14861 14861"/>
                <a:gd name="T11" fmla="*/ 14861 h 43"/>
                <a:gd name="T12" fmla="+- 0 6552 6491"/>
                <a:gd name="T13" fmla="*/ T12 w 61"/>
                <a:gd name="T14" fmla="+- 0 14900 14861"/>
                <a:gd name="T15" fmla="*/ 14900 h 43"/>
                <a:gd name="T16" fmla="+- 0 6494 6491"/>
                <a:gd name="T17" fmla="*/ T16 w 61"/>
                <a:gd name="T18" fmla="+- 0 14904 14861"/>
                <a:gd name="T19" fmla="*/ 14904 h 43"/>
              </a:gdLst>
              <a:ahLst/>
              <a:cxnLst>
                <a:cxn ang="0">
                  <a:pos x="T1" y="T3"/>
                </a:cxn>
                <a:cxn ang="0">
                  <a:pos x="T5" y="T7"/>
                </a:cxn>
                <a:cxn ang="0">
                  <a:pos x="T9" y="T11"/>
                </a:cxn>
                <a:cxn ang="0">
                  <a:pos x="T13" y="T15"/>
                </a:cxn>
                <a:cxn ang="0">
                  <a:pos x="T17" y="T19"/>
                </a:cxn>
              </a:cxnLst>
              <a:rect l="0" t="0" r="r" b="b"/>
              <a:pathLst>
                <a:path w="61" h="43">
                  <a:moveTo>
                    <a:pt x="3" y="43"/>
                  </a:moveTo>
                  <a:lnTo>
                    <a:pt x="0" y="1"/>
                  </a:lnTo>
                  <a:lnTo>
                    <a:pt x="53" y="0"/>
                  </a:lnTo>
                  <a:lnTo>
                    <a:pt x="61" y="39"/>
                  </a:lnTo>
                  <a:lnTo>
                    <a:pt x="3" y="43"/>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4" name="Freeform 153"/>
            <p:cNvSpPr>
              <a:spLocks/>
            </p:cNvSpPr>
            <p:nvPr/>
          </p:nvSpPr>
          <p:spPr bwMode="auto">
            <a:xfrm>
              <a:off x="6553" y="14861"/>
              <a:ext cx="61" cy="35"/>
            </a:xfrm>
            <a:custGeom>
              <a:avLst/>
              <a:gdLst>
                <a:gd name="T0" fmla="+- 0 6558 6553"/>
                <a:gd name="T1" fmla="*/ T0 w 61"/>
                <a:gd name="T2" fmla="+- 0 14896 14862"/>
                <a:gd name="T3" fmla="*/ 14896 h 35"/>
                <a:gd name="T4" fmla="+- 0 6553 6553"/>
                <a:gd name="T5" fmla="*/ T4 w 61"/>
                <a:gd name="T6" fmla="+- 0 14863 14862"/>
                <a:gd name="T7" fmla="*/ 14863 h 35"/>
                <a:gd name="T8" fmla="+- 0 6611 6553"/>
                <a:gd name="T9" fmla="*/ T8 w 61"/>
                <a:gd name="T10" fmla="+- 0 14862 14862"/>
                <a:gd name="T11" fmla="*/ 14862 h 35"/>
                <a:gd name="T12" fmla="+- 0 6614 6553"/>
                <a:gd name="T13" fmla="*/ T12 w 61"/>
                <a:gd name="T14" fmla="+- 0 14895 14862"/>
                <a:gd name="T15" fmla="*/ 14895 h 35"/>
                <a:gd name="T16" fmla="+- 0 6558 6553"/>
                <a:gd name="T17" fmla="*/ T16 w 61"/>
                <a:gd name="T18" fmla="+- 0 14896 14862"/>
                <a:gd name="T19" fmla="*/ 14896 h 35"/>
              </a:gdLst>
              <a:ahLst/>
              <a:cxnLst>
                <a:cxn ang="0">
                  <a:pos x="T1" y="T3"/>
                </a:cxn>
                <a:cxn ang="0">
                  <a:pos x="T5" y="T7"/>
                </a:cxn>
                <a:cxn ang="0">
                  <a:pos x="T9" y="T11"/>
                </a:cxn>
                <a:cxn ang="0">
                  <a:pos x="T13" y="T15"/>
                </a:cxn>
                <a:cxn ang="0">
                  <a:pos x="T17" y="T19"/>
                </a:cxn>
              </a:cxnLst>
              <a:rect l="0" t="0" r="r" b="b"/>
              <a:pathLst>
                <a:path w="61" h="35">
                  <a:moveTo>
                    <a:pt x="5" y="34"/>
                  </a:moveTo>
                  <a:lnTo>
                    <a:pt x="0" y="1"/>
                  </a:lnTo>
                  <a:lnTo>
                    <a:pt x="58" y="0"/>
                  </a:lnTo>
                  <a:lnTo>
                    <a:pt x="61" y="33"/>
                  </a:lnTo>
                  <a:lnTo>
                    <a:pt x="5" y="34"/>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5" name="AutoShape 60"/>
            <p:cNvSpPr>
              <a:spLocks/>
            </p:cNvSpPr>
            <p:nvPr/>
          </p:nvSpPr>
          <p:spPr bwMode="auto">
            <a:xfrm>
              <a:off x="6591" y="14852"/>
              <a:ext cx="455" cy="82"/>
            </a:xfrm>
            <a:custGeom>
              <a:avLst/>
              <a:gdLst>
                <a:gd name="T0" fmla="+- 0 6659 6592"/>
                <a:gd name="T1" fmla="*/ T0 w 455"/>
                <a:gd name="T2" fmla="+- 0 14902 14853"/>
                <a:gd name="T3" fmla="*/ 14902 h 82"/>
                <a:gd name="T4" fmla="+- 0 6592 6592"/>
                <a:gd name="T5" fmla="*/ T4 w 455"/>
                <a:gd name="T6" fmla="+- 0 14901 14853"/>
                <a:gd name="T7" fmla="*/ 14901 h 82"/>
                <a:gd name="T8" fmla="+- 0 6595 6592"/>
                <a:gd name="T9" fmla="*/ T8 w 455"/>
                <a:gd name="T10" fmla="+- 0 14934 14853"/>
                <a:gd name="T11" fmla="*/ 14934 h 82"/>
                <a:gd name="T12" fmla="+- 0 6655 6592"/>
                <a:gd name="T13" fmla="*/ T12 w 455"/>
                <a:gd name="T14" fmla="+- 0 14934 14853"/>
                <a:gd name="T15" fmla="*/ 14934 h 82"/>
                <a:gd name="T16" fmla="+- 0 6659 6592"/>
                <a:gd name="T17" fmla="*/ T16 w 455"/>
                <a:gd name="T18" fmla="+- 0 14902 14853"/>
                <a:gd name="T19" fmla="*/ 14902 h 82"/>
                <a:gd name="T20" fmla="+- 0 7046 6592"/>
                <a:gd name="T21" fmla="*/ T20 w 455"/>
                <a:gd name="T22" fmla="+- 0 14853 14853"/>
                <a:gd name="T23" fmla="*/ 14853 h 82"/>
                <a:gd name="T24" fmla="+- 0 6984 6592"/>
                <a:gd name="T25" fmla="*/ T24 w 455"/>
                <a:gd name="T26" fmla="+- 0 14855 14853"/>
                <a:gd name="T27" fmla="*/ 14855 h 82"/>
                <a:gd name="T28" fmla="+- 0 6984 6592"/>
                <a:gd name="T29" fmla="*/ T28 w 455"/>
                <a:gd name="T30" fmla="+- 0 14891 14853"/>
                <a:gd name="T31" fmla="*/ 14891 h 82"/>
                <a:gd name="T32" fmla="+- 0 7045 6592"/>
                <a:gd name="T33" fmla="*/ T32 w 455"/>
                <a:gd name="T34" fmla="+- 0 14889 14853"/>
                <a:gd name="T35" fmla="*/ 14889 h 82"/>
                <a:gd name="T36" fmla="+- 0 7046 6592"/>
                <a:gd name="T37" fmla="*/ T36 w 455"/>
                <a:gd name="T38" fmla="+- 0 14853 14853"/>
                <a:gd name="T39" fmla="*/ 14853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55" h="82">
                  <a:moveTo>
                    <a:pt x="67" y="49"/>
                  </a:moveTo>
                  <a:lnTo>
                    <a:pt x="0" y="48"/>
                  </a:lnTo>
                  <a:lnTo>
                    <a:pt x="3" y="81"/>
                  </a:lnTo>
                  <a:lnTo>
                    <a:pt x="63" y="81"/>
                  </a:lnTo>
                  <a:lnTo>
                    <a:pt x="67" y="49"/>
                  </a:lnTo>
                  <a:close/>
                  <a:moveTo>
                    <a:pt x="454" y="0"/>
                  </a:moveTo>
                  <a:lnTo>
                    <a:pt x="392" y="2"/>
                  </a:lnTo>
                  <a:lnTo>
                    <a:pt x="392" y="38"/>
                  </a:lnTo>
                  <a:lnTo>
                    <a:pt x="453" y="36"/>
                  </a:lnTo>
                  <a:lnTo>
                    <a:pt x="454" y="0"/>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6" name="Freeform 155"/>
            <p:cNvSpPr>
              <a:spLocks/>
            </p:cNvSpPr>
            <p:nvPr/>
          </p:nvSpPr>
          <p:spPr bwMode="auto">
            <a:xfrm>
              <a:off x="7013" y="14894"/>
              <a:ext cx="82" cy="33"/>
            </a:xfrm>
            <a:custGeom>
              <a:avLst/>
              <a:gdLst>
                <a:gd name="T0" fmla="+- 0 7091 7014"/>
                <a:gd name="T1" fmla="*/ T0 w 82"/>
                <a:gd name="T2" fmla="+- 0 14927 14894"/>
                <a:gd name="T3" fmla="*/ 14927 h 33"/>
                <a:gd name="T4" fmla="+- 0 7017 7014"/>
                <a:gd name="T5" fmla="*/ T4 w 82"/>
                <a:gd name="T6" fmla="+- 0 14926 14894"/>
                <a:gd name="T7" fmla="*/ 14926 h 33"/>
                <a:gd name="T8" fmla="+- 0 7014 7014"/>
                <a:gd name="T9" fmla="*/ T8 w 82"/>
                <a:gd name="T10" fmla="+- 0 14894 14894"/>
                <a:gd name="T11" fmla="*/ 14894 h 33"/>
                <a:gd name="T12" fmla="+- 0 7095 7014"/>
                <a:gd name="T13" fmla="*/ T12 w 82"/>
                <a:gd name="T14" fmla="+- 0 14894 14894"/>
                <a:gd name="T15" fmla="*/ 14894 h 33"/>
                <a:gd name="T16" fmla="+- 0 7091 7014"/>
                <a:gd name="T17" fmla="*/ T16 w 82"/>
                <a:gd name="T18" fmla="+- 0 14927 14894"/>
                <a:gd name="T19" fmla="*/ 14927 h 33"/>
              </a:gdLst>
              <a:ahLst/>
              <a:cxnLst>
                <a:cxn ang="0">
                  <a:pos x="T1" y="T3"/>
                </a:cxn>
                <a:cxn ang="0">
                  <a:pos x="T5" y="T7"/>
                </a:cxn>
                <a:cxn ang="0">
                  <a:pos x="T9" y="T11"/>
                </a:cxn>
                <a:cxn ang="0">
                  <a:pos x="T13" y="T15"/>
                </a:cxn>
                <a:cxn ang="0">
                  <a:pos x="T17" y="T19"/>
                </a:cxn>
              </a:cxnLst>
              <a:rect l="0" t="0" r="r" b="b"/>
              <a:pathLst>
                <a:path w="82" h="33">
                  <a:moveTo>
                    <a:pt x="77" y="33"/>
                  </a:moveTo>
                  <a:lnTo>
                    <a:pt x="3" y="32"/>
                  </a:lnTo>
                  <a:lnTo>
                    <a:pt x="0" y="0"/>
                  </a:lnTo>
                  <a:lnTo>
                    <a:pt x="81" y="0"/>
                  </a:lnTo>
                  <a:lnTo>
                    <a:pt x="77" y="33"/>
                  </a:lnTo>
                  <a:close/>
                </a:path>
              </a:pathLst>
            </a:custGeom>
            <a:solidFill>
              <a:srgbClr val="F2E6D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7" name="Freeform 156"/>
            <p:cNvSpPr>
              <a:spLocks/>
            </p:cNvSpPr>
            <p:nvPr/>
          </p:nvSpPr>
          <p:spPr bwMode="auto">
            <a:xfrm>
              <a:off x="7279" y="15243"/>
              <a:ext cx="62" cy="36"/>
            </a:xfrm>
            <a:custGeom>
              <a:avLst/>
              <a:gdLst>
                <a:gd name="T0" fmla="+- 0 7341 7279"/>
                <a:gd name="T1" fmla="*/ T0 w 62"/>
                <a:gd name="T2" fmla="+- 0 15279 15243"/>
                <a:gd name="T3" fmla="*/ 15279 h 36"/>
                <a:gd name="T4" fmla="+- 0 7283 7279"/>
                <a:gd name="T5" fmla="*/ T4 w 62"/>
                <a:gd name="T6" fmla="+- 0 15275 15243"/>
                <a:gd name="T7" fmla="*/ 15275 h 36"/>
                <a:gd name="T8" fmla="+- 0 7279 7279"/>
                <a:gd name="T9" fmla="*/ T8 w 62"/>
                <a:gd name="T10" fmla="+- 0 15244 15243"/>
                <a:gd name="T11" fmla="*/ 15244 h 36"/>
                <a:gd name="T12" fmla="+- 0 7341 7279"/>
                <a:gd name="T13" fmla="*/ T12 w 62"/>
                <a:gd name="T14" fmla="+- 0 15243 15243"/>
                <a:gd name="T15" fmla="*/ 15243 h 36"/>
                <a:gd name="T16" fmla="+- 0 7341 7279"/>
                <a:gd name="T17" fmla="*/ T16 w 62"/>
                <a:gd name="T18" fmla="+- 0 15279 15243"/>
                <a:gd name="T19" fmla="*/ 15279 h 36"/>
              </a:gdLst>
              <a:ahLst/>
              <a:cxnLst>
                <a:cxn ang="0">
                  <a:pos x="T1" y="T3"/>
                </a:cxn>
                <a:cxn ang="0">
                  <a:pos x="T5" y="T7"/>
                </a:cxn>
                <a:cxn ang="0">
                  <a:pos x="T9" y="T11"/>
                </a:cxn>
                <a:cxn ang="0">
                  <a:pos x="T13" y="T15"/>
                </a:cxn>
                <a:cxn ang="0">
                  <a:pos x="T17" y="T19"/>
                </a:cxn>
              </a:cxnLst>
              <a:rect l="0" t="0" r="r" b="b"/>
              <a:pathLst>
                <a:path w="62" h="36">
                  <a:moveTo>
                    <a:pt x="62" y="36"/>
                  </a:moveTo>
                  <a:lnTo>
                    <a:pt x="4" y="32"/>
                  </a:lnTo>
                  <a:lnTo>
                    <a:pt x="0" y="1"/>
                  </a:lnTo>
                  <a:lnTo>
                    <a:pt x="62" y="0"/>
                  </a:lnTo>
                  <a:lnTo>
                    <a:pt x="62" y="36"/>
                  </a:lnTo>
                  <a:close/>
                </a:path>
              </a:pathLst>
            </a:custGeom>
            <a:solidFill>
              <a:srgbClr val="C6B49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9" name="AutoShape 64"/>
            <p:cNvSpPr>
              <a:spLocks/>
            </p:cNvSpPr>
            <p:nvPr/>
          </p:nvSpPr>
          <p:spPr bwMode="auto">
            <a:xfrm>
              <a:off x="7042" y="14529"/>
              <a:ext cx="133" cy="43"/>
            </a:xfrm>
            <a:custGeom>
              <a:avLst/>
              <a:gdLst>
                <a:gd name="T0" fmla="+- 0 7111 7042"/>
                <a:gd name="T1" fmla="*/ T0 w 133"/>
                <a:gd name="T2" fmla="+- 0 14532 14529"/>
                <a:gd name="T3" fmla="*/ 14532 h 43"/>
                <a:gd name="T4" fmla="+- 0 7042 7042"/>
                <a:gd name="T5" fmla="*/ T4 w 133"/>
                <a:gd name="T6" fmla="+- 0 14529 14529"/>
                <a:gd name="T7" fmla="*/ 14529 h 43"/>
                <a:gd name="T8" fmla="+- 0 7043 7042"/>
                <a:gd name="T9" fmla="*/ T8 w 133"/>
                <a:gd name="T10" fmla="+- 0 14569 14529"/>
                <a:gd name="T11" fmla="*/ 14569 h 43"/>
                <a:gd name="T12" fmla="+- 0 7111 7042"/>
                <a:gd name="T13" fmla="*/ T12 w 133"/>
                <a:gd name="T14" fmla="+- 0 14572 14529"/>
                <a:gd name="T15" fmla="*/ 14572 h 43"/>
                <a:gd name="T16" fmla="+- 0 7111 7042"/>
                <a:gd name="T17" fmla="*/ T16 w 133"/>
                <a:gd name="T18" fmla="+- 0 14532 14529"/>
                <a:gd name="T19" fmla="*/ 14532 h 43"/>
                <a:gd name="T20" fmla="+- 0 7174 7042"/>
                <a:gd name="T21" fmla="*/ T20 w 133"/>
                <a:gd name="T22" fmla="+- 0 14570 14529"/>
                <a:gd name="T23" fmla="*/ 14570 h 43"/>
                <a:gd name="T24" fmla="+- 0 7170 7042"/>
                <a:gd name="T25" fmla="*/ T24 w 133"/>
                <a:gd name="T26" fmla="+- 0 14535 14529"/>
                <a:gd name="T27" fmla="*/ 14535 h 43"/>
                <a:gd name="T28" fmla="+- 0 7122 7042"/>
                <a:gd name="T29" fmla="*/ T28 w 133"/>
                <a:gd name="T30" fmla="+- 0 14532 14529"/>
                <a:gd name="T31" fmla="*/ 14532 h 43"/>
                <a:gd name="T32" fmla="+- 0 7122 7042"/>
                <a:gd name="T33" fmla="*/ T32 w 133"/>
                <a:gd name="T34" fmla="+- 0 14571 14529"/>
                <a:gd name="T35" fmla="*/ 14571 h 43"/>
                <a:gd name="T36" fmla="+- 0 7174 7042"/>
                <a:gd name="T37" fmla="*/ T36 w 133"/>
                <a:gd name="T38" fmla="+- 0 14570 14529"/>
                <a:gd name="T39" fmla="*/ 14570 h 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3" h="43">
                  <a:moveTo>
                    <a:pt x="69" y="3"/>
                  </a:moveTo>
                  <a:lnTo>
                    <a:pt x="0" y="0"/>
                  </a:lnTo>
                  <a:lnTo>
                    <a:pt x="1" y="40"/>
                  </a:lnTo>
                  <a:lnTo>
                    <a:pt x="69" y="43"/>
                  </a:lnTo>
                  <a:lnTo>
                    <a:pt x="69" y="3"/>
                  </a:lnTo>
                  <a:close/>
                  <a:moveTo>
                    <a:pt x="132" y="41"/>
                  </a:moveTo>
                  <a:lnTo>
                    <a:pt x="128" y="6"/>
                  </a:lnTo>
                  <a:lnTo>
                    <a:pt x="80" y="3"/>
                  </a:lnTo>
                  <a:lnTo>
                    <a:pt x="80" y="42"/>
                  </a:lnTo>
                  <a:lnTo>
                    <a:pt x="132" y="41"/>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0" name="Freeform 159"/>
            <p:cNvSpPr>
              <a:spLocks/>
            </p:cNvSpPr>
            <p:nvPr/>
          </p:nvSpPr>
          <p:spPr bwMode="auto">
            <a:xfrm>
              <a:off x="7078" y="14489"/>
              <a:ext cx="68" cy="38"/>
            </a:xfrm>
            <a:custGeom>
              <a:avLst/>
              <a:gdLst>
                <a:gd name="T0" fmla="+- 0 7145 7079"/>
                <a:gd name="T1" fmla="*/ T0 w 68"/>
                <a:gd name="T2" fmla="+- 0 14527 14490"/>
                <a:gd name="T3" fmla="*/ 14527 h 38"/>
                <a:gd name="T4" fmla="+- 0 7082 7079"/>
                <a:gd name="T5" fmla="*/ T4 w 68"/>
                <a:gd name="T6" fmla="+- 0 14523 14490"/>
                <a:gd name="T7" fmla="*/ 14523 h 38"/>
                <a:gd name="T8" fmla="+- 0 7079 7079"/>
                <a:gd name="T9" fmla="*/ T8 w 68"/>
                <a:gd name="T10" fmla="+- 0 14490 14490"/>
                <a:gd name="T11" fmla="*/ 14490 h 38"/>
                <a:gd name="T12" fmla="+- 0 7147 7079"/>
                <a:gd name="T13" fmla="*/ T12 w 68"/>
                <a:gd name="T14" fmla="+- 0 14496 14490"/>
                <a:gd name="T15" fmla="*/ 14496 h 38"/>
                <a:gd name="T16" fmla="+- 0 7145 7079"/>
                <a:gd name="T17" fmla="*/ T16 w 68"/>
                <a:gd name="T18" fmla="+- 0 14527 14490"/>
                <a:gd name="T19" fmla="*/ 14527 h 38"/>
              </a:gdLst>
              <a:ahLst/>
              <a:cxnLst>
                <a:cxn ang="0">
                  <a:pos x="T1" y="T3"/>
                </a:cxn>
                <a:cxn ang="0">
                  <a:pos x="T5" y="T7"/>
                </a:cxn>
                <a:cxn ang="0">
                  <a:pos x="T9" y="T11"/>
                </a:cxn>
                <a:cxn ang="0">
                  <a:pos x="T13" y="T15"/>
                </a:cxn>
                <a:cxn ang="0">
                  <a:pos x="T17" y="T19"/>
                </a:cxn>
              </a:cxnLst>
              <a:rect l="0" t="0" r="r" b="b"/>
              <a:pathLst>
                <a:path w="68" h="38">
                  <a:moveTo>
                    <a:pt x="66" y="37"/>
                  </a:moveTo>
                  <a:lnTo>
                    <a:pt x="3" y="33"/>
                  </a:lnTo>
                  <a:lnTo>
                    <a:pt x="0" y="0"/>
                  </a:lnTo>
                  <a:lnTo>
                    <a:pt x="68" y="6"/>
                  </a:lnTo>
                  <a:lnTo>
                    <a:pt x="66" y="37"/>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1" name="Freeform 160"/>
            <p:cNvSpPr>
              <a:spLocks/>
            </p:cNvSpPr>
            <p:nvPr/>
          </p:nvSpPr>
          <p:spPr bwMode="auto">
            <a:xfrm>
              <a:off x="7164" y="14617"/>
              <a:ext cx="62" cy="39"/>
            </a:xfrm>
            <a:custGeom>
              <a:avLst/>
              <a:gdLst>
                <a:gd name="T0" fmla="+- 0 7165 7165"/>
                <a:gd name="T1" fmla="*/ T0 w 62"/>
                <a:gd name="T2" fmla="+- 0 14655 14617"/>
                <a:gd name="T3" fmla="*/ 14655 h 39"/>
                <a:gd name="T4" fmla="+- 0 7165 7165"/>
                <a:gd name="T5" fmla="*/ T4 w 62"/>
                <a:gd name="T6" fmla="+- 0 14619 14617"/>
                <a:gd name="T7" fmla="*/ 14619 h 39"/>
                <a:gd name="T8" fmla="+- 0 7227 7165"/>
                <a:gd name="T9" fmla="*/ T8 w 62"/>
                <a:gd name="T10" fmla="+- 0 14617 14617"/>
                <a:gd name="T11" fmla="*/ 14617 h 39"/>
                <a:gd name="T12" fmla="+- 0 7226 7165"/>
                <a:gd name="T13" fmla="*/ T12 w 62"/>
                <a:gd name="T14" fmla="+- 0 14653 14617"/>
                <a:gd name="T15" fmla="*/ 14653 h 39"/>
                <a:gd name="T16" fmla="+- 0 7165 7165"/>
                <a:gd name="T17" fmla="*/ T16 w 62"/>
                <a:gd name="T18" fmla="+- 0 14655 14617"/>
                <a:gd name="T19" fmla="*/ 14655 h 39"/>
              </a:gdLst>
              <a:ahLst/>
              <a:cxnLst>
                <a:cxn ang="0">
                  <a:pos x="T1" y="T3"/>
                </a:cxn>
                <a:cxn ang="0">
                  <a:pos x="T5" y="T7"/>
                </a:cxn>
                <a:cxn ang="0">
                  <a:pos x="T9" y="T11"/>
                </a:cxn>
                <a:cxn ang="0">
                  <a:pos x="T13" y="T15"/>
                </a:cxn>
                <a:cxn ang="0">
                  <a:pos x="T17" y="T19"/>
                </a:cxn>
              </a:cxnLst>
              <a:rect l="0" t="0" r="r" b="b"/>
              <a:pathLst>
                <a:path w="62" h="39">
                  <a:moveTo>
                    <a:pt x="0" y="38"/>
                  </a:moveTo>
                  <a:lnTo>
                    <a:pt x="0" y="2"/>
                  </a:lnTo>
                  <a:lnTo>
                    <a:pt x="62" y="0"/>
                  </a:lnTo>
                  <a:lnTo>
                    <a:pt x="61" y="36"/>
                  </a:lnTo>
                  <a:lnTo>
                    <a:pt x="0" y="38"/>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2" name="Freeform 161"/>
            <p:cNvSpPr>
              <a:spLocks/>
            </p:cNvSpPr>
            <p:nvPr/>
          </p:nvSpPr>
          <p:spPr bwMode="auto">
            <a:xfrm>
              <a:off x="7194" y="14661"/>
              <a:ext cx="82" cy="33"/>
            </a:xfrm>
            <a:custGeom>
              <a:avLst/>
              <a:gdLst>
                <a:gd name="T0" fmla="+- 0 7272 7195"/>
                <a:gd name="T1" fmla="*/ T0 w 82"/>
                <a:gd name="T2" fmla="+- 0 14694 14662"/>
                <a:gd name="T3" fmla="*/ 14694 h 33"/>
                <a:gd name="T4" fmla="+- 0 7197 7195"/>
                <a:gd name="T5" fmla="*/ T4 w 82"/>
                <a:gd name="T6" fmla="+- 0 14694 14662"/>
                <a:gd name="T7" fmla="*/ 14694 h 33"/>
                <a:gd name="T8" fmla="+- 0 7195 7195"/>
                <a:gd name="T9" fmla="*/ T8 w 82"/>
                <a:gd name="T10" fmla="+- 0 14662 14662"/>
                <a:gd name="T11" fmla="*/ 14662 h 33"/>
                <a:gd name="T12" fmla="+- 0 7276 7195"/>
                <a:gd name="T13" fmla="*/ T12 w 82"/>
                <a:gd name="T14" fmla="+- 0 14662 14662"/>
                <a:gd name="T15" fmla="*/ 14662 h 33"/>
                <a:gd name="T16" fmla="+- 0 7272 7195"/>
                <a:gd name="T17" fmla="*/ T16 w 82"/>
                <a:gd name="T18" fmla="+- 0 14694 14662"/>
                <a:gd name="T19" fmla="*/ 14694 h 33"/>
              </a:gdLst>
              <a:ahLst/>
              <a:cxnLst>
                <a:cxn ang="0">
                  <a:pos x="T1" y="T3"/>
                </a:cxn>
                <a:cxn ang="0">
                  <a:pos x="T5" y="T7"/>
                </a:cxn>
                <a:cxn ang="0">
                  <a:pos x="T9" y="T11"/>
                </a:cxn>
                <a:cxn ang="0">
                  <a:pos x="T13" y="T15"/>
                </a:cxn>
                <a:cxn ang="0">
                  <a:pos x="T17" y="T19"/>
                </a:cxn>
              </a:cxnLst>
              <a:rect l="0" t="0" r="r" b="b"/>
              <a:pathLst>
                <a:path w="82" h="33">
                  <a:moveTo>
                    <a:pt x="77" y="32"/>
                  </a:moveTo>
                  <a:lnTo>
                    <a:pt x="2" y="32"/>
                  </a:lnTo>
                  <a:lnTo>
                    <a:pt x="0" y="0"/>
                  </a:lnTo>
                  <a:lnTo>
                    <a:pt x="81" y="0"/>
                  </a:lnTo>
                  <a:lnTo>
                    <a:pt x="77" y="32"/>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63" name="Picture 16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53" y="14393"/>
              <a:ext cx="199"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163"/>
            <p:cNvSpPr>
              <a:spLocks/>
            </p:cNvSpPr>
            <p:nvPr/>
          </p:nvSpPr>
          <p:spPr bwMode="auto">
            <a:xfrm>
              <a:off x="7350" y="14442"/>
              <a:ext cx="62" cy="36"/>
            </a:xfrm>
            <a:custGeom>
              <a:avLst/>
              <a:gdLst>
                <a:gd name="T0" fmla="+- 0 7412 7350"/>
                <a:gd name="T1" fmla="*/ T0 w 62"/>
                <a:gd name="T2" fmla="+- 0 14478 14443"/>
                <a:gd name="T3" fmla="*/ 14478 h 36"/>
                <a:gd name="T4" fmla="+- 0 7354 7350"/>
                <a:gd name="T5" fmla="*/ T4 w 62"/>
                <a:gd name="T6" fmla="+- 0 14475 14443"/>
                <a:gd name="T7" fmla="*/ 14475 h 36"/>
                <a:gd name="T8" fmla="+- 0 7350 7350"/>
                <a:gd name="T9" fmla="*/ T8 w 62"/>
                <a:gd name="T10" fmla="+- 0 14444 14443"/>
                <a:gd name="T11" fmla="*/ 14444 h 36"/>
                <a:gd name="T12" fmla="+- 0 7412 7350"/>
                <a:gd name="T13" fmla="*/ T12 w 62"/>
                <a:gd name="T14" fmla="+- 0 14443 14443"/>
                <a:gd name="T15" fmla="*/ 14443 h 36"/>
                <a:gd name="T16" fmla="+- 0 7412 7350"/>
                <a:gd name="T17" fmla="*/ T16 w 62"/>
                <a:gd name="T18" fmla="+- 0 14478 14443"/>
                <a:gd name="T19" fmla="*/ 14478 h 36"/>
              </a:gdLst>
              <a:ahLst/>
              <a:cxnLst>
                <a:cxn ang="0">
                  <a:pos x="T1" y="T3"/>
                </a:cxn>
                <a:cxn ang="0">
                  <a:pos x="T5" y="T7"/>
                </a:cxn>
                <a:cxn ang="0">
                  <a:pos x="T9" y="T11"/>
                </a:cxn>
                <a:cxn ang="0">
                  <a:pos x="T13" y="T15"/>
                </a:cxn>
                <a:cxn ang="0">
                  <a:pos x="T17" y="T19"/>
                </a:cxn>
              </a:cxnLst>
              <a:rect l="0" t="0" r="r" b="b"/>
              <a:pathLst>
                <a:path w="62" h="36">
                  <a:moveTo>
                    <a:pt x="62" y="35"/>
                  </a:moveTo>
                  <a:lnTo>
                    <a:pt x="4" y="32"/>
                  </a:lnTo>
                  <a:lnTo>
                    <a:pt x="0" y="1"/>
                  </a:lnTo>
                  <a:lnTo>
                    <a:pt x="62" y="0"/>
                  </a:lnTo>
                  <a:lnTo>
                    <a:pt x="62" y="35"/>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5" name="AutoShape 70"/>
            <p:cNvSpPr>
              <a:spLocks/>
            </p:cNvSpPr>
            <p:nvPr/>
          </p:nvSpPr>
          <p:spPr bwMode="auto">
            <a:xfrm>
              <a:off x="7451" y="14116"/>
              <a:ext cx="64" cy="534"/>
            </a:xfrm>
            <a:custGeom>
              <a:avLst/>
              <a:gdLst>
                <a:gd name="T0" fmla="+- 0 7510 7451"/>
                <a:gd name="T1" fmla="*/ T0 w 64"/>
                <a:gd name="T2" fmla="+- 0 14650 14117"/>
                <a:gd name="T3" fmla="*/ 14650 h 534"/>
                <a:gd name="T4" fmla="+- 0 7509 7451"/>
                <a:gd name="T5" fmla="*/ T4 w 64"/>
                <a:gd name="T6" fmla="+- 0 14620 14117"/>
                <a:gd name="T7" fmla="*/ 14620 h 534"/>
                <a:gd name="T8" fmla="+- 0 7456 7451"/>
                <a:gd name="T9" fmla="*/ T8 w 64"/>
                <a:gd name="T10" fmla="+- 0 14612 14117"/>
                <a:gd name="T11" fmla="*/ 14612 h 534"/>
                <a:gd name="T12" fmla="+- 0 7451 7451"/>
                <a:gd name="T13" fmla="*/ T12 w 64"/>
                <a:gd name="T14" fmla="+- 0 14649 14117"/>
                <a:gd name="T15" fmla="*/ 14649 h 534"/>
                <a:gd name="T16" fmla="+- 0 7510 7451"/>
                <a:gd name="T17" fmla="*/ T16 w 64"/>
                <a:gd name="T18" fmla="+- 0 14650 14117"/>
                <a:gd name="T19" fmla="*/ 14650 h 534"/>
                <a:gd name="T20" fmla="+- 0 7515 7451"/>
                <a:gd name="T21" fmla="*/ T20 w 64"/>
                <a:gd name="T22" fmla="+- 0 14117 14117"/>
                <a:gd name="T23" fmla="*/ 14117 h 534"/>
                <a:gd name="T24" fmla="+- 0 7453 7451"/>
                <a:gd name="T25" fmla="*/ T24 w 64"/>
                <a:gd name="T26" fmla="+- 0 14119 14117"/>
                <a:gd name="T27" fmla="*/ 14119 h 534"/>
                <a:gd name="T28" fmla="+- 0 7453 7451"/>
                <a:gd name="T29" fmla="*/ T28 w 64"/>
                <a:gd name="T30" fmla="+- 0 14155 14117"/>
                <a:gd name="T31" fmla="*/ 14155 h 534"/>
                <a:gd name="T32" fmla="+- 0 7514 7451"/>
                <a:gd name="T33" fmla="*/ T32 w 64"/>
                <a:gd name="T34" fmla="+- 0 14153 14117"/>
                <a:gd name="T35" fmla="*/ 14153 h 534"/>
                <a:gd name="T36" fmla="+- 0 7515 7451"/>
                <a:gd name="T37" fmla="*/ T36 w 64"/>
                <a:gd name="T38" fmla="+- 0 14117 14117"/>
                <a:gd name="T39" fmla="*/ 14117 h 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534">
                  <a:moveTo>
                    <a:pt x="59" y="533"/>
                  </a:moveTo>
                  <a:lnTo>
                    <a:pt x="58" y="503"/>
                  </a:lnTo>
                  <a:lnTo>
                    <a:pt x="5" y="495"/>
                  </a:lnTo>
                  <a:lnTo>
                    <a:pt x="0" y="532"/>
                  </a:lnTo>
                  <a:lnTo>
                    <a:pt x="59" y="533"/>
                  </a:lnTo>
                  <a:close/>
                  <a:moveTo>
                    <a:pt x="64" y="0"/>
                  </a:moveTo>
                  <a:lnTo>
                    <a:pt x="2" y="2"/>
                  </a:lnTo>
                  <a:lnTo>
                    <a:pt x="2" y="38"/>
                  </a:lnTo>
                  <a:lnTo>
                    <a:pt x="63" y="36"/>
                  </a:lnTo>
                  <a:lnTo>
                    <a:pt x="64" y="0"/>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6" name="AutoShape 71"/>
            <p:cNvSpPr>
              <a:spLocks/>
            </p:cNvSpPr>
            <p:nvPr/>
          </p:nvSpPr>
          <p:spPr bwMode="auto">
            <a:xfrm>
              <a:off x="7213" y="14158"/>
              <a:ext cx="351" cy="81"/>
            </a:xfrm>
            <a:custGeom>
              <a:avLst/>
              <a:gdLst>
                <a:gd name="T0" fmla="+- 0 7272 7213"/>
                <a:gd name="T1" fmla="*/ T0 w 351"/>
                <a:gd name="T2" fmla="+- 0 14239 14158"/>
                <a:gd name="T3" fmla="*/ 14239 h 81"/>
                <a:gd name="T4" fmla="+- 0 7271 7213"/>
                <a:gd name="T5" fmla="*/ T4 w 351"/>
                <a:gd name="T6" fmla="+- 0 14208 14158"/>
                <a:gd name="T7" fmla="*/ 14208 h 81"/>
                <a:gd name="T8" fmla="+- 0 7218 7213"/>
                <a:gd name="T9" fmla="*/ T8 w 351"/>
                <a:gd name="T10" fmla="+- 0 14201 14158"/>
                <a:gd name="T11" fmla="*/ 14201 h 81"/>
                <a:gd name="T12" fmla="+- 0 7213 7213"/>
                <a:gd name="T13" fmla="*/ T12 w 351"/>
                <a:gd name="T14" fmla="+- 0 14237 14158"/>
                <a:gd name="T15" fmla="*/ 14237 h 81"/>
                <a:gd name="T16" fmla="+- 0 7272 7213"/>
                <a:gd name="T17" fmla="*/ T16 w 351"/>
                <a:gd name="T18" fmla="+- 0 14239 14158"/>
                <a:gd name="T19" fmla="*/ 14239 h 81"/>
                <a:gd name="T20" fmla="+- 0 7564 7213"/>
                <a:gd name="T21" fmla="*/ T20 w 351"/>
                <a:gd name="T22" fmla="+- 0 14158 14158"/>
                <a:gd name="T23" fmla="*/ 14158 h 81"/>
                <a:gd name="T24" fmla="+- 0 7483 7213"/>
                <a:gd name="T25" fmla="*/ T24 w 351"/>
                <a:gd name="T26" fmla="+- 0 14158 14158"/>
                <a:gd name="T27" fmla="*/ 14158 h 81"/>
                <a:gd name="T28" fmla="+- 0 7486 7213"/>
                <a:gd name="T29" fmla="*/ T28 w 351"/>
                <a:gd name="T30" fmla="+- 0 14190 14158"/>
                <a:gd name="T31" fmla="*/ 14190 h 81"/>
                <a:gd name="T32" fmla="+- 0 7560 7213"/>
                <a:gd name="T33" fmla="*/ T32 w 351"/>
                <a:gd name="T34" fmla="+- 0 14191 14158"/>
                <a:gd name="T35" fmla="*/ 14191 h 81"/>
                <a:gd name="T36" fmla="+- 0 7564 7213"/>
                <a:gd name="T37" fmla="*/ T36 w 351"/>
                <a:gd name="T38" fmla="+- 0 14158 14158"/>
                <a:gd name="T39" fmla="*/ 14158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51" h="81">
                  <a:moveTo>
                    <a:pt x="59" y="81"/>
                  </a:moveTo>
                  <a:lnTo>
                    <a:pt x="58" y="50"/>
                  </a:lnTo>
                  <a:lnTo>
                    <a:pt x="5" y="43"/>
                  </a:lnTo>
                  <a:lnTo>
                    <a:pt x="0" y="79"/>
                  </a:lnTo>
                  <a:lnTo>
                    <a:pt x="59" y="81"/>
                  </a:lnTo>
                  <a:close/>
                  <a:moveTo>
                    <a:pt x="351" y="0"/>
                  </a:moveTo>
                  <a:lnTo>
                    <a:pt x="270" y="0"/>
                  </a:lnTo>
                  <a:lnTo>
                    <a:pt x="273" y="32"/>
                  </a:lnTo>
                  <a:lnTo>
                    <a:pt x="347" y="33"/>
                  </a:lnTo>
                  <a:lnTo>
                    <a:pt x="351" y="0"/>
                  </a:lnTo>
                  <a:close/>
                </a:path>
              </a:pathLst>
            </a:custGeom>
            <a:solidFill>
              <a:srgbClr val="D9C7A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7" name="AutoShape 72"/>
            <p:cNvSpPr>
              <a:spLocks/>
            </p:cNvSpPr>
            <p:nvPr/>
          </p:nvSpPr>
          <p:spPr bwMode="auto">
            <a:xfrm>
              <a:off x="7268" y="14506"/>
              <a:ext cx="315" cy="217"/>
            </a:xfrm>
            <a:custGeom>
              <a:avLst/>
              <a:gdLst>
                <a:gd name="T0" fmla="+- 0 7328 7269"/>
                <a:gd name="T1" fmla="*/ T0 w 315"/>
                <a:gd name="T2" fmla="+- 0 14544 14507"/>
                <a:gd name="T3" fmla="*/ 14544 h 217"/>
                <a:gd name="T4" fmla="+- 0 7327 7269"/>
                <a:gd name="T5" fmla="*/ T4 w 315"/>
                <a:gd name="T6" fmla="+- 0 14514 14507"/>
                <a:gd name="T7" fmla="*/ 14514 h 217"/>
                <a:gd name="T8" fmla="+- 0 7273 7269"/>
                <a:gd name="T9" fmla="*/ T8 w 315"/>
                <a:gd name="T10" fmla="+- 0 14507 14507"/>
                <a:gd name="T11" fmla="*/ 14507 h 217"/>
                <a:gd name="T12" fmla="+- 0 7269 7269"/>
                <a:gd name="T13" fmla="*/ T12 w 315"/>
                <a:gd name="T14" fmla="+- 0 14543 14507"/>
                <a:gd name="T15" fmla="*/ 14543 h 217"/>
                <a:gd name="T16" fmla="+- 0 7328 7269"/>
                <a:gd name="T17" fmla="*/ T16 w 315"/>
                <a:gd name="T18" fmla="+- 0 14544 14507"/>
                <a:gd name="T19" fmla="*/ 14544 h 217"/>
                <a:gd name="T20" fmla="+- 0 7584 7269"/>
                <a:gd name="T21" fmla="*/ T20 w 315"/>
                <a:gd name="T22" fmla="+- 0 14723 14507"/>
                <a:gd name="T23" fmla="*/ 14723 h 217"/>
                <a:gd name="T24" fmla="+- 0 7583 7269"/>
                <a:gd name="T25" fmla="*/ T24 w 315"/>
                <a:gd name="T26" fmla="+- 0 14692 14507"/>
                <a:gd name="T27" fmla="*/ 14692 h 217"/>
                <a:gd name="T28" fmla="+- 0 7530 7269"/>
                <a:gd name="T29" fmla="*/ T28 w 315"/>
                <a:gd name="T30" fmla="+- 0 14685 14507"/>
                <a:gd name="T31" fmla="*/ 14685 h 217"/>
                <a:gd name="T32" fmla="+- 0 7525 7269"/>
                <a:gd name="T33" fmla="*/ T32 w 315"/>
                <a:gd name="T34" fmla="+- 0 14721 14507"/>
                <a:gd name="T35" fmla="*/ 14721 h 217"/>
                <a:gd name="T36" fmla="+- 0 7584 7269"/>
                <a:gd name="T37" fmla="*/ T36 w 315"/>
                <a:gd name="T38" fmla="+- 0 14723 14507"/>
                <a:gd name="T39" fmla="*/ 14723 h 2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15" h="217">
                  <a:moveTo>
                    <a:pt x="59" y="37"/>
                  </a:moveTo>
                  <a:lnTo>
                    <a:pt x="58" y="7"/>
                  </a:lnTo>
                  <a:lnTo>
                    <a:pt x="4" y="0"/>
                  </a:lnTo>
                  <a:lnTo>
                    <a:pt x="0" y="36"/>
                  </a:lnTo>
                  <a:lnTo>
                    <a:pt x="59" y="37"/>
                  </a:lnTo>
                  <a:close/>
                  <a:moveTo>
                    <a:pt x="315" y="216"/>
                  </a:moveTo>
                  <a:lnTo>
                    <a:pt x="314" y="185"/>
                  </a:lnTo>
                  <a:lnTo>
                    <a:pt x="261" y="178"/>
                  </a:lnTo>
                  <a:lnTo>
                    <a:pt x="256" y="214"/>
                  </a:lnTo>
                  <a:lnTo>
                    <a:pt x="315" y="216"/>
                  </a:lnTo>
                  <a:close/>
                </a:path>
              </a:pathLst>
            </a:custGeom>
            <a:solidFill>
              <a:srgbClr val="9D877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8" name="AutoShape 73"/>
            <p:cNvSpPr>
              <a:spLocks/>
            </p:cNvSpPr>
            <p:nvPr/>
          </p:nvSpPr>
          <p:spPr bwMode="auto">
            <a:xfrm>
              <a:off x="7159" y="15672"/>
              <a:ext cx="154" cy="23"/>
            </a:xfrm>
            <a:custGeom>
              <a:avLst/>
              <a:gdLst>
                <a:gd name="T0" fmla="+- 0 7306 7160"/>
                <a:gd name="T1" fmla="*/ T0 w 154"/>
                <a:gd name="T2" fmla="+- 0 15692 15673"/>
                <a:gd name="T3" fmla="*/ 15692 h 23"/>
                <a:gd name="T4" fmla="+- 0 7308 7160"/>
                <a:gd name="T5" fmla="*/ T4 w 154"/>
                <a:gd name="T6" fmla="+- 0 15687 15673"/>
                <a:gd name="T7" fmla="*/ 15687 h 23"/>
                <a:gd name="T8" fmla="+- 0 7313 7160"/>
                <a:gd name="T9" fmla="*/ T8 w 154"/>
                <a:gd name="T10" fmla="+- 0 15692 15673"/>
                <a:gd name="T11" fmla="*/ 15692 h 23"/>
                <a:gd name="T12" fmla="+- 0 7306 7160"/>
                <a:gd name="T13" fmla="*/ T12 w 154"/>
                <a:gd name="T14" fmla="+- 0 15692 15673"/>
                <a:gd name="T15" fmla="*/ 15692 h 23"/>
                <a:gd name="T16" fmla="+- 0 7222 7160"/>
                <a:gd name="T17" fmla="*/ T16 w 154"/>
                <a:gd name="T18" fmla="+- 0 15694 15673"/>
                <a:gd name="T19" fmla="*/ 15694 h 23"/>
                <a:gd name="T20" fmla="+- 0 7218 7160"/>
                <a:gd name="T21" fmla="*/ T20 w 154"/>
                <a:gd name="T22" fmla="+- 0 15673 15673"/>
                <a:gd name="T23" fmla="*/ 15673 h 23"/>
                <a:gd name="T24" fmla="+- 0 7268 7160"/>
                <a:gd name="T25" fmla="*/ T24 w 154"/>
                <a:gd name="T26" fmla="+- 0 15673 15673"/>
                <a:gd name="T27" fmla="*/ 15673 h 23"/>
                <a:gd name="T28" fmla="+- 0 7265 7160"/>
                <a:gd name="T29" fmla="*/ T28 w 154"/>
                <a:gd name="T30" fmla="+- 0 15693 15673"/>
                <a:gd name="T31" fmla="*/ 15693 h 23"/>
                <a:gd name="T32" fmla="+- 0 7222 7160"/>
                <a:gd name="T33" fmla="*/ T32 w 154"/>
                <a:gd name="T34" fmla="+- 0 15694 15673"/>
                <a:gd name="T35" fmla="*/ 15694 h 23"/>
                <a:gd name="T36" fmla="+- 0 7217 7160"/>
                <a:gd name="T37" fmla="*/ T36 w 154"/>
                <a:gd name="T38" fmla="+- 0 15694 15673"/>
                <a:gd name="T39" fmla="*/ 15694 h 23"/>
                <a:gd name="T40" fmla="+- 0 7214 7160"/>
                <a:gd name="T41" fmla="*/ T40 w 154"/>
                <a:gd name="T42" fmla="+- 0 15694 15673"/>
                <a:gd name="T43" fmla="*/ 15694 h 23"/>
                <a:gd name="T44" fmla="+- 0 7217 7160"/>
                <a:gd name="T45" fmla="*/ T44 w 154"/>
                <a:gd name="T46" fmla="+- 0 15692 15673"/>
                <a:gd name="T47" fmla="*/ 15692 h 23"/>
                <a:gd name="T48" fmla="+- 0 7217 7160"/>
                <a:gd name="T49" fmla="*/ T48 w 154"/>
                <a:gd name="T50" fmla="+- 0 15694 15673"/>
                <a:gd name="T51" fmla="*/ 15694 h 23"/>
                <a:gd name="T52" fmla="+- 0 7160 7160"/>
                <a:gd name="T53" fmla="*/ T52 w 154"/>
                <a:gd name="T54" fmla="+- 0 15695 15673"/>
                <a:gd name="T55" fmla="*/ 15695 h 23"/>
                <a:gd name="T56" fmla="+- 0 7171 7160"/>
                <a:gd name="T57" fmla="*/ T56 w 154"/>
                <a:gd name="T58" fmla="+- 0 15685 15673"/>
                <a:gd name="T59" fmla="*/ 15685 h 23"/>
                <a:gd name="T60" fmla="+- 0 7177 7160"/>
                <a:gd name="T61" fmla="*/ T60 w 154"/>
                <a:gd name="T62" fmla="+- 0 15695 15673"/>
                <a:gd name="T63" fmla="*/ 15695 h 23"/>
                <a:gd name="T64" fmla="+- 0 7160 7160"/>
                <a:gd name="T65" fmla="*/ T64 w 154"/>
                <a:gd name="T66" fmla="+- 0 15695 15673"/>
                <a:gd name="T67" fmla="*/ 1569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54" h="23">
                  <a:moveTo>
                    <a:pt x="146" y="19"/>
                  </a:moveTo>
                  <a:lnTo>
                    <a:pt x="148" y="14"/>
                  </a:lnTo>
                  <a:lnTo>
                    <a:pt x="153" y="19"/>
                  </a:lnTo>
                  <a:lnTo>
                    <a:pt x="146" y="19"/>
                  </a:lnTo>
                  <a:close/>
                  <a:moveTo>
                    <a:pt x="62" y="21"/>
                  </a:moveTo>
                  <a:lnTo>
                    <a:pt x="58" y="0"/>
                  </a:lnTo>
                  <a:lnTo>
                    <a:pt x="108" y="0"/>
                  </a:lnTo>
                  <a:lnTo>
                    <a:pt x="105" y="20"/>
                  </a:lnTo>
                  <a:lnTo>
                    <a:pt x="62" y="21"/>
                  </a:lnTo>
                  <a:close/>
                  <a:moveTo>
                    <a:pt x="57" y="21"/>
                  </a:moveTo>
                  <a:lnTo>
                    <a:pt x="54" y="21"/>
                  </a:lnTo>
                  <a:lnTo>
                    <a:pt x="57" y="19"/>
                  </a:lnTo>
                  <a:lnTo>
                    <a:pt x="57" y="21"/>
                  </a:lnTo>
                  <a:close/>
                  <a:moveTo>
                    <a:pt x="0" y="22"/>
                  </a:moveTo>
                  <a:lnTo>
                    <a:pt x="11" y="12"/>
                  </a:lnTo>
                  <a:lnTo>
                    <a:pt x="17" y="22"/>
                  </a:lnTo>
                  <a:lnTo>
                    <a:pt x="0" y="22"/>
                  </a:lnTo>
                  <a:close/>
                </a:path>
              </a:pathLst>
            </a:custGeom>
            <a:solidFill>
              <a:srgbClr val="6A564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69" name="Freeform 168"/>
            <p:cNvSpPr>
              <a:spLocks/>
            </p:cNvSpPr>
            <p:nvPr/>
          </p:nvSpPr>
          <p:spPr bwMode="auto">
            <a:xfrm>
              <a:off x="9685" y="14254"/>
              <a:ext cx="708" cy="323"/>
            </a:xfrm>
            <a:custGeom>
              <a:avLst/>
              <a:gdLst>
                <a:gd name="T0" fmla="+- 0 9755 9686"/>
                <a:gd name="T1" fmla="*/ T0 w 708"/>
                <a:gd name="T2" fmla="+- 0 14577 14254"/>
                <a:gd name="T3" fmla="*/ 14577 h 323"/>
                <a:gd name="T4" fmla="+- 0 9686 9686"/>
                <a:gd name="T5" fmla="*/ T4 w 708"/>
                <a:gd name="T6" fmla="+- 0 14414 14254"/>
                <a:gd name="T7" fmla="*/ 14414 h 323"/>
                <a:gd name="T8" fmla="+- 0 9691 9686"/>
                <a:gd name="T9" fmla="*/ T8 w 708"/>
                <a:gd name="T10" fmla="+- 0 14407 14254"/>
                <a:gd name="T11" fmla="*/ 14407 h 323"/>
                <a:gd name="T12" fmla="+- 0 9705 9686"/>
                <a:gd name="T13" fmla="*/ T12 w 708"/>
                <a:gd name="T14" fmla="+- 0 14390 14254"/>
                <a:gd name="T15" fmla="*/ 14390 h 323"/>
                <a:gd name="T16" fmla="+- 0 9754 9686"/>
                <a:gd name="T17" fmla="*/ T16 w 708"/>
                <a:gd name="T18" fmla="+- 0 14351 14254"/>
                <a:gd name="T19" fmla="*/ 14351 h 323"/>
                <a:gd name="T20" fmla="+- 0 9819 9686"/>
                <a:gd name="T21" fmla="*/ T20 w 708"/>
                <a:gd name="T22" fmla="+- 0 14326 14254"/>
                <a:gd name="T23" fmla="*/ 14326 h 323"/>
                <a:gd name="T24" fmla="+- 0 9849 9686"/>
                <a:gd name="T25" fmla="*/ T24 w 708"/>
                <a:gd name="T26" fmla="+- 0 14318 14254"/>
                <a:gd name="T27" fmla="*/ 14318 h 323"/>
                <a:gd name="T28" fmla="+- 0 9871 9686"/>
                <a:gd name="T29" fmla="*/ T28 w 708"/>
                <a:gd name="T30" fmla="+- 0 14381 14254"/>
                <a:gd name="T31" fmla="*/ 14381 h 323"/>
                <a:gd name="T32" fmla="+- 0 9925 9686"/>
                <a:gd name="T33" fmla="*/ T32 w 708"/>
                <a:gd name="T34" fmla="+- 0 14363 14254"/>
                <a:gd name="T35" fmla="*/ 14363 h 323"/>
                <a:gd name="T36" fmla="+- 0 9898 9686"/>
                <a:gd name="T37" fmla="*/ T36 w 708"/>
                <a:gd name="T38" fmla="+- 0 14288 14254"/>
                <a:gd name="T39" fmla="*/ 14288 h 323"/>
                <a:gd name="T40" fmla="+- 0 9907 9686"/>
                <a:gd name="T41" fmla="*/ T40 w 708"/>
                <a:gd name="T42" fmla="+- 0 14283 14254"/>
                <a:gd name="T43" fmla="*/ 14283 h 323"/>
                <a:gd name="T44" fmla="+- 0 9931 9686"/>
                <a:gd name="T45" fmla="*/ T44 w 708"/>
                <a:gd name="T46" fmla="+- 0 14273 14254"/>
                <a:gd name="T47" fmla="*/ 14273 h 323"/>
                <a:gd name="T48" fmla="+- 0 9967 9686"/>
                <a:gd name="T49" fmla="*/ T48 w 708"/>
                <a:gd name="T50" fmla="+- 0 14261 14254"/>
                <a:gd name="T51" fmla="*/ 14261 h 323"/>
                <a:gd name="T52" fmla="+- 0 10011 9686"/>
                <a:gd name="T53" fmla="*/ T52 w 708"/>
                <a:gd name="T54" fmla="+- 0 14255 14254"/>
                <a:gd name="T55" fmla="*/ 14255 h 323"/>
                <a:gd name="T56" fmla="+- 0 10064 9686"/>
                <a:gd name="T57" fmla="*/ T56 w 708"/>
                <a:gd name="T58" fmla="+- 0 14254 14254"/>
                <a:gd name="T59" fmla="*/ 14254 h 323"/>
                <a:gd name="T60" fmla="+- 0 10102 9686"/>
                <a:gd name="T61" fmla="*/ T60 w 708"/>
                <a:gd name="T62" fmla="+- 0 14258 14254"/>
                <a:gd name="T63" fmla="*/ 14258 h 323"/>
                <a:gd name="T64" fmla="+- 0 10126 9686"/>
                <a:gd name="T65" fmla="*/ T64 w 708"/>
                <a:gd name="T66" fmla="+- 0 14263 14254"/>
                <a:gd name="T67" fmla="*/ 14263 h 323"/>
                <a:gd name="T68" fmla="+- 0 10134 9686"/>
                <a:gd name="T69" fmla="*/ T68 w 708"/>
                <a:gd name="T70" fmla="+- 0 14266 14254"/>
                <a:gd name="T71" fmla="*/ 14266 h 323"/>
                <a:gd name="T72" fmla="+- 0 10126 9686"/>
                <a:gd name="T73" fmla="*/ T72 w 708"/>
                <a:gd name="T74" fmla="+- 0 14339 14254"/>
                <a:gd name="T75" fmla="*/ 14339 h 323"/>
                <a:gd name="T76" fmla="+- 0 10197 9686"/>
                <a:gd name="T77" fmla="*/ T76 w 708"/>
                <a:gd name="T78" fmla="+- 0 14342 14254"/>
                <a:gd name="T79" fmla="*/ 14342 h 323"/>
                <a:gd name="T80" fmla="+- 0 10193 9686"/>
                <a:gd name="T81" fmla="*/ T80 w 708"/>
                <a:gd name="T82" fmla="+- 0 14273 14254"/>
                <a:gd name="T83" fmla="*/ 14273 h 323"/>
                <a:gd name="T84" fmla="+- 0 10203 9686"/>
                <a:gd name="T85" fmla="*/ T84 w 708"/>
                <a:gd name="T86" fmla="+- 0 14274 14254"/>
                <a:gd name="T87" fmla="*/ 14274 h 323"/>
                <a:gd name="T88" fmla="+- 0 10230 9686"/>
                <a:gd name="T89" fmla="*/ T88 w 708"/>
                <a:gd name="T90" fmla="+- 0 14279 14254"/>
                <a:gd name="T91" fmla="*/ 14279 h 323"/>
                <a:gd name="T92" fmla="+- 0 10307 9686"/>
                <a:gd name="T93" fmla="*/ T92 w 708"/>
                <a:gd name="T94" fmla="+- 0 14298 14254"/>
                <a:gd name="T95" fmla="*/ 14298 h 323"/>
                <a:gd name="T96" fmla="+- 0 10365 9686"/>
                <a:gd name="T97" fmla="*/ T96 w 708"/>
                <a:gd name="T98" fmla="+- 0 14326 14254"/>
                <a:gd name="T99" fmla="*/ 14326 h 323"/>
                <a:gd name="T100" fmla="+- 0 10393 9686"/>
                <a:gd name="T101" fmla="*/ T100 w 708"/>
                <a:gd name="T102" fmla="+- 0 14342 14254"/>
                <a:gd name="T103" fmla="*/ 14342 h 323"/>
                <a:gd name="T104" fmla="+- 0 10362 9686"/>
                <a:gd name="T105" fmla="*/ T104 w 708"/>
                <a:gd name="T106" fmla="+- 0 14536 14254"/>
                <a:gd name="T107" fmla="*/ 14536 h 323"/>
                <a:gd name="T108" fmla="+- 0 9755 9686"/>
                <a:gd name="T109" fmla="*/ T108 w 708"/>
                <a:gd name="T110" fmla="+- 0 14577 14254"/>
                <a:gd name="T111" fmla="*/ 14577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08" h="323">
                  <a:moveTo>
                    <a:pt x="69" y="323"/>
                  </a:moveTo>
                  <a:lnTo>
                    <a:pt x="0" y="160"/>
                  </a:lnTo>
                  <a:lnTo>
                    <a:pt x="5" y="153"/>
                  </a:lnTo>
                  <a:lnTo>
                    <a:pt x="19" y="136"/>
                  </a:lnTo>
                  <a:lnTo>
                    <a:pt x="68" y="97"/>
                  </a:lnTo>
                  <a:lnTo>
                    <a:pt x="133" y="72"/>
                  </a:lnTo>
                  <a:lnTo>
                    <a:pt x="163" y="64"/>
                  </a:lnTo>
                  <a:lnTo>
                    <a:pt x="185" y="127"/>
                  </a:lnTo>
                  <a:lnTo>
                    <a:pt x="239" y="109"/>
                  </a:lnTo>
                  <a:lnTo>
                    <a:pt x="212" y="34"/>
                  </a:lnTo>
                  <a:lnTo>
                    <a:pt x="221" y="29"/>
                  </a:lnTo>
                  <a:lnTo>
                    <a:pt x="245" y="19"/>
                  </a:lnTo>
                  <a:lnTo>
                    <a:pt x="281" y="7"/>
                  </a:lnTo>
                  <a:lnTo>
                    <a:pt x="325" y="1"/>
                  </a:lnTo>
                  <a:lnTo>
                    <a:pt x="378" y="0"/>
                  </a:lnTo>
                  <a:lnTo>
                    <a:pt x="416" y="4"/>
                  </a:lnTo>
                  <a:lnTo>
                    <a:pt x="440" y="9"/>
                  </a:lnTo>
                  <a:lnTo>
                    <a:pt x="448" y="12"/>
                  </a:lnTo>
                  <a:lnTo>
                    <a:pt x="440" y="85"/>
                  </a:lnTo>
                  <a:lnTo>
                    <a:pt x="511" y="88"/>
                  </a:lnTo>
                  <a:lnTo>
                    <a:pt x="507" y="19"/>
                  </a:lnTo>
                  <a:lnTo>
                    <a:pt x="517" y="20"/>
                  </a:lnTo>
                  <a:lnTo>
                    <a:pt x="544" y="25"/>
                  </a:lnTo>
                  <a:lnTo>
                    <a:pt x="621" y="44"/>
                  </a:lnTo>
                  <a:lnTo>
                    <a:pt x="679" y="72"/>
                  </a:lnTo>
                  <a:lnTo>
                    <a:pt x="707" y="88"/>
                  </a:lnTo>
                  <a:lnTo>
                    <a:pt x="676" y="282"/>
                  </a:lnTo>
                  <a:lnTo>
                    <a:pt x="69" y="323"/>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0" name="Freeform 169"/>
            <p:cNvSpPr>
              <a:spLocks/>
            </p:cNvSpPr>
            <p:nvPr/>
          </p:nvSpPr>
          <p:spPr bwMode="auto">
            <a:xfrm>
              <a:off x="9755" y="14462"/>
              <a:ext cx="606" cy="192"/>
            </a:xfrm>
            <a:custGeom>
              <a:avLst/>
              <a:gdLst>
                <a:gd name="T0" fmla="+- 0 9967 9756"/>
                <a:gd name="T1" fmla="*/ T0 w 606"/>
                <a:gd name="T2" fmla="+- 0 14655 14463"/>
                <a:gd name="T3" fmla="*/ 14655 h 192"/>
                <a:gd name="T4" fmla="+- 0 9881 9756"/>
                <a:gd name="T5" fmla="*/ T4 w 606"/>
                <a:gd name="T6" fmla="+- 0 14645 14463"/>
                <a:gd name="T7" fmla="*/ 14645 h 192"/>
                <a:gd name="T8" fmla="+- 0 9812 9756"/>
                <a:gd name="T9" fmla="*/ T8 w 606"/>
                <a:gd name="T10" fmla="+- 0 14627 14463"/>
                <a:gd name="T11" fmla="*/ 14627 h 192"/>
                <a:gd name="T12" fmla="+- 0 9768 9756"/>
                <a:gd name="T13" fmla="*/ T12 w 606"/>
                <a:gd name="T14" fmla="+- 0 14602 14463"/>
                <a:gd name="T15" fmla="*/ 14602 h 192"/>
                <a:gd name="T16" fmla="+- 0 9756 9756"/>
                <a:gd name="T17" fmla="*/ T16 w 606"/>
                <a:gd name="T18" fmla="+- 0 14571 14463"/>
                <a:gd name="T19" fmla="*/ 14571 h 192"/>
                <a:gd name="T20" fmla="+- 0 9782 9756"/>
                <a:gd name="T21" fmla="*/ T20 w 606"/>
                <a:gd name="T22" fmla="+- 0 14540 14463"/>
                <a:gd name="T23" fmla="*/ 14540 h 192"/>
                <a:gd name="T24" fmla="+- 0 9845 9756"/>
                <a:gd name="T25" fmla="*/ T24 w 606"/>
                <a:gd name="T26" fmla="+- 0 14508 14463"/>
                <a:gd name="T27" fmla="*/ 14508 h 192"/>
                <a:gd name="T28" fmla="+- 0 9938 9756"/>
                <a:gd name="T29" fmla="*/ T28 w 606"/>
                <a:gd name="T30" fmla="+- 0 14480 14463"/>
                <a:gd name="T31" fmla="*/ 14480 h 192"/>
                <a:gd name="T32" fmla="+- 0 10054 9756"/>
                <a:gd name="T33" fmla="*/ T32 w 606"/>
                <a:gd name="T34" fmla="+- 0 14464 14463"/>
                <a:gd name="T35" fmla="*/ 14464 h 192"/>
                <a:gd name="T36" fmla="+- 0 10150 9756"/>
                <a:gd name="T37" fmla="*/ T36 w 606"/>
                <a:gd name="T38" fmla="+- 0 14463 14463"/>
                <a:gd name="T39" fmla="*/ 14463 h 192"/>
                <a:gd name="T40" fmla="+- 0 10233 9756"/>
                <a:gd name="T41" fmla="*/ T40 w 606"/>
                <a:gd name="T42" fmla="+- 0 14469 14463"/>
                <a:gd name="T43" fmla="*/ 14469 h 192"/>
                <a:gd name="T44" fmla="+- 0 10300 9756"/>
                <a:gd name="T45" fmla="*/ T44 w 606"/>
                <a:gd name="T46" fmla="+- 0 14484 14463"/>
                <a:gd name="T47" fmla="*/ 14484 h 192"/>
                <a:gd name="T48" fmla="+- 0 10344 9756"/>
                <a:gd name="T49" fmla="*/ T48 w 606"/>
                <a:gd name="T50" fmla="+- 0 14506 14463"/>
                <a:gd name="T51" fmla="*/ 14506 h 192"/>
                <a:gd name="T52" fmla="+- 0 10362 9756"/>
                <a:gd name="T53" fmla="*/ T52 w 606"/>
                <a:gd name="T54" fmla="+- 0 14536 14463"/>
                <a:gd name="T55" fmla="*/ 14536 h 192"/>
                <a:gd name="T56" fmla="+- 0 10348 9756"/>
                <a:gd name="T57" fmla="*/ T56 w 606"/>
                <a:gd name="T58" fmla="+- 0 14569 14463"/>
                <a:gd name="T59" fmla="*/ 14569 h 192"/>
                <a:gd name="T60" fmla="+- 0 10242 9756"/>
                <a:gd name="T61" fmla="*/ T60 w 606"/>
                <a:gd name="T62" fmla="+- 0 14624 14463"/>
                <a:gd name="T63" fmla="*/ 14624 h 192"/>
                <a:gd name="T64" fmla="+- 0 10160 9756"/>
                <a:gd name="T65" fmla="*/ T64 w 606"/>
                <a:gd name="T66" fmla="+- 0 14643 14463"/>
                <a:gd name="T67" fmla="*/ 14643 h 192"/>
                <a:gd name="T68" fmla="+- 0 10065 9756"/>
                <a:gd name="T69" fmla="*/ T68 w 606"/>
                <a:gd name="T70" fmla="+- 0 14654 14463"/>
                <a:gd name="T71" fmla="*/ 14654 h 192"/>
                <a:gd name="T72" fmla="+- 0 9967 9756"/>
                <a:gd name="T73" fmla="*/ T72 w 606"/>
                <a:gd name="T74" fmla="+- 0 14655 14463"/>
                <a:gd name="T75" fmla="*/ 14655 h 1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06" h="192">
                  <a:moveTo>
                    <a:pt x="211" y="192"/>
                  </a:moveTo>
                  <a:lnTo>
                    <a:pt x="125" y="182"/>
                  </a:lnTo>
                  <a:lnTo>
                    <a:pt x="56" y="164"/>
                  </a:lnTo>
                  <a:lnTo>
                    <a:pt x="12" y="139"/>
                  </a:lnTo>
                  <a:lnTo>
                    <a:pt x="0" y="108"/>
                  </a:lnTo>
                  <a:lnTo>
                    <a:pt x="26" y="77"/>
                  </a:lnTo>
                  <a:lnTo>
                    <a:pt x="89" y="45"/>
                  </a:lnTo>
                  <a:lnTo>
                    <a:pt x="182" y="17"/>
                  </a:lnTo>
                  <a:lnTo>
                    <a:pt x="298" y="1"/>
                  </a:lnTo>
                  <a:lnTo>
                    <a:pt x="394" y="0"/>
                  </a:lnTo>
                  <a:lnTo>
                    <a:pt x="477" y="6"/>
                  </a:lnTo>
                  <a:lnTo>
                    <a:pt x="544" y="21"/>
                  </a:lnTo>
                  <a:lnTo>
                    <a:pt x="588" y="43"/>
                  </a:lnTo>
                  <a:lnTo>
                    <a:pt x="606" y="73"/>
                  </a:lnTo>
                  <a:lnTo>
                    <a:pt x="592" y="106"/>
                  </a:lnTo>
                  <a:lnTo>
                    <a:pt x="486" y="161"/>
                  </a:lnTo>
                  <a:lnTo>
                    <a:pt x="404" y="180"/>
                  </a:lnTo>
                  <a:lnTo>
                    <a:pt x="309" y="191"/>
                  </a:lnTo>
                  <a:lnTo>
                    <a:pt x="211" y="192"/>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1" name="Freeform 170"/>
            <p:cNvSpPr>
              <a:spLocks/>
            </p:cNvSpPr>
            <p:nvPr/>
          </p:nvSpPr>
          <p:spPr bwMode="auto">
            <a:xfrm>
              <a:off x="9832" y="14523"/>
              <a:ext cx="470" cy="773"/>
            </a:xfrm>
            <a:custGeom>
              <a:avLst/>
              <a:gdLst>
                <a:gd name="T0" fmla="+- 0 9954 9833"/>
                <a:gd name="T1" fmla="*/ T0 w 470"/>
                <a:gd name="T2" fmla="+- 0 15295 14523"/>
                <a:gd name="T3" fmla="*/ 15295 h 773"/>
                <a:gd name="T4" fmla="+- 0 9833 9833"/>
                <a:gd name="T5" fmla="*/ T4 w 470"/>
                <a:gd name="T6" fmla="+- 0 14597 14523"/>
                <a:gd name="T7" fmla="*/ 14597 h 773"/>
                <a:gd name="T8" fmla="+- 0 9850 9833"/>
                <a:gd name="T9" fmla="*/ T8 w 470"/>
                <a:gd name="T10" fmla="+- 0 14588 14523"/>
                <a:gd name="T11" fmla="*/ 14588 h 773"/>
                <a:gd name="T12" fmla="+- 0 9895 9833"/>
                <a:gd name="T13" fmla="*/ T12 w 470"/>
                <a:gd name="T14" fmla="+- 0 14568 14523"/>
                <a:gd name="T15" fmla="*/ 14568 h 773"/>
                <a:gd name="T16" fmla="+- 0 9961 9833"/>
                <a:gd name="T17" fmla="*/ T16 w 470"/>
                <a:gd name="T18" fmla="+- 0 14545 14523"/>
                <a:gd name="T19" fmla="*/ 14545 h 773"/>
                <a:gd name="T20" fmla="+- 0 10038 9833"/>
                <a:gd name="T21" fmla="*/ T20 w 470"/>
                <a:gd name="T22" fmla="+- 0 14529 14523"/>
                <a:gd name="T23" fmla="*/ 14529 h 773"/>
                <a:gd name="T24" fmla="+- 0 10150 9833"/>
                <a:gd name="T25" fmla="*/ T24 w 470"/>
                <a:gd name="T26" fmla="+- 0 14523 14523"/>
                <a:gd name="T27" fmla="*/ 14523 h 773"/>
                <a:gd name="T28" fmla="+- 0 10227 9833"/>
                <a:gd name="T29" fmla="*/ T28 w 470"/>
                <a:gd name="T30" fmla="+- 0 14532 14523"/>
                <a:gd name="T31" fmla="*/ 14532 h 773"/>
                <a:gd name="T32" fmla="+- 0 10271 9833"/>
                <a:gd name="T33" fmla="*/ T32 w 470"/>
                <a:gd name="T34" fmla="+- 0 14545 14523"/>
                <a:gd name="T35" fmla="*/ 14545 h 773"/>
                <a:gd name="T36" fmla="+- 0 10285 9833"/>
                <a:gd name="T37" fmla="*/ T36 w 470"/>
                <a:gd name="T38" fmla="+- 0 14552 14523"/>
                <a:gd name="T39" fmla="*/ 14552 h 773"/>
                <a:gd name="T40" fmla="+- 0 10303 9833"/>
                <a:gd name="T41" fmla="*/ T40 w 470"/>
                <a:gd name="T42" fmla="+- 0 15261 14523"/>
                <a:gd name="T43" fmla="*/ 15261 h 773"/>
                <a:gd name="T44" fmla="+- 0 9954 9833"/>
                <a:gd name="T45" fmla="*/ T44 w 470"/>
                <a:gd name="T46" fmla="+- 0 15295 14523"/>
                <a:gd name="T47" fmla="*/ 15295 h 7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0" h="773">
                  <a:moveTo>
                    <a:pt x="121" y="772"/>
                  </a:moveTo>
                  <a:lnTo>
                    <a:pt x="0" y="74"/>
                  </a:lnTo>
                  <a:lnTo>
                    <a:pt x="17" y="65"/>
                  </a:lnTo>
                  <a:lnTo>
                    <a:pt x="62" y="45"/>
                  </a:lnTo>
                  <a:lnTo>
                    <a:pt x="128" y="22"/>
                  </a:lnTo>
                  <a:lnTo>
                    <a:pt x="205" y="6"/>
                  </a:lnTo>
                  <a:lnTo>
                    <a:pt x="317" y="0"/>
                  </a:lnTo>
                  <a:lnTo>
                    <a:pt x="394" y="9"/>
                  </a:lnTo>
                  <a:lnTo>
                    <a:pt x="438" y="22"/>
                  </a:lnTo>
                  <a:lnTo>
                    <a:pt x="452" y="29"/>
                  </a:lnTo>
                  <a:lnTo>
                    <a:pt x="470" y="738"/>
                  </a:lnTo>
                  <a:lnTo>
                    <a:pt x="121" y="772"/>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2" name="AutoShape 77"/>
            <p:cNvSpPr>
              <a:spLocks/>
            </p:cNvSpPr>
            <p:nvPr/>
          </p:nvSpPr>
          <p:spPr bwMode="auto">
            <a:xfrm>
              <a:off x="9811" y="14500"/>
              <a:ext cx="464" cy="112"/>
            </a:xfrm>
            <a:custGeom>
              <a:avLst/>
              <a:gdLst>
                <a:gd name="T0" fmla="+- 0 9835 9812"/>
                <a:gd name="T1" fmla="*/ T0 w 464"/>
                <a:gd name="T2" fmla="+- 0 14612 14500"/>
                <a:gd name="T3" fmla="*/ 14612 h 112"/>
                <a:gd name="T4" fmla="+- 0 9821 9812"/>
                <a:gd name="T5" fmla="*/ T4 w 464"/>
                <a:gd name="T6" fmla="+- 0 14606 14500"/>
                <a:gd name="T7" fmla="*/ 14606 h 112"/>
                <a:gd name="T8" fmla="+- 0 9812 9812"/>
                <a:gd name="T9" fmla="*/ T8 w 464"/>
                <a:gd name="T10" fmla="+- 0 14599 14500"/>
                <a:gd name="T11" fmla="*/ 14599 h 112"/>
                <a:gd name="T12" fmla="+- 0 9812 9812"/>
                <a:gd name="T13" fmla="*/ T12 w 464"/>
                <a:gd name="T14" fmla="+- 0 14590 14500"/>
                <a:gd name="T15" fmla="*/ 14590 h 112"/>
                <a:gd name="T16" fmla="+- 0 9826 9812"/>
                <a:gd name="T17" fmla="*/ T16 w 464"/>
                <a:gd name="T18" fmla="+- 0 14567 14500"/>
                <a:gd name="T19" fmla="*/ 14567 h 112"/>
                <a:gd name="T20" fmla="+- 0 9870 9812"/>
                <a:gd name="T21" fmla="*/ T20 w 464"/>
                <a:gd name="T22" fmla="+- 0 14544 14500"/>
                <a:gd name="T23" fmla="*/ 14544 h 112"/>
                <a:gd name="T24" fmla="+- 0 9936 9812"/>
                <a:gd name="T25" fmla="*/ T24 w 464"/>
                <a:gd name="T26" fmla="+- 0 14524 14500"/>
                <a:gd name="T27" fmla="*/ 14524 h 112"/>
                <a:gd name="T28" fmla="+- 0 10021 9812"/>
                <a:gd name="T29" fmla="*/ T28 w 464"/>
                <a:gd name="T30" fmla="+- 0 14509 14500"/>
                <a:gd name="T31" fmla="*/ 14509 h 112"/>
                <a:gd name="T32" fmla="+- 0 10008 9812"/>
                <a:gd name="T33" fmla="*/ T32 w 464"/>
                <a:gd name="T34" fmla="+- 0 14534 14500"/>
                <a:gd name="T35" fmla="*/ 14534 h 112"/>
                <a:gd name="T36" fmla="+- 0 9940 9812"/>
                <a:gd name="T37" fmla="*/ T36 w 464"/>
                <a:gd name="T38" fmla="+- 0 14551 14500"/>
                <a:gd name="T39" fmla="*/ 14551 h 112"/>
                <a:gd name="T40" fmla="+- 0 9885 9812"/>
                <a:gd name="T41" fmla="*/ T40 w 464"/>
                <a:gd name="T42" fmla="+- 0 14572 14500"/>
                <a:gd name="T43" fmla="*/ 14572 h 112"/>
                <a:gd name="T44" fmla="+- 0 9847 9812"/>
                <a:gd name="T45" fmla="*/ T44 w 464"/>
                <a:gd name="T46" fmla="+- 0 14590 14500"/>
                <a:gd name="T47" fmla="*/ 14590 h 112"/>
                <a:gd name="T48" fmla="+- 0 9833 9812"/>
                <a:gd name="T49" fmla="*/ T48 w 464"/>
                <a:gd name="T50" fmla="+- 0 14597 14500"/>
                <a:gd name="T51" fmla="*/ 14597 h 112"/>
                <a:gd name="T52" fmla="+- 0 9835 9812"/>
                <a:gd name="T53" fmla="*/ T52 w 464"/>
                <a:gd name="T54" fmla="+- 0 14612 14500"/>
                <a:gd name="T55" fmla="*/ 14612 h 112"/>
                <a:gd name="T56" fmla="+- 0 10275 9812"/>
                <a:gd name="T57" fmla="*/ T56 w 464"/>
                <a:gd name="T58" fmla="+- 0 14547 14500"/>
                <a:gd name="T59" fmla="*/ 14547 h 112"/>
                <a:gd name="T60" fmla="+- 0 10255 9812"/>
                <a:gd name="T61" fmla="*/ T60 w 464"/>
                <a:gd name="T62" fmla="+- 0 14540 14500"/>
                <a:gd name="T63" fmla="*/ 14540 h 112"/>
                <a:gd name="T64" fmla="+- 0 10225 9812"/>
                <a:gd name="T65" fmla="*/ T64 w 464"/>
                <a:gd name="T66" fmla="+- 0 14532 14500"/>
                <a:gd name="T67" fmla="*/ 14532 h 112"/>
                <a:gd name="T68" fmla="+- 0 10183 9812"/>
                <a:gd name="T69" fmla="*/ T68 w 464"/>
                <a:gd name="T70" fmla="+- 0 14525 14500"/>
                <a:gd name="T71" fmla="*/ 14525 h 112"/>
                <a:gd name="T72" fmla="+- 0 10129 9812"/>
                <a:gd name="T73" fmla="*/ T72 w 464"/>
                <a:gd name="T74" fmla="+- 0 14523 14500"/>
                <a:gd name="T75" fmla="*/ 14523 h 112"/>
                <a:gd name="T76" fmla="+- 0 10125 9812"/>
                <a:gd name="T77" fmla="*/ T76 w 464"/>
                <a:gd name="T78" fmla="+- 0 14523 14500"/>
                <a:gd name="T79" fmla="*/ 14523 h 112"/>
                <a:gd name="T80" fmla="+- 0 10114 9812"/>
                <a:gd name="T81" fmla="*/ T80 w 464"/>
                <a:gd name="T82" fmla="+- 0 14501 14500"/>
                <a:gd name="T83" fmla="*/ 14501 h 112"/>
                <a:gd name="T84" fmla="+- 0 10125 9812"/>
                <a:gd name="T85" fmla="*/ T84 w 464"/>
                <a:gd name="T86" fmla="+- 0 14501 14500"/>
                <a:gd name="T87" fmla="*/ 14501 h 112"/>
                <a:gd name="T88" fmla="+- 0 10136 9812"/>
                <a:gd name="T89" fmla="*/ T88 w 464"/>
                <a:gd name="T90" fmla="+- 0 14500 14500"/>
                <a:gd name="T91" fmla="*/ 14500 h 112"/>
                <a:gd name="T92" fmla="+- 0 10147 9812"/>
                <a:gd name="T93" fmla="*/ T92 w 464"/>
                <a:gd name="T94" fmla="+- 0 14500 14500"/>
                <a:gd name="T95" fmla="*/ 14500 h 112"/>
                <a:gd name="T96" fmla="+- 0 10185 9812"/>
                <a:gd name="T97" fmla="*/ T96 w 464"/>
                <a:gd name="T98" fmla="+- 0 14501 14500"/>
                <a:gd name="T99" fmla="*/ 14501 h 112"/>
                <a:gd name="T100" fmla="+- 0 10219 9812"/>
                <a:gd name="T101" fmla="*/ T100 w 464"/>
                <a:gd name="T102" fmla="+- 0 14504 14500"/>
                <a:gd name="T103" fmla="*/ 14504 h 112"/>
                <a:gd name="T104" fmla="+- 0 10249 9812"/>
                <a:gd name="T105" fmla="*/ T104 w 464"/>
                <a:gd name="T106" fmla="+- 0 14509 14500"/>
                <a:gd name="T107" fmla="*/ 14509 h 112"/>
                <a:gd name="T108" fmla="+- 0 10273 9812"/>
                <a:gd name="T109" fmla="*/ T108 w 464"/>
                <a:gd name="T110" fmla="+- 0 14515 14500"/>
                <a:gd name="T111" fmla="*/ 14515 h 112"/>
                <a:gd name="T112" fmla="+- 0 10273 9812"/>
                <a:gd name="T113" fmla="*/ T112 w 464"/>
                <a:gd name="T114" fmla="+- 0 14523 14500"/>
                <a:gd name="T115" fmla="*/ 14523 h 112"/>
                <a:gd name="T116" fmla="+- 0 10129 9812"/>
                <a:gd name="T117" fmla="*/ T116 w 464"/>
                <a:gd name="T118" fmla="+- 0 14523 14500"/>
                <a:gd name="T119" fmla="*/ 14523 h 112"/>
                <a:gd name="T120" fmla="+- 0 10273 9812"/>
                <a:gd name="T121" fmla="*/ T120 w 464"/>
                <a:gd name="T122" fmla="+- 0 14523 14500"/>
                <a:gd name="T123" fmla="*/ 14523 h 112"/>
                <a:gd name="T124" fmla="+- 0 10275 9812"/>
                <a:gd name="T125" fmla="*/ T124 w 464"/>
                <a:gd name="T126" fmla="+- 0 14547 14500"/>
                <a:gd name="T127" fmla="*/ 14547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4" h="112">
                  <a:moveTo>
                    <a:pt x="23" y="112"/>
                  </a:moveTo>
                  <a:lnTo>
                    <a:pt x="9" y="106"/>
                  </a:lnTo>
                  <a:lnTo>
                    <a:pt x="0" y="99"/>
                  </a:lnTo>
                  <a:lnTo>
                    <a:pt x="0" y="90"/>
                  </a:lnTo>
                  <a:lnTo>
                    <a:pt x="14" y="67"/>
                  </a:lnTo>
                  <a:lnTo>
                    <a:pt x="58" y="44"/>
                  </a:lnTo>
                  <a:lnTo>
                    <a:pt x="124" y="24"/>
                  </a:lnTo>
                  <a:lnTo>
                    <a:pt x="209" y="9"/>
                  </a:lnTo>
                  <a:lnTo>
                    <a:pt x="196" y="34"/>
                  </a:lnTo>
                  <a:lnTo>
                    <a:pt x="128" y="51"/>
                  </a:lnTo>
                  <a:lnTo>
                    <a:pt x="73" y="72"/>
                  </a:lnTo>
                  <a:lnTo>
                    <a:pt x="35" y="90"/>
                  </a:lnTo>
                  <a:lnTo>
                    <a:pt x="21" y="97"/>
                  </a:lnTo>
                  <a:lnTo>
                    <a:pt x="23" y="112"/>
                  </a:lnTo>
                  <a:close/>
                  <a:moveTo>
                    <a:pt x="463" y="47"/>
                  </a:moveTo>
                  <a:lnTo>
                    <a:pt x="443" y="40"/>
                  </a:lnTo>
                  <a:lnTo>
                    <a:pt x="413" y="32"/>
                  </a:lnTo>
                  <a:lnTo>
                    <a:pt x="371" y="25"/>
                  </a:lnTo>
                  <a:lnTo>
                    <a:pt x="317" y="23"/>
                  </a:lnTo>
                  <a:lnTo>
                    <a:pt x="313" y="23"/>
                  </a:lnTo>
                  <a:lnTo>
                    <a:pt x="302" y="1"/>
                  </a:lnTo>
                  <a:lnTo>
                    <a:pt x="313" y="1"/>
                  </a:lnTo>
                  <a:lnTo>
                    <a:pt x="324" y="0"/>
                  </a:lnTo>
                  <a:lnTo>
                    <a:pt x="335" y="0"/>
                  </a:lnTo>
                  <a:lnTo>
                    <a:pt x="373" y="1"/>
                  </a:lnTo>
                  <a:lnTo>
                    <a:pt x="407" y="4"/>
                  </a:lnTo>
                  <a:lnTo>
                    <a:pt x="437" y="9"/>
                  </a:lnTo>
                  <a:lnTo>
                    <a:pt x="461" y="15"/>
                  </a:lnTo>
                  <a:lnTo>
                    <a:pt x="461" y="23"/>
                  </a:lnTo>
                  <a:lnTo>
                    <a:pt x="317" y="23"/>
                  </a:lnTo>
                  <a:lnTo>
                    <a:pt x="461" y="23"/>
                  </a:lnTo>
                  <a:lnTo>
                    <a:pt x="463" y="47"/>
                  </a:lnTo>
                  <a:close/>
                </a:path>
              </a:pathLst>
            </a:custGeom>
            <a:solidFill>
              <a:srgbClr val="313F4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3" name="Freeform 172"/>
            <p:cNvSpPr>
              <a:spLocks/>
            </p:cNvSpPr>
            <p:nvPr/>
          </p:nvSpPr>
          <p:spPr bwMode="auto">
            <a:xfrm>
              <a:off x="9832" y="14523"/>
              <a:ext cx="477" cy="986"/>
            </a:xfrm>
            <a:custGeom>
              <a:avLst/>
              <a:gdLst>
                <a:gd name="T0" fmla="+- 0 9961 9833"/>
                <a:gd name="T1" fmla="*/ T0 w 477"/>
                <a:gd name="T2" fmla="+- 0 15508 14523"/>
                <a:gd name="T3" fmla="*/ 15508 h 986"/>
                <a:gd name="T4" fmla="+- 0 9833 9833"/>
                <a:gd name="T5" fmla="*/ T4 w 477"/>
                <a:gd name="T6" fmla="+- 0 14597 14523"/>
                <a:gd name="T7" fmla="*/ 14597 h 986"/>
                <a:gd name="T8" fmla="+- 0 9850 9833"/>
                <a:gd name="T9" fmla="*/ T8 w 477"/>
                <a:gd name="T10" fmla="+- 0 14588 14523"/>
                <a:gd name="T11" fmla="*/ 14588 h 986"/>
                <a:gd name="T12" fmla="+- 0 9895 9833"/>
                <a:gd name="T13" fmla="*/ T12 w 477"/>
                <a:gd name="T14" fmla="+- 0 14568 14523"/>
                <a:gd name="T15" fmla="*/ 14568 h 986"/>
                <a:gd name="T16" fmla="+- 0 9961 9833"/>
                <a:gd name="T17" fmla="*/ T16 w 477"/>
                <a:gd name="T18" fmla="+- 0 14545 14523"/>
                <a:gd name="T19" fmla="*/ 14545 h 986"/>
                <a:gd name="T20" fmla="+- 0 10038 9833"/>
                <a:gd name="T21" fmla="*/ T20 w 477"/>
                <a:gd name="T22" fmla="+- 0 14529 14523"/>
                <a:gd name="T23" fmla="*/ 14529 h 986"/>
                <a:gd name="T24" fmla="+- 0 10150 9833"/>
                <a:gd name="T25" fmla="*/ T24 w 477"/>
                <a:gd name="T26" fmla="+- 0 14523 14523"/>
                <a:gd name="T27" fmla="*/ 14523 h 986"/>
                <a:gd name="T28" fmla="+- 0 10227 9833"/>
                <a:gd name="T29" fmla="*/ T28 w 477"/>
                <a:gd name="T30" fmla="+- 0 14532 14523"/>
                <a:gd name="T31" fmla="*/ 14532 h 986"/>
                <a:gd name="T32" fmla="+- 0 10271 9833"/>
                <a:gd name="T33" fmla="*/ T32 w 477"/>
                <a:gd name="T34" fmla="+- 0 14545 14523"/>
                <a:gd name="T35" fmla="*/ 14545 h 986"/>
                <a:gd name="T36" fmla="+- 0 10285 9833"/>
                <a:gd name="T37" fmla="*/ T36 w 477"/>
                <a:gd name="T38" fmla="+- 0 14552 14523"/>
                <a:gd name="T39" fmla="*/ 14552 h 986"/>
                <a:gd name="T40" fmla="+- 0 10309 9833"/>
                <a:gd name="T41" fmla="*/ T40 w 477"/>
                <a:gd name="T42" fmla="+- 0 15474 14523"/>
                <a:gd name="T43" fmla="*/ 15474 h 986"/>
                <a:gd name="T44" fmla="+- 0 9961 9833"/>
                <a:gd name="T45" fmla="*/ T44 w 477"/>
                <a:gd name="T46" fmla="+- 0 15508 14523"/>
                <a:gd name="T47" fmla="*/ 15508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477" h="986">
                  <a:moveTo>
                    <a:pt x="128" y="985"/>
                  </a:moveTo>
                  <a:lnTo>
                    <a:pt x="0" y="74"/>
                  </a:lnTo>
                  <a:lnTo>
                    <a:pt x="17" y="65"/>
                  </a:lnTo>
                  <a:lnTo>
                    <a:pt x="62" y="45"/>
                  </a:lnTo>
                  <a:lnTo>
                    <a:pt x="128" y="22"/>
                  </a:lnTo>
                  <a:lnTo>
                    <a:pt x="205" y="6"/>
                  </a:lnTo>
                  <a:lnTo>
                    <a:pt x="317" y="0"/>
                  </a:lnTo>
                  <a:lnTo>
                    <a:pt x="394" y="9"/>
                  </a:lnTo>
                  <a:lnTo>
                    <a:pt x="438" y="22"/>
                  </a:lnTo>
                  <a:lnTo>
                    <a:pt x="452" y="29"/>
                  </a:lnTo>
                  <a:lnTo>
                    <a:pt x="476" y="951"/>
                  </a:lnTo>
                  <a:lnTo>
                    <a:pt x="128" y="985"/>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4" name="Freeform 173"/>
            <p:cNvSpPr>
              <a:spLocks/>
            </p:cNvSpPr>
            <p:nvPr/>
          </p:nvSpPr>
          <p:spPr bwMode="auto">
            <a:xfrm>
              <a:off x="10030" y="14635"/>
              <a:ext cx="99" cy="218"/>
            </a:xfrm>
            <a:custGeom>
              <a:avLst/>
              <a:gdLst>
                <a:gd name="T0" fmla="+- 0 10046 10031"/>
                <a:gd name="T1" fmla="*/ T0 w 99"/>
                <a:gd name="T2" fmla="+- 0 14853 14635"/>
                <a:gd name="T3" fmla="*/ 14853 h 218"/>
                <a:gd name="T4" fmla="+- 0 10042 10031"/>
                <a:gd name="T5" fmla="*/ T4 w 99"/>
                <a:gd name="T6" fmla="+- 0 14827 14635"/>
                <a:gd name="T7" fmla="*/ 14827 h 218"/>
                <a:gd name="T8" fmla="+- 0 10038 10031"/>
                <a:gd name="T9" fmla="*/ T8 w 99"/>
                <a:gd name="T10" fmla="+- 0 14788 14635"/>
                <a:gd name="T11" fmla="*/ 14788 h 218"/>
                <a:gd name="T12" fmla="+- 0 10033 10031"/>
                <a:gd name="T13" fmla="*/ T12 w 99"/>
                <a:gd name="T14" fmla="+- 0 14748 14635"/>
                <a:gd name="T15" fmla="*/ 14748 h 218"/>
                <a:gd name="T16" fmla="+- 0 10031 10031"/>
                <a:gd name="T17" fmla="*/ T16 w 99"/>
                <a:gd name="T18" fmla="+- 0 14716 14635"/>
                <a:gd name="T19" fmla="*/ 14716 h 218"/>
                <a:gd name="T20" fmla="+- 0 10032 10031"/>
                <a:gd name="T21" fmla="*/ T20 w 99"/>
                <a:gd name="T22" fmla="+- 0 14682 14635"/>
                <a:gd name="T23" fmla="*/ 14682 h 218"/>
                <a:gd name="T24" fmla="+- 0 10039 10031"/>
                <a:gd name="T25" fmla="*/ T24 w 99"/>
                <a:gd name="T26" fmla="+- 0 14658 14635"/>
                <a:gd name="T27" fmla="*/ 14658 h 218"/>
                <a:gd name="T28" fmla="+- 0 10050 10031"/>
                <a:gd name="T29" fmla="*/ T28 w 99"/>
                <a:gd name="T30" fmla="+- 0 14642 14635"/>
                <a:gd name="T31" fmla="*/ 14642 h 218"/>
                <a:gd name="T32" fmla="+- 0 10064 10031"/>
                <a:gd name="T33" fmla="*/ T32 w 99"/>
                <a:gd name="T34" fmla="+- 0 14635 14635"/>
                <a:gd name="T35" fmla="*/ 14635 h 218"/>
                <a:gd name="T36" fmla="+- 0 10080 10031"/>
                <a:gd name="T37" fmla="*/ T36 w 99"/>
                <a:gd name="T38" fmla="+- 0 14639 14635"/>
                <a:gd name="T39" fmla="*/ 14639 h 218"/>
                <a:gd name="T40" fmla="+- 0 10115 10031"/>
                <a:gd name="T41" fmla="*/ T40 w 99"/>
                <a:gd name="T42" fmla="+- 0 14707 14635"/>
                <a:gd name="T43" fmla="*/ 14707 h 218"/>
                <a:gd name="T44" fmla="+- 0 10124 10031"/>
                <a:gd name="T45" fmla="*/ T44 w 99"/>
                <a:gd name="T46" fmla="+- 0 14780 14635"/>
                <a:gd name="T47" fmla="*/ 14780 h 218"/>
                <a:gd name="T48" fmla="+- 0 10130 10031"/>
                <a:gd name="T49" fmla="*/ T48 w 99"/>
                <a:gd name="T50" fmla="+- 0 14845 14635"/>
                <a:gd name="T51" fmla="*/ 14845 h 218"/>
                <a:gd name="T52" fmla="+- 0 10046 10031"/>
                <a:gd name="T53" fmla="*/ T52 w 99"/>
                <a:gd name="T54" fmla="+- 0 14853 14635"/>
                <a:gd name="T55" fmla="*/ 14853 h 2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9" h="218">
                  <a:moveTo>
                    <a:pt x="15" y="218"/>
                  </a:moveTo>
                  <a:lnTo>
                    <a:pt x="11" y="192"/>
                  </a:lnTo>
                  <a:lnTo>
                    <a:pt x="7" y="153"/>
                  </a:lnTo>
                  <a:lnTo>
                    <a:pt x="2" y="113"/>
                  </a:lnTo>
                  <a:lnTo>
                    <a:pt x="0" y="81"/>
                  </a:lnTo>
                  <a:lnTo>
                    <a:pt x="1" y="47"/>
                  </a:lnTo>
                  <a:lnTo>
                    <a:pt x="8" y="23"/>
                  </a:lnTo>
                  <a:lnTo>
                    <a:pt x="19" y="7"/>
                  </a:lnTo>
                  <a:lnTo>
                    <a:pt x="33" y="0"/>
                  </a:lnTo>
                  <a:lnTo>
                    <a:pt x="49" y="4"/>
                  </a:lnTo>
                  <a:lnTo>
                    <a:pt x="84" y="72"/>
                  </a:lnTo>
                  <a:lnTo>
                    <a:pt x="93" y="145"/>
                  </a:lnTo>
                  <a:lnTo>
                    <a:pt x="99" y="210"/>
                  </a:lnTo>
                  <a:lnTo>
                    <a:pt x="15" y="218"/>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5" name="Freeform 174"/>
            <p:cNvSpPr>
              <a:spLocks/>
            </p:cNvSpPr>
            <p:nvPr/>
          </p:nvSpPr>
          <p:spPr bwMode="auto">
            <a:xfrm>
              <a:off x="10040" y="14635"/>
              <a:ext cx="90" cy="213"/>
            </a:xfrm>
            <a:custGeom>
              <a:avLst/>
              <a:gdLst>
                <a:gd name="T0" fmla="+- 0 10097 10040"/>
                <a:gd name="T1" fmla="*/ T0 w 90"/>
                <a:gd name="T2" fmla="+- 0 14848 14635"/>
                <a:gd name="T3" fmla="*/ 14848 h 213"/>
                <a:gd name="T4" fmla="+- 0 10091 10040"/>
                <a:gd name="T5" fmla="*/ T4 w 90"/>
                <a:gd name="T6" fmla="+- 0 14765 14635"/>
                <a:gd name="T7" fmla="*/ 14765 h 213"/>
                <a:gd name="T8" fmla="+- 0 10080 10040"/>
                <a:gd name="T9" fmla="*/ T8 w 90"/>
                <a:gd name="T10" fmla="+- 0 14682 14635"/>
                <a:gd name="T11" fmla="*/ 14682 h 213"/>
                <a:gd name="T12" fmla="+- 0 10050 10040"/>
                <a:gd name="T13" fmla="*/ T12 w 90"/>
                <a:gd name="T14" fmla="+- 0 14648 14635"/>
                <a:gd name="T15" fmla="*/ 14648 h 213"/>
                <a:gd name="T16" fmla="+- 0 10044 10040"/>
                <a:gd name="T17" fmla="*/ T16 w 90"/>
                <a:gd name="T18" fmla="+- 0 14651 14635"/>
                <a:gd name="T19" fmla="*/ 14651 h 213"/>
                <a:gd name="T20" fmla="+- 0 10040 10040"/>
                <a:gd name="T21" fmla="*/ T20 w 90"/>
                <a:gd name="T22" fmla="+- 0 14656 14635"/>
                <a:gd name="T23" fmla="*/ 14656 h 213"/>
                <a:gd name="T24" fmla="+- 0 10046 10040"/>
                <a:gd name="T25" fmla="*/ T24 w 90"/>
                <a:gd name="T26" fmla="+- 0 14643 14635"/>
                <a:gd name="T27" fmla="*/ 14643 h 213"/>
                <a:gd name="T28" fmla="+- 0 10055 10040"/>
                <a:gd name="T29" fmla="*/ T28 w 90"/>
                <a:gd name="T30" fmla="+- 0 14637 14635"/>
                <a:gd name="T31" fmla="*/ 14637 h 213"/>
                <a:gd name="T32" fmla="+- 0 10064 10040"/>
                <a:gd name="T33" fmla="*/ T32 w 90"/>
                <a:gd name="T34" fmla="+- 0 14635 14635"/>
                <a:gd name="T35" fmla="*/ 14635 h 213"/>
                <a:gd name="T36" fmla="+- 0 10080 10040"/>
                <a:gd name="T37" fmla="*/ T36 w 90"/>
                <a:gd name="T38" fmla="+- 0 14639 14635"/>
                <a:gd name="T39" fmla="*/ 14639 h 213"/>
                <a:gd name="T40" fmla="+- 0 10115 10040"/>
                <a:gd name="T41" fmla="*/ T40 w 90"/>
                <a:gd name="T42" fmla="+- 0 14707 14635"/>
                <a:gd name="T43" fmla="*/ 14707 h 213"/>
                <a:gd name="T44" fmla="+- 0 10124 10040"/>
                <a:gd name="T45" fmla="*/ T44 w 90"/>
                <a:gd name="T46" fmla="+- 0 14780 14635"/>
                <a:gd name="T47" fmla="*/ 14780 h 213"/>
                <a:gd name="T48" fmla="+- 0 10130 10040"/>
                <a:gd name="T49" fmla="*/ T48 w 90"/>
                <a:gd name="T50" fmla="+- 0 14845 14635"/>
                <a:gd name="T51" fmla="*/ 14845 h 213"/>
                <a:gd name="T52" fmla="+- 0 10097 10040"/>
                <a:gd name="T53" fmla="*/ T52 w 90"/>
                <a:gd name="T54" fmla="+- 0 14848 14635"/>
                <a:gd name="T55" fmla="*/ 14848 h 2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0" h="213">
                  <a:moveTo>
                    <a:pt x="57" y="213"/>
                  </a:moveTo>
                  <a:lnTo>
                    <a:pt x="51" y="130"/>
                  </a:lnTo>
                  <a:lnTo>
                    <a:pt x="40" y="47"/>
                  </a:lnTo>
                  <a:lnTo>
                    <a:pt x="10" y="13"/>
                  </a:lnTo>
                  <a:lnTo>
                    <a:pt x="4" y="16"/>
                  </a:lnTo>
                  <a:lnTo>
                    <a:pt x="0" y="21"/>
                  </a:lnTo>
                  <a:lnTo>
                    <a:pt x="6" y="8"/>
                  </a:lnTo>
                  <a:lnTo>
                    <a:pt x="15" y="2"/>
                  </a:lnTo>
                  <a:lnTo>
                    <a:pt x="24" y="0"/>
                  </a:lnTo>
                  <a:lnTo>
                    <a:pt x="40" y="4"/>
                  </a:lnTo>
                  <a:lnTo>
                    <a:pt x="75" y="72"/>
                  </a:lnTo>
                  <a:lnTo>
                    <a:pt x="84" y="145"/>
                  </a:lnTo>
                  <a:lnTo>
                    <a:pt x="90" y="210"/>
                  </a:lnTo>
                  <a:lnTo>
                    <a:pt x="57" y="21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6" name="Freeform 175"/>
            <p:cNvSpPr>
              <a:spLocks/>
            </p:cNvSpPr>
            <p:nvPr/>
          </p:nvSpPr>
          <p:spPr bwMode="auto">
            <a:xfrm>
              <a:off x="10164" y="14596"/>
              <a:ext cx="91" cy="77"/>
            </a:xfrm>
            <a:custGeom>
              <a:avLst/>
              <a:gdLst>
                <a:gd name="T0" fmla="+- 0 10201 10165"/>
                <a:gd name="T1" fmla="*/ T0 w 91"/>
                <a:gd name="T2" fmla="+- 0 14672 14596"/>
                <a:gd name="T3" fmla="*/ 14672 h 77"/>
                <a:gd name="T4" fmla="+- 0 10165 10165"/>
                <a:gd name="T5" fmla="*/ T4 w 91"/>
                <a:gd name="T6" fmla="+- 0 14600 14596"/>
                <a:gd name="T7" fmla="*/ 14600 h 77"/>
                <a:gd name="T8" fmla="+- 0 10168 10165"/>
                <a:gd name="T9" fmla="*/ T8 w 91"/>
                <a:gd name="T10" fmla="+- 0 14600 14596"/>
                <a:gd name="T11" fmla="*/ 14600 h 77"/>
                <a:gd name="T12" fmla="+- 0 10172 10165"/>
                <a:gd name="T13" fmla="*/ T12 w 91"/>
                <a:gd name="T14" fmla="+- 0 14600 14596"/>
                <a:gd name="T15" fmla="*/ 14600 h 77"/>
                <a:gd name="T16" fmla="+- 0 10185 10165"/>
                <a:gd name="T17" fmla="*/ T16 w 91"/>
                <a:gd name="T18" fmla="+- 0 14600 14596"/>
                <a:gd name="T19" fmla="*/ 14600 h 77"/>
                <a:gd name="T20" fmla="+- 0 10207 10165"/>
                <a:gd name="T21" fmla="*/ T20 w 91"/>
                <a:gd name="T22" fmla="+- 0 14597 14596"/>
                <a:gd name="T23" fmla="*/ 14597 h 77"/>
                <a:gd name="T24" fmla="+- 0 10215 10165"/>
                <a:gd name="T25" fmla="*/ T24 w 91"/>
                <a:gd name="T26" fmla="+- 0 14596 14596"/>
                <a:gd name="T27" fmla="*/ 14596 h 77"/>
                <a:gd name="T28" fmla="+- 0 10234 10165"/>
                <a:gd name="T29" fmla="*/ T28 w 91"/>
                <a:gd name="T30" fmla="+- 0 14596 14596"/>
                <a:gd name="T31" fmla="*/ 14596 h 77"/>
                <a:gd name="T32" fmla="+- 0 10243 10165"/>
                <a:gd name="T33" fmla="*/ T32 w 91"/>
                <a:gd name="T34" fmla="+- 0 14598 14596"/>
                <a:gd name="T35" fmla="*/ 14598 h 77"/>
                <a:gd name="T36" fmla="+- 0 10252 10165"/>
                <a:gd name="T37" fmla="*/ T36 w 91"/>
                <a:gd name="T38" fmla="+- 0 14606 14596"/>
                <a:gd name="T39" fmla="*/ 14606 h 77"/>
                <a:gd name="T40" fmla="+- 0 10254 10165"/>
                <a:gd name="T41" fmla="*/ T40 w 91"/>
                <a:gd name="T42" fmla="+- 0 14609 14596"/>
                <a:gd name="T43" fmla="*/ 14609 h 77"/>
                <a:gd name="T44" fmla="+- 0 10255 10165"/>
                <a:gd name="T45" fmla="*/ T44 w 91"/>
                <a:gd name="T46" fmla="+- 0 14612 14596"/>
                <a:gd name="T47" fmla="*/ 14612 h 77"/>
                <a:gd name="T48" fmla="+- 0 10201 10165"/>
                <a:gd name="T49" fmla="*/ T48 w 91"/>
                <a:gd name="T50" fmla="+- 0 14672 14596"/>
                <a:gd name="T51" fmla="*/ 14672 h 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1" h="77">
                  <a:moveTo>
                    <a:pt x="36" y="76"/>
                  </a:moveTo>
                  <a:lnTo>
                    <a:pt x="0" y="4"/>
                  </a:lnTo>
                  <a:lnTo>
                    <a:pt x="3" y="4"/>
                  </a:lnTo>
                  <a:lnTo>
                    <a:pt x="7" y="4"/>
                  </a:lnTo>
                  <a:lnTo>
                    <a:pt x="20" y="4"/>
                  </a:lnTo>
                  <a:lnTo>
                    <a:pt x="42" y="1"/>
                  </a:lnTo>
                  <a:lnTo>
                    <a:pt x="50" y="0"/>
                  </a:lnTo>
                  <a:lnTo>
                    <a:pt x="69" y="0"/>
                  </a:lnTo>
                  <a:lnTo>
                    <a:pt x="78" y="2"/>
                  </a:lnTo>
                  <a:lnTo>
                    <a:pt x="87" y="10"/>
                  </a:lnTo>
                  <a:lnTo>
                    <a:pt x="89" y="13"/>
                  </a:lnTo>
                  <a:lnTo>
                    <a:pt x="90" y="16"/>
                  </a:lnTo>
                  <a:lnTo>
                    <a:pt x="36" y="76"/>
                  </a:lnTo>
                  <a:close/>
                </a:path>
              </a:pathLst>
            </a:custGeom>
            <a:solidFill>
              <a:srgbClr val="7D8F99"/>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7" name="Freeform 176"/>
            <p:cNvSpPr>
              <a:spLocks/>
            </p:cNvSpPr>
            <p:nvPr/>
          </p:nvSpPr>
          <p:spPr bwMode="auto">
            <a:xfrm>
              <a:off x="10021" y="14253"/>
              <a:ext cx="10" cy="2"/>
            </a:xfrm>
            <a:custGeom>
              <a:avLst/>
              <a:gdLst>
                <a:gd name="T0" fmla="+- 0 10022 10022"/>
                <a:gd name="T1" fmla="*/ T0 w 10"/>
                <a:gd name="T2" fmla="+- 0 14254 14254"/>
                <a:gd name="T3" fmla="*/ 14254 h 1"/>
                <a:gd name="T4" fmla="+- 0 10031 10022"/>
                <a:gd name="T5" fmla="*/ T4 w 10"/>
                <a:gd name="T6" fmla="+- 0 14254 14254"/>
                <a:gd name="T7" fmla="*/ 14254 h 1"/>
                <a:gd name="T8" fmla="+- 0 10022 10022"/>
                <a:gd name="T9" fmla="*/ T8 w 10"/>
                <a:gd name="T10" fmla="+- 0 14254 14254"/>
                <a:gd name="T11" fmla="*/ 14254 h 1"/>
              </a:gdLst>
              <a:ahLst/>
              <a:cxnLst>
                <a:cxn ang="0">
                  <a:pos x="T1" y="T3"/>
                </a:cxn>
                <a:cxn ang="0">
                  <a:pos x="T5" y="T7"/>
                </a:cxn>
                <a:cxn ang="0">
                  <a:pos x="T9" y="T11"/>
                </a:cxn>
              </a:cxnLst>
              <a:rect l="0" t="0" r="r" b="b"/>
              <a:pathLst>
                <a:path w="10" h="1">
                  <a:moveTo>
                    <a:pt x="0" y="0"/>
                  </a:move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8" name="AutoShape 83"/>
            <p:cNvSpPr>
              <a:spLocks/>
            </p:cNvSpPr>
            <p:nvPr/>
          </p:nvSpPr>
          <p:spPr bwMode="auto">
            <a:xfrm>
              <a:off x="9898" y="14253"/>
              <a:ext cx="364" cy="114"/>
            </a:xfrm>
            <a:custGeom>
              <a:avLst/>
              <a:gdLst>
                <a:gd name="T0" fmla="+- 0 10169 9898"/>
                <a:gd name="T1" fmla="*/ T0 w 364"/>
                <a:gd name="T2" fmla="+- 0 14367 14254"/>
                <a:gd name="T3" fmla="*/ 14367 h 114"/>
                <a:gd name="T4" fmla="+- 0 10152 9898"/>
                <a:gd name="T5" fmla="*/ T4 w 364"/>
                <a:gd name="T6" fmla="+- 0 14366 14254"/>
                <a:gd name="T7" fmla="*/ 14366 h 114"/>
                <a:gd name="T8" fmla="+- 0 10135 9898"/>
                <a:gd name="T9" fmla="*/ T8 w 364"/>
                <a:gd name="T10" fmla="+- 0 14361 14254"/>
                <a:gd name="T11" fmla="*/ 14361 h 114"/>
                <a:gd name="T12" fmla="+- 0 10120 9898"/>
                <a:gd name="T13" fmla="*/ T12 w 364"/>
                <a:gd name="T14" fmla="+- 0 14354 14254"/>
                <a:gd name="T15" fmla="*/ 14354 h 114"/>
                <a:gd name="T16" fmla="+- 0 10106 9898"/>
                <a:gd name="T17" fmla="*/ T16 w 364"/>
                <a:gd name="T18" fmla="+- 0 14344 14254"/>
                <a:gd name="T19" fmla="*/ 14344 h 114"/>
                <a:gd name="T20" fmla="+- 0 10097 9898"/>
                <a:gd name="T21" fmla="*/ T20 w 364"/>
                <a:gd name="T22" fmla="+- 0 14335 14254"/>
                <a:gd name="T23" fmla="*/ 14335 h 114"/>
                <a:gd name="T24" fmla="+- 0 10091 9898"/>
                <a:gd name="T25" fmla="*/ T24 w 364"/>
                <a:gd name="T26" fmla="+- 0 14327 14254"/>
                <a:gd name="T27" fmla="*/ 14327 h 114"/>
                <a:gd name="T28" fmla="+- 0 10085 9898"/>
                <a:gd name="T29" fmla="*/ T28 w 364"/>
                <a:gd name="T30" fmla="+- 0 14320 14254"/>
                <a:gd name="T31" fmla="*/ 14320 h 114"/>
                <a:gd name="T32" fmla="+- 0 10085 9898"/>
                <a:gd name="T33" fmla="*/ T32 w 364"/>
                <a:gd name="T34" fmla="+- 0 14256 14254"/>
                <a:gd name="T35" fmla="*/ 14256 h 114"/>
                <a:gd name="T36" fmla="+- 0 10106 9898"/>
                <a:gd name="T37" fmla="*/ T36 w 364"/>
                <a:gd name="T38" fmla="+- 0 14259 14254"/>
                <a:gd name="T39" fmla="*/ 14259 h 114"/>
                <a:gd name="T40" fmla="+- 0 10122 9898"/>
                <a:gd name="T41" fmla="*/ T40 w 364"/>
                <a:gd name="T42" fmla="+- 0 14262 14254"/>
                <a:gd name="T43" fmla="*/ 14262 h 114"/>
                <a:gd name="T44" fmla="+- 0 10131 9898"/>
                <a:gd name="T45" fmla="*/ T44 w 364"/>
                <a:gd name="T46" fmla="+- 0 14265 14254"/>
                <a:gd name="T47" fmla="*/ 14265 h 114"/>
                <a:gd name="T48" fmla="+- 0 10134 9898"/>
                <a:gd name="T49" fmla="*/ T48 w 364"/>
                <a:gd name="T50" fmla="+- 0 14266 14254"/>
                <a:gd name="T51" fmla="*/ 14266 h 114"/>
                <a:gd name="T52" fmla="+- 0 10126 9898"/>
                <a:gd name="T53" fmla="*/ T52 w 364"/>
                <a:gd name="T54" fmla="+- 0 14339 14254"/>
                <a:gd name="T55" fmla="*/ 14339 h 114"/>
                <a:gd name="T56" fmla="+- 0 10197 9898"/>
                <a:gd name="T57" fmla="*/ T56 w 364"/>
                <a:gd name="T58" fmla="+- 0 14342 14254"/>
                <a:gd name="T59" fmla="*/ 14342 h 114"/>
                <a:gd name="T60" fmla="+- 0 10260 9898"/>
                <a:gd name="T61" fmla="*/ T60 w 364"/>
                <a:gd name="T62" fmla="+- 0 14342 14254"/>
                <a:gd name="T63" fmla="*/ 14342 h 114"/>
                <a:gd name="T64" fmla="+- 0 10249 9898"/>
                <a:gd name="T65" fmla="*/ T64 w 364"/>
                <a:gd name="T66" fmla="+- 0 14344 14254"/>
                <a:gd name="T67" fmla="*/ 14344 h 114"/>
                <a:gd name="T68" fmla="+- 0 10236 9898"/>
                <a:gd name="T69" fmla="*/ T68 w 364"/>
                <a:gd name="T70" fmla="+- 0 14348 14254"/>
                <a:gd name="T71" fmla="*/ 14348 h 114"/>
                <a:gd name="T72" fmla="+- 0 10223 9898"/>
                <a:gd name="T73" fmla="*/ T72 w 364"/>
                <a:gd name="T74" fmla="+- 0 14353 14254"/>
                <a:gd name="T75" fmla="*/ 14353 h 114"/>
                <a:gd name="T76" fmla="+- 0 10209 9898"/>
                <a:gd name="T77" fmla="*/ T76 w 364"/>
                <a:gd name="T78" fmla="+- 0 14359 14254"/>
                <a:gd name="T79" fmla="*/ 14359 h 114"/>
                <a:gd name="T80" fmla="+- 0 10199 9898"/>
                <a:gd name="T81" fmla="*/ T80 w 364"/>
                <a:gd name="T82" fmla="+- 0 14363 14254"/>
                <a:gd name="T83" fmla="*/ 14363 h 114"/>
                <a:gd name="T84" fmla="+- 0 10190 9898"/>
                <a:gd name="T85" fmla="*/ T84 w 364"/>
                <a:gd name="T86" fmla="+- 0 14365 14254"/>
                <a:gd name="T87" fmla="*/ 14365 h 114"/>
                <a:gd name="T88" fmla="+- 0 10179 9898"/>
                <a:gd name="T89" fmla="*/ T88 w 364"/>
                <a:gd name="T90" fmla="+- 0 14367 14254"/>
                <a:gd name="T91" fmla="*/ 14367 h 114"/>
                <a:gd name="T92" fmla="+- 0 10169 9898"/>
                <a:gd name="T93" fmla="*/ T92 w 364"/>
                <a:gd name="T94" fmla="+- 0 14367 14254"/>
                <a:gd name="T95" fmla="*/ 14367 h 114"/>
                <a:gd name="T96" fmla="+- 0 10260 9898"/>
                <a:gd name="T97" fmla="*/ T96 w 364"/>
                <a:gd name="T98" fmla="+- 0 14342 14254"/>
                <a:gd name="T99" fmla="*/ 14342 h 114"/>
                <a:gd name="T100" fmla="+- 0 10197 9898"/>
                <a:gd name="T101" fmla="*/ T100 w 364"/>
                <a:gd name="T102" fmla="+- 0 14342 14254"/>
                <a:gd name="T103" fmla="*/ 14342 h 114"/>
                <a:gd name="T104" fmla="+- 0 10193 9898"/>
                <a:gd name="T105" fmla="*/ T104 w 364"/>
                <a:gd name="T106" fmla="+- 0 14273 14254"/>
                <a:gd name="T107" fmla="*/ 14273 h 114"/>
                <a:gd name="T108" fmla="+- 0 10198 9898"/>
                <a:gd name="T109" fmla="*/ T108 w 364"/>
                <a:gd name="T110" fmla="+- 0 14274 14254"/>
                <a:gd name="T111" fmla="*/ 14274 h 114"/>
                <a:gd name="T112" fmla="+- 0 10212 9898"/>
                <a:gd name="T113" fmla="*/ T112 w 364"/>
                <a:gd name="T114" fmla="+- 0 14276 14254"/>
                <a:gd name="T115" fmla="*/ 14276 h 114"/>
                <a:gd name="T116" fmla="+- 0 10233 9898"/>
                <a:gd name="T117" fmla="*/ T116 w 364"/>
                <a:gd name="T118" fmla="+- 0 14279 14254"/>
                <a:gd name="T119" fmla="*/ 14279 h 114"/>
                <a:gd name="T120" fmla="+- 0 10259 9898"/>
                <a:gd name="T121" fmla="*/ T120 w 364"/>
                <a:gd name="T122" fmla="+- 0 14284 14254"/>
                <a:gd name="T123" fmla="*/ 14284 h 114"/>
                <a:gd name="T124" fmla="+- 0 10262 9898"/>
                <a:gd name="T125" fmla="*/ T124 w 364"/>
                <a:gd name="T126" fmla="+- 0 14342 14254"/>
                <a:gd name="T127" fmla="*/ 14342 h 114"/>
                <a:gd name="T128" fmla="+- 0 10260 9898"/>
                <a:gd name="T129" fmla="*/ T128 w 364"/>
                <a:gd name="T130" fmla="+- 0 14342 14254"/>
                <a:gd name="T131" fmla="*/ 14342 h 114"/>
                <a:gd name="T132" fmla="+- 0 9902 9898"/>
                <a:gd name="T133" fmla="*/ T132 w 364"/>
                <a:gd name="T134" fmla="+- 0 14299 14254"/>
                <a:gd name="T135" fmla="*/ 14299 h 114"/>
                <a:gd name="T136" fmla="+- 0 9898 9898"/>
                <a:gd name="T137" fmla="*/ T136 w 364"/>
                <a:gd name="T138" fmla="+- 0 14288 14254"/>
                <a:gd name="T139" fmla="*/ 14288 h 114"/>
                <a:gd name="T140" fmla="+- 0 9907 9898"/>
                <a:gd name="T141" fmla="*/ T140 w 364"/>
                <a:gd name="T142" fmla="+- 0 14283 14254"/>
                <a:gd name="T143" fmla="*/ 14283 h 114"/>
                <a:gd name="T144" fmla="+- 0 9931 9898"/>
                <a:gd name="T145" fmla="*/ T144 w 364"/>
                <a:gd name="T146" fmla="+- 0 14273 14254"/>
                <a:gd name="T147" fmla="*/ 14273 h 114"/>
                <a:gd name="T148" fmla="+- 0 9967 9898"/>
                <a:gd name="T149" fmla="*/ T148 w 364"/>
                <a:gd name="T150" fmla="+- 0 14261 14254"/>
                <a:gd name="T151" fmla="*/ 14261 h 114"/>
                <a:gd name="T152" fmla="+- 0 10011 9898"/>
                <a:gd name="T153" fmla="*/ T152 w 364"/>
                <a:gd name="T154" fmla="+- 0 14255 14254"/>
                <a:gd name="T155" fmla="*/ 14255 h 114"/>
                <a:gd name="T156" fmla="+- 0 10022 9898"/>
                <a:gd name="T157" fmla="*/ T156 w 364"/>
                <a:gd name="T158" fmla="+- 0 14254 14254"/>
                <a:gd name="T159" fmla="*/ 14254 h 114"/>
                <a:gd name="T160" fmla="+- 0 10031 9898"/>
                <a:gd name="T161" fmla="*/ T160 w 364"/>
                <a:gd name="T162" fmla="+- 0 14254 14254"/>
                <a:gd name="T163" fmla="*/ 14254 h 114"/>
                <a:gd name="T164" fmla="+- 0 10044 9898"/>
                <a:gd name="T165" fmla="*/ T164 w 364"/>
                <a:gd name="T166" fmla="+- 0 14254 14254"/>
                <a:gd name="T167" fmla="*/ 14254 h 114"/>
                <a:gd name="T168" fmla="+- 0 10048 9898"/>
                <a:gd name="T169" fmla="*/ T168 w 364"/>
                <a:gd name="T170" fmla="+- 0 14254 14254"/>
                <a:gd name="T171" fmla="*/ 14254 h 114"/>
                <a:gd name="T172" fmla="+- 0 10052 9898"/>
                <a:gd name="T173" fmla="*/ T172 w 364"/>
                <a:gd name="T174" fmla="+- 0 14254 14254"/>
                <a:gd name="T175" fmla="*/ 14254 h 114"/>
                <a:gd name="T176" fmla="+- 0 10052 9898"/>
                <a:gd name="T177" fmla="*/ T176 w 364"/>
                <a:gd name="T178" fmla="+- 0 14287 14254"/>
                <a:gd name="T179" fmla="*/ 14287 h 114"/>
                <a:gd name="T180" fmla="+- 0 10025 9898"/>
                <a:gd name="T181" fmla="*/ T180 w 364"/>
                <a:gd name="T182" fmla="+- 0 14287 14254"/>
                <a:gd name="T183" fmla="*/ 14287 h 114"/>
                <a:gd name="T184" fmla="+- 0 10022 9898"/>
                <a:gd name="T185" fmla="*/ T184 w 364"/>
                <a:gd name="T186" fmla="+- 0 14287 14254"/>
                <a:gd name="T187" fmla="*/ 14287 h 114"/>
                <a:gd name="T188" fmla="+- 0 10019 9898"/>
                <a:gd name="T189" fmla="*/ T188 w 364"/>
                <a:gd name="T190" fmla="+- 0 14287 14254"/>
                <a:gd name="T191" fmla="*/ 14287 h 114"/>
                <a:gd name="T192" fmla="+- 0 9962 9898"/>
                <a:gd name="T193" fmla="*/ T192 w 364"/>
                <a:gd name="T194" fmla="+- 0 14289 14254"/>
                <a:gd name="T195" fmla="*/ 14289 h 114"/>
                <a:gd name="T196" fmla="+- 0 9931 9898"/>
                <a:gd name="T197" fmla="*/ T196 w 364"/>
                <a:gd name="T198" fmla="+- 0 14292 14254"/>
                <a:gd name="T199" fmla="*/ 14292 h 114"/>
                <a:gd name="T200" fmla="+- 0 9902 9898"/>
                <a:gd name="T201" fmla="*/ T200 w 364"/>
                <a:gd name="T202" fmla="+- 0 14299 14254"/>
                <a:gd name="T203" fmla="*/ 14299 h 114"/>
                <a:gd name="T204" fmla="+- 0 10052 9898"/>
                <a:gd name="T205" fmla="*/ T204 w 364"/>
                <a:gd name="T206" fmla="+- 0 14290 14254"/>
                <a:gd name="T207" fmla="*/ 14290 h 114"/>
                <a:gd name="T208" fmla="+- 0 10046 9898"/>
                <a:gd name="T209" fmla="*/ T208 w 364"/>
                <a:gd name="T210" fmla="+- 0 14288 14254"/>
                <a:gd name="T211" fmla="*/ 14288 h 114"/>
                <a:gd name="T212" fmla="+- 0 10038 9898"/>
                <a:gd name="T213" fmla="*/ T212 w 364"/>
                <a:gd name="T214" fmla="+- 0 14287 14254"/>
                <a:gd name="T215" fmla="*/ 14287 h 114"/>
                <a:gd name="T216" fmla="+- 0 10052 9898"/>
                <a:gd name="T217" fmla="*/ T216 w 364"/>
                <a:gd name="T218" fmla="+- 0 14287 14254"/>
                <a:gd name="T219" fmla="*/ 14287 h 114"/>
                <a:gd name="T220" fmla="+- 0 10052 9898"/>
                <a:gd name="T221" fmla="*/ T220 w 364"/>
                <a:gd name="T222" fmla="+- 0 14290 14254"/>
                <a:gd name="T223" fmla="*/ 14290 h 1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64" h="114">
                  <a:moveTo>
                    <a:pt x="271" y="113"/>
                  </a:moveTo>
                  <a:lnTo>
                    <a:pt x="254" y="112"/>
                  </a:lnTo>
                  <a:lnTo>
                    <a:pt x="237" y="107"/>
                  </a:lnTo>
                  <a:lnTo>
                    <a:pt x="222" y="100"/>
                  </a:lnTo>
                  <a:lnTo>
                    <a:pt x="208" y="90"/>
                  </a:lnTo>
                  <a:lnTo>
                    <a:pt x="199" y="81"/>
                  </a:lnTo>
                  <a:lnTo>
                    <a:pt x="193" y="73"/>
                  </a:lnTo>
                  <a:lnTo>
                    <a:pt x="187" y="66"/>
                  </a:lnTo>
                  <a:lnTo>
                    <a:pt x="187" y="2"/>
                  </a:lnTo>
                  <a:lnTo>
                    <a:pt x="208" y="5"/>
                  </a:lnTo>
                  <a:lnTo>
                    <a:pt x="224" y="8"/>
                  </a:lnTo>
                  <a:lnTo>
                    <a:pt x="233" y="11"/>
                  </a:lnTo>
                  <a:lnTo>
                    <a:pt x="236" y="12"/>
                  </a:lnTo>
                  <a:lnTo>
                    <a:pt x="228" y="85"/>
                  </a:lnTo>
                  <a:lnTo>
                    <a:pt x="299" y="88"/>
                  </a:lnTo>
                  <a:lnTo>
                    <a:pt x="362" y="88"/>
                  </a:lnTo>
                  <a:lnTo>
                    <a:pt x="351" y="90"/>
                  </a:lnTo>
                  <a:lnTo>
                    <a:pt x="338" y="94"/>
                  </a:lnTo>
                  <a:lnTo>
                    <a:pt x="325" y="99"/>
                  </a:lnTo>
                  <a:lnTo>
                    <a:pt x="311" y="105"/>
                  </a:lnTo>
                  <a:lnTo>
                    <a:pt x="301" y="109"/>
                  </a:lnTo>
                  <a:lnTo>
                    <a:pt x="292" y="111"/>
                  </a:lnTo>
                  <a:lnTo>
                    <a:pt x="281" y="113"/>
                  </a:lnTo>
                  <a:lnTo>
                    <a:pt x="271" y="113"/>
                  </a:lnTo>
                  <a:close/>
                  <a:moveTo>
                    <a:pt x="362" y="88"/>
                  </a:moveTo>
                  <a:lnTo>
                    <a:pt x="299" y="88"/>
                  </a:lnTo>
                  <a:lnTo>
                    <a:pt x="295" y="19"/>
                  </a:lnTo>
                  <a:lnTo>
                    <a:pt x="300" y="20"/>
                  </a:lnTo>
                  <a:lnTo>
                    <a:pt x="314" y="22"/>
                  </a:lnTo>
                  <a:lnTo>
                    <a:pt x="335" y="25"/>
                  </a:lnTo>
                  <a:lnTo>
                    <a:pt x="361" y="30"/>
                  </a:lnTo>
                  <a:lnTo>
                    <a:pt x="364" y="88"/>
                  </a:lnTo>
                  <a:lnTo>
                    <a:pt x="362" y="88"/>
                  </a:lnTo>
                  <a:close/>
                  <a:moveTo>
                    <a:pt x="4" y="45"/>
                  </a:moveTo>
                  <a:lnTo>
                    <a:pt x="0" y="34"/>
                  </a:lnTo>
                  <a:lnTo>
                    <a:pt x="9" y="29"/>
                  </a:lnTo>
                  <a:lnTo>
                    <a:pt x="33" y="19"/>
                  </a:lnTo>
                  <a:lnTo>
                    <a:pt x="69" y="7"/>
                  </a:lnTo>
                  <a:lnTo>
                    <a:pt x="113" y="1"/>
                  </a:lnTo>
                  <a:lnTo>
                    <a:pt x="124" y="0"/>
                  </a:lnTo>
                  <a:lnTo>
                    <a:pt x="133" y="0"/>
                  </a:lnTo>
                  <a:lnTo>
                    <a:pt x="146" y="0"/>
                  </a:lnTo>
                  <a:lnTo>
                    <a:pt x="150" y="0"/>
                  </a:lnTo>
                  <a:lnTo>
                    <a:pt x="154" y="0"/>
                  </a:lnTo>
                  <a:lnTo>
                    <a:pt x="154" y="33"/>
                  </a:lnTo>
                  <a:lnTo>
                    <a:pt x="127" y="33"/>
                  </a:lnTo>
                  <a:lnTo>
                    <a:pt x="124" y="33"/>
                  </a:lnTo>
                  <a:lnTo>
                    <a:pt x="121" y="33"/>
                  </a:lnTo>
                  <a:lnTo>
                    <a:pt x="64" y="35"/>
                  </a:lnTo>
                  <a:lnTo>
                    <a:pt x="33" y="38"/>
                  </a:lnTo>
                  <a:lnTo>
                    <a:pt x="4" y="45"/>
                  </a:lnTo>
                  <a:close/>
                  <a:moveTo>
                    <a:pt x="154" y="36"/>
                  </a:moveTo>
                  <a:lnTo>
                    <a:pt x="148" y="34"/>
                  </a:lnTo>
                  <a:lnTo>
                    <a:pt x="140" y="33"/>
                  </a:lnTo>
                  <a:lnTo>
                    <a:pt x="154" y="33"/>
                  </a:lnTo>
                  <a:lnTo>
                    <a:pt x="154" y="36"/>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79" name="Picture 17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36" y="14593"/>
              <a:ext cx="263"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 name="Freeform 179"/>
            <p:cNvSpPr>
              <a:spLocks/>
            </p:cNvSpPr>
            <p:nvPr/>
          </p:nvSpPr>
          <p:spPr bwMode="auto">
            <a:xfrm>
              <a:off x="11741" y="14865"/>
              <a:ext cx="159" cy="751"/>
            </a:xfrm>
            <a:custGeom>
              <a:avLst/>
              <a:gdLst>
                <a:gd name="T0" fmla="+- 0 11899 11741"/>
                <a:gd name="T1" fmla="*/ T0 w 159"/>
                <a:gd name="T2" fmla="+- 0 15616 14866"/>
                <a:gd name="T3" fmla="*/ 15616 h 751"/>
                <a:gd name="T4" fmla="+- 0 11741 11741"/>
                <a:gd name="T5" fmla="*/ T4 w 159"/>
                <a:gd name="T6" fmla="+- 0 15603 14866"/>
                <a:gd name="T7" fmla="*/ 15603 h 751"/>
                <a:gd name="T8" fmla="+- 0 11749 11741"/>
                <a:gd name="T9" fmla="*/ T8 w 159"/>
                <a:gd name="T10" fmla="+- 0 14894 14866"/>
                <a:gd name="T11" fmla="*/ 14894 h 751"/>
                <a:gd name="T12" fmla="+- 0 11767 11741"/>
                <a:gd name="T13" fmla="*/ T12 w 159"/>
                <a:gd name="T14" fmla="+- 0 14888 14866"/>
                <a:gd name="T15" fmla="*/ 14888 h 751"/>
                <a:gd name="T16" fmla="+- 0 11815 11741"/>
                <a:gd name="T17" fmla="*/ T16 w 159"/>
                <a:gd name="T18" fmla="+- 0 14877 14866"/>
                <a:gd name="T19" fmla="*/ 14877 h 751"/>
                <a:gd name="T20" fmla="+- 0 11884 11741"/>
                <a:gd name="T21" fmla="*/ T20 w 159"/>
                <a:gd name="T22" fmla="+- 0 14866 14866"/>
                <a:gd name="T23" fmla="*/ 14866 h 751"/>
                <a:gd name="T24" fmla="+- 0 11899 11741"/>
                <a:gd name="T25" fmla="*/ T24 w 159"/>
                <a:gd name="T26" fmla="+- 0 14866 14866"/>
                <a:gd name="T27" fmla="*/ 14866 h 751"/>
                <a:gd name="T28" fmla="+- 0 11899 11741"/>
                <a:gd name="T29" fmla="*/ T28 w 159"/>
                <a:gd name="T30" fmla="+- 0 15616 14866"/>
                <a:gd name="T31" fmla="*/ 15616 h 75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59" h="751">
                  <a:moveTo>
                    <a:pt x="158" y="750"/>
                  </a:moveTo>
                  <a:lnTo>
                    <a:pt x="0" y="737"/>
                  </a:lnTo>
                  <a:lnTo>
                    <a:pt x="8" y="28"/>
                  </a:lnTo>
                  <a:lnTo>
                    <a:pt x="26" y="22"/>
                  </a:lnTo>
                  <a:lnTo>
                    <a:pt x="74" y="11"/>
                  </a:lnTo>
                  <a:lnTo>
                    <a:pt x="143" y="0"/>
                  </a:lnTo>
                  <a:lnTo>
                    <a:pt x="158" y="0"/>
                  </a:lnTo>
                  <a:lnTo>
                    <a:pt x="158" y="75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1" name="Freeform 180"/>
            <p:cNvSpPr>
              <a:spLocks/>
            </p:cNvSpPr>
            <p:nvPr/>
          </p:nvSpPr>
          <p:spPr bwMode="auto">
            <a:xfrm>
              <a:off x="11709" y="14865"/>
              <a:ext cx="191" cy="964"/>
            </a:xfrm>
            <a:custGeom>
              <a:avLst/>
              <a:gdLst>
                <a:gd name="T0" fmla="+- 0 11899 11709"/>
                <a:gd name="T1" fmla="*/ T0 w 191"/>
                <a:gd name="T2" fmla="+- 0 15829 14866"/>
                <a:gd name="T3" fmla="*/ 15829 h 964"/>
                <a:gd name="T4" fmla="+- 0 11709 11709"/>
                <a:gd name="T5" fmla="*/ T4 w 191"/>
                <a:gd name="T6" fmla="+- 0 15813 14866"/>
                <a:gd name="T7" fmla="*/ 15813 h 964"/>
                <a:gd name="T8" fmla="+- 0 11749 11709"/>
                <a:gd name="T9" fmla="*/ T8 w 191"/>
                <a:gd name="T10" fmla="+- 0 14894 14866"/>
                <a:gd name="T11" fmla="*/ 14894 h 964"/>
                <a:gd name="T12" fmla="+- 0 11767 11709"/>
                <a:gd name="T13" fmla="*/ T12 w 191"/>
                <a:gd name="T14" fmla="+- 0 14888 14866"/>
                <a:gd name="T15" fmla="*/ 14888 h 964"/>
                <a:gd name="T16" fmla="+- 0 11815 11709"/>
                <a:gd name="T17" fmla="*/ T16 w 191"/>
                <a:gd name="T18" fmla="+- 0 14877 14866"/>
                <a:gd name="T19" fmla="*/ 14877 h 964"/>
                <a:gd name="T20" fmla="+- 0 11884 11709"/>
                <a:gd name="T21" fmla="*/ T20 w 191"/>
                <a:gd name="T22" fmla="+- 0 14866 14866"/>
                <a:gd name="T23" fmla="*/ 14866 h 964"/>
                <a:gd name="T24" fmla="+- 0 11899 11709"/>
                <a:gd name="T25" fmla="*/ T24 w 191"/>
                <a:gd name="T26" fmla="+- 0 14866 14866"/>
                <a:gd name="T27" fmla="*/ 14866 h 964"/>
                <a:gd name="T28" fmla="+- 0 11899 11709"/>
                <a:gd name="T29" fmla="*/ T28 w 191"/>
                <a:gd name="T30" fmla="+- 0 15829 14866"/>
                <a:gd name="T31" fmla="*/ 15829 h 96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1" h="964">
                  <a:moveTo>
                    <a:pt x="190" y="963"/>
                  </a:moveTo>
                  <a:lnTo>
                    <a:pt x="0" y="947"/>
                  </a:lnTo>
                  <a:lnTo>
                    <a:pt x="40" y="28"/>
                  </a:lnTo>
                  <a:lnTo>
                    <a:pt x="58" y="22"/>
                  </a:lnTo>
                  <a:lnTo>
                    <a:pt x="106" y="11"/>
                  </a:lnTo>
                  <a:lnTo>
                    <a:pt x="175" y="0"/>
                  </a:lnTo>
                  <a:lnTo>
                    <a:pt x="190" y="0"/>
                  </a:lnTo>
                  <a:lnTo>
                    <a:pt x="190" y="963"/>
                  </a:lnTo>
                  <a:close/>
                </a:path>
              </a:pathLst>
            </a:custGeom>
            <a:solidFill>
              <a:srgbClr val="8A99A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2" name="Freeform 181"/>
            <p:cNvSpPr>
              <a:spLocks/>
            </p:cNvSpPr>
            <p:nvPr/>
          </p:nvSpPr>
          <p:spPr bwMode="auto">
            <a:xfrm>
              <a:off x="11894" y="14593"/>
              <a:ext cx="5" cy="11"/>
            </a:xfrm>
            <a:custGeom>
              <a:avLst/>
              <a:gdLst>
                <a:gd name="T0" fmla="+- 0 11899 11894"/>
                <a:gd name="T1" fmla="*/ T0 w 5"/>
                <a:gd name="T2" fmla="+- 0 14604 14593"/>
                <a:gd name="T3" fmla="*/ 14604 h 11"/>
                <a:gd name="T4" fmla="+- 0 11894 11894"/>
                <a:gd name="T5" fmla="*/ T4 w 5"/>
                <a:gd name="T6" fmla="+- 0 14594 14593"/>
                <a:gd name="T7" fmla="*/ 14594 h 11"/>
                <a:gd name="T8" fmla="+- 0 11899 11894"/>
                <a:gd name="T9" fmla="*/ T8 w 5"/>
                <a:gd name="T10" fmla="+- 0 14593 14593"/>
                <a:gd name="T11" fmla="*/ 14593 h 11"/>
                <a:gd name="T12" fmla="+- 0 11899 11894"/>
                <a:gd name="T13" fmla="*/ T12 w 5"/>
                <a:gd name="T14" fmla="+- 0 14604 14593"/>
                <a:gd name="T15" fmla="*/ 14604 h 11"/>
              </a:gdLst>
              <a:ahLst/>
              <a:cxnLst>
                <a:cxn ang="0">
                  <a:pos x="T1" y="T3"/>
                </a:cxn>
                <a:cxn ang="0">
                  <a:pos x="T5" y="T7"/>
                </a:cxn>
                <a:cxn ang="0">
                  <a:pos x="T9" y="T11"/>
                </a:cxn>
                <a:cxn ang="0">
                  <a:pos x="T13" y="T15"/>
                </a:cxn>
              </a:cxnLst>
              <a:rect l="0" t="0" r="r" b="b"/>
              <a:pathLst>
                <a:path w="5" h="11">
                  <a:moveTo>
                    <a:pt x="5" y="11"/>
                  </a:moveTo>
                  <a:lnTo>
                    <a:pt x="0" y="1"/>
                  </a:lnTo>
                  <a:lnTo>
                    <a:pt x="5" y="0"/>
                  </a:lnTo>
                  <a:lnTo>
                    <a:pt x="5" y="11"/>
                  </a:lnTo>
                  <a:close/>
                </a:path>
              </a:pathLst>
            </a:custGeom>
            <a:solidFill>
              <a:srgbClr val="9AA7B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3" name="Picture 18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10" y="12583"/>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 name="Freeform 183"/>
            <p:cNvSpPr>
              <a:spLocks/>
            </p:cNvSpPr>
            <p:nvPr/>
          </p:nvSpPr>
          <p:spPr bwMode="auto">
            <a:xfrm>
              <a:off x="10481" y="12592"/>
              <a:ext cx="30" cy="344"/>
            </a:xfrm>
            <a:custGeom>
              <a:avLst/>
              <a:gdLst>
                <a:gd name="T0" fmla="+- 0 10504 10482"/>
                <a:gd name="T1" fmla="*/ T0 w 30"/>
                <a:gd name="T2" fmla="+- 0 12937 12593"/>
                <a:gd name="T3" fmla="*/ 12937 h 344"/>
                <a:gd name="T4" fmla="+- 0 10488 10482"/>
                <a:gd name="T5" fmla="*/ T4 w 30"/>
                <a:gd name="T6" fmla="+- 0 12937 12593"/>
                <a:gd name="T7" fmla="*/ 12937 h 344"/>
                <a:gd name="T8" fmla="+- 0 10482 10482"/>
                <a:gd name="T9" fmla="*/ T8 w 30"/>
                <a:gd name="T10" fmla="+- 0 12930 12593"/>
                <a:gd name="T11" fmla="*/ 12930 h 344"/>
                <a:gd name="T12" fmla="+- 0 10482 10482"/>
                <a:gd name="T13" fmla="*/ T12 w 30"/>
                <a:gd name="T14" fmla="+- 0 12599 12593"/>
                <a:gd name="T15" fmla="*/ 12599 h 344"/>
                <a:gd name="T16" fmla="+- 0 10488 10482"/>
                <a:gd name="T17" fmla="*/ T16 w 30"/>
                <a:gd name="T18" fmla="+- 0 12593 12593"/>
                <a:gd name="T19" fmla="*/ 12593 h 344"/>
                <a:gd name="T20" fmla="+- 0 10504 10482"/>
                <a:gd name="T21" fmla="*/ T20 w 30"/>
                <a:gd name="T22" fmla="+- 0 12593 12593"/>
                <a:gd name="T23" fmla="*/ 12593 h 344"/>
                <a:gd name="T24" fmla="+- 0 10511 10482"/>
                <a:gd name="T25" fmla="*/ T24 w 30"/>
                <a:gd name="T26" fmla="+- 0 12599 12593"/>
                <a:gd name="T27" fmla="*/ 12599 h 344"/>
                <a:gd name="T28" fmla="+- 0 10511 10482"/>
                <a:gd name="T29" fmla="*/ T28 w 30"/>
                <a:gd name="T30" fmla="+- 0 12922 12593"/>
                <a:gd name="T31" fmla="*/ 12922 h 344"/>
                <a:gd name="T32" fmla="+- 0 10511 10482"/>
                <a:gd name="T33" fmla="*/ T32 w 30"/>
                <a:gd name="T34" fmla="+- 0 12930 12593"/>
                <a:gd name="T35" fmla="*/ 12930 h 344"/>
                <a:gd name="T36" fmla="+- 0 10504 10482"/>
                <a:gd name="T37" fmla="*/ T36 w 30"/>
                <a:gd name="T38" fmla="+- 0 12937 12593"/>
                <a:gd name="T39" fmla="*/ 12937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344">
                  <a:moveTo>
                    <a:pt x="22" y="344"/>
                  </a:moveTo>
                  <a:lnTo>
                    <a:pt x="6" y="344"/>
                  </a:lnTo>
                  <a:lnTo>
                    <a:pt x="0" y="337"/>
                  </a:lnTo>
                  <a:lnTo>
                    <a:pt x="0" y="6"/>
                  </a:lnTo>
                  <a:lnTo>
                    <a:pt x="6" y="0"/>
                  </a:lnTo>
                  <a:lnTo>
                    <a:pt x="22" y="0"/>
                  </a:lnTo>
                  <a:lnTo>
                    <a:pt x="29" y="6"/>
                  </a:lnTo>
                  <a:lnTo>
                    <a:pt x="29" y="329"/>
                  </a:lnTo>
                  <a:lnTo>
                    <a:pt x="29" y="337"/>
                  </a:lnTo>
                  <a:lnTo>
                    <a:pt x="22" y="344"/>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5" name="Freeform 184"/>
            <p:cNvSpPr>
              <a:spLocks/>
            </p:cNvSpPr>
            <p:nvPr/>
          </p:nvSpPr>
          <p:spPr bwMode="auto">
            <a:xfrm>
              <a:off x="10490" y="12593"/>
              <a:ext cx="21" cy="343"/>
            </a:xfrm>
            <a:custGeom>
              <a:avLst/>
              <a:gdLst>
                <a:gd name="T0" fmla="+- 0 10501 10491"/>
                <a:gd name="T1" fmla="*/ T0 w 21"/>
                <a:gd name="T2" fmla="+- 0 12936 12593"/>
                <a:gd name="T3" fmla="*/ 12936 h 343"/>
                <a:gd name="T4" fmla="+- 0 10495 10491"/>
                <a:gd name="T5" fmla="*/ T4 w 21"/>
                <a:gd name="T6" fmla="+- 0 12934 12593"/>
                <a:gd name="T7" fmla="*/ 12934 h 343"/>
                <a:gd name="T8" fmla="+- 0 10491 10491"/>
                <a:gd name="T9" fmla="*/ T8 w 21"/>
                <a:gd name="T10" fmla="+- 0 12929 12593"/>
                <a:gd name="T11" fmla="*/ 12929 h 343"/>
                <a:gd name="T12" fmla="+- 0 10491 10491"/>
                <a:gd name="T13" fmla="*/ T12 w 21"/>
                <a:gd name="T14" fmla="+- 0 12601 12593"/>
                <a:gd name="T15" fmla="*/ 12601 h 343"/>
                <a:gd name="T16" fmla="+- 0 10495 10491"/>
                <a:gd name="T17" fmla="*/ T16 w 21"/>
                <a:gd name="T18" fmla="+- 0 12595 12593"/>
                <a:gd name="T19" fmla="*/ 12595 h 343"/>
                <a:gd name="T20" fmla="+- 0 10501 10491"/>
                <a:gd name="T21" fmla="*/ T20 w 21"/>
                <a:gd name="T22" fmla="+- 0 12593 12593"/>
                <a:gd name="T23" fmla="*/ 12593 h 343"/>
                <a:gd name="T24" fmla="+- 0 10507 10491"/>
                <a:gd name="T25" fmla="*/ T24 w 21"/>
                <a:gd name="T26" fmla="+- 0 12595 12593"/>
                <a:gd name="T27" fmla="*/ 12595 h 343"/>
                <a:gd name="T28" fmla="+- 0 10511 10491"/>
                <a:gd name="T29" fmla="*/ T28 w 21"/>
                <a:gd name="T30" fmla="+- 0 12601 12593"/>
                <a:gd name="T31" fmla="*/ 12601 h 343"/>
                <a:gd name="T32" fmla="+- 0 10511 10491"/>
                <a:gd name="T33" fmla="*/ T32 w 21"/>
                <a:gd name="T34" fmla="+- 0 12929 12593"/>
                <a:gd name="T35" fmla="*/ 12929 h 343"/>
                <a:gd name="T36" fmla="+- 0 10507 10491"/>
                <a:gd name="T37" fmla="*/ T36 w 21"/>
                <a:gd name="T38" fmla="+- 0 12934 12593"/>
                <a:gd name="T39" fmla="*/ 12934 h 343"/>
                <a:gd name="T40" fmla="+- 0 10501 10491"/>
                <a:gd name="T41" fmla="*/ T40 w 21"/>
                <a:gd name="T42" fmla="+- 0 12936 12593"/>
                <a:gd name="T43" fmla="*/ 12936 h 3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43">
                  <a:moveTo>
                    <a:pt x="10" y="343"/>
                  </a:moveTo>
                  <a:lnTo>
                    <a:pt x="4" y="341"/>
                  </a:lnTo>
                  <a:lnTo>
                    <a:pt x="0" y="336"/>
                  </a:lnTo>
                  <a:lnTo>
                    <a:pt x="0" y="8"/>
                  </a:lnTo>
                  <a:lnTo>
                    <a:pt x="4" y="2"/>
                  </a:lnTo>
                  <a:lnTo>
                    <a:pt x="10" y="0"/>
                  </a:lnTo>
                  <a:lnTo>
                    <a:pt x="16" y="2"/>
                  </a:lnTo>
                  <a:lnTo>
                    <a:pt x="20" y="8"/>
                  </a:lnTo>
                  <a:lnTo>
                    <a:pt x="20" y="336"/>
                  </a:lnTo>
                  <a:lnTo>
                    <a:pt x="16" y="341"/>
                  </a:lnTo>
                  <a:lnTo>
                    <a:pt x="10" y="343"/>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6" name="Freeform 185"/>
            <p:cNvSpPr>
              <a:spLocks/>
            </p:cNvSpPr>
            <p:nvPr/>
          </p:nvSpPr>
          <p:spPr bwMode="auto">
            <a:xfrm>
              <a:off x="10471" y="12561"/>
              <a:ext cx="51" cy="45"/>
            </a:xfrm>
            <a:custGeom>
              <a:avLst/>
              <a:gdLst>
                <a:gd name="T0" fmla="+- 0 10481 10471"/>
                <a:gd name="T1" fmla="*/ T0 w 51"/>
                <a:gd name="T2" fmla="+- 0 12606 12561"/>
                <a:gd name="T3" fmla="*/ 12606 h 45"/>
                <a:gd name="T4" fmla="+- 0 10475 10471"/>
                <a:gd name="T5" fmla="*/ T4 w 51"/>
                <a:gd name="T6" fmla="+- 0 12602 12561"/>
                <a:gd name="T7" fmla="*/ 12602 h 45"/>
                <a:gd name="T8" fmla="+- 0 10471 10471"/>
                <a:gd name="T9" fmla="*/ T8 w 51"/>
                <a:gd name="T10" fmla="+- 0 12595 12561"/>
                <a:gd name="T11" fmla="*/ 12595 h 45"/>
                <a:gd name="T12" fmla="+- 0 10471 10471"/>
                <a:gd name="T13" fmla="*/ T12 w 51"/>
                <a:gd name="T14" fmla="+- 0 12573 12561"/>
                <a:gd name="T15" fmla="*/ 12573 h 45"/>
                <a:gd name="T16" fmla="+- 0 10482 10471"/>
                <a:gd name="T17" fmla="*/ T16 w 51"/>
                <a:gd name="T18" fmla="+- 0 12561 12561"/>
                <a:gd name="T19" fmla="*/ 12561 h 45"/>
                <a:gd name="T20" fmla="+- 0 10510 10471"/>
                <a:gd name="T21" fmla="*/ T20 w 51"/>
                <a:gd name="T22" fmla="+- 0 12561 12561"/>
                <a:gd name="T23" fmla="*/ 12561 h 45"/>
                <a:gd name="T24" fmla="+- 0 10522 10471"/>
                <a:gd name="T25" fmla="*/ T24 w 51"/>
                <a:gd name="T26" fmla="+- 0 12573 12561"/>
                <a:gd name="T27" fmla="*/ 12573 h 45"/>
                <a:gd name="T28" fmla="+- 0 10522 10471"/>
                <a:gd name="T29" fmla="*/ T28 w 51"/>
                <a:gd name="T30" fmla="+- 0 12595 12561"/>
                <a:gd name="T31" fmla="*/ 12595 h 45"/>
                <a:gd name="T32" fmla="+- 0 10518 10471"/>
                <a:gd name="T33" fmla="*/ T32 w 51"/>
                <a:gd name="T34" fmla="+- 0 12602 12561"/>
                <a:gd name="T35" fmla="*/ 12602 h 45"/>
                <a:gd name="T36" fmla="+- 0 10512 10471"/>
                <a:gd name="T37" fmla="*/ T36 w 51"/>
                <a:gd name="T38" fmla="+- 0 12606 12561"/>
                <a:gd name="T39" fmla="*/ 12606 h 45"/>
                <a:gd name="T40" fmla="+- 0 10507 10471"/>
                <a:gd name="T41" fmla="*/ T40 w 51"/>
                <a:gd name="T42" fmla="+- 0 12605 12561"/>
                <a:gd name="T43" fmla="*/ 12605 h 45"/>
                <a:gd name="T44" fmla="+- 0 10502 10471"/>
                <a:gd name="T45" fmla="*/ T44 w 51"/>
                <a:gd name="T46" fmla="+- 0 12604 12561"/>
                <a:gd name="T47" fmla="*/ 12604 h 45"/>
                <a:gd name="T48" fmla="+- 0 10491 10471"/>
                <a:gd name="T49" fmla="*/ T48 w 51"/>
                <a:gd name="T50" fmla="+- 0 12604 12561"/>
                <a:gd name="T51" fmla="*/ 12604 h 45"/>
                <a:gd name="T52" fmla="+- 0 10486 10471"/>
                <a:gd name="T53" fmla="*/ T52 w 51"/>
                <a:gd name="T54" fmla="+- 0 12605 12561"/>
                <a:gd name="T55" fmla="*/ 12605 h 45"/>
                <a:gd name="T56" fmla="+- 0 10481 10471"/>
                <a:gd name="T57" fmla="*/ T56 w 51"/>
                <a:gd name="T58" fmla="+- 0 12606 12561"/>
                <a:gd name="T59"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51" h="45">
                  <a:moveTo>
                    <a:pt x="10" y="45"/>
                  </a:moveTo>
                  <a:lnTo>
                    <a:pt x="4" y="41"/>
                  </a:lnTo>
                  <a:lnTo>
                    <a:pt x="0" y="34"/>
                  </a:lnTo>
                  <a:lnTo>
                    <a:pt x="0" y="12"/>
                  </a:lnTo>
                  <a:lnTo>
                    <a:pt x="11" y="0"/>
                  </a:lnTo>
                  <a:lnTo>
                    <a:pt x="39" y="0"/>
                  </a:lnTo>
                  <a:lnTo>
                    <a:pt x="51" y="12"/>
                  </a:lnTo>
                  <a:lnTo>
                    <a:pt x="51" y="34"/>
                  </a:lnTo>
                  <a:lnTo>
                    <a:pt x="47" y="41"/>
                  </a:lnTo>
                  <a:lnTo>
                    <a:pt x="41" y="45"/>
                  </a:lnTo>
                  <a:lnTo>
                    <a:pt x="36" y="44"/>
                  </a:lnTo>
                  <a:lnTo>
                    <a:pt x="31" y="43"/>
                  </a:lnTo>
                  <a:lnTo>
                    <a:pt x="20" y="43"/>
                  </a:lnTo>
                  <a:lnTo>
                    <a:pt x="15" y="44"/>
                  </a:lnTo>
                  <a:lnTo>
                    <a:pt x="10" y="45"/>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7" name="Freeform 186"/>
            <p:cNvSpPr>
              <a:spLocks/>
            </p:cNvSpPr>
            <p:nvPr/>
          </p:nvSpPr>
          <p:spPr bwMode="auto">
            <a:xfrm>
              <a:off x="10471" y="12561"/>
              <a:ext cx="40" cy="45"/>
            </a:xfrm>
            <a:custGeom>
              <a:avLst/>
              <a:gdLst>
                <a:gd name="T0" fmla="+- 0 10481 10471"/>
                <a:gd name="T1" fmla="*/ T0 w 40"/>
                <a:gd name="T2" fmla="+- 0 12606 12561"/>
                <a:gd name="T3" fmla="*/ 12606 h 45"/>
                <a:gd name="T4" fmla="+- 0 10475 10471"/>
                <a:gd name="T5" fmla="*/ T4 w 40"/>
                <a:gd name="T6" fmla="+- 0 12602 12561"/>
                <a:gd name="T7" fmla="*/ 12602 h 45"/>
                <a:gd name="T8" fmla="+- 0 10471 10471"/>
                <a:gd name="T9" fmla="*/ T8 w 40"/>
                <a:gd name="T10" fmla="+- 0 12595 12561"/>
                <a:gd name="T11" fmla="*/ 12595 h 45"/>
                <a:gd name="T12" fmla="+- 0 10471 10471"/>
                <a:gd name="T13" fmla="*/ T12 w 40"/>
                <a:gd name="T14" fmla="+- 0 12573 12561"/>
                <a:gd name="T15" fmla="*/ 12573 h 45"/>
                <a:gd name="T16" fmla="+- 0 10482 10471"/>
                <a:gd name="T17" fmla="*/ T16 w 40"/>
                <a:gd name="T18" fmla="+- 0 12561 12561"/>
                <a:gd name="T19" fmla="*/ 12561 h 45"/>
                <a:gd name="T20" fmla="+- 0 10501 10471"/>
                <a:gd name="T21" fmla="*/ T20 w 40"/>
                <a:gd name="T22" fmla="+- 0 12561 12561"/>
                <a:gd name="T23" fmla="*/ 12561 h 45"/>
                <a:gd name="T24" fmla="+- 0 10506 10471"/>
                <a:gd name="T25" fmla="*/ T24 w 40"/>
                <a:gd name="T26" fmla="+- 0 12563 12561"/>
                <a:gd name="T27" fmla="*/ 12563 h 45"/>
                <a:gd name="T28" fmla="+- 0 10510 10471"/>
                <a:gd name="T29" fmla="*/ T28 w 40"/>
                <a:gd name="T30" fmla="+- 0 12566 12561"/>
                <a:gd name="T31" fmla="*/ 12566 h 45"/>
                <a:gd name="T32" fmla="+- 0 10501 10471"/>
                <a:gd name="T33" fmla="*/ T32 w 40"/>
                <a:gd name="T34" fmla="+- 0 12567 12561"/>
                <a:gd name="T35" fmla="*/ 12567 h 45"/>
                <a:gd name="T36" fmla="+- 0 10492 10471"/>
                <a:gd name="T37" fmla="*/ T36 w 40"/>
                <a:gd name="T38" fmla="+- 0 12572 12561"/>
                <a:gd name="T39" fmla="*/ 12572 h 45"/>
                <a:gd name="T40" fmla="+- 0 10488 10471"/>
                <a:gd name="T41" fmla="*/ T40 w 40"/>
                <a:gd name="T42" fmla="+- 0 12590 12561"/>
                <a:gd name="T43" fmla="*/ 12590 h 45"/>
                <a:gd name="T44" fmla="+- 0 10490 10471"/>
                <a:gd name="T45" fmla="*/ T44 w 40"/>
                <a:gd name="T46" fmla="+- 0 12600 12561"/>
                <a:gd name="T47" fmla="*/ 12600 h 45"/>
                <a:gd name="T48" fmla="+- 0 10497 10471"/>
                <a:gd name="T49" fmla="*/ T48 w 40"/>
                <a:gd name="T50" fmla="+- 0 12604 12561"/>
                <a:gd name="T51" fmla="*/ 12604 h 45"/>
                <a:gd name="T52" fmla="+- 0 10491 10471"/>
                <a:gd name="T53" fmla="*/ T52 w 40"/>
                <a:gd name="T54" fmla="+- 0 12604 12561"/>
                <a:gd name="T55" fmla="*/ 12604 h 45"/>
                <a:gd name="T56" fmla="+- 0 10486 10471"/>
                <a:gd name="T57" fmla="*/ T56 w 40"/>
                <a:gd name="T58" fmla="+- 0 12605 12561"/>
                <a:gd name="T59" fmla="*/ 12605 h 45"/>
                <a:gd name="T60" fmla="+- 0 10481 10471"/>
                <a:gd name="T61" fmla="*/ T60 w 40"/>
                <a:gd name="T62" fmla="+- 0 12606 12561"/>
                <a:gd name="T63" fmla="*/ 12606 h 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40" h="45">
                  <a:moveTo>
                    <a:pt x="10" y="45"/>
                  </a:moveTo>
                  <a:lnTo>
                    <a:pt x="4" y="41"/>
                  </a:lnTo>
                  <a:lnTo>
                    <a:pt x="0" y="34"/>
                  </a:lnTo>
                  <a:lnTo>
                    <a:pt x="0" y="12"/>
                  </a:lnTo>
                  <a:lnTo>
                    <a:pt x="11" y="0"/>
                  </a:lnTo>
                  <a:lnTo>
                    <a:pt x="30" y="0"/>
                  </a:lnTo>
                  <a:lnTo>
                    <a:pt x="35" y="2"/>
                  </a:lnTo>
                  <a:lnTo>
                    <a:pt x="39" y="5"/>
                  </a:lnTo>
                  <a:lnTo>
                    <a:pt x="30" y="6"/>
                  </a:lnTo>
                  <a:lnTo>
                    <a:pt x="21" y="11"/>
                  </a:lnTo>
                  <a:lnTo>
                    <a:pt x="17" y="29"/>
                  </a:lnTo>
                  <a:lnTo>
                    <a:pt x="19" y="39"/>
                  </a:lnTo>
                  <a:lnTo>
                    <a:pt x="26" y="43"/>
                  </a:lnTo>
                  <a:lnTo>
                    <a:pt x="20" y="43"/>
                  </a:lnTo>
                  <a:lnTo>
                    <a:pt x="15" y="44"/>
                  </a:lnTo>
                  <a:lnTo>
                    <a:pt x="10" y="45"/>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8" name="Freeform 187"/>
            <p:cNvSpPr>
              <a:spLocks/>
            </p:cNvSpPr>
            <p:nvPr/>
          </p:nvSpPr>
          <p:spPr bwMode="auto">
            <a:xfrm>
              <a:off x="10500" y="12573"/>
              <a:ext cx="17" cy="17"/>
            </a:xfrm>
            <a:custGeom>
              <a:avLst/>
              <a:gdLst>
                <a:gd name="T0" fmla="+- 0 10514 10501"/>
                <a:gd name="T1" fmla="*/ T0 w 17"/>
                <a:gd name="T2" fmla="+- 0 12590 12573"/>
                <a:gd name="T3" fmla="*/ 12590 h 17"/>
                <a:gd name="T4" fmla="+- 0 10509 10501"/>
                <a:gd name="T5" fmla="*/ T4 w 17"/>
                <a:gd name="T6" fmla="+- 0 12590 12573"/>
                <a:gd name="T7" fmla="*/ 12590 h 17"/>
                <a:gd name="T8" fmla="+- 0 10504 10501"/>
                <a:gd name="T9" fmla="*/ T8 w 17"/>
                <a:gd name="T10" fmla="+- 0 12590 12573"/>
                <a:gd name="T11" fmla="*/ 12590 h 17"/>
                <a:gd name="T12" fmla="+- 0 10501 10501"/>
                <a:gd name="T13" fmla="*/ T12 w 17"/>
                <a:gd name="T14" fmla="+- 0 12586 12573"/>
                <a:gd name="T15" fmla="*/ 12586 h 17"/>
                <a:gd name="T16" fmla="+- 0 10501 10501"/>
                <a:gd name="T17" fmla="*/ T16 w 17"/>
                <a:gd name="T18" fmla="+- 0 12577 12573"/>
                <a:gd name="T19" fmla="*/ 12577 h 17"/>
                <a:gd name="T20" fmla="+- 0 10504 10501"/>
                <a:gd name="T21" fmla="*/ T20 w 17"/>
                <a:gd name="T22" fmla="+- 0 12573 12573"/>
                <a:gd name="T23" fmla="*/ 12573 h 17"/>
                <a:gd name="T24" fmla="+- 0 10514 10501"/>
                <a:gd name="T25" fmla="*/ T24 w 17"/>
                <a:gd name="T26" fmla="+- 0 12573 12573"/>
                <a:gd name="T27" fmla="*/ 12573 h 17"/>
                <a:gd name="T28" fmla="+- 0 10517 10501"/>
                <a:gd name="T29" fmla="*/ T28 w 17"/>
                <a:gd name="T30" fmla="+- 0 12577 12573"/>
                <a:gd name="T31" fmla="*/ 12577 h 17"/>
                <a:gd name="T32" fmla="+- 0 10517 10501"/>
                <a:gd name="T33" fmla="*/ T32 w 17"/>
                <a:gd name="T34" fmla="+- 0 12586 12573"/>
                <a:gd name="T35" fmla="*/ 12586 h 17"/>
                <a:gd name="T36" fmla="+- 0 10514 10501"/>
                <a:gd name="T37" fmla="*/ T36 w 17"/>
                <a:gd name="T38" fmla="+- 0 12590 12573"/>
                <a:gd name="T39" fmla="*/ 125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 h="17">
                  <a:moveTo>
                    <a:pt x="13" y="17"/>
                  </a:moveTo>
                  <a:lnTo>
                    <a:pt x="8" y="17"/>
                  </a:lnTo>
                  <a:lnTo>
                    <a:pt x="3" y="17"/>
                  </a:lnTo>
                  <a:lnTo>
                    <a:pt x="0" y="13"/>
                  </a:lnTo>
                  <a:lnTo>
                    <a:pt x="0" y="4"/>
                  </a:lnTo>
                  <a:lnTo>
                    <a:pt x="3" y="0"/>
                  </a:lnTo>
                  <a:lnTo>
                    <a:pt x="13" y="0"/>
                  </a:lnTo>
                  <a:lnTo>
                    <a:pt x="16" y="4"/>
                  </a:lnTo>
                  <a:lnTo>
                    <a:pt x="16" y="13"/>
                  </a:lnTo>
                  <a:lnTo>
                    <a:pt x="13" y="17"/>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89" name="Picture 18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5" y="12921"/>
              <a:ext cx="5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Freeform 189"/>
            <p:cNvSpPr>
              <a:spLocks/>
            </p:cNvSpPr>
            <p:nvPr/>
          </p:nvSpPr>
          <p:spPr bwMode="auto">
            <a:xfrm>
              <a:off x="10061" y="13435"/>
              <a:ext cx="882" cy="382"/>
            </a:xfrm>
            <a:custGeom>
              <a:avLst/>
              <a:gdLst>
                <a:gd name="T0" fmla="+- 0 10137 10062"/>
                <a:gd name="T1" fmla="*/ T0 w 882"/>
                <a:gd name="T2" fmla="+- 0 13816 13435"/>
                <a:gd name="T3" fmla="*/ 13816 h 382"/>
                <a:gd name="T4" fmla="+- 0 10062 10062"/>
                <a:gd name="T5" fmla="*/ T4 w 882"/>
                <a:gd name="T6" fmla="+- 0 13609 13435"/>
                <a:gd name="T7" fmla="*/ 13609 h 382"/>
                <a:gd name="T8" fmla="+- 0 10069 10062"/>
                <a:gd name="T9" fmla="*/ T8 w 882"/>
                <a:gd name="T10" fmla="+- 0 13601 13435"/>
                <a:gd name="T11" fmla="*/ 13601 h 382"/>
                <a:gd name="T12" fmla="+- 0 10088 10062"/>
                <a:gd name="T13" fmla="*/ T12 w 882"/>
                <a:gd name="T14" fmla="+- 0 13581 13435"/>
                <a:gd name="T15" fmla="*/ 13581 h 382"/>
                <a:gd name="T16" fmla="+- 0 10151 10062"/>
                <a:gd name="T17" fmla="*/ T16 w 882"/>
                <a:gd name="T18" fmla="+- 0 13536 13435"/>
                <a:gd name="T19" fmla="*/ 13536 h 382"/>
                <a:gd name="T20" fmla="+- 0 10233 10062"/>
                <a:gd name="T21" fmla="*/ T20 w 882"/>
                <a:gd name="T22" fmla="+- 0 13509 13435"/>
                <a:gd name="T23" fmla="*/ 13509 h 382"/>
                <a:gd name="T24" fmla="+- 0 10272 10062"/>
                <a:gd name="T25" fmla="*/ T24 w 882"/>
                <a:gd name="T26" fmla="+- 0 13501 13435"/>
                <a:gd name="T27" fmla="*/ 13501 h 382"/>
                <a:gd name="T28" fmla="+- 0 10294 10062"/>
                <a:gd name="T29" fmla="*/ T28 w 882"/>
                <a:gd name="T30" fmla="+- 0 13582 13435"/>
                <a:gd name="T31" fmla="*/ 13582 h 382"/>
                <a:gd name="T32" fmla="+- 0 10363 10062"/>
                <a:gd name="T33" fmla="*/ T32 w 882"/>
                <a:gd name="T34" fmla="+- 0 13563 13435"/>
                <a:gd name="T35" fmla="*/ 13563 h 382"/>
                <a:gd name="T36" fmla="+- 0 10335 10062"/>
                <a:gd name="T37" fmla="*/ T36 w 882"/>
                <a:gd name="T38" fmla="+- 0 13468 13435"/>
                <a:gd name="T39" fmla="*/ 13468 h 382"/>
                <a:gd name="T40" fmla="+- 0 10346 10062"/>
                <a:gd name="T41" fmla="*/ T40 w 882"/>
                <a:gd name="T42" fmla="+- 0 13463 13435"/>
                <a:gd name="T43" fmla="*/ 13463 h 382"/>
                <a:gd name="T44" fmla="+- 0 10377 10062"/>
                <a:gd name="T45" fmla="*/ T44 w 882"/>
                <a:gd name="T46" fmla="+- 0 13451 13435"/>
                <a:gd name="T47" fmla="*/ 13451 h 382"/>
                <a:gd name="T48" fmla="+- 0 10422 10062"/>
                <a:gd name="T49" fmla="*/ T48 w 882"/>
                <a:gd name="T50" fmla="+- 0 13440 13435"/>
                <a:gd name="T51" fmla="*/ 13440 h 382"/>
                <a:gd name="T52" fmla="+- 0 10476 10062"/>
                <a:gd name="T53" fmla="*/ T52 w 882"/>
                <a:gd name="T54" fmla="+- 0 13435 13435"/>
                <a:gd name="T55" fmla="*/ 13435 h 382"/>
                <a:gd name="T56" fmla="+- 0 10542 10062"/>
                <a:gd name="T57" fmla="*/ T56 w 882"/>
                <a:gd name="T58" fmla="+- 0 13439 13435"/>
                <a:gd name="T59" fmla="*/ 13439 h 382"/>
                <a:gd name="T60" fmla="+- 0 10590 10062"/>
                <a:gd name="T61" fmla="*/ T60 w 882"/>
                <a:gd name="T62" fmla="+- 0 13446 13435"/>
                <a:gd name="T63" fmla="*/ 13446 h 382"/>
                <a:gd name="T64" fmla="+- 0 10619 10062"/>
                <a:gd name="T65" fmla="*/ T64 w 882"/>
                <a:gd name="T66" fmla="+- 0 13454 13435"/>
                <a:gd name="T67" fmla="*/ 13454 h 382"/>
                <a:gd name="T68" fmla="+- 0 10628 10062"/>
                <a:gd name="T69" fmla="*/ T68 w 882"/>
                <a:gd name="T70" fmla="+- 0 13458 13435"/>
                <a:gd name="T71" fmla="*/ 13458 h 382"/>
                <a:gd name="T72" fmla="+- 0 10614 10062"/>
                <a:gd name="T73" fmla="*/ T72 w 882"/>
                <a:gd name="T74" fmla="+- 0 13548 13435"/>
                <a:gd name="T75" fmla="*/ 13548 h 382"/>
                <a:gd name="T76" fmla="+- 0 10701 10062"/>
                <a:gd name="T77" fmla="*/ T76 w 882"/>
                <a:gd name="T78" fmla="+- 0 13557 13435"/>
                <a:gd name="T79" fmla="*/ 13557 h 382"/>
                <a:gd name="T80" fmla="+- 0 10701 10062"/>
                <a:gd name="T81" fmla="*/ T80 w 882"/>
                <a:gd name="T82" fmla="+- 0 13471 13435"/>
                <a:gd name="T83" fmla="*/ 13471 h 382"/>
                <a:gd name="T84" fmla="+- 0 10714 10062"/>
                <a:gd name="T85" fmla="*/ T84 w 882"/>
                <a:gd name="T86" fmla="+- 0 13473 13435"/>
                <a:gd name="T87" fmla="*/ 13473 h 382"/>
                <a:gd name="T88" fmla="+- 0 10791 10062"/>
                <a:gd name="T89" fmla="*/ T88 w 882"/>
                <a:gd name="T90" fmla="+- 0 13493 13435"/>
                <a:gd name="T91" fmla="*/ 13493 h 382"/>
                <a:gd name="T92" fmla="+- 0 10877 10062"/>
                <a:gd name="T93" fmla="*/ T92 w 882"/>
                <a:gd name="T94" fmla="+- 0 13528 13435"/>
                <a:gd name="T95" fmla="*/ 13528 h 382"/>
                <a:gd name="T96" fmla="+- 0 10934 10062"/>
                <a:gd name="T97" fmla="*/ T96 w 882"/>
                <a:gd name="T98" fmla="+- 0 13565 13435"/>
                <a:gd name="T99" fmla="*/ 13565 h 382"/>
                <a:gd name="T100" fmla="+- 0 10944 10062"/>
                <a:gd name="T101" fmla="*/ T100 w 882"/>
                <a:gd name="T102" fmla="+- 0 13571 13435"/>
                <a:gd name="T103" fmla="*/ 13571 h 382"/>
                <a:gd name="T104" fmla="+- 0 10891 10062"/>
                <a:gd name="T105" fmla="*/ T104 w 882"/>
                <a:gd name="T106" fmla="+- 0 13809 13435"/>
                <a:gd name="T107" fmla="*/ 13809 h 382"/>
                <a:gd name="T108" fmla="+- 0 10137 10062"/>
                <a:gd name="T109" fmla="*/ T108 w 882"/>
                <a:gd name="T110" fmla="+- 0 13816 13435"/>
                <a:gd name="T111" fmla="*/ 13816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882" h="382">
                  <a:moveTo>
                    <a:pt x="75" y="381"/>
                  </a:moveTo>
                  <a:lnTo>
                    <a:pt x="0" y="174"/>
                  </a:lnTo>
                  <a:lnTo>
                    <a:pt x="7" y="166"/>
                  </a:lnTo>
                  <a:lnTo>
                    <a:pt x="26" y="146"/>
                  </a:lnTo>
                  <a:lnTo>
                    <a:pt x="89" y="101"/>
                  </a:lnTo>
                  <a:lnTo>
                    <a:pt x="171" y="74"/>
                  </a:lnTo>
                  <a:lnTo>
                    <a:pt x="210" y="66"/>
                  </a:lnTo>
                  <a:lnTo>
                    <a:pt x="232" y="147"/>
                  </a:lnTo>
                  <a:lnTo>
                    <a:pt x="301" y="128"/>
                  </a:lnTo>
                  <a:lnTo>
                    <a:pt x="273" y="33"/>
                  </a:lnTo>
                  <a:lnTo>
                    <a:pt x="284" y="28"/>
                  </a:lnTo>
                  <a:lnTo>
                    <a:pt x="315" y="16"/>
                  </a:lnTo>
                  <a:lnTo>
                    <a:pt x="360" y="5"/>
                  </a:lnTo>
                  <a:lnTo>
                    <a:pt x="414" y="0"/>
                  </a:lnTo>
                  <a:lnTo>
                    <a:pt x="480" y="4"/>
                  </a:lnTo>
                  <a:lnTo>
                    <a:pt x="528" y="11"/>
                  </a:lnTo>
                  <a:lnTo>
                    <a:pt x="557" y="19"/>
                  </a:lnTo>
                  <a:lnTo>
                    <a:pt x="566" y="23"/>
                  </a:lnTo>
                  <a:lnTo>
                    <a:pt x="552" y="113"/>
                  </a:lnTo>
                  <a:lnTo>
                    <a:pt x="639" y="122"/>
                  </a:lnTo>
                  <a:lnTo>
                    <a:pt x="639" y="36"/>
                  </a:lnTo>
                  <a:lnTo>
                    <a:pt x="652" y="38"/>
                  </a:lnTo>
                  <a:lnTo>
                    <a:pt x="729" y="58"/>
                  </a:lnTo>
                  <a:lnTo>
                    <a:pt x="815" y="93"/>
                  </a:lnTo>
                  <a:lnTo>
                    <a:pt x="872" y="130"/>
                  </a:lnTo>
                  <a:lnTo>
                    <a:pt x="882" y="136"/>
                  </a:lnTo>
                  <a:lnTo>
                    <a:pt x="829" y="374"/>
                  </a:lnTo>
                  <a:lnTo>
                    <a:pt x="75" y="381"/>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1" name="Freeform 190"/>
            <p:cNvSpPr>
              <a:spLocks/>
            </p:cNvSpPr>
            <p:nvPr/>
          </p:nvSpPr>
          <p:spPr bwMode="auto">
            <a:xfrm>
              <a:off x="10137" y="13698"/>
              <a:ext cx="754" cy="237"/>
            </a:xfrm>
            <a:custGeom>
              <a:avLst/>
              <a:gdLst>
                <a:gd name="T0" fmla="+- 0 10514 10138"/>
                <a:gd name="T1" fmla="*/ T0 w 754"/>
                <a:gd name="T2" fmla="+- 0 13934 13698"/>
                <a:gd name="T3" fmla="*/ 13934 h 237"/>
                <a:gd name="T4" fmla="+- 0 10413 10138"/>
                <a:gd name="T5" fmla="*/ T4 w 754"/>
                <a:gd name="T6" fmla="+- 0 13930 13698"/>
                <a:gd name="T7" fmla="*/ 13930 h 237"/>
                <a:gd name="T8" fmla="+- 0 10320 10138"/>
                <a:gd name="T9" fmla="*/ T8 w 754"/>
                <a:gd name="T10" fmla="+- 0 13917 13698"/>
                <a:gd name="T11" fmla="*/ 13917 h 237"/>
                <a:gd name="T12" fmla="+- 0 10242 10138"/>
                <a:gd name="T13" fmla="*/ T12 w 754"/>
                <a:gd name="T14" fmla="+- 0 13897 13698"/>
                <a:gd name="T15" fmla="*/ 13897 h 237"/>
                <a:gd name="T16" fmla="+- 0 10181 10138"/>
                <a:gd name="T17" fmla="*/ T16 w 754"/>
                <a:gd name="T18" fmla="+- 0 13871 13698"/>
                <a:gd name="T19" fmla="*/ 13871 h 237"/>
                <a:gd name="T20" fmla="+- 0 10138 10138"/>
                <a:gd name="T21" fmla="*/ T20 w 754"/>
                <a:gd name="T22" fmla="+- 0 13809 13698"/>
                <a:gd name="T23" fmla="*/ 13809 h 237"/>
                <a:gd name="T24" fmla="+- 0 10161 10138"/>
                <a:gd name="T25" fmla="*/ T24 w 754"/>
                <a:gd name="T26" fmla="+- 0 13780 13698"/>
                <a:gd name="T27" fmla="*/ 13780 h 237"/>
                <a:gd name="T28" fmla="+- 0 10215 10138"/>
                <a:gd name="T29" fmla="*/ T28 w 754"/>
                <a:gd name="T30" fmla="+- 0 13750 13698"/>
                <a:gd name="T31" fmla="*/ 13750 h 237"/>
                <a:gd name="T32" fmla="+- 0 10295 10138"/>
                <a:gd name="T33" fmla="*/ T32 w 754"/>
                <a:gd name="T34" fmla="+- 0 13724 13698"/>
                <a:gd name="T35" fmla="*/ 13724 h 237"/>
                <a:gd name="T36" fmla="+- 0 10396 10138"/>
                <a:gd name="T37" fmla="*/ T36 w 754"/>
                <a:gd name="T38" fmla="+- 0 13705 13698"/>
                <a:gd name="T39" fmla="*/ 13705 h 237"/>
                <a:gd name="T40" fmla="+- 0 10514 10138"/>
                <a:gd name="T41" fmla="*/ T40 w 754"/>
                <a:gd name="T42" fmla="+- 0 13698 13698"/>
                <a:gd name="T43" fmla="*/ 13698 h 237"/>
                <a:gd name="T44" fmla="+- 0 10614 10138"/>
                <a:gd name="T45" fmla="*/ T44 w 754"/>
                <a:gd name="T46" fmla="+- 0 13702 13698"/>
                <a:gd name="T47" fmla="*/ 13702 h 237"/>
                <a:gd name="T48" fmla="+- 0 10704 10138"/>
                <a:gd name="T49" fmla="*/ T48 w 754"/>
                <a:gd name="T50" fmla="+- 0 13711 13698"/>
                <a:gd name="T51" fmla="*/ 13711 h 237"/>
                <a:gd name="T52" fmla="+- 0 10781 10138"/>
                <a:gd name="T53" fmla="*/ T52 w 754"/>
                <a:gd name="T54" fmla="+- 0 13728 13698"/>
                <a:gd name="T55" fmla="*/ 13728 h 237"/>
                <a:gd name="T56" fmla="+- 0 10840 10138"/>
                <a:gd name="T57" fmla="*/ T56 w 754"/>
                <a:gd name="T58" fmla="+- 0 13749 13698"/>
                <a:gd name="T59" fmla="*/ 13749 h 237"/>
                <a:gd name="T60" fmla="+- 0 10891 10138"/>
                <a:gd name="T61" fmla="*/ T60 w 754"/>
                <a:gd name="T62" fmla="+- 0 13809 13698"/>
                <a:gd name="T63" fmla="*/ 13809 h 237"/>
                <a:gd name="T64" fmla="+- 0 10878 10138"/>
                <a:gd name="T65" fmla="*/ T64 w 754"/>
                <a:gd name="T66" fmla="+- 0 13842 13698"/>
                <a:gd name="T67" fmla="*/ 13842 h 237"/>
                <a:gd name="T68" fmla="+- 0 10781 10138"/>
                <a:gd name="T69" fmla="*/ T68 w 754"/>
                <a:gd name="T70" fmla="+- 0 13897 13698"/>
                <a:gd name="T71" fmla="*/ 13897 h 237"/>
                <a:gd name="T72" fmla="+- 0 10704 10138"/>
                <a:gd name="T73" fmla="*/ T72 w 754"/>
                <a:gd name="T74" fmla="+- 0 13917 13698"/>
                <a:gd name="T75" fmla="*/ 13917 h 237"/>
                <a:gd name="T76" fmla="+- 0 10614 10138"/>
                <a:gd name="T77" fmla="*/ T76 w 754"/>
                <a:gd name="T78" fmla="+- 0 13930 13698"/>
                <a:gd name="T79" fmla="*/ 13930 h 237"/>
                <a:gd name="T80" fmla="+- 0 10514 10138"/>
                <a:gd name="T81" fmla="*/ T80 w 754"/>
                <a:gd name="T82" fmla="+- 0 13934 13698"/>
                <a:gd name="T83" fmla="*/ 13934 h 2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54" h="237">
                  <a:moveTo>
                    <a:pt x="376" y="236"/>
                  </a:moveTo>
                  <a:lnTo>
                    <a:pt x="275" y="232"/>
                  </a:lnTo>
                  <a:lnTo>
                    <a:pt x="182" y="219"/>
                  </a:lnTo>
                  <a:lnTo>
                    <a:pt x="104" y="199"/>
                  </a:lnTo>
                  <a:lnTo>
                    <a:pt x="43" y="173"/>
                  </a:lnTo>
                  <a:lnTo>
                    <a:pt x="0" y="111"/>
                  </a:lnTo>
                  <a:lnTo>
                    <a:pt x="23" y="82"/>
                  </a:lnTo>
                  <a:lnTo>
                    <a:pt x="77" y="52"/>
                  </a:lnTo>
                  <a:lnTo>
                    <a:pt x="157" y="26"/>
                  </a:lnTo>
                  <a:lnTo>
                    <a:pt x="258" y="7"/>
                  </a:lnTo>
                  <a:lnTo>
                    <a:pt x="376" y="0"/>
                  </a:lnTo>
                  <a:lnTo>
                    <a:pt x="476" y="4"/>
                  </a:lnTo>
                  <a:lnTo>
                    <a:pt x="566" y="13"/>
                  </a:lnTo>
                  <a:lnTo>
                    <a:pt x="643" y="30"/>
                  </a:lnTo>
                  <a:lnTo>
                    <a:pt x="702" y="51"/>
                  </a:lnTo>
                  <a:lnTo>
                    <a:pt x="753" y="111"/>
                  </a:lnTo>
                  <a:lnTo>
                    <a:pt x="740" y="144"/>
                  </a:lnTo>
                  <a:lnTo>
                    <a:pt x="643" y="199"/>
                  </a:lnTo>
                  <a:lnTo>
                    <a:pt x="566" y="219"/>
                  </a:lnTo>
                  <a:lnTo>
                    <a:pt x="476" y="232"/>
                  </a:lnTo>
                  <a:lnTo>
                    <a:pt x="376" y="236"/>
                  </a:lnTo>
                  <a:close/>
                </a:path>
              </a:pathLst>
            </a:custGeom>
            <a:solidFill>
              <a:srgbClr val="48566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2" name="Freeform 191"/>
            <p:cNvSpPr>
              <a:spLocks/>
            </p:cNvSpPr>
            <p:nvPr/>
          </p:nvSpPr>
          <p:spPr bwMode="auto">
            <a:xfrm>
              <a:off x="10231" y="13776"/>
              <a:ext cx="564" cy="924"/>
            </a:xfrm>
            <a:custGeom>
              <a:avLst/>
              <a:gdLst>
                <a:gd name="T0" fmla="+- 0 10766 10231"/>
                <a:gd name="T1" fmla="*/ T0 w 564"/>
                <a:gd name="T2" fmla="+- 0 14700 13777"/>
                <a:gd name="T3" fmla="*/ 14700 h 924"/>
                <a:gd name="T4" fmla="+- 0 10328 10231"/>
                <a:gd name="T5" fmla="*/ T4 w 564"/>
                <a:gd name="T6" fmla="+- 0 14700 13777"/>
                <a:gd name="T7" fmla="*/ 14700 h 924"/>
                <a:gd name="T8" fmla="+- 0 10231 10231"/>
                <a:gd name="T9" fmla="*/ T8 w 564"/>
                <a:gd name="T10" fmla="+- 0 13847 13777"/>
                <a:gd name="T11" fmla="*/ 13847 h 924"/>
                <a:gd name="T12" fmla="+- 0 10253 10231"/>
                <a:gd name="T13" fmla="*/ T12 w 564"/>
                <a:gd name="T14" fmla="+- 0 13837 13777"/>
                <a:gd name="T15" fmla="*/ 13837 h 924"/>
                <a:gd name="T16" fmla="+- 0 10310 10231"/>
                <a:gd name="T17" fmla="*/ T16 w 564"/>
                <a:gd name="T18" fmla="+- 0 13815 13777"/>
                <a:gd name="T19" fmla="*/ 13815 h 924"/>
                <a:gd name="T20" fmla="+- 0 10393 10231"/>
                <a:gd name="T21" fmla="*/ T20 w 564"/>
                <a:gd name="T22" fmla="+- 0 13792 13777"/>
                <a:gd name="T23" fmla="*/ 13792 h 924"/>
                <a:gd name="T24" fmla="+- 0 10491 10231"/>
                <a:gd name="T25" fmla="*/ T24 w 564"/>
                <a:gd name="T26" fmla="+- 0 13777 13777"/>
                <a:gd name="T27" fmla="*/ 13777 h 924"/>
                <a:gd name="T28" fmla="+- 0 10630 10231"/>
                <a:gd name="T29" fmla="*/ T28 w 564"/>
                <a:gd name="T30" fmla="+- 0 13778 13777"/>
                <a:gd name="T31" fmla="*/ 13778 h 924"/>
                <a:gd name="T32" fmla="+- 0 10724 10231"/>
                <a:gd name="T33" fmla="*/ T32 w 564"/>
                <a:gd name="T34" fmla="+- 0 13795 13777"/>
                <a:gd name="T35" fmla="*/ 13795 h 924"/>
                <a:gd name="T36" fmla="+- 0 10778 10231"/>
                <a:gd name="T37" fmla="*/ T36 w 564"/>
                <a:gd name="T38" fmla="+- 0 13814 13777"/>
                <a:gd name="T39" fmla="*/ 13814 h 924"/>
                <a:gd name="T40" fmla="+- 0 10795 10231"/>
                <a:gd name="T41" fmla="*/ T40 w 564"/>
                <a:gd name="T42" fmla="+- 0 13823 13777"/>
                <a:gd name="T43" fmla="*/ 13823 h 924"/>
                <a:gd name="T44" fmla="+- 0 10766 10231"/>
                <a:gd name="T45" fmla="*/ T44 w 564"/>
                <a:gd name="T46" fmla="+- 0 14700 13777"/>
                <a:gd name="T47" fmla="*/ 14700 h 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564" h="924">
                  <a:moveTo>
                    <a:pt x="535" y="923"/>
                  </a:moveTo>
                  <a:lnTo>
                    <a:pt x="97" y="923"/>
                  </a:lnTo>
                  <a:lnTo>
                    <a:pt x="0" y="70"/>
                  </a:lnTo>
                  <a:lnTo>
                    <a:pt x="22" y="60"/>
                  </a:lnTo>
                  <a:lnTo>
                    <a:pt x="79" y="38"/>
                  </a:lnTo>
                  <a:lnTo>
                    <a:pt x="162" y="15"/>
                  </a:lnTo>
                  <a:lnTo>
                    <a:pt x="260" y="0"/>
                  </a:lnTo>
                  <a:lnTo>
                    <a:pt x="399" y="1"/>
                  </a:lnTo>
                  <a:lnTo>
                    <a:pt x="493" y="18"/>
                  </a:lnTo>
                  <a:lnTo>
                    <a:pt x="547" y="37"/>
                  </a:lnTo>
                  <a:lnTo>
                    <a:pt x="564" y="46"/>
                  </a:lnTo>
                  <a:lnTo>
                    <a:pt x="535" y="923"/>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3" name="Picture 19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05" y="13747"/>
              <a:ext cx="55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19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44" y="13899"/>
              <a:ext cx="150"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Freeform 194"/>
            <p:cNvSpPr>
              <a:spLocks/>
            </p:cNvSpPr>
            <p:nvPr/>
          </p:nvSpPr>
          <p:spPr bwMode="auto">
            <a:xfrm>
              <a:off x="10457" y="13912"/>
              <a:ext cx="123" cy="324"/>
            </a:xfrm>
            <a:custGeom>
              <a:avLst/>
              <a:gdLst>
                <a:gd name="T0" fmla="+- 0 10462 10458"/>
                <a:gd name="T1" fmla="*/ T0 w 123"/>
                <a:gd name="T2" fmla="+- 0 14236 13913"/>
                <a:gd name="T3" fmla="*/ 14236 h 324"/>
                <a:gd name="T4" fmla="+- 0 10461 10458"/>
                <a:gd name="T5" fmla="*/ T4 w 123"/>
                <a:gd name="T6" fmla="+- 0 14211 13913"/>
                <a:gd name="T7" fmla="*/ 14211 h 324"/>
                <a:gd name="T8" fmla="+- 0 10459 10458"/>
                <a:gd name="T9" fmla="*/ T8 w 123"/>
                <a:gd name="T10" fmla="+- 0 14151 13913"/>
                <a:gd name="T11" fmla="*/ 14151 h 324"/>
                <a:gd name="T12" fmla="+- 0 10458 10458"/>
                <a:gd name="T13" fmla="*/ T12 w 123"/>
                <a:gd name="T14" fmla="+- 0 14081 13913"/>
                <a:gd name="T15" fmla="*/ 14081 h 324"/>
                <a:gd name="T16" fmla="+- 0 10458 10458"/>
                <a:gd name="T17" fmla="*/ T16 w 123"/>
                <a:gd name="T18" fmla="+- 0 14026 13913"/>
                <a:gd name="T19" fmla="*/ 14026 h 324"/>
                <a:gd name="T20" fmla="+- 0 10465 10458"/>
                <a:gd name="T21" fmla="*/ T20 w 123"/>
                <a:gd name="T22" fmla="+- 0 13977 13913"/>
                <a:gd name="T23" fmla="*/ 13977 h 324"/>
                <a:gd name="T24" fmla="+- 0 10478 10458"/>
                <a:gd name="T25" fmla="*/ T24 w 123"/>
                <a:gd name="T26" fmla="+- 0 13942 13913"/>
                <a:gd name="T27" fmla="*/ 13942 h 324"/>
                <a:gd name="T28" fmla="+- 0 10495 10458"/>
                <a:gd name="T29" fmla="*/ T28 w 123"/>
                <a:gd name="T30" fmla="+- 0 13920 13913"/>
                <a:gd name="T31" fmla="*/ 13920 h 324"/>
                <a:gd name="T32" fmla="+- 0 10516 10458"/>
                <a:gd name="T33" fmla="*/ T32 w 123"/>
                <a:gd name="T34" fmla="+- 0 13913 13913"/>
                <a:gd name="T35" fmla="*/ 13913 h 324"/>
                <a:gd name="T36" fmla="+- 0 10537 10458"/>
                <a:gd name="T37" fmla="*/ T36 w 123"/>
                <a:gd name="T38" fmla="+- 0 13920 13913"/>
                <a:gd name="T39" fmla="*/ 13920 h 324"/>
                <a:gd name="T40" fmla="+- 0 10569 10458"/>
                <a:gd name="T41" fmla="*/ T40 w 123"/>
                <a:gd name="T42" fmla="+- 0 13975 13913"/>
                <a:gd name="T43" fmla="*/ 13975 h 324"/>
                <a:gd name="T44" fmla="+- 0 10579 10458"/>
                <a:gd name="T45" fmla="*/ T44 w 123"/>
                <a:gd name="T46" fmla="+- 0 14079 13913"/>
                <a:gd name="T47" fmla="*/ 14079 h 324"/>
                <a:gd name="T48" fmla="+- 0 10580 10458"/>
                <a:gd name="T49" fmla="*/ T48 w 123"/>
                <a:gd name="T50" fmla="+- 0 14149 13913"/>
                <a:gd name="T51" fmla="*/ 14149 h 324"/>
                <a:gd name="T52" fmla="+- 0 10581 10458"/>
                <a:gd name="T53" fmla="*/ T52 w 123"/>
                <a:gd name="T54" fmla="+- 0 14209 13913"/>
                <a:gd name="T55" fmla="*/ 14209 h 324"/>
                <a:gd name="T56" fmla="+- 0 10581 10458"/>
                <a:gd name="T57" fmla="*/ T56 w 123"/>
                <a:gd name="T58" fmla="+- 0 14234 13913"/>
                <a:gd name="T59" fmla="*/ 14234 h 324"/>
                <a:gd name="T60" fmla="+- 0 10462 10458"/>
                <a:gd name="T61" fmla="*/ T60 w 123"/>
                <a:gd name="T62" fmla="+- 0 14236 13913"/>
                <a:gd name="T63" fmla="*/ 14236 h 3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3" h="324">
                  <a:moveTo>
                    <a:pt x="4" y="323"/>
                  </a:moveTo>
                  <a:lnTo>
                    <a:pt x="3" y="298"/>
                  </a:lnTo>
                  <a:lnTo>
                    <a:pt x="1" y="238"/>
                  </a:lnTo>
                  <a:lnTo>
                    <a:pt x="0" y="168"/>
                  </a:lnTo>
                  <a:lnTo>
                    <a:pt x="0" y="113"/>
                  </a:lnTo>
                  <a:lnTo>
                    <a:pt x="7" y="64"/>
                  </a:lnTo>
                  <a:lnTo>
                    <a:pt x="20" y="29"/>
                  </a:lnTo>
                  <a:lnTo>
                    <a:pt x="37" y="7"/>
                  </a:lnTo>
                  <a:lnTo>
                    <a:pt x="58" y="0"/>
                  </a:lnTo>
                  <a:lnTo>
                    <a:pt x="79" y="7"/>
                  </a:lnTo>
                  <a:lnTo>
                    <a:pt x="111" y="62"/>
                  </a:lnTo>
                  <a:lnTo>
                    <a:pt x="121" y="166"/>
                  </a:lnTo>
                  <a:lnTo>
                    <a:pt x="122" y="236"/>
                  </a:lnTo>
                  <a:lnTo>
                    <a:pt x="123" y="296"/>
                  </a:lnTo>
                  <a:lnTo>
                    <a:pt x="123" y="321"/>
                  </a:lnTo>
                  <a:lnTo>
                    <a:pt x="4" y="323"/>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96" name="Freeform 195"/>
            <p:cNvSpPr>
              <a:spLocks/>
            </p:cNvSpPr>
            <p:nvPr/>
          </p:nvSpPr>
          <p:spPr bwMode="auto">
            <a:xfrm>
              <a:off x="10479" y="13912"/>
              <a:ext cx="102" cy="323"/>
            </a:xfrm>
            <a:custGeom>
              <a:avLst/>
              <a:gdLst>
                <a:gd name="T0" fmla="+- 0 10534 10479"/>
                <a:gd name="T1" fmla="*/ T0 w 102"/>
                <a:gd name="T2" fmla="+- 0 14235 13913"/>
                <a:gd name="T3" fmla="*/ 14235 h 323"/>
                <a:gd name="T4" fmla="+- 0 10535 10479"/>
                <a:gd name="T5" fmla="*/ T4 w 102"/>
                <a:gd name="T6" fmla="+- 0 14172 13913"/>
                <a:gd name="T7" fmla="*/ 14172 h 323"/>
                <a:gd name="T8" fmla="+- 0 10536 10479"/>
                <a:gd name="T9" fmla="*/ T8 w 102"/>
                <a:gd name="T10" fmla="+- 0 14109 13913"/>
                <a:gd name="T11" fmla="*/ 14109 h 323"/>
                <a:gd name="T12" fmla="+- 0 10535 10479"/>
                <a:gd name="T13" fmla="*/ T12 w 102"/>
                <a:gd name="T14" fmla="+- 0 14046 13913"/>
                <a:gd name="T15" fmla="*/ 14046 h 323"/>
                <a:gd name="T16" fmla="+- 0 10531 10479"/>
                <a:gd name="T17" fmla="*/ T16 w 102"/>
                <a:gd name="T18" fmla="+- 0 13983 13913"/>
                <a:gd name="T19" fmla="*/ 13983 h 323"/>
                <a:gd name="T20" fmla="+- 0 10494 10479"/>
                <a:gd name="T21" fmla="*/ T20 w 102"/>
                <a:gd name="T22" fmla="+- 0 13930 13913"/>
                <a:gd name="T23" fmla="*/ 13930 h 323"/>
                <a:gd name="T24" fmla="+- 0 10486 10479"/>
                <a:gd name="T25" fmla="*/ T24 w 102"/>
                <a:gd name="T26" fmla="+- 0 13933 13913"/>
                <a:gd name="T27" fmla="*/ 13933 h 323"/>
                <a:gd name="T28" fmla="+- 0 10479 10479"/>
                <a:gd name="T29" fmla="*/ T28 w 102"/>
                <a:gd name="T30" fmla="+- 0 13939 13913"/>
                <a:gd name="T31" fmla="*/ 13939 h 323"/>
                <a:gd name="T32" fmla="+- 0 10487 10479"/>
                <a:gd name="T33" fmla="*/ T32 w 102"/>
                <a:gd name="T34" fmla="+- 0 13928 13913"/>
                <a:gd name="T35" fmla="*/ 13928 h 323"/>
                <a:gd name="T36" fmla="+- 0 10496 10479"/>
                <a:gd name="T37" fmla="*/ T36 w 102"/>
                <a:gd name="T38" fmla="+- 0 13920 13913"/>
                <a:gd name="T39" fmla="*/ 13920 h 323"/>
                <a:gd name="T40" fmla="+- 0 10506 10479"/>
                <a:gd name="T41" fmla="*/ T40 w 102"/>
                <a:gd name="T42" fmla="+- 0 13915 13913"/>
                <a:gd name="T43" fmla="*/ 13915 h 323"/>
                <a:gd name="T44" fmla="+- 0 10516 10479"/>
                <a:gd name="T45" fmla="*/ T44 w 102"/>
                <a:gd name="T46" fmla="+- 0 13913 13913"/>
                <a:gd name="T47" fmla="*/ 13913 h 323"/>
                <a:gd name="T48" fmla="+- 0 10537 10479"/>
                <a:gd name="T49" fmla="*/ T48 w 102"/>
                <a:gd name="T50" fmla="+- 0 13920 13913"/>
                <a:gd name="T51" fmla="*/ 13920 h 323"/>
                <a:gd name="T52" fmla="+- 0 10569 10479"/>
                <a:gd name="T53" fmla="*/ T52 w 102"/>
                <a:gd name="T54" fmla="+- 0 13975 13913"/>
                <a:gd name="T55" fmla="*/ 13975 h 323"/>
                <a:gd name="T56" fmla="+- 0 10579 10479"/>
                <a:gd name="T57" fmla="*/ T56 w 102"/>
                <a:gd name="T58" fmla="+- 0 14079 13913"/>
                <a:gd name="T59" fmla="*/ 14079 h 323"/>
                <a:gd name="T60" fmla="+- 0 10580 10479"/>
                <a:gd name="T61" fmla="*/ T60 w 102"/>
                <a:gd name="T62" fmla="+- 0 14149 13913"/>
                <a:gd name="T63" fmla="*/ 14149 h 323"/>
                <a:gd name="T64" fmla="+- 0 10581 10479"/>
                <a:gd name="T65" fmla="*/ T64 w 102"/>
                <a:gd name="T66" fmla="+- 0 14209 13913"/>
                <a:gd name="T67" fmla="*/ 14209 h 323"/>
                <a:gd name="T68" fmla="+- 0 10581 10479"/>
                <a:gd name="T69" fmla="*/ T68 w 102"/>
                <a:gd name="T70" fmla="+- 0 14234 13913"/>
                <a:gd name="T71" fmla="*/ 14234 h 323"/>
                <a:gd name="T72" fmla="+- 0 10534 10479"/>
                <a:gd name="T73" fmla="*/ T72 w 102"/>
                <a:gd name="T74" fmla="+- 0 14235 13913"/>
                <a:gd name="T75" fmla="*/ 14235 h 3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2" h="323">
                  <a:moveTo>
                    <a:pt x="55" y="322"/>
                  </a:moveTo>
                  <a:lnTo>
                    <a:pt x="56" y="259"/>
                  </a:lnTo>
                  <a:lnTo>
                    <a:pt x="57" y="196"/>
                  </a:lnTo>
                  <a:lnTo>
                    <a:pt x="56" y="133"/>
                  </a:lnTo>
                  <a:lnTo>
                    <a:pt x="52" y="70"/>
                  </a:lnTo>
                  <a:lnTo>
                    <a:pt x="15" y="17"/>
                  </a:lnTo>
                  <a:lnTo>
                    <a:pt x="7" y="20"/>
                  </a:lnTo>
                  <a:lnTo>
                    <a:pt x="0" y="26"/>
                  </a:lnTo>
                  <a:lnTo>
                    <a:pt x="8" y="15"/>
                  </a:lnTo>
                  <a:lnTo>
                    <a:pt x="17" y="7"/>
                  </a:lnTo>
                  <a:lnTo>
                    <a:pt x="27" y="2"/>
                  </a:lnTo>
                  <a:lnTo>
                    <a:pt x="37" y="0"/>
                  </a:lnTo>
                  <a:lnTo>
                    <a:pt x="58" y="7"/>
                  </a:lnTo>
                  <a:lnTo>
                    <a:pt x="90" y="62"/>
                  </a:lnTo>
                  <a:lnTo>
                    <a:pt x="100" y="166"/>
                  </a:lnTo>
                  <a:lnTo>
                    <a:pt x="101" y="236"/>
                  </a:lnTo>
                  <a:lnTo>
                    <a:pt x="102" y="296"/>
                  </a:lnTo>
                  <a:lnTo>
                    <a:pt x="102" y="321"/>
                  </a:lnTo>
                  <a:lnTo>
                    <a:pt x="55" y="322"/>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197" name="Picture 19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36" y="14491"/>
              <a:ext cx="27"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9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11" y="13873"/>
              <a:ext cx="14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Freeform 198"/>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0" name="Freeform 199"/>
            <p:cNvSpPr>
              <a:spLocks/>
            </p:cNvSpPr>
            <p:nvPr/>
          </p:nvSpPr>
          <p:spPr bwMode="auto">
            <a:xfrm>
              <a:off x="10439" y="14219"/>
              <a:ext cx="173" cy="52"/>
            </a:xfrm>
            <a:custGeom>
              <a:avLst/>
              <a:gdLst>
                <a:gd name="T0" fmla="+- 0 10600 10439"/>
                <a:gd name="T1" fmla="*/ T0 w 173"/>
                <a:gd name="T2" fmla="+- 0 14272 14220"/>
                <a:gd name="T3" fmla="*/ 14272 h 52"/>
                <a:gd name="T4" fmla="+- 0 10451 10439"/>
                <a:gd name="T5" fmla="*/ T4 w 173"/>
                <a:gd name="T6" fmla="+- 0 14272 14220"/>
                <a:gd name="T7" fmla="*/ 14272 h 52"/>
                <a:gd name="T8" fmla="+- 0 10439 10439"/>
                <a:gd name="T9" fmla="*/ T8 w 173"/>
                <a:gd name="T10" fmla="+- 0 14260 14220"/>
                <a:gd name="T11" fmla="*/ 14260 h 52"/>
                <a:gd name="T12" fmla="+- 0 10439 10439"/>
                <a:gd name="T13" fmla="*/ T12 w 173"/>
                <a:gd name="T14" fmla="+- 0 14231 14220"/>
                <a:gd name="T15" fmla="*/ 14231 h 52"/>
                <a:gd name="T16" fmla="+- 0 10451 10439"/>
                <a:gd name="T17" fmla="*/ T16 w 173"/>
                <a:gd name="T18" fmla="+- 0 14220 14220"/>
                <a:gd name="T19" fmla="*/ 14220 h 52"/>
                <a:gd name="T20" fmla="+- 0 10600 10439"/>
                <a:gd name="T21" fmla="*/ T20 w 173"/>
                <a:gd name="T22" fmla="+- 0 14220 14220"/>
                <a:gd name="T23" fmla="*/ 14220 h 52"/>
                <a:gd name="T24" fmla="+- 0 10612 10439"/>
                <a:gd name="T25" fmla="*/ T24 w 173"/>
                <a:gd name="T26" fmla="+- 0 14231 14220"/>
                <a:gd name="T27" fmla="*/ 14231 h 52"/>
                <a:gd name="T28" fmla="+- 0 10612 10439"/>
                <a:gd name="T29" fmla="*/ T28 w 173"/>
                <a:gd name="T30" fmla="+- 0 14246 14220"/>
                <a:gd name="T31" fmla="*/ 14246 h 52"/>
                <a:gd name="T32" fmla="+- 0 10612 10439"/>
                <a:gd name="T33" fmla="*/ T32 w 173"/>
                <a:gd name="T34" fmla="+- 0 14260 14220"/>
                <a:gd name="T35" fmla="*/ 14260 h 52"/>
                <a:gd name="T36" fmla="+- 0 10600 10439"/>
                <a:gd name="T37" fmla="*/ T36 w 173"/>
                <a:gd name="T38" fmla="+- 0 14272 14220"/>
                <a:gd name="T39" fmla="*/ 14272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73" h="52">
                  <a:moveTo>
                    <a:pt x="161" y="52"/>
                  </a:moveTo>
                  <a:lnTo>
                    <a:pt x="12" y="52"/>
                  </a:lnTo>
                  <a:lnTo>
                    <a:pt x="0" y="40"/>
                  </a:lnTo>
                  <a:lnTo>
                    <a:pt x="0" y="11"/>
                  </a:lnTo>
                  <a:lnTo>
                    <a:pt x="12" y="0"/>
                  </a:lnTo>
                  <a:lnTo>
                    <a:pt x="161" y="0"/>
                  </a:lnTo>
                  <a:lnTo>
                    <a:pt x="173" y="11"/>
                  </a:lnTo>
                  <a:lnTo>
                    <a:pt x="173" y="26"/>
                  </a:lnTo>
                  <a:lnTo>
                    <a:pt x="173" y="40"/>
                  </a:lnTo>
                  <a:lnTo>
                    <a:pt x="161" y="52"/>
                  </a:lnTo>
                  <a:close/>
                </a:path>
              </a:pathLst>
            </a:custGeom>
            <a:solidFill>
              <a:srgbClr val="73859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1" name="Freeform 200"/>
            <p:cNvSpPr>
              <a:spLocks/>
            </p:cNvSpPr>
            <p:nvPr/>
          </p:nvSpPr>
          <p:spPr bwMode="auto">
            <a:xfrm>
              <a:off x="10334" y="13435"/>
              <a:ext cx="418" cy="152"/>
            </a:xfrm>
            <a:custGeom>
              <a:avLst/>
              <a:gdLst>
                <a:gd name="T0" fmla="+- 0 10672 10335"/>
                <a:gd name="T1" fmla="*/ T0 w 418"/>
                <a:gd name="T2" fmla="+- 0 13586 13435"/>
                <a:gd name="T3" fmla="*/ 13586 h 152"/>
                <a:gd name="T4" fmla="+- 0 10606 10335"/>
                <a:gd name="T5" fmla="*/ T4 w 418"/>
                <a:gd name="T6" fmla="+- 0 13567 13435"/>
                <a:gd name="T7" fmla="*/ 13567 h 152"/>
                <a:gd name="T8" fmla="+- 0 10564 10335"/>
                <a:gd name="T9" fmla="*/ T8 w 418"/>
                <a:gd name="T10" fmla="+- 0 13522 13435"/>
                <a:gd name="T11" fmla="*/ 13522 h 152"/>
                <a:gd name="T12" fmla="+- 0 10548 10335"/>
                <a:gd name="T13" fmla="*/ T12 w 418"/>
                <a:gd name="T14" fmla="+- 0 13498 13435"/>
                <a:gd name="T15" fmla="*/ 13498 h 152"/>
                <a:gd name="T16" fmla="+- 0 10526 10335"/>
                <a:gd name="T17" fmla="*/ T16 w 418"/>
                <a:gd name="T18" fmla="+- 0 13482 13435"/>
                <a:gd name="T19" fmla="*/ 13482 h 152"/>
                <a:gd name="T20" fmla="+- 0 10485 10335"/>
                <a:gd name="T21" fmla="*/ T20 w 418"/>
                <a:gd name="T22" fmla="+- 0 13476 13435"/>
                <a:gd name="T23" fmla="*/ 13476 h 152"/>
                <a:gd name="T24" fmla="+- 0 10469 10335"/>
                <a:gd name="T25" fmla="*/ T24 w 418"/>
                <a:gd name="T26" fmla="+- 0 13476 13435"/>
                <a:gd name="T27" fmla="*/ 13476 h 152"/>
                <a:gd name="T28" fmla="+- 0 10431 10335"/>
                <a:gd name="T29" fmla="*/ T28 w 418"/>
                <a:gd name="T30" fmla="+- 0 13475 13435"/>
                <a:gd name="T31" fmla="*/ 13475 h 152"/>
                <a:gd name="T32" fmla="+- 0 10355 10335"/>
                <a:gd name="T33" fmla="*/ T32 w 418"/>
                <a:gd name="T34" fmla="+- 0 13478 13435"/>
                <a:gd name="T35" fmla="*/ 13478 h 152"/>
                <a:gd name="T36" fmla="+- 0 10339 10335"/>
                <a:gd name="T37" fmla="*/ T36 w 418"/>
                <a:gd name="T38" fmla="+- 0 13482 13435"/>
                <a:gd name="T39" fmla="*/ 13482 h 152"/>
                <a:gd name="T40" fmla="+- 0 10335 10335"/>
                <a:gd name="T41" fmla="*/ T40 w 418"/>
                <a:gd name="T42" fmla="+- 0 13468 13435"/>
                <a:gd name="T43" fmla="*/ 13468 h 152"/>
                <a:gd name="T44" fmla="+- 0 10346 10335"/>
                <a:gd name="T45" fmla="*/ T44 w 418"/>
                <a:gd name="T46" fmla="+- 0 13463 13435"/>
                <a:gd name="T47" fmla="*/ 13463 h 152"/>
                <a:gd name="T48" fmla="+- 0 10377 10335"/>
                <a:gd name="T49" fmla="*/ T48 w 418"/>
                <a:gd name="T50" fmla="+- 0 13451 13435"/>
                <a:gd name="T51" fmla="*/ 13451 h 152"/>
                <a:gd name="T52" fmla="+- 0 10422 10335"/>
                <a:gd name="T53" fmla="*/ T52 w 418"/>
                <a:gd name="T54" fmla="+- 0 13440 13435"/>
                <a:gd name="T55" fmla="*/ 13440 h 152"/>
                <a:gd name="T56" fmla="+- 0 10476 10335"/>
                <a:gd name="T57" fmla="*/ T56 w 418"/>
                <a:gd name="T58" fmla="+- 0 13435 13435"/>
                <a:gd name="T59" fmla="*/ 13435 h 152"/>
                <a:gd name="T60" fmla="+- 0 10542 10335"/>
                <a:gd name="T61" fmla="*/ T60 w 418"/>
                <a:gd name="T62" fmla="+- 0 13439 13435"/>
                <a:gd name="T63" fmla="*/ 13439 h 152"/>
                <a:gd name="T64" fmla="+- 0 10590 10335"/>
                <a:gd name="T65" fmla="*/ T64 w 418"/>
                <a:gd name="T66" fmla="+- 0 13446 13435"/>
                <a:gd name="T67" fmla="*/ 13446 h 152"/>
                <a:gd name="T68" fmla="+- 0 10619 10335"/>
                <a:gd name="T69" fmla="*/ T68 w 418"/>
                <a:gd name="T70" fmla="+- 0 13454 13435"/>
                <a:gd name="T71" fmla="*/ 13454 h 152"/>
                <a:gd name="T72" fmla="+- 0 10628 10335"/>
                <a:gd name="T73" fmla="*/ T72 w 418"/>
                <a:gd name="T74" fmla="+- 0 13458 13435"/>
                <a:gd name="T75" fmla="*/ 13458 h 152"/>
                <a:gd name="T76" fmla="+- 0 10614 10335"/>
                <a:gd name="T77" fmla="*/ T76 w 418"/>
                <a:gd name="T78" fmla="+- 0 13548 13435"/>
                <a:gd name="T79" fmla="*/ 13548 h 152"/>
                <a:gd name="T80" fmla="+- 0 10701 10335"/>
                <a:gd name="T81" fmla="*/ T80 w 418"/>
                <a:gd name="T82" fmla="+- 0 13557 13435"/>
                <a:gd name="T83" fmla="*/ 13557 h 152"/>
                <a:gd name="T84" fmla="+- 0 10701 10335"/>
                <a:gd name="T85" fmla="*/ T84 w 418"/>
                <a:gd name="T86" fmla="+- 0 13471 13435"/>
                <a:gd name="T87" fmla="*/ 13471 h 152"/>
                <a:gd name="T88" fmla="+- 0 10715 10335"/>
                <a:gd name="T89" fmla="*/ T88 w 418"/>
                <a:gd name="T90" fmla="+- 0 13474 13435"/>
                <a:gd name="T91" fmla="*/ 13474 h 152"/>
                <a:gd name="T92" fmla="+- 0 10731 10335"/>
                <a:gd name="T93" fmla="*/ T92 w 418"/>
                <a:gd name="T94" fmla="+- 0 13477 13435"/>
                <a:gd name="T95" fmla="*/ 13477 h 152"/>
                <a:gd name="T96" fmla="+- 0 10751 10335"/>
                <a:gd name="T97" fmla="*/ T96 w 418"/>
                <a:gd name="T98" fmla="+- 0 13482 13435"/>
                <a:gd name="T99" fmla="*/ 13482 h 152"/>
                <a:gd name="T100" fmla="+- 0 10753 10335"/>
                <a:gd name="T101" fmla="*/ T100 w 418"/>
                <a:gd name="T102" fmla="+- 0 13567 13435"/>
                <a:gd name="T103" fmla="*/ 13567 h 152"/>
                <a:gd name="T104" fmla="+- 0 10740 10335"/>
                <a:gd name="T105" fmla="*/ T104 w 418"/>
                <a:gd name="T106" fmla="+- 0 13570 13435"/>
                <a:gd name="T107" fmla="*/ 13570 h 152"/>
                <a:gd name="T108" fmla="+- 0 10715 10335"/>
                <a:gd name="T109" fmla="*/ T108 w 418"/>
                <a:gd name="T110" fmla="+- 0 13579 13435"/>
                <a:gd name="T111" fmla="*/ 13579 h 152"/>
                <a:gd name="T112" fmla="+- 0 10704 10335"/>
                <a:gd name="T113" fmla="*/ T112 w 418"/>
                <a:gd name="T114" fmla="+- 0 13582 13435"/>
                <a:gd name="T115" fmla="*/ 13582 h 152"/>
                <a:gd name="T116" fmla="+- 0 10694 10335"/>
                <a:gd name="T117" fmla="*/ T116 w 418"/>
                <a:gd name="T118" fmla="+- 0 13584 13435"/>
                <a:gd name="T119" fmla="*/ 13584 h 152"/>
                <a:gd name="T120" fmla="+- 0 10683 10335"/>
                <a:gd name="T121" fmla="*/ T120 w 418"/>
                <a:gd name="T122" fmla="+- 0 13586 13435"/>
                <a:gd name="T123" fmla="*/ 13586 h 152"/>
                <a:gd name="T124" fmla="+- 0 10672 10335"/>
                <a:gd name="T125" fmla="*/ T124 w 418"/>
                <a:gd name="T126" fmla="+- 0 13586 13435"/>
                <a:gd name="T127" fmla="*/ 13586 h 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18" h="152">
                  <a:moveTo>
                    <a:pt x="337" y="151"/>
                  </a:moveTo>
                  <a:lnTo>
                    <a:pt x="271" y="132"/>
                  </a:lnTo>
                  <a:lnTo>
                    <a:pt x="229" y="87"/>
                  </a:lnTo>
                  <a:lnTo>
                    <a:pt x="213" y="63"/>
                  </a:lnTo>
                  <a:lnTo>
                    <a:pt x="191" y="47"/>
                  </a:lnTo>
                  <a:lnTo>
                    <a:pt x="150" y="41"/>
                  </a:lnTo>
                  <a:lnTo>
                    <a:pt x="134" y="41"/>
                  </a:lnTo>
                  <a:lnTo>
                    <a:pt x="96" y="40"/>
                  </a:lnTo>
                  <a:lnTo>
                    <a:pt x="20" y="43"/>
                  </a:lnTo>
                  <a:lnTo>
                    <a:pt x="4" y="47"/>
                  </a:lnTo>
                  <a:lnTo>
                    <a:pt x="0" y="33"/>
                  </a:lnTo>
                  <a:lnTo>
                    <a:pt x="11" y="28"/>
                  </a:lnTo>
                  <a:lnTo>
                    <a:pt x="42" y="16"/>
                  </a:lnTo>
                  <a:lnTo>
                    <a:pt x="87" y="5"/>
                  </a:lnTo>
                  <a:lnTo>
                    <a:pt x="141" y="0"/>
                  </a:lnTo>
                  <a:lnTo>
                    <a:pt x="207" y="4"/>
                  </a:lnTo>
                  <a:lnTo>
                    <a:pt x="255" y="11"/>
                  </a:lnTo>
                  <a:lnTo>
                    <a:pt x="284" y="19"/>
                  </a:lnTo>
                  <a:lnTo>
                    <a:pt x="293" y="23"/>
                  </a:lnTo>
                  <a:lnTo>
                    <a:pt x="279" y="113"/>
                  </a:lnTo>
                  <a:lnTo>
                    <a:pt x="366" y="122"/>
                  </a:lnTo>
                  <a:lnTo>
                    <a:pt x="366" y="36"/>
                  </a:lnTo>
                  <a:lnTo>
                    <a:pt x="380" y="39"/>
                  </a:lnTo>
                  <a:lnTo>
                    <a:pt x="396" y="42"/>
                  </a:lnTo>
                  <a:lnTo>
                    <a:pt x="416" y="47"/>
                  </a:lnTo>
                  <a:lnTo>
                    <a:pt x="418" y="132"/>
                  </a:lnTo>
                  <a:lnTo>
                    <a:pt x="405" y="135"/>
                  </a:lnTo>
                  <a:lnTo>
                    <a:pt x="380" y="144"/>
                  </a:lnTo>
                  <a:lnTo>
                    <a:pt x="369" y="147"/>
                  </a:lnTo>
                  <a:lnTo>
                    <a:pt x="359" y="149"/>
                  </a:lnTo>
                  <a:lnTo>
                    <a:pt x="348" y="151"/>
                  </a:lnTo>
                  <a:lnTo>
                    <a:pt x="337" y="151"/>
                  </a:lnTo>
                  <a:close/>
                </a:path>
              </a:pathLst>
            </a:custGeom>
            <a:solidFill>
              <a:srgbClr val="8F9D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2" name="Picture 20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4" y="11893"/>
              <a:ext cx="56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 name="Freeform 202"/>
            <p:cNvSpPr>
              <a:spLocks/>
            </p:cNvSpPr>
            <p:nvPr/>
          </p:nvSpPr>
          <p:spPr bwMode="auto">
            <a:xfrm>
              <a:off x="11194" y="11905"/>
              <a:ext cx="40" cy="469"/>
            </a:xfrm>
            <a:custGeom>
              <a:avLst/>
              <a:gdLst>
                <a:gd name="T0" fmla="+- 0 11225 11194"/>
                <a:gd name="T1" fmla="*/ T0 w 40"/>
                <a:gd name="T2" fmla="+- 0 12374 11905"/>
                <a:gd name="T3" fmla="*/ 12374 h 469"/>
                <a:gd name="T4" fmla="+- 0 11203 11194"/>
                <a:gd name="T5" fmla="*/ T4 w 40"/>
                <a:gd name="T6" fmla="+- 0 12374 11905"/>
                <a:gd name="T7" fmla="*/ 12374 h 469"/>
                <a:gd name="T8" fmla="+- 0 11194 11194"/>
                <a:gd name="T9" fmla="*/ T8 w 40"/>
                <a:gd name="T10" fmla="+- 0 12365 11905"/>
                <a:gd name="T11" fmla="*/ 12365 h 469"/>
                <a:gd name="T12" fmla="+- 0 11194 11194"/>
                <a:gd name="T13" fmla="*/ T12 w 40"/>
                <a:gd name="T14" fmla="+- 0 11914 11905"/>
                <a:gd name="T15" fmla="*/ 11914 h 469"/>
                <a:gd name="T16" fmla="+- 0 11203 11194"/>
                <a:gd name="T17" fmla="*/ T16 w 40"/>
                <a:gd name="T18" fmla="+- 0 11905 11905"/>
                <a:gd name="T19" fmla="*/ 11905 h 469"/>
                <a:gd name="T20" fmla="+- 0 11225 11194"/>
                <a:gd name="T21" fmla="*/ T20 w 40"/>
                <a:gd name="T22" fmla="+- 0 11905 11905"/>
                <a:gd name="T23" fmla="*/ 11905 h 469"/>
                <a:gd name="T24" fmla="+- 0 11234 11194"/>
                <a:gd name="T25" fmla="*/ T24 w 40"/>
                <a:gd name="T26" fmla="+- 0 11914 11905"/>
                <a:gd name="T27" fmla="*/ 11914 h 469"/>
                <a:gd name="T28" fmla="+- 0 11234 11194"/>
                <a:gd name="T29" fmla="*/ T28 w 40"/>
                <a:gd name="T30" fmla="+- 0 12354 11905"/>
                <a:gd name="T31" fmla="*/ 12354 h 469"/>
                <a:gd name="T32" fmla="+- 0 11234 11194"/>
                <a:gd name="T33" fmla="*/ T32 w 40"/>
                <a:gd name="T34" fmla="+- 0 12365 11905"/>
                <a:gd name="T35" fmla="*/ 12365 h 469"/>
                <a:gd name="T36" fmla="+- 0 11225 11194"/>
                <a:gd name="T37" fmla="*/ T36 w 40"/>
                <a:gd name="T38" fmla="+- 0 12374 11905"/>
                <a:gd name="T39" fmla="*/ 12374 h 4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0" h="469">
                  <a:moveTo>
                    <a:pt x="31" y="469"/>
                  </a:moveTo>
                  <a:lnTo>
                    <a:pt x="9" y="469"/>
                  </a:lnTo>
                  <a:lnTo>
                    <a:pt x="0" y="460"/>
                  </a:lnTo>
                  <a:lnTo>
                    <a:pt x="0" y="9"/>
                  </a:lnTo>
                  <a:lnTo>
                    <a:pt x="9" y="0"/>
                  </a:lnTo>
                  <a:lnTo>
                    <a:pt x="31" y="0"/>
                  </a:lnTo>
                  <a:lnTo>
                    <a:pt x="40" y="9"/>
                  </a:lnTo>
                  <a:lnTo>
                    <a:pt x="40" y="449"/>
                  </a:lnTo>
                  <a:lnTo>
                    <a:pt x="40" y="460"/>
                  </a:lnTo>
                  <a:lnTo>
                    <a:pt x="31" y="469"/>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4" name="Freeform 203"/>
            <p:cNvSpPr>
              <a:spLocks/>
            </p:cNvSpPr>
            <p:nvPr/>
          </p:nvSpPr>
          <p:spPr bwMode="auto">
            <a:xfrm>
              <a:off x="11206" y="11906"/>
              <a:ext cx="28" cy="467"/>
            </a:xfrm>
            <a:custGeom>
              <a:avLst/>
              <a:gdLst>
                <a:gd name="T0" fmla="+- 0 11220 11206"/>
                <a:gd name="T1" fmla="*/ T0 w 28"/>
                <a:gd name="T2" fmla="+- 0 12373 11906"/>
                <a:gd name="T3" fmla="*/ 12373 h 467"/>
                <a:gd name="T4" fmla="+- 0 11212 11206"/>
                <a:gd name="T5" fmla="*/ T4 w 28"/>
                <a:gd name="T6" fmla="+- 0 12370 11906"/>
                <a:gd name="T7" fmla="*/ 12370 h 467"/>
                <a:gd name="T8" fmla="+- 0 11206 11206"/>
                <a:gd name="T9" fmla="*/ T8 w 28"/>
                <a:gd name="T10" fmla="+- 0 12363 11906"/>
                <a:gd name="T11" fmla="*/ 12363 h 467"/>
                <a:gd name="T12" fmla="+- 0 11206 11206"/>
                <a:gd name="T13" fmla="*/ T12 w 28"/>
                <a:gd name="T14" fmla="+- 0 11916 11906"/>
                <a:gd name="T15" fmla="*/ 11916 h 467"/>
                <a:gd name="T16" fmla="+- 0 11212 11206"/>
                <a:gd name="T17" fmla="*/ T16 w 28"/>
                <a:gd name="T18" fmla="+- 0 11909 11906"/>
                <a:gd name="T19" fmla="*/ 11909 h 467"/>
                <a:gd name="T20" fmla="+- 0 11220 11206"/>
                <a:gd name="T21" fmla="*/ T20 w 28"/>
                <a:gd name="T22" fmla="+- 0 11906 11906"/>
                <a:gd name="T23" fmla="*/ 11906 h 467"/>
                <a:gd name="T24" fmla="+- 0 11228 11206"/>
                <a:gd name="T25" fmla="*/ T24 w 28"/>
                <a:gd name="T26" fmla="+- 0 11909 11906"/>
                <a:gd name="T27" fmla="*/ 11909 h 467"/>
                <a:gd name="T28" fmla="+- 0 11234 11206"/>
                <a:gd name="T29" fmla="*/ T28 w 28"/>
                <a:gd name="T30" fmla="+- 0 11916 11906"/>
                <a:gd name="T31" fmla="*/ 11916 h 467"/>
                <a:gd name="T32" fmla="+- 0 11234 11206"/>
                <a:gd name="T33" fmla="*/ T32 w 28"/>
                <a:gd name="T34" fmla="+- 0 12363 11906"/>
                <a:gd name="T35" fmla="*/ 12363 h 467"/>
                <a:gd name="T36" fmla="+- 0 11228 11206"/>
                <a:gd name="T37" fmla="*/ T36 w 28"/>
                <a:gd name="T38" fmla="+- 0 12370 11906"/>
                <a:gd name="T39" fmla="*/ 12370 h 467"/>
                <a:gd name="T40" fmla="+- 0 11220 11206"/>
                <a:gd name="T41" fmla="*/ T40 w 28"/>
                <a:gd name="T42" fmla="+- 0 12373 11906"/>
                <a:gd name="T43" fmla="*/ 12373 h 4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8" h="467">
                  <a:moveTo>
                    <a:pt x="14" y="467"/>
                  </a:moveTo>
                  <a:lnTo>
                    <a:pt x="6" y="464"/>
                  </a:lnTo>
                  <a:lnTo>
                    <a:pt x="0" y="457"/>
                  </a:lnTo>
                  <a:lnTo>
                    <a:pt x="0" y="10"/>
                  </a:lnTo>
                  <a:lnTo>
                    <a:pt x="6" y="3"/>
                  </a:lnTo>
                  <a:lnTo>
                    <a:pt x="14" y="0"/>
                  </a:lnTo>
                  <a:lnTo>
                    <a:pt x="22" y="3"/>
                  </a:lnTo>
                  <a:lnTo>
                    <a:pt x="28" y="10"/>
                  </a:lnTo>
                  <a:lnTo>
                    <a:pt x="28" y="457"/>
                  </a:lnTo>
                  <a:lnTo>
                    <a:pt x="22" y="464"/>
                  </a:lnTo>
                  <a:lnTo>
                    <a:pt x="14" y="467"/>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5" name="Freeform 204"/>
            <p:cNvSpPr>
              <a:spLocks/>
            </p:cNvSpPr>
            <p:nvPr/>
          </p:nvSpPr>
          <p:spPr bwMode="auto">
            <a:xfrm>
              <a:off x="11180" y="11862"/>
              <a:ext cx="69" cy="62"/>
            </a:xfrm>
            <a:custGeom>
              <a:avLst/>
              <a:gdLst>
                <a:gd name="T0" fmla="+- 0 11194 11180"/>
                <a:gd name="T1" fmla="*/ T0 w 69"/>
                <a:gd name="T2" fmla="+- 0 11924 11863"/>
                <a:gd name="T3" fmla="*/ 11924 h 62"/>
                <a:gd name="T4" fmla="+- 0 11185 11180"/>
                <a:gd name="T5" fmla="*/ T4 w 69"/>
                <a:gd name="T6" fmla="+- 0 11918 11863"/>
                <a:gd name="T7" fmla="*/ 11918 h 62"/>
                <a:gd name="T8" fmla="+- 0 11180 11180"/>
                <a:gd name="T9" fmla="*/ T8 w 69"/>
                <a:gd name="T10" fmla="+- 0 11908 11863"/>
                <a:gd name="T11" fmla="*/ 11908 h 62"/>
                <a:gd name="T12" fmla="+- 0 11180 11180"/>
                <a:gd name="T13" fmla="*/ T12 w 69"/>
                <a:gd name="T14" fmla="+- 0 11897 11863"/>
                <a:gd name="T15" fmla="*/ 11897 h 62"/>
                <a:gd name="T16" fmla="+- 0 11183 11180"/>
                <a:gd name="T17" fmla="*/ T16 w 69"/>
                <a:gd name="T18" fmla="+- 0 11884 11863"/>
                <a:gd name="T19" fmla="*/ 11884 h 62"/>
                <a:gd name="T20" fmla="+- 0 11190 11180"/>
                <a:gd name="T21" fmla="*/ T20 w 69"/>
                <a:gd name="T22" fmla="+- 0 11873 11863"/>
                <a:gd name="T23" fmla="*/ 11873 h 62"/>
                <a:gd name="T24" fmla="+- 0 11201 11180"/>
                <a:gd name="T25" fmla="*/ T24 w 69"/>
                <a:gd name="T26" fmla="+- 0 11865 11863"/>
                <a:gd name="T27" fmla="*/ 11865 h 62"/>
                <a:gd name="T28" fmla="+- 0 11214 11180"/>
                <a:gd name="T29" fmla="*/ T28 w 69"/>
                <a:gd name="T30" fmla="+- 0 11863 11863"/>
                <a:gd name="T31" fmla="*/ 11863 h 62"/>
                <a:gd name="T32" fmla="+- 0 11228 11180"/>
                <a:gd name="T33" fmla="*/ T32 w 69"/>
                <a:gd name="T34" fmla="+- 0 11865 11863"/>
                <a:gd name="T35" fmla="*/ 11865 h 62"/>
                <a:gd name="T36" fmla="+- 0 11239 11180"/>
                <a:gd name="T37" fmla="*/ T36 w 69"/>
                <a:gd name="T38" fmla="+- 0 11873 11863"/>
                <a:gd name="T39" fmla="*/ 11873 h 62"/>
                <a:gd name="T40" fmla="+- 0 11246 11180"/>
                <a:gd name="T41" fmla="*/ T40 w 69"/>
                <a:gd name="T42" fmla="+- 0 11884 11863"/>
                <a:gd name="T43" fmla="*/ 11884 h 62"/>
                <a:gd name="T44" fmla="+- 0 11249 11180"/>
                <a:gd name="T45" fmla="*/ T44 w 69"/>
                <a:gd name="T46" fmla="+- 0 11897 11863"/>
                <a:gd name="T47" fmla="*/ 11897 h 62"/>
                <a:gd name="T48" fmla="+- 0 11249 11180"/>
                <a:gd name="T49" fmla="*/ T48 w 69"/>
                <a:gd name="T50" fmla="+- 0 11908 11863"/>
                <a:gd name="T51" fmla="*/ 11908 h 62"/>
                <a:gd name="T52" fmla="+- 0 11243 11180"/>
                <a:gd name="T53" fmla="*/ T52 w 69"/>
                <a:gd name="T54" fmla="+- 0 11917 11863"/>
                <a:gd name="T55" fmla="*/ 11917 h 62"/>
                <a:gd name="T56" fmla="+- 0 11236 11180"/>
                <a:gd name="T57" fmla="*/ T56 w 69"/>
                <a:gd name="T58" fmla="+- 0 11924 11863"/>
                <a:gd name="T59" fmla="*/ 11924 h 62"/>
                <a:gd name="T60" fmla="+- 0 11229 11180"/>
                <a:gd name="T61" fmla="*/ T60 w 69"/>
                <a:gd name="T62" fmla="+- 0 11922 11863"/>
                <a:gd name="T63" fmla="*/ 11922 h 62"/>
                <a:gd name="T64" fmla="+- 0 11223 11180"/>
                <a:gd name="T65" fmla="*/ T64 w 69"/>
                <a:gd name="T66" fmla="+- 0 11921 11863"/>
                <a:gd name="T67" fmla="*/ 11921 h 62"/>
                <a:gd name="T68" fmla="+- 0 11207 11180"/>
                <a:gd name="T69" fmla="*/ T68 w 69"/>
                <a:gd name="T70" fmla="+- 0 11921 11863"/>
                <a:gd name="T71" fmla="*/ 11921 h 62"/>
                <a:gd name="T72" fmla="+- 0 11200 11180"/>
                <a:gd name="T73" fmla="*/ T72 w 69"/>
                <a:gd name="T74" fmla="+- 0 11922 11863"/>
                <a:gd name="T75" fmla="*/ 11922 h 62"/>
                <a:gd name="T76" fmla="+- 0 11194 11180"/>
                <a:gd name="T77" fmla="*/ T76 w 69"/>
                <a:gd name="T78" fmla="+- 0 11924 11863"/>
                <a:gd name="T79"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69" h="62">
                  <a:moveTo>
                    <a:pt x="14" y="61"/>
                  </a:moveTo>
                  <a:lnTo>
                    <a:pt x="5" y="55"/>
                  </a:lnTo>
                  <a:lnTo>
                    <a:pt x="0" y="45"/>
                  </a:lnTo>
                  <a:lnTo>
                    <a:pt x="0" y="34"/>
                  </a:lnTo>
                  <a:lnTo>
                    <a:pt x="3" y="21"/>
                  </a:lnTo>
                  <a:lnTo>
                    <a:pt x="10" y="10"/>
                  </a:lnTo>
                  <a:lnTo>
                    <a:pt x="21" y="2"/>
                  </a:lnTo>
                  <a:lnTo>
                    <a:pt x="34" y="0"/>
                  </a:lnTo>
                  <a:lnTo>
                    <a:pt x="48" y="2"/>
                  </a:lnTo>
                  <a:lnTo>
                    <a:pt x="59" y="10"/>
                  </a:lnTo>
                  <a:lnTo>
                    <a:pt x="66" y="21"/>
                  </a:lnTo>
                  <a:lnTo>
                    <a:pt x="69" y="34"/>
                  </a:lnTo>
                  <a:lnTo>
                    <a:pt x="69" y="45"/>
                  </a:lnTo>
                  <a:lnTo>
                    <a:pt x="63" y="54"/>
                  </a:lnTo>
                  <a:lnTo>
                    <a:pt x="56" y="61"/>
                  </a:lnTo>
                  <a:lnTo>
                    <a:pt x="49" y="59"/>
                  </a:lnTo>
                  <a:lnTo>
                    <a:pt x="43" y="58"/>
                  </a:lnTo>
                  <a:lnTo>
                    <a:pt x="27" y="58"/>
                  </a:lnTo>
                  <a:lnTo>
                    <a:pt x="20" y="59"/>
                  </a:lnTo>
                  <a:lnTo>
                    <a:pt x="14" y="6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6" name="Freeform 205"/>
            <p:cNvSpPr>
              <a:spLocks/>
            </p:cNvSpPr>
            <p:nvPr/>
          </p:nvSpPr>
          <p:spPr bwMode="auto">
            <a:xfrm>
              <a:off x="11180" y="11862"/>
              <a:ext cx="54" cy="62"/>
            </a:xfrm>
            <a:custGeom>
              <a:avLst/>
              <a:gdLst>
                <a:gd name="T0" fmla="+- 0 11194 11180"/>
                <a:gd name="T1" fmla="*/ T0 w 54"/>
                <a:gd name="T2" fmla="+- 0 11924 11863"/>
                <a:gd name="T3" fmla="*/ 11924 h 62"/>
                <a:gd name="T4" fmla="+- 0 11185 11180"/>
                <a:gd name="T5" fmla="*/ T4 w 54"/>
                <a:gd name="T6" fmla="+- 0 11918 11863"/>
                <a:gd name="T7" fmla="*/ 11918 h 62"/>
                <a:gd name="T8" fmla="+- 0 11180 11180"/>
                <a:gd name="T9" fmla="*/ T8 w 54"/>
                <a:gd name="T10" fmla="+- 0 11908 11863"/>
                <a:gd name="T11" fmla="*/ 11908 h 62"/>
                <a:gd name="T12" fmla="+- 0 11180 11180"/>
                <a:gd name="T13" fmla="*/ T12 w 54"/>
                <a:gd name="T14" fmla="+- 0 11897 11863"/>
                <a:gd name="T15" fmla="*/ 11897 h 62"/>
                <a:gd name="T16" fmla="+- 0 11183 11180"/>
                <a:gd name="T17" fmla="*/ T16 w 54"/>
                <a:gd name="T18" fmla="+- 0 11884 11863"/>
                <a:gd name="T19" fmla="*/ 11884 h 62"/>
                <a:gd name="T20" fmla="+- 0 11190 11180"/>
                <a:gd name="T21" fmla="*/ T20 w 54"/>
                <a:gd name="T22" fmla="+- 0 11873 11863"/>
                <a:gd name="T23" fmla="*/ 11873 h 62"/>
                <a:gd name="T24" fmla="+- 0 11201 11180"/>
                <a:gd name="T25" fmla="*/ T24 w 54"/>
                <a:gd name="T26" fmla="+- 0 11865 11863"/>
                <a:gd name="T27" fmla="*/ 11865 h 62"/>
                <a:gd name="T28" fmla="+- 0 11214 11180"/>
                <a:gd name="T29" fmla="*/ T28 w 54"/>
                <a:gd name="T30" fmla="+- 0 11863 11863"/>
                <a:gd name="T31" fmla="*/ 11863 h 62"/>
                <a:gd name="T32" fmla="+- 0 11221 11180"/>
                <a:gd name="T33" fmla="*/ T32 w 54"/>
                <a:gd name="T34" fmla="+- 0 11863 11863"/>
                <a:gd name="T35" fmla="*/ 11863 h 62"/>
                <a:gd name="T36" fmla="+- 0 11228 11180"/>
                <a:gd name="T37" fmla="*/ T36 w 54"/>
                <a:gd name="T38" fmla="+- 0 11865 11863"/>
                <a:gd name="T39" fmla="*/ 11865 h 62"/>
                <a:gd name="T40" fmla="+- 0 11233 11180"/>
                <a:gd name="T41" fmla="*/ T40 w 54"/>
                <a:gd name="T42" fmla="+- 0 11868 11863"/>
                <a:gd name="T43" fmla="*/ 11868 h 62"/>
                <a:gd name="T44" fmla="+- 0 11220 11180"/>
                <a:gd name="T45" fmla="*/ T44 w 54"/>
                <a:gd name="T46" fmla="+- 0 11871 11863"/>
                <a:gd name="T47" fmla="*/ 11871 h 62"/>
                <a:gd name="T48" fmla="+- 0 11208 11180"/>
                <a:gd name="T49" fmla="*/ T48 w 54"/>
                <a:gd name="T50" fmla="+- 0 11878 11863"/>
                <a:gd name="T51" fmla="*/ 11878 h 62"/>
                <a:gd name="T52" fmla="+- 0 11203 11180"/>
                <a:gd name="T53" fmla="*/ T52 w 54"/>
                <a:gd name="T54" fmla="+- 0 11902 11863"/>
                <a:gd name="T55" fmla="*/ 11902 h 62"/>
                <a:gd name="T56" fmla="+- 0 11206 11180"/>
                <a:gd name="T57" fmla="*/ T56 w 54"/>
                <a:gd name="T58" fmla="+- 0 11915 11863"/>
                <a:gd name="T59" fmla="*/ 11915 h 62"/>
                <a:gd name="T60" fmla="+- 0 11215 11180"/>
                <a:gd name="T61" fmla="*/ T60 w 54"/>
                <a:gd name="T62" fmla="+- 0 11921 11863"/>
                <a:gd name="T63" fmla="*/ 11921 h 62"/>
                <a:gd name="T64" fmla="+- 0 11207 11180"/>
                <a:gd name="T65" fmla="*/ T64 w 54"/>
                <a:gd name="T66" fmla="+- 0 11921 11863"/>
                <a:gd name="T67" fmla="*/ 11921 h 62"/>
                <a:gd name="T68" fmla="+- 0 11200 11180"/>
                <a:gd name="T69" fmla="*/ T68 w 54"/>
                <a:gd name="T70" fmla="+- 0 11922 11863"/>
                <a:gd name="T71" fmla="*/ 11922 h 62"/>
                <a:gd name="T72" fmla="+- 0 11194 11180"/>
                <a:gd name="T73" fmla="*/ T72 w 54"/>
                <a:gd name="T74" fmla="+- 0 11924 11863"/>
                <a:gd name="T75" fmla="*/ 11924 h 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4" h="62">
                  <a:moveTo>
                    <a:pt x="14" y="61"/>
                  </a:moveTo>
                  <a:lnTo>
                    <a:pt x="5" y="55"/>
                  </a:lnTo>
                  <a:lnTo>
                    <a:pt x="0" y="45"/>
                  </a:lnTo>
                  <a:lnTo>
                    <a:pt x="0" y="34"/>
                  </a:lnTo>
                  <a:lnTo>
                    <a:pt x="3" y="21"/>
                  </a:lnTo>
                  <a:lnTo>
                    <a:pt x="10" y="10"/>
                  </a:lnTo>
                  <a:lnTo>
                    <a:pt x="21" y="2"/>
                  </a:lnTo>
                  <a:lnTo>
                    <a:pt x="34" y="0"/>
                  </a:lnTo>
                  <a:lnTo>
                    <a:pt x="41" y="0"/>
                  </a:lnTo>
                  <a:lnTo>
                    <a:pt x="48" y="2"/>
                  </a:lnTo>
                  <a:lnTo>
                    <a:pt x="53" y="5"/>
                  </a:lnTo>
                  <a:lnTo>
                    <a:pt x="40" y="8"/>
                  </a:lnTo>
                  <a:lnTo>
                    <a:pt x="28" y="15"/>
                  </a:lnTo>
                  <a:lnTo>
                    <a:pt x="23" y="39"/>
                  </a:lnTo>
                  <a:lnTo>
                    <a:pt x="26" y="52"/>
                  </a:lnTo>
                  <a:lnTo>
                    <a:pt x="35" y="58"/>
                  </a:lnTo>
                  <a:lnTo>
                    <a:pt x="27" y="58"/>
                  </a:lnTo>
                  <a:lnTo>
                    <a:pt x="20" y="59"/>
                  </a:lnTo>
                  <a:lnTo>
                    <a:pt x="14" y="6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07" name="Freeform 206"/>
            <p:cNvSpPr>
              <a:spLocks/>
            </p:cNvSpPr>
            <p:nvPr/>
          </p:nvSpPr>
          <p:spPr bwMode="auto">
            <a:xfrm>
              <a:off x="11220" y="11879"/>
              <a:ext cx="23" cy="23"/>
            </a:xfrm>
            <a:custGeom>
              <a:avLst/>
              <a:gdLst>
                <a:gd name="T0" fmla="+- 0 11238 11220"/>
                <a:gd name="T1" fmla="*/ T0 w 23"/>
                <a:gd name="T2" fmla="+- 0 11902 11879"/>
                <a:gd name="T3" fmla="*/ 11902 h 23"/>
                <a:gd name="T4" fmla="+- 0 11232 11220"/>
                <a:gd name="T5" fmla="*/ T4 w 23"/>
                <a:gd name="T6" fmla="+- 0 11902 11879"/>
                <a:gd name="T7" fmla="*/ 11902 h 23"/>
                <a:gd name="T8" fmla="+- 0 11225 11220"/>
                <a:gd name="T9" fmla="*/ T8 w 23"/>
                <a:gd name="T10" fmla="+- 0 11902 11879"/>
                <a:gd name="T11" fmla="*/ 11902 h 23"/>
                <a:gd name="T12" fmla="+- 0 11220 11220"/>
                <a:gd name="T13" fmla="*/ T12 w 23"/>
                <a:gd name="T14" fmla="+- 0 11896 11879"/>
                <a:gd name="T15" fmla="*/ 11896 h 23"/>
                <a:gd name="T16" fmla="+- 0 11220 11220"/>
                <a:gd name="T17" fmla="*/ T16 w 23"/>
                <a:gd name="T18" fmla="+- 0 11884 11879"/>
                <a:gd name="T19" fmla="*/ 11884 h 23"/>
                <a:gd name="T20" fmla="+- 0 11225 11220"/>
                <a:gd name="T21" fmla="*/ T20 w 23"/>
                <a:gd name="T22" fmla="+- 0 11879 11879"/>
                <a:gd name="T23" fmla="*/ 11879 h 23"/>
                <a:gd name="T24" fmla="+- 0 11238 11220"/>
                <a:gd name="T25" fmla="*/ T24 w 23"/>
                <a:gd name="T26" fmla="+- 0 11879 11879"/>
                <a:gd name="T27" fmla="*/ 11879 h 23"/>
                <a:gd name="T28" fmla="+- 0 11243 11220"/>
                <a:gd name="T29" fmla="*/ T28 w 23"/>
                <a:gd name="T30" fmla="+- 0 11884 11879"/>
                <a:gd name="T31" fmla="*/ 11884 h 23"/>
                <a:gd name="T32" fmla="+- 0 11243 11220"/>
                <a:gd name="T33" fmla="*/ T32 w 23"/>
                <a:gd name="T34" fmla="+- 0 11896 11879"/>
                <a:gd name="T35" fmla="*/ 11896 h 23"/>
                <a:gd name="T36" fmla="+- 0 11238 11220"/>
                <a:gd name="T37" fmla="*/ T36 w 23"/>
                <a:gd name="T38" fmla="+- 0 11902 11879"/>
                <a:gd name="T39" fmla="*/ 1190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3" h="23">
                  <a:moveTo>
                    <a:pt x="18" y="23"/>
                  </a:moveTo>
                  <a:lnTo>
                    <a:pt x="12" y="23"/>
                  </a:lnTo>
                  <a:lnTo>
                    <a:pt x="5" y="23"/>
                  </a:lnTo>
                  <a:lnTo>
                    <a:pt x="0" y="17"/>
                  </a:lnTo>
                  <a:lnTo>
                    <a:pt x="0" y="5"/>
                  </a:lnTo>
                  <a:lnTo>
                    <a:pt x="5" y="0"/>
                  </a:lnTo>
                  <a:lnTo>
                    <a:pt x="18" y="0"/>
                  </a:lnTo>
                  <a:lnTo>
                    <a:pt x="23" y="5"/>
                  </a:lnTo>
                  <a:lnTo>
                    <a:pt x="23" y="17"/>
                  </a:lnTo>
                  <a:lnTo>
                    <a:pt x="18" y="23"/>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08" name="Picture 20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63" y="12267"/>
              <a:ext cx="1301"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Freeform 208"/>
            <p:cNvSpPr>
              <a:spLocks/>
            </p:cNvSpPr>
            <p:nvPr/>
          </p:nvSpPr>
          <p:spPr bwMode="auto">
            <a:xfrm>
              <a:off x="10556" y="13095"/>
              <a:ext cx="1314" cy="344"/>
            </a:xfrm>
            <a:custGeom>
              <a:avLst/>
              <a:gdLst>
                <a:gd name="T0" fmla="+- 0 11214 10557"/>
                <a:gd name="T1" fmla="*/ T0 w 1314"/>
                <a:gd name="T2" fmla="+- 0 13439 13096"/>
                <a:gd name="T3" fmla="*/ 13439 h 344"/>
                <a:gd name="T4" fmla="+- 0 11107 10557"/>
                <a:gd name="T5" fmla="*/ T4 w 1314"/>
                <a:gd name="T6" fmla="+- 0 13437 13096"/>
                <a:gd name="T7" fmla="*/ 13437 h 344"/>
                <a:gd name="T8" fmla="+- 0 11006 10557"/>
                <a:gd name="T9" fmla="*/ T8 w 1314"/>
                <a:gd name="T10" fmla="+- 0 13430 13096"/>
                <a:gd name="T11" fmla="*/ 13430 h 344"/>
                <a:gd name="T12" fmla="+- 0 10912 10557"/>
                <a:gd name="T13" fmla="*/ T12 w 1314"/>
                <a:gd name="T14" fmla="+- 0 13420 13096"/>
                <a:gd name="T15" fmla="*/ 13420 h 344"/>
                <a:gd name="T16" fmla="+- 0 10826 10557"/>
                <a:gd name="T17" fmla="*/ T16 w 1314"/>
                <a:gd name="T18" fmla="+- 0 13406 13096"/>
                <a:gd name="T19" fmla="*/ 13406 h 344"/>
                <a:gd name="T20" fmla="+- 0 10749 10557"/>
                <a:gd name="T21" fmla="*/ T20 w 1314"/>
                <a:gd name="T22" fmla="+- 0 13389 13096"/>
                <a:gd name="T23" fmla="*/ 13389 h 344"/>
                <a:gd name="T24" fmla="+- 0 10684 10557"/>
                <a:gd name="T25" fmla="*/ T24 w 1314"/>
                <a:gd name="T26" fmla="+- 0 13369 13096"/>
                <a:gd name="T27" fmla="*/ 13369 h 344"/>
                <a:gd name="T28" fmla="+- 0 10590 10557"/>
                <a:gd name="T29" fmla="*/ T28 w 1314"/>
                <a:gd name="T30" fmla="+- 0 13322 13096"/>
                <a:gd name="T31" fmla="*/ 13322 h 344"/>
                <a:gd name="T32" fmla="+- 0 10557 10557"/>
                <a:gd name="T33" fmla="*/ T32 w 1314"/>
                <a:gd name="T34" fmla="+- 0 13267 13096"/>
                <a:gd name="T35" fmla="*/ 13267 h 344"/>
                <a:gd name="T36" fmla="+- 0 10566 10557"/>
                <a:gd name="T37" fmla="*/ T36 w 1314"/>
                <a:gd name="T38" fmla="+- 0 13240 13096"/>
                <a:gd name="T39" fmla="*/ 13240 h 344"/>
                <a:gd name="T40" fmla="+- 0 10630 10557"/>
                <a:gd name="T41" fmla="*/ T40 w 1314"/>
                <a:gd name="T42" fmla="+- 0 13188 13096"/>
                <a:gd name="T43" fmla="*/ 13188 h 344"/>
                <a:gd name="T44" fmla="+- 0 10749 10557"/>
                <a:gd name="T45" fmla="*/ T44 w 1314"/>
                <a:gd name="T46" fmla="+- 0 13146 13096"/>
                <a:gd name="T47" fmla="*/ 13146 h 344"/>
                <a:gd name="T48" fmla="+- 0 10826 10557"/>
                <a:gd name="T49" fmla="*/ T48 w 1314"/>
                <a:gd name="T50" fmla="+- 0 13129 13096"/>
                <a:gd name="T51" fmla="*/ 13129 h 344"/>
                <a:gd name="T52" fmla="+- 0 10912 10557"/>
                <a:gd name="T53" fmla="*/ T52 w 1314"/>
                <a:gd name="T54" fmla="+- 0 13115 13096"/>
                <a:gd name="T55" fmla="*/ 13115 h 344"/>
                <a:gd name="T56" fmla="+- 0 11006 10557"/>
                <a:gd name="T57" fmla="*/ T56 w 1314"/>
                <a:gd name="T58" fmla="+- 0 13104 13096"/>
                <a:gd name="T59" fmla="*/ 13104 h 344"/>
                <a:gd name="T60" fmla="+- 0 11107 10557"/>
                <a:gd name="T61" fmla="*/ T60 w 1314"/>
                <a:gd name="T62" fmla="+- 0 13098 13096"/>
                <a:gd name="T63" fmla="*/ 13098 h 344"/>
                <a:gd name="T64" fmla="+- 0 11214 10557"/>
                <a:gd name="T65" fmla="*/ T64 w 1314"/>
                <a:gd name="T66" fmla="+- 0 13096 13096"/>
                <a:gd name="T67" fmla="*/ 13096 h 344"/>
                <a:gd name="T68" fmla="+- 0 11321 10557"/>
                <a:gd name="T69" fmla="*/ T68 w 1314"/>
                <a:gd name="T70" fmla="+- 0 13098 13096"/>
                <a:gd name="T71" fmla="*/ 13098 h 344"/>
                <a:gd name="T72" fmla="+- 0 11422 10557"/>
                <a:gd name="T73" fmla="*/ T72 w 1314"/>
                <a:gd name="T74" fmla="+- 0 13104 13096"/>
                <a:gd name="T75" fmla="*/ 13104 h 344"/>
                <a:gd name="T76" fmla="+- 0 11516 10557"/>
                <a:gd name="T77" fmla="*/ T76 w 1314"/>
                <a:gd name="T78" fmla="+- 0 13115 13096"/>
                <a:gd name="T79" fmla="*/ 13115 h 344"/>
                <a:gd name="T80" fmla="+- 0 11602 10557"/>
                <a:gd name="T81" fmla="*/ T80 w 1314"/>
                <a:gd name="T82" fmla="+- 0 13129 13096"/>
                <a:gd name="T83" fmla="*/ 13129 h 344"/>
                <a:gd name="T84" fmla="+- 0 11678 10557"/>
                <a:gd name="T85" fmla="*/ T84 w 1314"/>
                <a:gd name="T86" fmla="+- 0 13146 13096"/>
                <a:gd name="T87" fmla="*/ 13146 h 344"/>
                <a:gd name="T88" fmla="+- 0 11744 10557"/>
                <a:gd name="T89" fmla="*/ T88 w 1314"/>
                <a:gd name="T90" fmla="+- 0 13166 13096"/>
                <a:gd name="T91" fmla="*/ 13166 h 344"/>
                <a:gd name="T92" fmla="+- 0 11837 10557"/>
                <a:gd name="T93" fmla="*/ T92 w 1314"/>
                <a:gd name="T94" fmla="+- 0 13213 13096"/>
                <a:gd name="T95" fmla="*/ 13213 h 344"/>
                <a:gd name="T96" fmla="+- 0 11871 10557"/>
                <a:gd name="T97" fmla="*/ T96 w 1314"/>
                <a:gd name="T98" fmla="+- 0 13267 13096"/>
                <a:gd name="T99" fmla="*/ 13267 h 344"/>
                <a:gd name="T100" fmla="+- 0 11862 10557"/>
                <a:gd name="T101" fmla="*/ T100 w 1314"/>
                <a:gd name="T102" fmla="+- 0 13295 13096"/>
                <a:gd name="T103" fmla="*/ 13295 h 344"/>
                <a:gd name="T104" fmla="+- 0 11798 10557"/>
                <a:gd name="T105" fmla="*/ T104 w 1314"/>
                <a:gd name="T106" fmla="+- 0 13346 13096"/>
                <a:gd name="T107" fmla="*/ 13346 h 344"/>
                <a:gd name="T108" fmla="+- 0 11678 10557"/>
                <a:gd name="T109" fmla="*/ T108 w 1314"/>
                <a:gd name="T110" fmla="+- 0 13389 13096"/>
                <a:gd name="T111" fmla="*/ 13389 h 344"/>
                <a:gd name="T112" fmla="+- 0 11602 10557"/>
                <a:gd name="T113" fmla="*/ T112 w 1314"/>
                <a:gd name="T114" fmla="+- 0 13406 13096"/>
                <a:gd name="T115" fmla="*/ 13406 h 344"/>
                <a:gd name="T116" fmla="+- 0 11516 10557"/>
                <a:gd name="T117" fmla="*/ T116 w 1314"/>
                <a:gd name="T118" fmla="+- 0 13420 13096"/>
                <a:gd name="T119" fmla="*/ 13420 h 344"/>
                <a:gd name="T120" fmla="+- 0 11422 10557"/>
                <a:gd name="T121" fmla="*/ T120 w 1314"/>
                <a:gd name="T122" fmla="+- 0 13430 13096"/>
                <a:gd name="T123" fmla="*/ 13430 h 344"/>
                <a:gd name="T124" fmla="+- 0 11321 10557"/>
                <a:gd name="T125" fmla="*/ T124 w 1314"/>
                <a:gd name="T126" fmla="+- 0 13437 13096"/>
                <a:gd name="T127" fmla="*/ 13437 h 344"/>
                <a:gd name="T128" fmla="+- 0 11214 10557"/>
                <a:gd name="T129" fmla="*/ T128 w 1314"/>
                <a:gd name="T130" fmla="+- 0 13439 13096"/>
                <a:gd name="T131" fmla="*/ 13439 h 3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314" h="344">
                  <a:moveTo>
                    <a:pt x="657" y="343"/>
                  </a:moveTo>
                  <a:lnTo>
                    <a:pt x="550" y="341"/>
                  </a:lnTo>
                  <a:lnTo>
                    <a:pt x="449" y="334"/>
                  </a:lnTo>
                  <a:lnTo>
                    <a:pt x="355" y="324"/>
                  </a:lnTo>
                  <a:lnTo>
                    <a:pt x="269" y="310"/>
                  </a:lnTo>
                  <a:lnTo>
                    <a:pt x="192" y="293"/>
                  </a:lnTo>
                  <a:lnTo>
                    <a:pt x="127" y="273"/>
                  </a:lnTo>
                  <a:lnTo>
                    <a:pt x="33" y="226"/>
                  </a:lnTo>
                  <a:lnTo>
                    <a:pt x="0" y="171"/>
                  </a:lnTo>
                  <a:lnTo>
                    <a:pt x="9" y="144"/>
                  </a:lnTo>
                  <a:lnTo>
                    <a:pt x="73" y="92"/>
                  </a:lnTo>
                  <a:lnTo>
                    <a:pt x="192" y="50"/>
                  </a:lnTo>
                  <a:lnTo>
                    <a:pt x="269" y="33"/>
                  </a:lnTo>
                  <a:lnTo>
                    <a:pt x="355" y="19"/>
                  </a:lnTo>
                  <a:lnTo>
                    <a:pt x="449" y="8"/>
                  </a:lnTo>
                  <a:lnTo>
                    <a:pt x="550" y="2"/>
                  </a:lnTo>
                  <a:lnTo>
                    <a:pt x="657" y="0"/>
                  </a:lnTo>
                  <a:lnTo>
                    <a:pt x="764" y="2"/>
                  </a:lnTo>
                  <a:lnTo>
                    <a:pt x="865" y="8"/>
                  </a:lnTo>
                  <a:lnTo>
                    <a:pt x="959" y="19"/>
                  </a:lnTo>
                  <a:lnTo>
                    <a:pt x="1045" y="33"/>
                  </a:lnTo>
                  <a:lnTo>
                    <a:pt x="1121" y="50"/>
                  </a:lnTo>
                  <a:lnTo>
                    <a:pt x="1187" y="70"/>
                  </a:lnTo>
                  <a:lnTo>
                    <a:pt x="1280" y="117"/>
                  </a:lnTo>
                  <a:lnTo>
                    <a:pt x="1314" y="171"/>
                  </a:lnTo>
                  <a:lnTo>
                    <a:pt x="1305" y="199"/>
                  </a:lnTo>
                  <a:lnTo>
                    <a:pt x="1241" y="250"/>
                  </a:lnTo>
                  <a:lnTo>
                    <a:pt x="1121" y="293"/>
                  </a:lnTo>
                  <a:lnTo>
                    <a:pt x="1045" y="310"/>
                  </a:lnTo>
                  <a:lnTo>
                    <a:pt x="959" y="324"/>
                  </a:lnTo>
                  <a:lnTo>
                    <a:pt x="865" y="334"/>
                  </a:lnTo>
                  <a:lnTo>
                    <a:pt x="764" y="341"/>
                  </a:lnTo>
                  <a:lnTo>
                    <a:pt x="657" y="343"/>
                  </a:lnTo>
                  <a:close/>
                </a:path>
              </a:pathLst>
            </a:custGeom>
            <a:solidFill>
              <a:srgbClr val="731A1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0" name="Freeform 209"/>
            <p:cNvSpPr>
              <a:spLocks/>
            </p:cNvSpPr>
            <p:nvPr/>
          </p:nvSpPr>
          <p:spPr bwMode="auto">
            <a:xfrm>
              <a:off x="10656" y="13129"/>
              <a:ext cx="1148" cy="273"/>
            </a:xfrm>
            <a:custGeom>
              <a:avLst/>
              <a:gdLst>
                <a:gd name="T0" fmla="+- 0 11230 10657"/>
                <a:gd name="T1" fmla="*/ T0 w 1148"/>
                <a:gd name="T2" fmla="+- 0 13402 13130"/>
                <a:gd name="T3" fmla="*/ 13402 h 273"/>
                <a:gd name="T4" fmla="+- 0 11115 10657"/>
                <a:gd name="T5" fmla="*/ T4 w 1148"/>
                <a:gd name="T6" fmla="+- 0 13399 13130"/>
                <a:gd name="T7" fmla="*/ 13399 h 273"/>
                <a:gd name="T8" fmla="+- 0 11007 10657"/>
                <a:gd name="T9" fmla="*/ T8 w 1148"/>
                <a:gd name="T10" fmla="+- 0 13391 13130"/>
                <a:gd name="T11" fmla="*/ 13391 h 273"/>
                <a:gd name="T12" fmla="+- 0 10910 10657"/>
                <a:gd name="T13" fmla="*/ T12 w 1148"/>
                <a:gd name="T14" fmla="+- 0 13378 13130"/>
                <a:gd name="T15" fmla="*/ 13378 h 273"/>
                <a:gd name="T16" fmla="+- 0 10825 10657"/>
                <a:gd name="T17" fmla="*/ T16 w 1148"/>
                <a:gd name="T18" fmla="+- 0 13362 13130"/>
                <a:gd name="T19" fmla="*/ 13362 h 273"/>
                <a:gd name="T20" fmla="+- 0 10755 10657"/>
                <a:gd name="T21" fmla="*/ T20 w 1148"/>
                <a:gd name="T22" fmla="+- 0 13342 13130"/>
                <a:gd name="T23" fmla="*/ 13342 h 273"/>
                <a:gd name="T24" fmla="+- 0 10669 10657"/>
                <a:gd name="T25" fmla="*/ T24 w 1148"/>
                <a:gd name="T26" fmla="+- 0 13293 13130"/>
                <a:gd name="T27" fmla="*/ 13293 h 273"/>
                <a:gd name="T28" fmla="+- 0 10657 10657"/>
                <a:gd name="T29" fmla="*/ T28 w 1148"/>
                <a:gd name="T30" fmla="+- 0 13266 13130"/>
                <a:gd name="T31" fmla="*/ 13266 h 273"/>
                <a:gd name="T32" fmla="+- 0 10669 10657"/>
                <a:gd name="T33" fmla="*/ T32 w 1148"/>
                <a:gd name="T34" fmla="+- 0 13238 13130"/>
                <a:gd name="T35" fmla="*/ 13238 h 273"/>
                <a:gd name="T36" fmla="+- 0 10755 10657"/>
                <a:gd name="T37" fmla="*/ T36 w 1148"/>
                <a:gd name="T38" fmla="+- 0 13190 13130"/>
                <a:gd name="T39" fmla="*/ 13190 h 273"/>
                <a:gd name="T40" fmla="+- 0 10825 10657"/>
                <a:gd name="T41" fmla="*/ T40 w 1148"/>
                <a:gd name="T42" fmla="+- 0 13169 13130"/>
                <a:gd name="T43" fmla="*/ 13169 h 273"/>
                <a:gd name="T44" fmla="+- 0 10910 10657"/>
                <a:gd name="T45" fmla="*/ T44 w 1148"/>
                <a:gd name="T46" fmla="+- 0 13153 13130"/>
                <a:gd name="T47" fmla="*/ 13153 h 273"/>
                <a:gd name="T48" fmla="+- 0 11007 10657"/>
                <a:gd name="T49" fmla="*/ T48 w 1148"/>
                <a:gd name="T50" fmla="+- 0 13140 13130"/>
                <a:gd name="T51" fmla="*/ 13140 h 273"/>
                <a:gd name="T52" fmla="+- 0 11115 10657"/>
                <a:gd name="T53" fmla="*/ T52 w 1148"/>
                <a:gd name="T54" fmla="+- 0 13132 13130"/>
                <a:gd name="T55" fmla="*/ 13132 h 273"/>
                <a:gd name="T56" fmla="+- 0 11230 10657"/>
                <a:gd name="T57" fmla="*/ T56 w 1148"/>
                <a:gd name="T58" fmla="+- 0 13130 13130"/>
                <a:gd name="T59" fmla="*/ 13130 h 273"/>
                <a:gd name="T60" fmla="+- 0 11346 10657"/>
                <a:gd name="T61" fmla="*/ T60 w 1148"/>
                <a:gd name="T62" fmla="+- 0 13132 13130"/>
                <a:gd name="T63" fmla="*/ 13132 h 273"/>
                <a:gd name="T64" fmla="+- 0 11454 10657"/>
                <a:gd name="T65" fmla="*/ T64 w 1148"/>
                <a:gd name="T66" fmla="+- 0 13140 13130"/>
                <a:gd name="T67" fmla="*/ 13140 h 273"/>
                <a:gd name="T68" fmla="+- 0 11551 10657"/>
                <a:gd name="T69" fmla="*/ T68 w 1148"/>
                <a:gd name="T70" fmla="+- 0 13153 13130"/>
                <a:gd name="T71" fmla="*/ 13153 h 273"/>
                <a:gd name="T72" fmla="+- 0 11636 10657"/>
                <a:gd name="T73" fmla="*/ T72 w 1148"/>
                <a:gd name="T74" fmla="+- 0 13169 13130"/>
                <a:gd name="T75" fmla="*/ 13169 h 273"/>
                <a:gd name="T76" fmla="+- 0 11706 10657"/>
                <a:gd name="T77" fmla="*/ T76 w 1148"/>
                <a:gd name="T78" fmla="+- 0 13190 13130"/>
                <a:gd name="T79" fmla="*/ 13190 h 273"/>
                <a:gd name="T80" fmla="+- 0 11792 10657"/>
                <a:gd name="T81" fmla="*/ T80 w 1148"/>
                <a:gd name="T82" fmla="+- 0 13238 13130"/>
                <a:gd name="T83" fmla="*/ 13238 h 273"/>
                <a:gd name="T84" fmla="+- 0 11804 10657"/>
                <a:gd name="T85" fmla="*/ T84 w 1148"/>
                <a:gd name="T86" fmla="+- 0 13266 13130"/>
                <a:gd name="T87" fmla="*/ 13266 h 273"/>
                <a:gd name="T88" fmla="+- 0 11792 10657"/>
                <a:gd name="T89" fmla="*/ T88 w 1148"/>
                <a:gd name="T90" fmla="+- 0 13293 13130"/>
                <a:gd name="T91" fmla="*/ 13293 h 273"/>
                <a:gd name="T92" fmla="+- 0 11706 10657"/>
                <a:gd name="T93" fmla="*/ T92 w 1148"/>
                <a:gd name="T94" fmla="+- 0 13342 13130"/>
                <a:gd name="T95" fmla="*/ 13342 h 273"/>
                <a:gd name="T96" fmla="+- 0 11636 10657"/>
                <a:gd name="T97" fmla="*/ T96 w 1148"/>
                <a:gd name="T98" fmla="+- 0 13362 13130"/>
                <a:gd name="T99" fmla="*/ 13362 h 273"/>
                <a:gd name="T100" fmla="+- 0 11551 10657"/>
                <a:gd name="T101" fmla="*/ T100 w 1148"/>
                <a:gd name="T102" fmla="+- 0 13378 13130"/>
                <a:gd name="T103" fmla="*/ 13378 h 273"/>
                <a:gd name="T104" fmla="+- 0 11454 10657"/>
                <a:gd name="T105" fmla="*/ T104 w 1148"/>
                <a:gd name="T106" fmla="+- 0 13391 13130"/>
                <a:gd name="T107" fmla="*/ 13391 h 273"/>
                <a:gd name="T108" fmla="+- 0 11346 10657"/>
                <a:gd name="T109" fmla="*/ T108 w 1148"/>
                <a:gd name="T110" fmla="+- 0 13399 13130"/>
                <a:gd name="T111" fmla="*/ 13399 h 273"/>
                <a:gd name="T112" fmla="+- 0 11230 10657"/>
                <a:gd name="T113" fmla="*/ T112 w 1148"/>
                <a:gd name="T114" fmla="+- 0 13402 13130"/>
                <a:gd name="T115" fmla="*/ 13402 h 2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148" h="273">
                  <a:moveTo>
                    <a:pt x="573" y="272"/>
                  </a:moveTo>
                  <a:lnTo>
                    <a:pt x="458" y="269"/>
                  </a:lnTo>
                  <a:lnTo>
                    <a:pt x="350" y="261"/>
                  </a:lnTo>
                  <a:lnTo>
                    <a:pt x="253" y="248"/>
                  </a:lnTo>
                  <a:lnTo>
                    <a:pt x="168" y="232"/>
                  </a:lnTo>
                  <a:lnTo>
                    <a:pt x="98" y="212"/>
                  </a:lnTo>
                  <a:lnTo>
                    <a:pt x="12" y="163"/>
                  </a:lnTo>
                  <a:lnTo>
                    <a:pt x="0" y="136"/>
                  </a:lnTo>
                  <a:lnTo>
                    <a:pt x="12" y="108"/>
                  </a:lnTo>
                  <a:lnTo>
                    <a:pt x="98" y="60"/>
                  </a:lnTo>
                  <a:lnTo>
                    <a:pt x="168" y="39"/>
                  </a:lnTo>
                  <a:lnTo>
                    <a:pt x="253" y="23"/>
                  </a:lnTo>
                  <a:lnTo>
                    <a:pt x="350" y="10"/>
                  </a:lnTo>
                  <a:lnTo>
                    <a:pt x="458" y="2"/>
                  </a:lnTo>
                  <a:lnTo>
                    <a:pt x="573" y="0"/>
                  </a:lnTo>
                  <a:lnTo>
                    <a:pt x="689" y="2"/>
                  </a:lnTo>
                  <a:lnTo>
                    <a:pt x="797" y="10"/>
                  </a:lnTo>
                  <a:lnTo>
                    <a:pt x="894" y="23"/>
                  </a:lnTo>
                  <a:lnTo>
                    <a:pt x="979" y="39"/>
                  </a:lnTo>
                  <a:lnTo>
                    <a:pt x="1049" y="60"/>
                  </a:lnTo>
                  <a:lnTo>
                    <a:pt x="1135" y="108"/>
                  </a:lnTo>
                  <a:lnTo>
                    <a:pt x="1147" y="136"/>
                  </a:lnTo>
                  <a:lnTo>
                    <a:pt x="1135" y="163"/>
                  </a:lnTo>
                  <a:lnTo>
                    <a:pt x="1049" y="212"/>
                  </a:lnTo>
                  <a:lnTo>
                    <a:pt x="979" y="232"/>
                  </a:lnTo>
                  <a:lnTo>
                    <a:pt x="894" y="248"/>
                  </a:lnTo>
                  <a:lnTo>
                    <a:pt x="797" y="261"/>
                  </a:lnTo>
                  <a:lnTo>
                    <a:pt x="689" y="269"/>
                  </a:lnTo>
                  <a:lnTo>
                    <a:pt x="573" y="272"/>
                  </a:lnTo>
                  <a:close/>
                </a:path>
              </a:pathLst>
            </a:custGeom>
            <a:solidFill>
              <a:srgbClr val="4D0E1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1" name="Picture 2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47" y="13158"/>
              <a:ext cx="988" cy="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Freeform 211"/>
            <p:cNvSpPr>
              <a:spLocks/>
            </p:cNvSpPr>
            <p:nvPr/>
          </p:nvSpPr>
          <p:spPr bwMode="auto">
            <a:xfrm>
              <a:off x="11001" y="13359"/>
              <a:ext cx="464" cy="636"/>
            </a:xfrm>
            <a:custGeom>
              <a:avLst/>
              <a:gdLst>
                <a:gd name="T0" fmla="+- 0 11457 11001"/>
                <a:gd name="T1" fmla="*/ T0 w 464"/>
                <a:gd name="T2" fmla="+- 0 13995 13359"/>
                <a:gd name="T3" fmla="*/ 13995 h 636"/>
                <a:gd name="T4" fmla="+- 0 11009 11001"/>
                <a:gd name="T5" fmla="*/ T4 w 464"/>
                <a:gd name="T6" fmla="+- 0 13995 13359"/>
                <a:gd name="T7" fmla="*/ 13995 h 636"/>
                <a:gd name="T8" fmla="+- 0 11001 11001"/>
                <a:gd name="T9" fmla="*/ T8 w 464"/>
                <a:gd name="T10" fmla="+- 0 13857 13359"/>
                <a:gd name="T11" fmla="*/ 13857 h 636"/>
                <a:gd name="T12" fmla="+- 0 11009 11001"/>
                <a:gd name="T13" fmla="*/ T12 w 464"/>
                <a:gd name="T14" fmla="+- 0 13740 13359"/>
                <a:gd name="T15" fmla="*/ 13740 h 636"/>
                <a:gd name="T16" fmla="+- 0 11028 11001"/>
                <a:gd name="T17" fmla="*/ T16 w 464"/>
                <a:gd name="T18" fmla="+- 0 13641 13359"/>
                <a:gd name="T19" fmla="*/ 13641 h 636"/>
                <a:gd name="T20" fmla="+- 0 11057 11001"/>
                <a:gd name="T21" fmla="*/ T20 w 464"/>
                <a:gd name="T22" fmla="+- 0 13560 13359"/>
                <a:gd name="T23" fmla="*/ 13560 h 636"/>
                <a:gd name="T24" fmla="+- 0 11091 11001"/>
                <a:gd name="T25" fmla="*/ T24 w 464"/>
                <a:gd name="T26" fmla="+- 0 13495 13359"/>
                <a:gd name="T27" fmla="*/ 13495 h 636"/>
                <a:gd name="T28" fmla="+- 0 11128 11001"/>
                <a:gd name="T29" fmla="*/ T28 w 464"/>
                <a:gd name="T30" fmla="+- 0 13445 13359"/>
                <a:gd name="T31" fmla="*/ 13445 h 636"/>
                <a:gd name="T32" fmla="+- 0 11195 11001"/>
                <a:gd name="T33" fmla="*/ T32 w 464"/>
                <a:gd name="T34" fmla="+- 0 13382 13359"/>
                <a:gd name="T35" fmla="*/ 13382 h 636"/>
                <a:gd name="T36" fmla="+- 0 11233 11001"/>
                <a:gd name="T37" fmla="*/ T36 w 464"/>
                <a:gd name="T38" fmla="+- 0 13359 13359"/>
                <a:gd name="T39" fmla="*/ 13359 h 636"/>
                <a:gd name="T40" fmla="+- 0 11246 11001"/>
                <a:gd name="T41" fmla="*/ T40 w 464"/>
                <a:gd name="T42" fmla="+- 0 13366 13359"/>
                <a:gd name="T43" fmla="*/ 13366 h 636"/>
                <a:gd name="T44" fmla="+- 0 11302 11001"/>
                <a:gd name="T45" fmla="*/ T44 w 464"/>
                <a:gd name="T46" fmla="+- 0 13408 13359"/>
                <a:gd name="T47" fmla="*/ 13408 h 636"/>
                <a:gd name="T48" fmla="+- 0 11374 11001"/>
                <a:gd name="T49" fmla="*/ T48 w 464"/>
                <a:gd name="T50" fmla="+- 0 13495 13359"/>
                <a:gd name="T51" fmla="*/ 13495 h 636"/>
                <a:gd name="T52" fmla="+- 0 11409 11001"/>
                <a:gd name="T53" fmla="*/ T52 w 464"/>
                <a:gd name="T54" fmla="+- 0 13560 13359"/>
                <a:gd name="T55" fmla="*/ 13560 h 636"/>
                <a:gd name="T56" fmla="+- 0 11437 11001"/>
                <a:gd name="T57" fmla="*/ T56 w 464"/>
                <a:gd name="T58" fmla="+- 0 13641 13359"/>
                <a:gd name="T59" fmla="*/ 13641 h 636"/>
                <a:gd name="T60" fmla="+- 0 11457 11001"/>
                <a:gd name="T61" fmla="*/ T60 w 464"/>
                <a:gd name="T62" fmla="+- 0 13740 13359"/>
                <a:gd name="T63" fmla="*/ 13740 h 636"/>
                <a:gd name="T64" fmla="+- 0 11465 11001"/>
                <a:gd name="T65" fmla="*/ T64 w 464"/>
                <a:gd name="T66" fmla="+- 0 13857 13359"/>
                <a:gd name="T67" fmla="*/ 13857 h 636"/>
                <a:gd name="T68" fmla="+- 0 11457 11001"/>
                <a:gd name="T69" fmla="*/ T68 w 464"/>
                <a:gd name="T70" fmla="+- 0 13995 13359"/>
                <a:gd name="T71"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464" h="636">
                  <a:moveTo>
                    <a:pt x="456" y="636"/>
                  </a:moveTo>
                  <a:lnTo>
                    <a:pt x="8" y="636"/>
                  </a:lnTo>
                  <a:lnTo>
                    <a:pt x="0" y="498"/>
                  </a:lnTo>
                  <a:lnTo>
                    <a:pt x="8" y="381"/>
                  </a:lnTo>
                  <a:lnTo>
                    <a:pt x="27" y="282"/>
                  </a:lnTo>
                  <a:lnTo>
                    <a:pt x="56" y="201"/>
                  </a:lnTo>
                  <a:lnTo>
                    <a:pt x="90" y="136"/>
                  </a:lnTo>
                  <a:lnTo>
                    <a:pt x="127" y="86"/>
                  </a:lnTo>
                  <a:lnTo>
                    <a:pt x="194" y="23"/>
                  </a:lnTo>
                  <a:lnTo>
                    <a:pt x="232" y="0"/>
                  </a:lnTo>
                  <a:lnTo>
                    <a:pt x="245" y="7"/>
                  </a:lnTo>
                  <a:lnTo>
                    <a:pt x="301" y="49"/>
                  </a:lnTo>
                  <a:lnTo>
                    <a:pt x="373" y="136"/>
                  </a:lnTo>
                  <a:lnTo>
                    <a:pt x="408" y="201"/>
                  </a:lnTo>
                  <a:lnTo>
                    <a:pt x="436" y="282"/>
                  </a:lnTo>
                  <a:lnTo>
                    <a:pt x="456" y="381"/>
                  </a:lnTo>
                  <a:lnTo>
                    <a:pt x="464" y="498"/>
                  </a:lnTo>
                  <a:lnTo>
                    <a:pt x="456" y="63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p:cNvSpPr>
            <p:nvPr/>
          </p:nvSpPr>
          <p:spPr bwMode="auto">
            <a:xfrm>
              <a:off x="11001" y="13359"/>
              <a:ext cx="329" cy="636"/>
            </a:xfrm>
            <a:custGeom>
              <a:avLst/>
              <a:gdLst>
                <a:gd name="T0" fmla="+- 0 11195 11001"/>
                <a:gd name="T1" fmla="*/ T0 w 329"/>
                <a:gd name="T2" fmla="+- 0 13995 13359"/>
                <a:gd name="T3" fmla="*/ 13995 h 636"/>
                <a:gd name="T4" fmla="+- 0 11009 11001"/>
                <a:gd name="T5" fmla="*/ T4 w 329"/>
                <a:gd name="T6" fmla="+- 0 13995 13359"/>
                <a:gd name="T7" fmla="*/ 13995 h 636"/>
                <a:gd name="T8" fmla="+- 0 11001 11001"/>
                <a:gd name="T9" fmla="*/ T8 w 329"/>
                <a:gd name="T10" fmla="+- 0 13857 13359"/>
                <a:gd name="T11" fmla="*/ 13857 h 636"/>
                <a:gd name="T12" fmla="+- 0 11009 11001"/>
                <a:gd name="T13" fmla="*/ T12 w 329"/>
                <a:gd name="T14" fmla="+- 0 13740 13359"/>
                <a:gd name="T15" fmla="*/ 13740 h 636"/>
                <a:gd name="T16" fmla="+- 0 11028 11001"/>
                <a:gd name="T17" fmla="*/ T16 w 329"/>
                <a:gd name="T18" fmla="+- 0 13641 13359"/>
                <a:gd name="T19" fmla="*/ 13641 h 636"/>
                <a:gd name="T20" fmla="+- 0 11057 11001"/>
                <a:gd name="T21" fmla="*/ T20 w 329"/>
                <a:gd name="T22" fmla="+- 0 13560 13359"/>
                <a:gd name="T23" fmla="*/ 13560 h 636"/>
                <a:gd name="T24" fmla="+- 0 11091 11001"/>
                <a:gd name="T25" fmla="*/ T24 w 329"/>
                <a:gd name="T26" fmla="+- 0 13495 13359"/>
                <a:gd name="T27" fmla="*/ 13495 h 636"/>
                <a:gd name="T28" fmla="+- 0 11128 11001"/>
                <a:gd name="T29" fmla="*/ T28 w 329"/>
                <a:gd name="T30" fmla="+- 0 13445 13359"/>
                <a:gd name="T31" fmla="*/ 13445 h 636"/>
                <a:gd name="T32" fmla="+- 0 11195 11001"/>
                <a:gd name="T33" fmla="*/ T32 w 329"/>
                <a:gd name="T34" fmla="+- 0 13382 13359"/>
                <a:gd name="T35" fmla="*/ 13382 h 636"/>
                <a:gd name="T36" fmla="+- 0 11233 11001"/>
                <a:gd name="T37" fmla="*/ T36 w 329"/>
                <a:gd name="T38" fmla="+- 0 13359 13359"/>
                <a:gd name="T39" fmla="*/ 13359 h 636"/>
                <a:gd name="T40" fmla="+- 0 11245 11001"/>
                <a:gd name="T41" fmla="*/ T40 w 329"/>
                <a:gd name="T42" fmla="+- 0 13366 13359"/>
                <a:gd name="T43" fmla="*/ 13366 h 636"/>
                <a:gd name="T44" fmla="+- 0 11267 11001"/>
                <a:gd name="T45" fmla="*/ T44 w 329"/>
                <a:gd name="T46" fmla="+- 0 13380 13359"/>
                <a:gd name="T47" fmla="*/ 13380 h 636"/>
                <a:gd name="T48" fmla="+- 0 11296 11001"/>
                <a:gd name="T49" fmla="*/ T48 w 329"/>
                <a:gd name="T50" fmla="+- 0 13402 13359"/>
                <a:gd name="T51" fmla="*/ 13402 h 636"/>
                <a:gd name="T52" fmla="+- 0 11329 11001"/>
                <a:gd name="T53" fmla="*/ T52 w 329"/>
                <a:gd name="T54" fmla="+- 0 13435 13359"/>
                <a:gd name="T55" fmla="*/ 13435 h 636"/>
                <a:gd name="T56" fmla="+- 0 11266 11001"/>
                <a:gd name="T57" fmla="*/ T56 w 329"/>
                <a:gd name="T58" fmla="+- 0 13459 13359"/>
                <a:gd name="T59" fmla="*/ 13459 h 636"/>
                <a:gd name="T60" fmla="+- 0 11211 11001"/>
                <a:gd name="T61" fmla="*/ T60 w 329"/>
                <a:gd name="T62" fmla="+- 0 13504 13359"/>
                <a:gd name="T63" fmla="*/ 13504 h 636"/>
                <a:gd name="T64" fmla="+- 0 11168 11001"/>
                <a:gd name="T65" fmla="*/ T64 w 329"/>
                <a:gd name="T66" fmla="+- 0 13578 13359"/>
                <a:gd name="T67" fmla="*/ 13578 h 636"/>
                <a:gd name="T68" fmla="+- 0 11140 11001"/>
                <a:gd name="T69" fmla="*/ T68 w 329"/>
                <a:gd name="T70" fmla="+- 0 13686 13359"/>
                <a:gd name="T71" fmla="*/ 13686 h 636"/>
                <a:gd name="T72" fmla="+- 0 11136 11001"/>
                <a:gd name="T73" fmla="*/ T72 w 329"/>
                <a:gd name="T74" fmla="+- 0 13766 13359"/>
                <a:gd name="T75" fmla="*/ 13766 h 636"/>
                <a:gd name="T76" fmla="+- 0 11143 11001"/>
                <a:gd name="T77" fmla="*/ T76 w 329"/>
                <a:gd name="T78" fmla="+- 0 13853 13359"/>
                <a:gd name="T79" fmla="*/ 13853 h 636"/>
                <a:gd name="T80" fmla="+- 0 11163 11001"/>
                <a:gd name="T81" fmla="*/ T80 w 329"/>
                <a:gd name="T82" fmla="+- 0 13934 13359"/>
                <a:gd name="T83" fmla="*/ 13934 h 636"/>
                <a:gd name="T84" fmla="+- 0 11195 11001"/>
                <a:gd name="T85" fmla="*/ T84 w 329"/>
                <a:gd name="T86" fmla="+- 0 13995 13359"/>
                <a:gd name="T87" fmla="*/ 13995 h 6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329" h="636">
                  <a:moveTo>
                    <a:pt x="194" y="636"/>
                  </a:moveTo>
                  <a:lnTo>
                    <a:pt x="8" y="636"/>
                  </a:lnTo>
                  <a:lnTo>
                    <a:pt x="0" y="498"/>
                  </a:lnTo>
                  <a:lnTo>
                    <a:pt x="8" y="381"/>
                  </a:lnTo>
                  <a:lnTo>
                    <a:pt x="27" y="282"/>
                  </a:lnTo>
                  <a:lnTo>
                    <a:pt x="56" y="201"/>
                  </a:lnTo>
                  <a:lnTo>
                    <a:pt x="90" y="136"/>
                  </a:lnTo>
                  <a:lnTo>
                    <a:pt x="127" y="86"/>
                  </a:lnTo>
                  <a:lnTo>
                    <a:pt x="194" y="23"/>
                  </a:lnTo>
                  <a:lnTo>
                    <a:pt x="232" y="0"/>
                  </a:lnTo>
                  <a:lnTo>
                    <a:pt x="244" y="7"/>
                  </a:lnTo>
                  <a:lnTo>
                    <a:pt x="266" y="21"/>
                  </a:lnTo>
                  <a:lnTo>
                    <a:pt x="295" y="43"/>
                  </a:lnTo>
                  <a:lnTo>
                    <a:pt x="328" y="76"/>
                  </a:lnTo>
                  <a:lnTo>
                    <a:pt x="265" y="100"/>
                  </a:lnTo>
                  <a:lnTo>
                    <a:pt x="210" y="145"/>
                  </a:lnTo>
                  <a:lnTo>
                    <a:pt x="167" y="219"/>
                  </a:lnTo>
                  <a:lnTo>
                    <a:pt x="139" y="327"/>
                  </a:lnTo>
                  <a:lnTo>
                    <a:pt x="135" y="407"/>
                  </a:lnTo>
                  <a:lnTo>
                    <a:pt x="142" y="494"/>
                  </a:lnTo>
                  <a:lnTo>
                    <a:pt x="162" y="575"/>
                  </a:lnTo>
                  <a:lnTo>
                    <a:pt x="194" y="63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4" name="Freeform 213"/>
            <p:cNvSpPr>
              <a:spLocks/>
            </p:cNvSpPr>
            <p:nvPr/>
          </p:nvSpPr>
          <p:spPr bwMode="auto">
            <a:xfrm>
              <a:off x="10974" y="13976"/>
              <a:ext cx="528" cy="101"/>
            </a:xfrm>
            <a:custGeom>
              <a:avLst/>
              <a:gdLst>
                <a:gd name="T0" fmla="+- 0 11494 10975"/>
                <a:gd name="T1" fmla="*/ T0 w 528"/>
                <a:gd name="T2" fmla="+- 0 14077 13976"/>
                <a:gd name="T3" fmla="*/ 14077 h 101"/>
                <a:gd name="T4" fmla="+- 0 10983 10975"/>
                <a:gd name="T5" fmla="*/ T4 w 528"/>
                <a:gd name="T6" fmla="+- 0 14077 13976"/>
                <a:gd name="T7" fmla="*/ 14077 h 101"/>
                <a:gd name="T8" fmla="+- 0 10975 10975"/>
                <a:gd name="T9" fmla="*/ T8 w 528"/>
                <a:gd name="T10" fmla="+- 0 14068 13976"/>
                <a:gd name="T11" fmla="*/ 14068 h 101"/>
                <a:gd name="T12" fmla="+- 0 10975 10975"/>
                <a:gd name="T13" fmla="*/ T12 w 528"/>
                <a:gd name="T14" fmla="+- 0 14045 13976"/>
                <a:gd name="T15" fmla="*/ 14045 h 101"/>
                <a:gd name="T16" fmla="+- 0 10983 10975"/>
                <a:gd name="T17" fmla="*/ T16 w 528"/>
                <a:gd name="T18" fmla="+- 0 14036 13976"/>
                <a:gd name="T19" fmla="*/ 14036 h 101"/>
                <a:gd name="T20" fmla="+- 0 11011 10975"/>
                <a:gd name="T21" fmla="*/ T20 w 528"/>
                <a:gd name="T22" fmla="+- 0 14036 13976"/>
                <a:gd name="T23" fmla="*/ 14036 h 101"/>
                <a:gd name="T24" fmla="+- 0 11006 10975"/>
                <a:gd name="T25" fmla="*/ T24 w 528"/>
                <a:gd name="T26" fmla="+- 0 14020 13976"/>
                <a:gd name="T27" fmla="*/ 14020 h 101"/>
                <a:gd name="T28" fmla="+- 0 10999 10975"/>
                <a:gd name="T29" fmla="*/ T28 w 528"/>
                <a:gd name="T30" fmla="+- 0 14005 13976"/>
                <a:gd name="T31" fmla="*/ 14005 h 101"/>
                <a:gd name="T32" fmla="+- 0 10990 10975"/>
                <a:gd name="T33" fmla="*/ T32 w 528"/>
                <a:gd name="T34" fmla="+- 0 13990 13976"/>
                <a:gd name="T35" fmla="*/ 13990 h 101"/>
                <a:gd name="T36" fmla="+- 0 10980 10975"/>
                <a:gd name="T37" fmla="*/ T36 w 528"/>
                <a:gd name="T38" fmla="+- 0 13976 13976"/>
                <a:gd name="T39" fmla="*/ 13976 h 101"/>
                <a:gd name="T40" fmla="+- 0 11497 10975"/>
                <a:gd name="T41" fmla="*/ T40 w 528"/>
                <a:gd name="T42" fmla="+- 0 13976 13976"/>
                <a:gd name="T43" fmla="*/ 13976 h 101"/>
                <a:gd name="T44" fmla="+- 0 11487 10975"/>
                <a:gd name="T45" fmla="*/ T44 w 528"/>
                <a:gd name="T46" fmla="+- 0 13990 13976"/>
                <a:gd name="T47" fmla="*/ 13990 h 101"/>
                <a:gd name="T48" fmla="+- 0 11478 10975"/>
                <a:gd name="T49" fmla="*/ T48 w 528"/>
                <a:gd name="T50" fmla="+- 0 14005 13976"/>
                <a:gd name="T51" fmla="*/ 14005 h 101"/>
                <a:gd name="T52" fmla="+- 0 11471 10975"/>
                <a:gd name="T53" fmla="*/ T52 w 528"/>
                <a:gd name="T54" fmla="+- 0 14020 13976"/>
                <a:gd name="T55" fmla="*/ 14020 h 101"/>
                <a:gd name="T56" fmla="+- 0 11466 10975"/>
                <a:gd name="T57" fmla="*/ T56 w 528"/>
                <a:gd name="T58" fmla="+- 0 14036 13976"/>
                <a:gd name="T59" fmla="*/ 14036 h 101"/>
                <a:gd name="T60" fmla="+- 0 11483 10975"/>
                <a:gd name="T61" fmla="*/ T60 w 528"/>
                <a:gd name="T62" fmla="+- 0 14036 13976"/>
                <a:gd name="T63" fmla="*/ 14036 h 101"/>
                <a:gd name="T64" fmla="+- 0 11494 10975"/>
                <a:gd name="T65" fmla="*/ T64 w 528"/>
                <a:gd name="T66" fmla="+- 0 14036 13976"/>
                <a:gd name="T67" fmla="*/ 14036 h 101"/>
                <a:gd name="T68" fmla="+- 0 11502 10975"/>
                <a:gd name="T69" fmla="*/ T68 w 528"/>
                <a:gd name="T70" fmla="+- 0 14045 13976"/>
                <a:gd name="T71" fmla="*/ 14045 h 101"/>
                <a:gd name="T72" fmla="+- 0 11502 10975"/>
                <a:gd name="T73" fmla="*/ T72 w 528"/>
                <a:gd name="T74" fmla="+- 0 14068 13976"/>
                <a:gd name="T75" fmla="*/ 14068 h 101"/>
                <a:gd name="T76" fmla="+- 0 11494 10975"/>
                <a:gd name="T77" fmla="*/ T76 w 528"/>
                <a:gd name="T78" fmla="+- 0 14077 13976"/>
                <a:gd name="T79" fmla="*/ 14077 h 1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28" h="101">
                  <a:moveTo>
                    <a:pt x="519" y="101"/>
                  </a:moveTo>
                  <a:lnTo>
                    <a:pt x="8" y="101"/>
                  </a:lnTo>
                  <a:lnTo>
                    <a:pt x="0" y="92"/>
                  </a:lnTo>
                  <a:lnTo>
                    <a:pt x="0" y="69"/>
                  </a:lnTo>
                  <a:lnTo>
                    <a:pt x="8" y="60"/>
                  </a:lnTo>
                  <a:lnTo>
                    <a:pt x="36" y="60"/>
                  </a:lnTo>
                  <a:lnTo>
                    <a:pt x="31" y="44"/>
                  </a:lnTo>
                  <a:lnTo>
                    <a:pt x="24" y="29"/>
                  </a:lnTo>
                  <a:lnTo>
                    <a:pt x="15" y="14"/>
                  </a:lnTo>
                  <a:lnTo>
                    <a:pt x="5" y="0"/>
                  </a:lnTo>
                  <a:lnTo>
                    <a:pt x="522" y="0"/>
                  </a:lnTo>
                  <a:lnTo>
                    <a:pt x="512" y="14"/>
                  </a:lnTo>
                  <a:lnTo>
                    <a:pt x="503" y="29"/>
                  </a:lnTo>
                  <a:lnTo>
                    <a:pt x="496" y="44"/>
                  </a:lnTo>
                  <a:lnTo>
                    <a:pt x="491" y="60"/>
                  </a:lnTo>
                  <a:lnTo>
                    <a:pt x="508" y="60"/>
                  </a:lnTo>
                  <a:lnTo>
                    <a:pt x="519" y="60"/>
                  </a:lnTo>
                  <a:lnTo>
                    <a:pt x="527" y="69"/>
                  </a:lnTo>
                  <a:lnTo>
                    <a:pt x="527" y="92"/>
                  </a:lnTo>
                  <a:lnTo>
                    <a:pt x="519" y="101"/>
                  </a:lnTo>
                  <a:close/>
                </a:path>
              </a:pathLst>
            </a:custGeom>
            <a:solidFill>
              <a:srgbClr val="6F82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p:cNvSpPr>
            <p:nvPr/>
          </p:nvSpPr>
          <p:spPr bwMode="auto">
            <a:xfrm>
              <a:off x="10974" y="14036"/>
              <a:ext cx="528" cy="42"/>
            </a:xfrm>
            <a:custGeom>
              <a:avLst/>
              <a:gdLst>
                <a:gd name="T0" fmla="+- 0 11494 10975"/>
                <a:gd name="T1" fmla="*/ T0 w 528"/>
                <a:gd name="T2" fmla="+- 0 14077 14036"/>
                <a:gd name="T3" fmla="*/ 14077 h 42"/>
                <a:gd name="T4" fmla="+- 0 11483 10975"/>
                <a:gd name="T5" fmla="*/ T4 w 528"/>
                <a:gd name="T6" fmla="+- 0 14077 14036"/>
                <a:gd name="T7" fmla="*/ 14077 h 42"/>
                <a:gd name="T8" fmla="+- 0 10983 10975"/>
                <a:gd name="T9" fmla="*/ T8 w 528"/>
                <a:gd name="T10" fmla="+- 0 14077 14036"/>
                <a:gd name="T11" fmla="*/ 14077 h 42"/>
                <a:gd name="T12" fmla="+- 0 10975 10975"/>
                <a:gd name="T13" fmla="*/ T12 w 528"/>
                <a:gd name="T14" fmla="+- 0 14068 14036"/>
                <a:gd name="T15" fmla="*/ 14068 h 42"/>
                <a:gd name="T16" fmla="+- 0 10975 10975"/>
                <a:gd name="T17" fmla="*/ T16 w 528"/>
                <a:gd name="T18" fmla="+- 0 14045 14036"/>
                <a:gd name="T19" fmla="*/ 14045 h 42"/>
                <a:gd name="T20" fmla="+- 0 10983 10975"/>
                <a:gd name="T21" fmla="*/ T20 w 528"/>
                <a:gd name="T22" fmla="+- 0 14036 14036"/>
                <a:gd name="T23" fmla="*/ 14036 h 42"/>
                <a:gd name="T24" fmla="+- 0 11494 10975"/>
                <a:gd name="T25" fmla="*/ T24 w 528"/>
                <a:gd name="T26" fmla="+- 0 14036 14036"/>
                <a:gd name="T27" fmla="*/ 14036 h 42"/>
                <a:gd name="T28" fmla="+- 0 11502 10975"/>
                <a:gd name="T29" fmla="*/ T28 w 528"/>
                <a:gd name="T30" fmla="+- 0 14045 14036"/>
                <a:gd name="T31" fmla="*/ 14045 h 42"/>
                <a:gd name="T32" fmla="+- 0 11502 10975"/>
                <a:gd name="T33" fmla="*/ T32 w 528"/>
                <a:gd name="T34" fmla="+- 0 14068 14036"/>
                <a:gd name="T35" fmla="*/ 14068 h 42"/>
                <a:gd name="T36" fmla="+- 0 11494 10975"/>
                <a:gd name="T37" fmla="*/ T36 w 528"/>
                <a:gd name="T38" fmla="+- 0 14077 14036"/>
                <a:gd name="T39" fmla="*/ 14077 h 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28" h="42">
                  <a:moveTo>
                    <a:pt x="519" y="41"/>
                  </a:moveTo>
                  <a:lnTo>
                    <a:pt x="508" y="41"/>
                  </a:lnTo>
                  <a:lnTo>
                    <a:pt x="8" y="41"/>
                  </a:lnTo>
                  <a:lnTo>
                    <a:pt x="0" y="32"/>
                  </a:lnTo>
                  <a:lnTo>
                    <a:pt x="0" y="9"/>
                  </a:lnTo>
                  <a:lnTo>
                    <a:pt x="8" y="0"/>
                  </a:lnTo>
                  <a:lnTo>
                    <a:pt x="519" y="0"/>
                  </a:lnTo>
                  <a:lnTo>
                    <a:pt x="527" y="9"/>
                  </a:lnTo>
                  <a:lnTo>
                    <a:pt x="527" y="32"/>
                  </a:lnTo>
                  <a:lnTo>
                    <a:pt x="519" y="41"/>
                  </a:lnTo>
                  <a:close/>
                </a:path>
              </a:pathLst>
            </a:custGeom>
            <a:solidFill>
              <a:srgbClr val="60738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16" name="Picture 2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454" y="13304"/>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 name="Picture 21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42" y="13249"/>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 name="Picture 21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456" y="14182"/>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21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631" y="13640"/>
              <a:ext cx="9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21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51" y="13414"/>
              <a:ext cx="11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22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336" y="14318"/>
              <a:ext cx="14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22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18" y="14152"/>
              <a:ext cx="20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2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1355" y="14469"/>
              <a:ext cx="25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Freeform 223"/>
            <p:cNvSpPr>
              <a:spLocks/>
            </p:cNvSpPr>
            <p:nvPr/>
          </p:nvSpPr>
          <p:spPr bwMode="auto">
            <a:xfrm>
              <a:off x="10117" y="14011"/>
              <a:ext cx="1350" cy="824"/>
            </a:xfrm>
            <a:custGeom>
              <a:avLst/>
              <a:gdLst>
                <a:gd name="T0" fmla="+- 0 10792 10117"/>
                <a:gd name="T1" fmla="*/ T0 w 1350"/>
                <a:gd name="T2" fmla="+- 0 14835 14012"/>
                <a:gd name="T3" fmla="*/ 14835 h 824"/>
                <a:gd name="T4" fmla="+- 0 10117 10117"/>
                <a:gd name="T5" fmla="*/ T4 w 1350"/>
                <a:gd name="T6" fmla="+- 0 14766 14012"/>
                <a:gd name="T7" fmla="*/ 14766 h 824"/>
                <a:gd name="T8" fmla="+- 0 10792 10117"/>
                <a:gd name="T9" fmla="*/ T8 w 1350"/>
                <a:gd name="T10" fmla="+- 0 14012 14012"/>
                <a:gd name="T11" fmla="*/ 14012 h 824"/>
                <a:gd name="T12" fmla="+- 0 11467 10117"/>
                <a:gd name="T13" fmla="*/ T12 w 1350"/>
                <a:gd name="T14" fmla="+- 0 14766 14012"/>
                <a:gd name="T15" fmla="*/ 14766 h 824"/>
                <a:gd name="T16" fmla="+- 0 10792 10117"/>
                <a:gd name="T17" fmla="*/ T16 w 1350"/>
                <a:gd name="T18" fmla="+- 0 14835 14012"/>
                <a:gd name="T19" fmla="*/ 14835 h 824"/>
              </a:gdLst>
              <a:ahLst/>
              <a:cxnLst>
                <a:cxn ang="0">
                  <a:pos x="T1" y="T3"/>
                </a:cxn>
                <a:cxn ang="0">
                  <a:pos x="T5" y="T7"/>
                </a:cxn>
                <a:cxn ang="0">
                  <a:pos x="T9" y="T11"/>
                </a:cxn>
                <a:cxn ang="0">
                  <a:pos x="T13" y="T15"/>
                </a:cxn>
                <a:cxn ang="0">
                  <a:pos x="T17" y="T19"/>
                </a:cxn>
              </a:cxnLst>
              <a:rect l="0" t="0" r="r" b="b"/>
              <a:pathLst>
                <a:path w="1350" h="824">
                  <a:moveTo>
                    <a:pt x="675" y="823"/>
                  </a:moveTo>
                  <a:lnTo>
                    <a:pt x="0" y="754"/>
                  </a:lnTo>
                  <a:lnTo>
                    <a:pt x="675" y="0"/>
                  </a:lnTo>
                  <a:lnTo>
                    <a:pt x="1350" y="754"/>
                  </a:lnTo>
                  <a:lnTo>
                    <a:pt x="675" y="823"/>
                  </a:lnTo>
                  <a:close/>
                </a:path>
              </a:pathLst>
            </a:custGeom>
            <a:solidFill>
              <a:srgbClr val="E133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AutoShape 130"/>
            <p:cNvSpPr>
              <a:spLocks/>
            </p:cNvSpPr>
            <p:nvPr/>
          </p:nvSpPr>
          <p:spPr bwMode="auto">
            <a:xfrm>
              <a:off x="10217" y="14087"/>
              <a:ext cx="1178" cy="692"/>
            </a:xfrm>
            <a:custGeom>
              <a:avLst/>
              <a:gdLst>
                <a:gd name="T0" fmla="+- 0 10242 10218"/>
                <a:gd name="T1" fmla="*/ T0 w 1178"/>
                <a:gd name="T2" fmla="+- 0 14754 14087"/>
                <a:gd name="T3" fmla="*/ 14754 h 692"/>
                <a:gd name="T4" fmla="+- 0 10218 10218"/>
                <a:gd name="T5" fmla="*/ T4 w 1178"/>
                <a:gd name="T6" fmla="+- 0 14706 14087"/>
                <a:gd name="T7" fmla="*/ 14706 h 692"/>
                <a:gd name="T8" fmla="+- 0 10792 10218"/>
                <a:gd name="T9" fmla="*/ T8 w 1178"/>
                <a:gd name="T10" fmla="+- 0 14087 14087"/>
                <a:gd name="T11" fmla="*/ 14087 h 692"/>
                <a:gd name="T12" fmla="+- 0 10850 10218"/>
                <a:gd name="T13" fmla="*/ T12 w 1178"/>
                <a:gd name="T14" fmla="+- 0 14153 14087"/>
                <a:gd name="T15" fmla="*/ 14153 h 692"/>
                <a:gd name="T16" fmla="+- 0 10792 10218"/>
                <a:gd name="T17" fmla="*/ T16 w 1178"/>
                <a:gd name="T18" fmla="+- 0 14153 14087"/>
                <a:gd name="T19" fmla="*/ 14153 h 692"/>
                <a:gd name="T20" fmla="+- 0 10242 10218"/>
                <a:gd name="T21" fmla="*/ T20 w 1178"/>
                <a:gd name="T22" fmla="+- 0 14754 14087"/>
                <a:gd name="T23" fmla="*/ 14754 h 692"/>
                <a:gd name="T24" fmla="+- 0 11348 10218"/>
                <a:gd name="T25" fmla="*/ T24 w 1178"/>
                <a:gd name="T26" fmla="+- 0 14778 14087"/>
                <a:gd name="T27" fmla="*/ 14778 h 692"/>
                <a:gd name="T28" fmla="+- 0 11349 10218"/>
                <a:gd name="T29" fmla="*/ T28 w 1178"/>
                <a:gd name="T30" fmla="+- 0 14763 14087"/>
                <a:gd name="T31" fmla="*/ 14763 h 692"/>
                <a:gd name="T32" fmla="+- 0 10792 10218"/>
                <a:gd name="T33" fmla="*/ T32 w 1178"/>
                <a:gd name="T34" fmla="+- 0 14153 14087"/>
                <a:gd name="T35" fmla="*/ 14153 h 692"/>
                <a:gd name="T36" fmla="+- 0 10850 10218"/>
                <a:gd name="T37" fmla="*/ T36 w 1178"/>
                <a:gd name="T38" fmla="+- 0 14153 14087"/>
                <a:gd name="T39" fmla="*/ 14153 h 692"/>
                <a:gd name="T40" fmla="+- 0 11395 10218"/>
                <a:gd name="T41" fmla="*/ T40 w 1178"/>
                <a:gd name="T42" fmla="+- 0 14774 14087"/>
                <a:gd name="T43" fmla="*/ 14774 h 692"/>
                <a:gd name="T44" fmla="+- 0 11348 10218"/>
                <a:gd name="T45" fmla="*/ T44 w 1178"/>
                <a:gd name="T46" fmla="+- 0 14778 14087"/>
                <a:gd name="T47" fmla="*/ 14778 h 6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178" h="692">
                  <a:moveTo>
                    <a:pt x="24" y="667"/>
                  </a:moveTo>
                  <a:lnTo>
                    <a:pt x="0" y="619"/>
                  </a:lnTo>
                  <a:lnTo>
                    <a:pt x="574" y="0"/>
                  </a:lnTo>
                  <a:lnTo>
                    <a:pt x="632" y="66"/>
                  </a:lnTo>
                  <a:lnTo>
                    <a:pt x="574" y="66"/>
                  </a:lnTo>
                  <a:lnTo>
                    <a:pt x="24" y="667"/>
                  </a:lnTo>
                  <a:close/>
                  <a:moveTo>
                    <a:pt x="1130" y="691"/>
                  </a:moveTo>
                  <a:lnTo>
                    <a:pt x="1131" y="676"/>
                  </a:lnTo>
                  <a:lnTo>
                    <a:pt x="574" y="66"/>
                  </a:lnTo>
                  <a:lnTo>
                    <a:pt x="632" y="66"/>
                  </a:lnTo>
                  <a:lnTo>
                    <a:pt x="1177" y="687"/>
                  </a:lnTo>
                  <a:lnTo>
                    <a:pt x="1130" y="691"/>
                  </a:lnTo>
                  <a:close/>
                </a:path>
              </a:pathLst>
            </a:custGeom>
            <a:solidFill>
              <a:srgbClr val="B429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26" name="Picture 22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314" y="14153"/>
              <a:ext cx="1035"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Freeform 226"/>
            <p:cNvSpPr>
              <a:spLocks/>
            </p:cNvSpPr>
            <p:nvPr/>
          </p:nvSpPr>
          <p:spPr bwMode="auto">
            <a:xfrm>
              <a:off x="10408" y="14567"/>
              <a:ext cx="774" cy="627"/>
            </a:xfrm>
            <a:custGeom>
              <a:avLst/>
              <a:gdLst>
                <a:gd name="T0" fmla="+- 0 11169 10408"/>
                <a:gd name="T1" fmla="*/ T0 w 774"/>
                <a:gd name="T2" fmla="+- 0 15194 14568"/>
                <a:gd name="T3" fmla="*/ 15194 h 627"/>
                <a:gd name="T4" fmla="+- 0 10421 10408"/>
                <a:gd name="T5" fmla="*/ T4 w 774"/>
                <a:gd name="T6" fmla="+- 0 15194 14568"/>
                <a:gd name="T7" fmla="*/ 15194 h 627"/>
                <a:gd name="T8" fmla="+- 0 10408 10408"/>
                <a:gd name="T9" fmla="*/ T8 w 774"/>
                <a:gd name="T10" fmla="+- 0 15079 14568"/>
                <a:gd name="T11" fmla="*/ 15079 h 627"/>
                <a:gd name="T12" fmla="+- 0 10414 10408"/>
                <a:gd name="T13" fmla="*/ T12 w 774"/>
                <a:gd name="T14" fmla="+- 0 14979 14568"/>
                <a:gd name="T15" fmla="*/ 14979 h 627"/>
                <a:gd name="T16" fmla="+- 0 10435 10408"/>
                <a:gd name="T17" fmla="*/ T16 w 774"/>
                <a:gd name="T18" fmla="+- 0 14892 14568"/>
                <a:gd name="T19" fmla="*/ 14892 h 627"/>
                <a:gd name="T20" fmla="+- 0 10468 10408"/>
                <a:gd name="T21" fmla="*/ T20 w 774"/>
                <a:gd name="T22" fmla="+- 0 14817 14568"/>
                <a:gd name="T23" fmla="*/ 14817 h 627"/>
                <a:gd name="T24" fmla="+- 0 10510 10408"/>
                <a:gd name="T25" fmla="*/ T24 w 774"/>
                <a:gd name="T26" fmla="+- 0 14754 14568"/>
                <a:gd name="T27" fmla="*/ 14754 h 627"/>
                <a:gd name="T28" fmla="+- 0 10559 10408"/>
                <a:gd name="T29" fmla="*/ T28 w 774"/>
                <a:gd name="T30" fmla="+- 0 14702 14568"/>
                <a:gd name="T31" fmla="*/ 14702 h 627"/>
                <a:gd name="T32" fmla="+- 0 10610 10408"/>
                <a:gd name="T33" fmla="*/ T32 w 774"/>
                <a:gd name="T34" fmla="+- 0 14659 14568"/>
                <a:gd name="T35" fmla="*/ 14659 h 627"/>
                <a:gd name="T36" fmla="+- 0 10660 10408"/>
                <a:gd name="T37" fmla="*/ T36 w 774"/>
                <a:gd name="T38" fmla="+- 0 14626 14568"/>
                <a:gd name="T39" fmla="*/ 14626 h 627"/>
                <a:gd name="T40" fmla="+- 0 10747 10408"/>
                <a:gd name="T41" fmla="*/ T40 w 774"/>
                <a:gd name="T42" fmla="+- 0 14584 14568"/>
                <a:gd name="T43" fmla="*/ 14584 h 627"/>
                <a:gd name="T44" fmla="+- 0 10795 10408"/>
                <a:gd name="T45" fmla="*/ T44 w 774"/>
                <a:gd name="T46" fmla="+- 0 14568 14568"/>
                <a:gd name="T47" fmla="*/ 14568 h 627"/>
                <a:gd name="T48" fmla="+- 0 10812 10408"/>
                <a:gd name="T49" fmla="*/ T48 w 774"/>
                <a:gd name="T50" fmla="+- 0 14573 14568"/>
                <a:gd name="T51" fmla="*/ 14573 h 627"/>
                <a:gd name="T52" fmla="+- 0 10883 10408"/>
                <a:gd name="T53" fmla="*/ T52 w 774"/>
                <a:gd name="T54" fmla="+- 0 14601 14568"/>
                <a:gd name="T55" fmla="*/ 14601 h 627"/>
                <a:gd name="T56" fmla="+- 0 10980 10408"/>
                <a:gd name="T57" fmla="*/ T56 w 774"/>
                <a:gd name="T58" fmla="+- 0 14659 14568"/>
                <a:gd name="T59" fmla="*/ 14659 h 627"/>
                <a:gd name="T60" fmla="+- 0 11031 10408"/>
                <a:gd name="T61" fmla="*/ T60 w 774"/>
                <a:gd name="T62" fmla="+- 0 14702 14568"/>
                <a:gd name="T63" fmla="*/ 14702 h 627"/>
                <a:gd name="T64" fmla="+- 0 11079 10408"/>
                <a:gd name="T65" fmla="*/ T64 w 774"/>
                <a:gd name="T66" fmla="+- 0 14754 14568"/>
                <a:gd name="T67" fmla="*/ 14754 h 627"/>
                <a:gd name="T68" fmla="+- 0 11122 10408"/>
                <a:gd name="T69" fmla="*/ T68 w 774"/>
                <a:gd name="T70" fmla="+- 0 14817 14568"/>
                <a:gd name="T71" fmla="*/ 14817 h 627"/>
                <a:gd name="T72" fmla="+- 0 11155 10408"/>
                <a:gd name="T73" fmla="*/ T72 w 774"/>
                <a:gd name="T74" fmla="+- 0 14892 14568"/>
                <a:gd name="T75" fmla="*/ 14892 h 627"/>
                <a:gd name="T76" fmla="+- 0 11176 10408"/>
                <a:gd name="T77" fmla="*/ T76 w 774"/>
                <a:gd name="T78" fmla="+- 0 14979 14568"/>
                <a:gd name="T79" fmla="*/ 14979 h 627"/>
                <a:gd name="T80" fmla="+- 0 11182 10408"/>
                <a:gd name="T81" fmla="*/ T80 w 774"/>
                <a:gd name="T82" fmla="+- 0 15079 14568"/>
                <a:gd name="T83" fmla="*/ 15079 h 627"/>
                <a:gd name="T84" fmla="+- 0 11169 10408"/>
                <a:gd name="T85" fmla="*/ T84 w 774"/>
                <a:gd name="T86" fmla="+- 0 15194 14568"/>
                <a:gd name="T87"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774" h="627">
                  <a:moveTo>
                    <a:pt x="761"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4" y="5"/>
                  </a:lnTo>
                  <a:lnTo>
                    <a:pt x="475" y="33"/>
                  </a:lnTo>
                  <a:lnTo>
                    <a:pt x="572" y="91"/>
                  </a:lnTo>
                  <a:lnTo>
                    <a:pt x="623" y="134"/>
                  </a:lnTo>
                  <a:lnTo>
                    <a:pt x="671" y="186"/>
                  </a:lnTo>
                  <a:lnTo>
                    <a:pt x="714" y="249"/>
                  </a:lnTo>
                  <a:lnTo>
                    <a:pt x="747" y="324"/>
                  </a:lnTo>
                  <a:lnTo>
                    <a:pt x="768" y="411"/>
                  </a:lnTo>
                  <a:lnTo>
                    <a:pt x="774" y="511"/>
                  </a:lnTo>
                  <a:lnTo>
                    <a:pt x="761" y="626"/>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8" name="Freeform 227"/>
            <p:cNvSpPr>
              <a:spLocks/>
            </p:cNvSpPr>
            <p:nvPr/>
          </p:nvSpPr>
          <p:spPr bwMode="auto">
            <a:xfrm>
              <a:off x="10408" y="14567"/>
              <a:ext cx="548" cy="627"/>
            </a:xfrm>
            <a:custGeom>
              <a:avLst/>
              <a:gdLst>
                <a:gd name="T0" fmla="+- 0 10732 10408"/>
                <a:gd name="T1" fmla="*/ T0 w 548"/>
                <a:gd name="T2" fmla="+- 0 15194 14568"/>
                <a:gd name="T3" fmla="*/ 15194 h 627"/>
                <a:gd name="T4" fmla="+- 0 10421 10408"/>
                <a:gd name="T5" fmla="*/ T4 w 548"/>
                <a:gd name="T6" fmla="+- 0 15194 14568"/>
                <a:gd name="T7" fmla="*/ 15194 h 627"/>
                <a:gd name="T8" fmla="+- 0 10408 10408"/>
                <a:gd name="T9" fmla="*/ T8 w 548"/>
                <a:gd name="T10" fmla="+- 0 15079 14568"/>
                <a:gd name="T11" fmla="*/ 15079 h 627"/>
                <a:gd name="T12" fmla="+- 0 10414 10408"/>
                <a:gd name="T13" fmla="*/ T12 w 548"/>
                <a:gd name="T14" fmla="+- 0 14979 14568"/>
                <a:gd name="T15" fmla="*/ 14979 h 627"/>
                <a:gd name="T16" fmla="+- 0 10435 10408"/>
                <a:gd name="T17" fmla="*/ T16 w 548"/>
                <a:gd name="T18" fmla="+- 0 14892 14568"/>
                <a:gd name="T19" fmla="*/ 14892 h 627"/>
                <a:gd name="T20" fmla="+- 0 10468 10408"/>
                <a:gd name="T21" fmla="*/ T20 w 548"/>
                <a:gd name="T22" fmla="+- 0 14817 14568"/>
                <a:gd name="T23" fmla="*/ 14817 h 627"/>
                <a:gd name="T24" fmla="+- 0 10510 10408"/>
                <a:gd name="T25" fmla="*/ T24 w 548"/>
                <a:gd name="T26" fmla="+- 0 14754 14568"/>
                <a:gd name="T27" fmla="*/ 14754 h 627"/>
                <a:gd name="T28" fmla="+- 0 10559 10408"/>
                <a:gd name="T29" fmla="*/ T28 w 548"/>
                <a:gd name="T30" fmla="+- 0 14702 14568"/>
                <a:gd name="T31" fmla="*/ 14702 h 627"/>
                <a:gd name="T32" fmla="+- 0 10610 10408"/>
                <a:gd name="T33" fmla="*/ T32 w 548"/>
                <a:gd name="T34" fmla="+- 0 14659 14568"/>
                <a:gd name="T35" fmla="*/ 14659 h 627"/>
                <a:gd name="T36" fmla="+- 0 10660 10408"/>
                <a:gd name="T37" fmla="*/ T36 w 548"/>
                <a:gd name="T38" fmla="+- 0 14626 14568"/>
                <a:gd name="T39" fmla="*/ 14626 h 627"/>
                <a:gd name="T40" fmla="+- 0 10747 10408"/>
                <a:gd name="T41" fmla="*/ T40 w 548"/>
                <a:gd name="T42" fmla="+- 0 14584 14568"/>
                <a:gd name="T43" fmla="*/ 14584 h 627"/>
                <a:gd name="T44" fmla="+- 0 10795 10408"/>
                <a:gd name="T45" fmla="*/ T44 w 548"/>
                <a:gd name="T46" fmla="+- 0 14568 14568"/>
                <a:gd name="T47" fmla="*/ 14568 h 627"/>
                <a:gd name="T48" fmla="+- 0 10816 10408"/>
                <a:gd name="T49" fmla="*/ T48 w 548"/>
                <a:gd name="T50" fmla="+- 0 14574 14568"/>
                <a:gd name="T51" fmla="*/ 14574 h 627"/>
                <a:gd name="T52" fmla="+- 0 10852 10408"/>
                <a:gd name="T53" fmla="*/ T52 w 548"/>
                <a:gd name="T54" fmla="+- 0 14588 14568"/>
                <a:gd name="T55" fmla="*/ 14588 h 627"/>
                <a:gd name="T56" fmla="+- 0 10901 10408"/>
                <a:gd name="T57" fmla="*/ T56 w 548"/>
                <a:gd name="T58" fmla="+- 0 14610 14568"/>
                <a:gd name="T59" fmla="*/ 14610 h 627"/>
                <a:gd name="T60" fmla="+- 0 10956 10408"/>
                <a:gd name="T61" fmla="*/ T60 w 548"/>
                <a:gd name="T62" fmla="+- 0 14643 14568"/>
                <a:gd name="T63" fmla="*/ 14643 h 627"/>
                <a:gd name="T64" fmla="+- 0 10884 10408"/>
                <a:gd name="T65" fmla="*/ T64 w 548"/>
                <a:gd name="T66" fmla="+- 0 14656 14568"/>
                <a:gd name="T67" fmla="*/ 14656 h 627"/>
                <a:gd name="T68" fmla="+- 0 10818 10408"/>
                <a:gd name="T69" fmla="*/ T68 w 548"/>
                <a:gd name="T70" fmla="+- 0 14678 14568"/>
                <a:gd name="T71" fmla="*/ 14678 h 627"/>
                <a:gd name="T72" fmla="+- 0 10758 10408"/>
                <a:gd name="T73" fmla="*/ T72 w 548"/>
                <a:gd name="T74" fmla="+- 0 14711 14568"/>
                <a:gd name="T75" fmla="*/ 14711 h 627"/>
                <a:gd name="T76" fmla="+- 0 10707 10408"/>
                <a:gd name="T77" fmla="*/ T76 w 548"/>
                <a:gd name="T78" fmla="+- 0 14755 14568"/>
                <a:gd name="T79" fmla="*/ 14755 h 627"/>
                <a:gd name="T80" fmla="+- 0 10667 10408"/>
                <a:gd name="T81" fmla="*/ T80 w 548"/>
                <a:gd name="T82" fmla="+- 0 14814 14568"/>
                <a:gd name="T83" fmla="*/ 14814 h 627"/>
                <a:gd name="T84" fmla="+- 0 10640 10408"/>
                <a:gd name="T85" fmla="*/ T84 w 548"/>
                <a:gd name="T86" fmla="+- 0 14889 14568"/>
                <a:gd name="T87" fmla="*/ 14889 h 627"/>
                <a:gd name="T88" fmla="+- 0 10633 10408"/>
                <a:gd name="T89" fmla="*/ T88 w 548"/>
                <a:gd name="T90" fmla="+- 0 14969 14568"/>
                <a:gd name="T91" fmla="*/ 14969 h 627"/>
                <a:gd name="T92" fmla="+- 0 10645 10408"/>
                <a:gd name="T93" fmla="*/ T92 w 548"/>
                <a:gd name="T94" fmla="+- 0 15054 14568"/>
                <a:gd name="T95" fmla="*/ 15054 h 627"/>
                <a:gd name="T96" fmla="+- 0 10678 10408"/>
                <a:gd name="T97" fmla="*/ T96 w 548"/>
                <a:gd name="T98" fmla="+- 0 15134 14568"/>
                <a:gd name="T99" fmla="*/ 15134 h 627"/>
                <a:gd name="T100" fmla="+- 0 10732 10408"/>
                <a:gd name="T101" fmla="*/ T100 w 548"/>
                <a:gd name="T102" fmla="+- 0 15194 14568"/>
                <a:gd name="T103" fmla="*/ 15194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548" h="627">
                  <a:moveTo>
                    <a:pt x="324" y="626"/>
                  </a:moveTo>
                  <a:lnTo>
                    <a:pt x="13" y="626"/>
                  </a:lnTo>
                  <a:lnTo>
                    <a:pt x="0" y="511"/>
                  </a:lnTo>
                  <a:lnTo>
                    <a:pt x="6" y="411"/>
                  </a:lnTo>
                  <a:lnTo>
                    <a:pt x="27" y="324"/>
                  </a:lnTo>
                  <a:lnTo>
                    <a:pt x="60" y="249"/>
                  </a:lnTo>
                  <a:lnTo>
                    <a:pt x="102" y="186"/>
                  </a:lnTo>
                  <a:lnTo>
                    <a:pt x="151" y="134"/>
                  </a:lnTo>
                  <a:lnTo>
                    <a:pt x="202" y="91"/>
                  </a:lnTo>
                  <a:lnTo>
                    <a:pt x="252" y="58"/>
                  </a:lnTo>
                  <a:lnTo>
                    <a:pt x="339" y="16"/>
                  </a:lnTo>
                  <a:lnTo>
                    <a:pt x="387" y="0"/>
                  </a:lnTo>
                  <a:lnTo>
                    <a:pt x="408" y="6"/>
                  </a:lnTo>
                  <a:lnTo>
                    <a:pt x="444" y="20"/>
                  </a:lnTo>
                  <a:lnTo>
                    <a:pt x="493" y="42"/>
                  </a:lnTo>
                  <a:lnTo>
                    <a:pt x="548" y="75"/>
                  </a:lnTo>
                  <a:lnTo>
                    <a:pt x="476" y="88"/>
                  </a:lnTo>
                  <a:lnTo>
                    <a:pt x="410" y="110"/>
                  </a:lnTo>
                  <a:lnTo>
                    <a:pt x="350" y="143"/>
                  </a:lnTo>
                  <a:lnTo>
                    <a:pt x="299" y="187"/>
                  </a:lnTo>
                  <a:lnTo>
                    <a:pt x="259" y="246"/>
                  </a:lnTo>
                  <a:lnTo>
                    <a:pt x="232" y="321"/>
                  </a:lnTo>
                  <a:lnTo>
                    <a:pt x="225" y="401"/>
                  </a:lnTo>
                  <a:lnTo>
                    <a:pt x="237" y="486"/>
                  </a:lnTo>
                  <a:lnTo>
                    <a:pt x="270" y="566"/>
                  </a:lnTo>
                  <a:lnTo>
                    <a:pt x="324" y="626"/>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p:cNvSpPr>
            <p:nvPr/>
          </p:nvSpPr>
          <p:spPr bwMode="auto">
            <a:xfrm>
              <a:off x="10386" y="14964"/>
              <a:ext cx="818" cy="246"/>
            </a:xfrm>
            <a:custGeom>
              <a:avLst/>
              <a:gdLst>
                <a:gd name="T0" fmla="+- 0 11058 10386"/>
                <a:gd name="T1" fmla="*/ T0 w 818"/>
                <a:gd name="T2" fmla="+- 0 15172 14965"/>
                <a:gd name="T3" fmla="*/ 15172 h 246"/>
                <a:gd name="T4" fmla="+- 0 11058 10386"/>
                <a:gd name="T5" fmla="*/ T4 w 818"/>
                <a:gd name="T6" fmla="+- 0 15109 14965"/>
                <a:gd name="T7" fmla="*/ 15109 h 246"/>
                <a:gd name="T8" fmla="+- 0 11072 10386"/>
                <a:gd name="T9" fmla="*/ T8 w 818"/>
                <a:gd name="T10" fmla="+- 0 15042 14965"/>
                <a:gd name="T11" fmla="*/ 15042 h 246"/>
                <a:gd name="T12" fmla="+- 0 10960 10386"/>
                <a:gd name="T13" fmla="*/ T12 w 818"/>
                <a:gd name="T14" fmla="+- 0 15030 14965"/>
                <a:gd name="T15" fmla="*/ 15030 h 246"/>
                <a:gd name="T16" fmla="+- 0 10967 10386"/>
                <a:gd name="T17" fmla="*/ T16 w 818"/>
                <a:gd name="T18" fmla="+- 0 15049 14965"/>
                <a:gd name="T19" fmla="*/ 15049 h 246"/>
                <a:gd name="T20" fmla="+- 0 10973 10386"/>
                <a:gd name="T21" fmla="*/ T20 w 818"/>
                <a:gd name="T22" fmla="+- 0 15141 14965"/>
                <a:gd name="T23" fmla="*/ 15141 h 246"/>
                <a:gd name="T24" fmla="+- 0 10976 10386"/>
                <a:gd name="T25" fmla="*/ T24 w 818"/>
                <a:gd name="T26" fmla="+- 0 15211 14965"/>
                <a:gd name="T27" fmla="*/ 15211 h 246"/>
                <a:gd name="T28" fmla="+- 0 10920 10386"/>
                <a:gd name="T29" fmla="*/ T28 w 818"/>
                <a:gd name="T30" fmla="+- 0 15172 14965"/>
                <a:gd name="T31" fmla="*/ 15172 h 246"/>
                <a:gd name="T32" fmla="+- 0 10912 10386"/>
                <a:gd name="T33" fmla="*/ T32 w 818"/>
                <a:gd name="T34" fmla="+- 0 15078 14965"/>
                <a:gd name="T35" fmla="*/ 15078 h 246"/>
                <a:gd name="T36" fmla="+- 0 10927 10386"/>
                <a:gd name="T37" fmla="*/ T36 w 818"/>
                <a:gd name="T38" fmla="+- 0 15036 14965"/>
                <a:gd name="T39" fmla="*/ 15036 h 246"/>
                <a:gd name="T40" fmla="+- 0 10814 10386"/>
                <a:gd name="T41" fmla="*/ T40 w 818"/>
                <a:gd name="T42" fmla="+- 0 15036 14965"/>
                <a:gd name="T43" fmla="*/ 15036 h 246"/>
                <a:gd name="T44" fmla="+- 0 10827 10386"/>
                <a:gd name="T45" fmla="*/ T44 w 818"/>
                <a:gd name="T46" fmla="+- 0 15078 14965"/>
                <a:gd name="T47" fmla="*/ 15078 h 246"/>
                <a:gd name="T48" fmla="+- 0 10820 10386"/>
                <a:gd name="T49" fmla="*/ T48 w 818"/>
                <a:gd name="T50" fmla="+- 0 15172 14965"/>
                <a:gd name="T51" fmla="*/ 15172 h 246"/>
                <a:gd name="T52" fmla="+- 0 10763 10386"/>
                <a:gd name="T53" fmla="*/ T52 w 818"/>
                <a:gd name="T54" fmla="+- 0 15211 14965"/>
                <a:gd name="T55" fmla="*/ 15211 h 246"/>
                <a:gd name="T56" fmla="+- 0 10766 10386"/>
                <a:gd name="T57" fmla="*/ T56 w 818"/>
                <a:gd name="T58" fmla="+- 0 15141 14965"/>
                <a:gd name="T59" fmla="*/ 15141 h 246"/>
                <a:gd name="T60" fmla="+- 0 10773 10386"/>
                <a:gd name="T61" fmla="*/ T60 w 818"/>
                <a:gd name="T62" fmla="+- 0 15049 14965"/>
                <a:gd name="T63" fmla="*/ 15049 h 246"/>
                <a:gd name="T64" fmla="+- 0 10781 10386"/>
                <a:gd name="T65" fmla="*/ T64 w 818"/>
                <a:gd name="T66" fmla="+- 0 15030 14965"/>
                <a:gd name="T67" fmla="*/ 15030 h 246"/>
                <a:gd name="T68" fmla="+- 0 10669 10386"/>
                <a:gd name="T69" fmla="*/ T68 w 818"/>
                <a:gd name="T70" fmla="+- 0 15042 14965"/>
                <a:gd name="T71" fmla="*/ 15042 h 246"/>
                <a:gd name="T72" fmla="+- 0 10681 10386"/>
                <a:gd name="T73" fmla="*/ T72 w 818"/>
                <a:gd name="T74" fmla="+- 0 15109 14965"/>
                <a:gd name="T75" fmla="*/ 15109 h 246"/>
                <a:gd name="T76" fmla="+- 0 10681 10386"/>
                <a:gd name="T77" fmla="*/ T76 w 818"/>
                <a:gd name="T78" fmla="+- 0 15172 14965"/>
                <a:gd name="T79" fmla="*/ 15172 h 246"/>
                <a:gd name="T80" fmla="+- 0 10615 10386"/>
                <a:gd name="T81" fmla="*/ T80 w 818"/>
                <a:gd name="T82" fmla="+- 0 15172 14965"/>
                <a:gd name="T83" fmla="*/ 15172 h 246"/>
                <a:gd name="T84" fmla="+- 0 10615 10386"/>
                <a:gd name="T85" fmla="*/ T84 w 818"/>
                <a:gd name="T86" fmla="+- 0 15109 14965"/>
                <a:gd name="T87" fmla="*/ 15109 h 246"/>
                <a:gd name="T88" fmla="+- 0 10629 10386"/>
                <a:gd name="T89" fmla="*/ T88 w 818"/>
                <a:gd name="T90" fmla="+- 0 15042 14965"/>
                <a:gd name="T91" fmla="*/ 15042 h 246"/>
                <a:gd name="T92" fmla="+- 0 10517 10386"/>
                <a:gd name="T93" fmla="*/ T92 w 818"/>
                <a:gd name="T94" fmla="+- 0 15030 14965"/>
                <a:gd name="T95" fmla="*/ 15030 h 246"/>
                <a:gd name="T96" fmla="+- 0 10524 10386"/>
                <a:gd name="T97" fmla="*/ T96 w 818"/>
                <a:gd name="T98" fmla="+- 0 15049 14965"/>
                <a:gd name="T99" fmla="*/ 15049 h 246"/>
                <a:gd name="T100" fmla="+- 0 10530 10386"/>
                <a:gd name="T101" fmla="*/ T100 w 818"/>
                <a:gd name="T102" fmla="+- 0 15141 14965"/>
                <a:gd name="T103" fmla="*/ 15141 h 246"/>
                <a:gd name="T104" fmla="+- 0 10533 10386"/>
                <a:gd name="T105" fmla="*/ T104 w 818"/>
                <a:gd name="T106" fmla="+- 0 15211 14965"/>
                <a:gd name="T107" fmla="*/ 15211 h 246"/>
                <a:gd name="T108" fmla="+- 0 10477 10386"/>
                <a:gd name="T109" fmla="*/ T108 w 818"/>
                <a:gd name="T110" fmla="+- 0 15172 14965"/>
                <a:gd name="T111" fmla="*/ 15172 h 246"/>
                <a:gd name="T112" fmla="+- 0 10469 10386"/>
                <a:gd name="T113" fmla="*/ T112 w 818"/>
                <a:gd name="T114" fmla="+- 0 15078 14965"/>
                <a:gd name="T115" fmla="*/ 15078 h 246"/>
                <a:gd name="T116" fmla="+- 0 10484 10386"/>
                <a:gd name="T117" fmla="*/ T116 w 818"/>
                <a:gd name="T118" fmla="+- 0 15036 14965"/>
                <a:gd name="T119" fmla="*/ 15036 h 246"/>
                <a:gd name="T120" fmla="+- 0 10386 10386"/>
                <a:gd name="T121" fmla="*/ T120 w 818"/>
                <a:gd name="T122" fmla="+- 0 15017 14965"/>
                <a:gd name="T123" fmla="*/ 15017 h 246"/>
                <a:gd name="T124" fmla="+- 0 10471 10386"/>
                <a:gd name="T125" fmla="*/ T124 w 818"/>
                <a:gd name="T126" fmla="+- 0 15004 14965"/>
                <a:gd name="T127" fmla="*/ 15004 h 246"/>
                <a:gd name="T128" fmla="+- 0 10480 10386"/>
                <a:gd name="T129" fmla="*/ T128 w 818"/>
                <a:gd name="T130" fmla="+- 0 14973 14965"/>
                <a:gd name="T131" fmla="*/ 14973 h 246"/>
                <a:gd name="T132" fmla="+- 0 10512 10386"/>
                <a:gd name="T133" fmla="*/ T132 w 818"/>
                <a:gd name="T134" fmla="+- 0 14967 14965"/>
                <a:gd name="T135" fmla="*/ 14967 h 246"/>
                <a:gd name="T136" fmla="+- 0 10529 10386"/>
                <a:gd name="T137" fmla="*/ T136 w 818"/>
                <a:gd name="T138" fmla="+- 0 14994 14965"/>
                <a:gd name="T139" fmla="*/ 14994 h 246"/>
                <a:gd name="T140" fmla="+- 0 10517 10386"/>
                <a:gd name="T141" fmla="*/ T140 w 818"/>
                <a:gd name="T142" fmla="+- 0 15017 14965"/>
                <a:gd name="T143" fmla="*/ 15017 h 246"/>
                <a:gd name="T144" fmla="+- 0 10619 10386"/>
                <a:gd name="T145" fmla="*/ T144 w 818"/>
                <a:gd name="T146" fmla="+- 0 15004 14965"/>
                <a:gd name="T147" fmla="*/ 15004 h 246"/>
                <a:gd name="T148" fmla="+- 0 10627 10386"/>
                <a:gd name="T149" fmla="*/ T148 w 818"/>
                <a:gd name="T150" fmla="+- 0 14973 14965"/>
                <a:gd name="T151" fmla="*/ 14973 h 246"/>
                <a:gd name="T152" fmla="+- 0 10659 10386"/>
                <a:gd name="T153" fmla="*/ T152 w 818"/>
                <a:gd name="T154" fmla="+- 0 14967 14965"/>
                <a:gd name="T155" fmla="*/ 14967 h 246"/>
                <a:gd name="T156" fmla="+- 0 10677 10386"/>
                <a:gd name="T157" fmla="*/ T156 w 818"/>
                <a:gd name="T158" fmla="+- 0 14994 14965"/>
                <a:gd name="T159" fmla="*/ 14994 h 246"/>
                <a:gd name="T160" fmla="+- 0 10665 10386"/>
                <a:gd name="T161" fmla="*/ T160 w 818"/>
                <a:gd name="T162" fmla="+- 0 15017 14965"/>
                <a:gd name="T163" fmla="*/ 15017 h 246"/>
                <a:gd name="T164" fmla="+- 0 10767 10386"/>
                <a:gd name="T165" fmla="*/ T164 w 818"/>
                <a:gd name="T166" fmla="+- 0 15004 14965"/>
                <a:gd name="T167" fmla="*/ 15004 h 246"/>
                <a:gd name="T168" fmla="+- 0 10775 10386"/>
                <a:gd name="T169" fmla="*/ T168 w 818"/>
                <a:gd name="T170" fmla="+- 0 14973 14965"/>
                <a:gd name="T171" fmla="*/ 14973 h 246"/>
                <a:gd name="T172" fmla="+- 0 10807 10386"/>
                <a:gd name="T173" fmla="*/ T172 w 818"/>
                <a:gd name="T174" fmla="+- 0 14967 14965"/>
                <a:gd name="T175" fmla="*/ 14967 h 246"/>
                <a:gd name="T176" fmla="+- 0 10825 10386"/>
                <a:gd name="T177" fmla="*/ T176 w 818"/>
                <a:gd name="T178" fmla="+- 0 14994 14965"/>
                <a:gd name="T179" fmla="*/ 14994 h 246"/>
                <a:gd name="T180" fmla="+- 0 10813 10386"/>
                <a:gd name="T181" fmla="*/ T180 w 818"/>
                <a:gd name="T182" fmla="+- 0 15017 14965"/>
                <a:gd name="T183" fmla="*/ 15017 h 246"/>
                <a:gd name="T184" fmla="+- 0 10914 10386"/>
                <a:gd name="T185" fmla="*/ T184 w 818"/>
                <a:gd name="T186" fmla="+- 0 15004 14965"/>
                <a:gd name="T187" fmla="*/ 15004 h 246"/>
                <a:gd name="T188" fmla="+- 0 10923 10386"/>
                <a:gd name="T189" fmla="*/ T188 w 818"/>
                <a:gd name="T190" fmla="+- 0 14973 14965"/>
                <a:gd name="T191" fmla="*/ 14973 h 246"/>
                <a:gd name="T192" fmla="+- 0 10955 10386"/>
                <a:gd name="T193" fmla="*/ T192 w 818"/>
                <a:gd name="T194" fmla="+- 0 14967 14965"/>
                <a:gd name="T195" fmla="*/ 14967 h 246"/>
                <a:gd name="T196" fmla="+- 0 10972 10386"/>
                <a:gd name="T197" fmla="*/ T196 w 818"/>
                <a:gd name="T198" fmla="+- 0 14994 14965"/>
                <a:gd name="T199" fmla="*/ 14994 h 246"/>
                <a:gd name="T200" fmla="+- 0 10960 10386"/>
                <a:gd name="T201" fmla="*/ T200 w 818"/>
                <a:gd name="T202" fmla="+- 0 15017 14965"/>
                <a:gd name="T203" fmla="*/ 15017 h 246"/>
                <a:gd name="T204" fmla="+- 0 11062 10386"/>
                <a:gd name="T205" fmla="*/ T204 w 818"/>
                <a:gd name="T206" fmla="+- 0 15004 14965"/>
                <a:gd name="T207" fmla="*/ 15004 h 246"/>
                <a:gd name="T208" fmla="+- 0 11070 10386"/>
                <a:gd name="T209" fmla="*/ T208 w 818"/>
                <a:gd name="T210" fmla="+- 0 14973 14965"/>
                <a:gd name="T211" fmla="*/ 14973 h 246"/>
                <a:gd name="T212" fmla="+- 0 11102 10386"/>
                <a:gd name="T213" fmla="*/ T212 w 818"/>
                <a:gd name="T214" fmla="+- 0 14967 14965"/>
                <a:gd name="T215" fmla="*/ 14967 h 246"/>
                <a:gd name="T216" fmla="+- 0 11120 10386"/>
                <a:gd name="T217" fmla="*/ T216 w 818"/>
                <a:gd name="T218" fmla="+- 0 14994 14965"/>
                <a:gd name="T219" fmla="*/ 14994 h 246"/>
                <a:gd name="T220" fmla="+- 0 11108 10386"/>
                <a:gd name="T221" fmla="*/ T220 w 818"/>
                <a:gd name="T222" fmla="+- 0 15017 14965"/>
                <a:gd name="T223" fmla="*/ 15017 h 246"/>
                <a:gd name="T224" fmla="+- 0 11108 10386"/>
                <a:gd name="T225" fmla="*/ T224 w 818"/>
                <a:gd name="T226" fmla="+- 0 15030 14965"/>
                <a:gd name="T227" fmla="*/ 15030 h 246"/>
                <a:gd name="T228" fmla="+- 0 11115 10386"/>
                <a:gd name="T229" fmla="*/ T228 w 818"/>
                <a:gd name="T230" fmla="+- 0 15049 14965"/>
                <a:gd name="T231" fmla="*/ 15049 h 246"/>
                <a:gd name="T232" fmla="+- 0 11121 10386"/>
                <a:gd name="T233" fmla="*/ T232 w 818"/>
                <a:gd name="T234" fmla="+- 0 15141 14965"/>
                <a:gd name="T235" fmla="*/ 15141 h 246"/>
                <a:gd name="T236" fmla="+- 0 11124 10386"/>
                <a:gd name="T237" fmla="*/ T236 w 818"/>
                <a:gd name="T238" fmla="+- 0 15211 14965"/>
                <a:gd name="T239" fmla="*/ 15211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818" h="246">
                  <a:moveTo>
                    <a:pt x="738" y="246"/>
                  </a:moveTo>
                  <a:lnTo>
                    <a:pt x="672" y="246"/>
                  </a:lnTo>
                  <a:lnTo>
                    <a:pt x="672" y="207"/>
                  </a:lnTo>
                  <a:lnTo>
                    <a:pt x="682" y="207"/>
                  </a:lnTo>
                  <a:lnTo>
                    <a:pt x="675" y="176"/>
                  </a:lnTo>
                  <a:lnTo>
                    <a:pt x="672" y="144"/>
                  </a:lnTo>
                  <a:lnTo>
                    <a:pt x="674" y="113"/>
                  </a:lnTo>
                  <a:lnTo>
                    <a:pt x="682" y="84"/>
                  </a:lnTo>
                  <a:lnTo>
                    <a:pt x="686" y="77"/>
                  </a:lnTo>
                  <a:lnTo>
                    <a:pt x="688" y="71"/>
                  </a:lnTo>
                  <a:lnTo>
                    <a:pt x="691" y="65"/>
                  </a:lnTo>
                  <a:lnTo>
                    <a:pt x="574" y="65"/>
                  </a:lnTo>
                  <a:lnTo>
                    <a:pt x="576" y="71"/>
                  </a:lnTo>
                  <a:lnTo>
                    <a:pt x="578" y="77"/>
                  </a:lnTo>
                  <a:lnTo>
                    <a:pt x="581" y="84"/>
                  </a:lnTo>
                  <a:lnTo>
                    <a:pt x="589" y="113"/>
                  </a:lnTo>
                  <a:lnTo>
                    <a:pt x="590" y="144"/>
                  </a:lnTo>
                  <a:lnTo>
                    <a:pt x="587" y="176"/>
                  </a:lnTo>
                  <a:lnTo>
                    <a:pt x="582" y="207"/>
                  </a:lnTo>
                  <a:lnTo>
                    <a:pt x="590" y="207"/>
                  </a:lnTo>
                  <a:lnTo>
                    <a:pt x="590" y="246"/>
                  </a:lnTo>
                  <a:lnTo>
                    <a:pt x="524" y="246"/>
                  </a:lnTo>
                  <a:lnTo>
                    <a:pt x="524" y="207"/>
                  </a:lnTo>
                  <a:lnTo>
                    <a:pt x="534" y="207"/>
                  </a:lnTo>
                  <a:lnTo>
                    <a:pt x="528" y="176"/>
                  </a:lnTo>
                  <a:lnTo>
                    <a:pt x="524" y="144"/>
                  </a:lnTo>
                  <a:lnTo>
                    <a:pt x="526" y="113"/>
                  </a:lnTo>
                  <a:lnTo>
                    <a:pt x="535" y="84"/>
                  </a:lnTo>
                  <a:lnTo>
                    <a:pt x="538" y="77"/>
                  </a:lnTo>
                  <a:lnTo>
                    <a:pt x="541" y="71"/>
                  </a:lnTo>
                  <a:lnTo>
                    <a:pt x="543" y="65"/>
                  </a:lnTo>
                  <a:lnTo>
                    <a:pt x="426" y="65"/>
                  </a:lnTo>
                  <a:lnTo>
                    <a:pt x="428" y="71"/>
                  </a:lnTo>
                  <a:lnTo>
                    <a:pt x="431" y="77"/>
                  </a:lnTo>
                  <a:lnTo>
                    <a:pt x="434" y="84"/>
                  </a:lnTo>
                  <a:lnTo>
                    <a:pt x="441" y="113"/>
                  </a:lnTo>
                  <a:lnTo>
                    <a:pt x="443" y="144"/>
                  </a:lnTo>
                  <a:lnTo>
                    <a:pt x="440" y="176"/>
                  </a:lnTo>
                  <a:lnTo>
                    <a:pt x="434" y="207"/>
                  </a:lnTo>
                  <a:lnTo>
                    <a:pt x="443" y="207"/>
                  </a:lnTo>
                  <a:lnTo>
                    <a:pt x="443" y="246"/>
                  </a:lnTo>
                  <a:lnTo>
                    <a:pt x="377" y="246"/>
                  </a:lnTo>
                  <a:lnTo>
                    <a:pt x="377" y="207"/>
                  </a:lnTo>
                  <a:lnTo>
                    <a:pt x="387" y="207"/>
                  </a:lnTo>
                  <a:lnTo>
                    <a:pt x="380" y="176"/>
                  </a:lnTo>
                  <a:lnTo>
                    <a:pt x="377" y="144"/>
                  </a:lnTo>
                  <a:lnTo>
                    <a:pt x="378" y="113"/>
                  </a:lnTo>
                  <a:lnTo>
                    <a:pt x="387" y="84"/>
                  </a:lnTo>
                  <a:lnTo>
                    <a:pt x="390" y="77"/>
                  </a:lnTo>
                  <a:lnTo>
                    <a:pt x="393" y="71"/>
                  </a:lnTo>
                  <a:lnTo>
                    <a:pt x="395" y="65"/>
                  </a:lnTo>
                  <a:lnTo>
                    <a:pt x="279" y="65"/>
                  </a:lnTo>
                  <a:lnTo>
                    <a:pt x="281" y="71"/>
                  </a:lnTo>
                  <a:lnTo>
                    <a:pt x="283" y="77"/>
                  </a:lnTo>
                  <a:lnTo>
                    <a:pt x="286" y="84"/>
                  </a:lnTo>
                  <a:lnTo>
                    <a:pt x="293" y="113"/>
                  </a:lnTo>
                  <a:lnTo>
                    <a:pt x="295" y="144"/>
                  </a:lnTo>
                  <a:lnTo>
                    <a:pt x="292" y="176"/>
                  </a:lnTo>
                  <a:lnTo>
                    <a:pt x="286" y="207"/>
                  </a:lnTo>
                  <a:lnTo>
                    <a:pt x="295" y="207"/>
                  </a:lnTo>
                  <a:lnTo>
                    <a:pt x="295" y="246"/>
                  </a:lnTo>
                  <a:lnTo>
                    <a:pt x="229" y="246"/>
                  </a:lnTo>
                  <a:lnTo>
                    <a:pt x="229" y="207"/>
                  </a:lnTo>
                  <a:lnTo>
                    <a:pt x="239" y="207"/>
                  </a:lnTo>
                  <a:lnTo>
                    <a:pt x="232" y="176"/>
                  </a:lnTo>
                  <a:lnTo>
                    <a:pt x="229" y="144"/>
                  </a:lnTo>
                  <a:lnTo>
                    <a:pt x="231" y="113"/>
                  </a:lnTo>
                  <a:lnTo>
                    <a:pt x="239" y="84"/>
                  </a:lnTo>
                  <a:lnTo>
                    <a:pt x="243" y="77"/>
                  </a:lnTo>
                  <a:lnTo>
                    <a:pt x="245" y="71"/>
                  </a:lnTo>
                  <a:lnTo>
                    <a:pt x="248" y="65"/>
                  </a:lnTo>
                  <a:lnTo>
                    <a:pt x="131" y="65"/>
                  </a:lnTo>
                  <a:lnTo>
                    <a:pt x="133" y="71"/>
                  </a:lnTo>
                  <a:lnTo>
                    <a:pt x="135" y="77"/>
                  </a:lnTo>
                  <a:lnTo>
                    <a:pt x="138" y="84"/>
                  </a:lnTo>
                  <a:lnTo>
                    <a:pt x="146" y="113"/>
                  </a:lnTo>
                  <a:lnTo>
                    <a:pt x="147" y="144"/>
                  </a:lnTo>
                  <a:lnTo>
                    <a:pt x="144" y="176"/>
                  </a:lnTo>
                  <a:lnTo>
                    <a:pt x="139" y="207"/>
                  </a:lnTo>
                  <a:lnTo>
                    <a:pt x="147" y="207"/>
                  </a:lnTo>
                  <a:lnTo>
                    <a:pt x="147" y="246"/>
                  </a:lnTo>
                  <a:lnTo>
                    <a:pt x="81" y="246"/>
                  </a:lnTo>
                  <a:lnTo>
                    <a:pt x="81" y="207"/>
                  </a:lnTo>
                  <a:lnTo>
                    <a:pt x="91" y="207"/>
                  </a:lnTo>
                  <a:lnTo>
                    <a:pt x="85" y="176"/>
                  </a:lnTo>
                  <a:lnTo>
                    <a:pt x="81" y="144"/>
                  </a:lnTo>
                  <a:lnTo>
                    <a:pt x="83" y="113"/>
                  </a:lnTo>
                  <a:lnTo>
                    <a:pt x="92" y="84"/>
                  </a:lnTo>
                  <a:lnTo>
                    <a:pt x="95" y="77"/>
                  </a:lnTo>
                  <a:lnTo>
                    <a:pt x="98" y="71"/>
                  </a:lnTo>
                  <a:lnTo>
                    <a:pt x="100" y="65"/>
                  </a:lnTo>
                  <a:lnTo>
                    <a:pt x="0" y="65"/>
                  </a:lnTo>
                  <a:lnTo>
                    <a:pt x="0" y="52"/>
                  </a:lnTo>
                  <a:lnTo>
                    <a:pt x="97" y="52"/>
                  </a:lnTo>
                  <a:lnTo>
                    <a:pt x="90" y="47"/>
                  </a:lnTo>
                  <a:lnTo>
                    <a:pt x="85" y="39"/>
                  </a:lnTo>
                  <a:lnTo>
                    <a:pt x="85" y="29"/>
                  </a:lnTo>
                  <a:lnTo>
                    <a:pt x="88" y="18"/>
                  </a:lnTo>
                  <a:lnTo>
                    <a:pt x="94" y="8"/>
                  </a:lnTo>
                  <a:lnTo>
                    <a:pt x="103" y="2"/>
                  </a:lnTo>
                  <a:lnTo>
                    <a:pt x="114" y="0"/>
                  </a:lnTo>
                  <a:lnTo>
                    <a:pt x="126" y="2"/>
                  </a:lnTo>
                  <a:lnTo>
                    <a:pt x="135" y="8"/>
                  </a:lnTo>
                  <a:lnTo>
                    <a:pt x="141" y="18"/>
                  </a:lnTo>
                  <a:lnTo>
                    <a:pt x="143" y="29"/>
                  </a:lnTo>
                  <a:lnTo>
                    <a:pt x="143" y="38"/>
                  </a:lnTo>
                  <a:lnTo>
                    <a:pt x="139" y="47"/>
                  </a:lnTo>
                  <a:lnTo>
                    <a:pt x="131" y="52"/>
                  </a:lnTo>
                  <a:lnTo>
                    <a:pt x="245" y="52"/>
                  </a:lnTo>
                  <a:lnTo>
                    <a:pt x="238" y="47"/>
                  </a:lnTo>
                  <a:lnTo>
                    <a:pt x="233" y="39"/>
                  </a:lnTo>
                  <a:lnTo>
                    <a:pt x="233" y="29"/>
                  </a:lnTo>
                  <a:lnTo>
                    <a:pt x="235" y="18"/>
                  </a:lnTo>
                  <a:lnTo>
                    <a:pt x="241" y="8"/>
                  </a:lnTo>
                  <a:lnTo>
                    <a:pt x="251" y="2"/>
                  </a:lnTo>
                  <a:lnTo>
                    <a:pt x="262" y="0"/>
                  </a:lnTo>
                  <a:lnTo>
                    <a:pt x="273" y="2"/>
                  </a:lnTo>
                  <a:lnTo>
                    <a:pt x="283" y="8"/>
                  </a:lnTo>
                  <a:lnTo>
                    <a:pt x="289" y="18"/>
                  </a:lnTo>
                  <a:lnTo>
                    <a:pt x="291" y="29"/>
                  </a:lnTo>
                  <a:lnTo>
                    <a:pt x="291" y="38"/>
                  </a:lnTo>
                  <a:lnTo>
                    <a:pt x="286" y="47"/>
                  </a:lnTo>
                  <a:lnTo>
                    <a:pt x="279" y="52"/>
                  </a:lnTo>
                  <a:lnTo>
                    <a:pt x="393" y="52"/>
                  </a:lnTo>
                  <a:lnTo>
                    <a:pt x="385" y="47"/>
                  </a:lnTo>
                  <a:lnTo>
                    <a:pt x="381" y="39"/>
                  </a:lnTo>
                  <a:lnTo>
                    <a:pt x="381" y="29"/>
                  </a:lnTo>
                  <a:lnTo>
                    <a:pt x="383" y="18"/>
                  </a:lnTo>
                  <a:lnTo>
                    <a:pt x="389" y="8"/>
                  </a:lnTo>
                  <a:lnTo>
                    <a:pt x="398" y="2"/>
                  </a:lnTo>
                  <a:lnTo>
                    <a:pt x="410" y="0"/>
                  </a:lnTo>
                  <a:lnTo>
                    <a:pt x="421" y="2"/>
                  </a:lnTo>
                  <a:lnTo>
                    <a:pt x="430" y="8"/>
                  </a:lnTo>
                  <a:lnTo>
                    <a:pt x="436" y="18"/>
                  </a:lnTo>
                  <a:lnTo>
                    <a:pt x="439" y="29"/>
                  </a:lnTo>
                  <a:lnTo>
                    <a:pt x="439" y="38"/>
                  </a:lnTo>
                  <a:lnTo>
                    <a:pt x="434" y="47"/>
                  </a:lnTo>
                  <a:lnTo>
                    <a:pt x="427" y="52"/>
                  </a:lnTo>
                  <a:lnTo>
                    <a:pt x="540" y="52"/>
                  </a:lnTo>
                  <a:lnTo>
                    <a:pt x="533" y="47"/>
                  </a:lnTo>
                  <a:lnTo>
                    <a:pt x="528" y="39"/>
                  </a:lnTo>
                  <a:lnTo>
                    <a:pt x="528" y="29"/>
                  </a:lnTo>
                  <a:lnTo>
                    <a:pt x="531" y="18"/>
                  </a:lnTo>
                  <a:lnTo>
                    <a:pt x="537" y="8"/>
                  </a:lnTo>
                  <a:lnTo>
                    <a:pt x="546" y="2"/>
                  </a:lnTo>
                  <a:lnTo>
                    <a:pt x="557" y="0"/>
                  </a:lnTo>
                  <a:lnTo>
                    <a:pt x="569" y="2"/>
                  </a:lnTo>
                  <a:lnTo>
                    <a:pt x="578" y="8"/>
                  </a:lnTo>
                  <a:lnTo>
                    <a:pt x="584" y="18"/>
                  </a:lnTo>
                  <a:lnTo>
                    <a:pt x="586" y="29"/>
                  </a:lnTo>
                  <a:lnTo>
                    <a:pt x="586" y="38"/>
                  </a:lnTo>
                  <a:lnTo>
                    <a:pt x="582" y="47"/>
                  </a:lnTo>
                  <a:lnTo>
                    <a:pt x="574" y="52"/>
                  </a:lnTo>
                  <a:lnTo>
                    <a:pt x="688" y="52"/>
                  </a:lnTo>
                  <a:lnTo>
                    <a:pt x="681" y="47"/>
                  </a:lnTo>
                  <a:lnTo>
                    <a:pt x="676" y="39"/>
                  </a:lnTo>
                  <a:lnTo>
                    <a:pt x="676" y="29"/>
                  </a:lnTo>
                  <a:lnTo>
                    <a:pt x="678" y="18"/>
                  </a:lnTo>
                  <a:lnTo>
                    <a:pt x="684" y="8"/>
                  </a:lnTo>
                  <a:lnTo>
                    <a:pt x="694" y="2"/>
                  </a:lnTo>
                  <a:lnTo>
                    <a:pt x="705" y="0"/>
                  </a:lnTo>
                  <a:lnTo>
                    <a:pt x="716" y="2"/>
                  </a:lnTo>
                  <a:lnTo>
                    <a:pt x="725" y="8"/>
                  </a:lnTo>
                  <a:lnTo>
                    <a:pt x="732" y="18"/>
                  </a:lnTo>
                  <a:lnTo>
                    <a:pt x="734" y="29"/>
                  </a:lnTo>
                  <a:lnTo>
                    <a:pt x="734" y="38"/>
                  </a:lnTo>
                  <a:lnTo>
                    <a:pt x="729" y="47"/>
                  </a:lnTo>
                  <a:lnTo>
                    <a:pt x="722" y="52"/>
                  </a:lnTo>
                  <a:lnTo>
                    <a:pt x="818" y="52"/>
                  </a:lnTo>
                  <a:lnTo>
                    <a:pt x="818" y="65"/>
                  </a:lnTo>
                  <a:lnTo>
                    <a:pt x="722" y="65"/>
                  </a:lnTo>
                  <a:lnTo>
                    <a:pt x="724" y="71"/>
                  </a:lnTo>
                  <a:lnTo>
                    <a:pt x="726" y="77"/>
                  </a:lnTo>
                  <a:lnTo>
                    <a:pt x="729" y="84"/>
                  </a:lnTo>
                  <a:lnTo>
                    <a:pt x="736" y="113"/>
                  </a:lnTo>
                  <a:lnTo>
                    <a:pt x="738" y="144"/>
                  </a:lnTo>
                  <a:lnTo>
                    <a:pt x="735" y="176"/>
                  </a:lnTo>
                  <a:lnTo>
                    <a:pt x="729" y="207"/>
                  </a:lnTo>
                  <a:lnTo>
                    <a:pt x="738" y="207"/>
                  </a:lnTo>
                  <a:lnTo>
                    <a:pt x="738" y="246"/>
                  </a:lnTo>
                  <a:close/>
                </a:path>
              </a:pathLst>
            </a:custGeom>
            <a:solidFill>
              <a:srgbClr val="AEC7C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0" name="Picture 2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242" y="14623"/>
              <a:ext cx="12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Freeform 230"/>
            <p:cNvSpPr>
              <a:spLocks/>
            </p:cNvSpPr>
            <p:nvPr/>
          </p:nvSpPr>
          <p:spPr bwMode="auto">
            <a:xfrm>
              <a:off x="10370" y="15188"/>
              <a:ext cx="849" cy="68"/>
            </a:xfrm>
            <a:custGeom>
              <a:avLst/>
              <a:gdLst>
                <a:gd name="T0" fmla="+- 0 11186 10370"/>
                <a:gd name="T1" fmla="*/ T0 w 849"/>
                <a:gd name="T2" fmla="+- 0 15255 15188"/>
                <a:gd name="T3" fmla="*/ 15255 h 68"/>
                <a:gd name="T4" fmla="+- 0 10404 10370"/>
                <a:gd name="T5" fmla="*/ T4 w 849"/>
                <a:gd name="T6" fmla="+- 0 15255 15188"/>
                <a:gd name="T7" fmla="*/ 15255 h 68"/>
                <a:gd name="T8" fmla="+- 0 10391 10370"/>
                <a:gd name="T9" fmla="*/ T8 w 849"/>
                <a:gd name="T10" fmla="+- 0 15253 15188"/>
                <a:gd name="T11" fmla="*/ 15253 h 68"/>
                <a:gd name="T12" fmla="+- 0 10380 10370"/>
                <a:gd name="T13" fmla="*/ T12 w 849"/>
                <a:gd name="T14" fmla="+- 0 15246 15188"/>
                <a:gd name="T15" fmla="*/ 15246 h 68"/>
                <a:gd name="T16" fmla="+- 0 10373 10370"/>
                <a:gd name="T17" fmla="*/ T16 w 849"/>
                <a:gd name="T18" fmla="+- 0 15235 15188"/>
                <a:gd name="T19" fmla="*/ 15235 h 68"/>
                <a:gd name="T20" fmla="+- 0 10370 10370"/>
                <a:gd name="T21" fmla="*/ T20 w 849"/>
                <a:gd name="T22" fmla="+- 0 15222 15188"/>
                <a:gd name="T23" fmla="*/ 15222 h 68"/>
                <a:gd name="T24" fmla="+- 0 10373 10370"/>
                <a:gd name="T25" fmla="*/ T24 w 849"/>
                <a:gd name="T26" fmla="+- 0 15209 15188"/>
                <a:gd name="T27" fmla="*/ 15209 h 68"/>
                <a:gd name="T28" fmla="+- 0 10380 10370"/>
                <a:gd name="T29" fmla="*/ T28 w 849"/>
                <a:gd name="T30" fmla="+- 0 15198 15188"/>
                <a:gd name="T31" fmla="*/ 15198 h 68"/>
                <a:gd name="T32" fmla="+- 0 10391 10370"/>
                <a:gd name="T33" fmla="*/ T32 w 849"/>
                <a:gd name="T34" fmla="+- 0 15191 15188"/>
                <a:gd name="T35" fmla="*/ 15191 h 68"/>
                <a:gd name="T36" fmla="+- 0 10404 10370"/>
                <a:gd name="T37" fmla="*/ T36 w 849"/>
                <a:gd name="T38" fmla="+- 0 15188 15188"/>
                <a:gd name="T39" fmla="*/ 15188 h 68"/>
                <a:gd name="T40" fmla="+- 0 11186 10370"/>
                <a:gd name="T41" fmla="*/ T40 w 849"/>
                <a:gd name="T42" fmla="+- 0 15188 15188"/>
                <a:gd name="T43" fmla="*/ 15188 h 68"/>
                <a:gd name="T44" fmla="+- 0 11199 10370"/>
                <a:gd name="T45" fmla="*/ T44 w 849"/>
                <a:gd name="T46" fmla="+- 0 15191 15188"/>
                <a:gd name="T47" fmla="*/ 15191 h 68"/>
                <a:gd name="T48" fmla="+- 0 11210 10370"/>
                <a:gd name="T49" fmla="*/ T48 w 849"/>
                <a:gd name="T50" fmla="+- 0 15198 15188"/>
                <a:gd name="T51" fmla="*/ 15198 h 68"/>
                <a:gd name="T52" fmla="+- 0 11217 10370"/>
                <a:gd name="T53" fmla="*/ T52 w 849"/>
                <a:gd name="T54" fmla="+- 0 15209 15188"/>
                <a:gd name="T55" fmla="*/ 15209 h 68"/>
                <a:gd name="T56" fmla="+- 0 11219 10370"/>
                <a:gd name="T57" fmla="*/ T56 w 849"/>
                <a:gd name="T58" fmla="+- 0 15222 15188"/>
                <a:gd name="T59" fmla="*/ 15222 h 68"/>
                <a:gd name="T60" fmla="+- 0 11217 10370"/>
                <a:gd name="T61" fmla="*/ T60 w 849"/>
                <a:gd name="T62" fmla="+- 0 15235 15188"/>
                <a:gd name="T63" fmla="*/ 15235 h 68"/>
                <a:gd name="T64" fmla="+- 0 11210 10370"/>
                <a:gd name="T65" fmla="*/ T64 w 849"/>
                <a:gd name="T66" fmla="+- 0 15246 15188"/>
                <a:gd name="T67" fmla="*/ 15246 h 68"/>
                <a:gd name="T68" fmla="+- 0 11199 10370"/>
                <a:gd name="T69" fmla="*/ T68 w 849"/>
                <a:gd name="T70" fmla="+- 0 15253 15188"/>
                <a:gd name="T71" fmla="*/ 15253 h 68"/>
                <a:gd name="T72" fmla="+- 0 11186 10370"/>
                <a:gd name="T73" fmla="*/ T72 w 849"/>
                <a:gd name="T74" fmla="+- 0 15255 15188"/>
                <a:gd name="T75" fmla="*/ 15255 h 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849" h="68">
                  <a:moveTo>
                    <a:pt x="816" y="67"/>
                  </a:moveTo>
                  <a:lnTo>
                    <a:pt x="34" y="67"/>
                  </a:lnTo>
                  <a:lnTo>
                    <a:pt x="21" y="65"/>
                  </a:lnTo>
                  <a:lnTo>
                    <a:pt x="10" y="58"/>
                  </a:lnTo>
                  <a:lnTo>
                    <a:pt x="3" y="47"/>
                  </a:lnTo>
                  <a:lnTo>
                    <a:pt x="0" y="34"/>
                  </a:lnTo>
                  <a:lnTo>
                    <a:pt x="3" y="21"/>
                  </a:lnTo>
                  <a:lnTo>
                    <a:pt x="10" y="10"/>
                  </a:lnTo>
                  <a:lnTo>
                    <a:pt x="21" y="3"/>
                  </a:lnTo>
                  <a:lnTo>
                    <a:pt x="34" y="0"/>
                  </a:lnTo>
                  <a:lnTo>
                    <a:pt x="816" y="0"/>
                  </a:lnTo>
                  <a:lnTo>
                    <a:pt x="829" y="3"/>
                  </a:lnTo>
                  <a:lnTo>
                    <a:pt x="840" y="10"/>
                  </a:lnTo>
                  <a:lnTo>
                    <a:pt x="847" y="21"/>
                  </a:lnTo>
                  <a:lnTo>
                    <a:pt x="849" y="34"/>
                  </a:lnTo>
                  <a:lnTo>
                    <a:pt x="847" y="47"/>
                  </a:lnTo>
                  <a:lnTo>
                    <a:pt x="840" y="58"/>
                  </a:lnTo>
                  <a:lnTo>
                    <a:pt x="829" y="65"/>
                  </a:lnTo>
                  <a:lnTo>
                    <a:pt x="816" y="67"/>
                  </a:lnTo>
                  <a:close/>
                </a:path>
              </a:pathLst>
            </a:custGeom>
            <a:solidFill>
              <a:srgbClr val="C3D8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2" name="Freeform 231"/>
            <p:cNvSpPr>
              <a:spLocks/>
            </p:cNvSpPr>
            <p:nvPr/>
          </p:nvSpPr>
          <p:spPr bwMode="auto">
            <a:xfrm>
              <a:off x="10565" y="15188"/>
              <a:ext cx="653" cy="23"/>
            </a:xfrm>
            <a:custGeom>
              <a:avLst/>
              <a:gdLst>
                <a:gd name="T0" fmla="+- 0 11217 10565"/>
                <a:gd name="T1" fmla="*/ T0 w 653"/>
                <a:gd name="T2" fmla="+- 0 15211 15188"/>
                <a:gd name="T3" fmla="*/ 15211 h 23"/>
                <a:gd name="T4" fmla="+- 0 10565 10565"/>
                <a:gd name="T5" fmla="*/ T4 w 653"/>
                <a:gd name="T6" fmla="+- 0 15211 15188"/>
                <a:gd name="T7" fmla="*/ 15211 h 23"/>
                <a:gd name="T8" fmla="+- 0 10570 10565"/>
                <a:gd name="T9" fmla="*/ T8 w 653"/>
                <a:gd name="T10" fmla="+- 0 15188 15188"/>
                <a:gd name="T11" fmla="*/ 15188 h 23"/>
                <a:gd name="T12" fmla="+- 0 11187 10565"/>
                <a:gd name="T13" fmla="*/ T12 w 653"/>
                <a:gd name="T14" fmla="+- 0 15188 15188"/>
                <a:gd name="T15" fmla="*/ 15188 h 23"/>
                <a:gd name="T16" fmla="+- 0 11201 10565"/>
                <a:gd name="T17" fmla="*/ T16 w 653"/>
                <a:gd name="T18" fmla="+- 0 15189 15188"/>
                <a:gd name="T19" fmla="*/ 15189 h 23"/>
                <a:gd name="T20" fmla="+- 0 11213 10565"/>
                <a:gd name="T21" fmla="*/ T20 w 653"/>
                <a:gd name="T22" fmla="+- 0 15198 15188"/>
                <a:gd name="T23" fmla="*/ 15198 h 23"/>
                <a:gd name="T24" fmla="+- 0 11217 10565"/>
                <a:gd name="T25" fmla="*/ T24 w 653"/>
                <a:gd name="T26" fmla="+- 0 15211 15188"/>
                <a:gd name="T27" fmla="*/ 15211 h 23"/>
              </a:gdLst>
              <a:ahLst/>
              <a:cxnLst>
                <a:cxn ang="0">
                  <a:pos x="T1" y="T3"/>
                </a:cxn>
                <a:cxn ang="0">
                  <a:pos x="T5" y="T7"/>
                </a:cxn>
                <a:cxn ang="0">
                  <a:pos x="T9" y="T11"/>
                </a:cxn>
                <a:cxn ang="0">
                  <a:pos x="T13" y="T15"/>
                </a:cxn>
                <a:cxn ang="0">
                  <a:pos x="T17" y="T19"/>
                </a:cxn>
                <a:cxn ang="0">
                  <a:pos x="T21" y="T23"/>
                </a:cxn>
                <a:cxn ang="0">
                  <a:pos x="T25" y="T27"/>
                </a:cxn>
              </a:cxnLst>
              <a:rect l="0" t="0" r="r" b="b"/>
              <a:pathLst>
                <a:path w="653" h="23">
                  <a:moveTo>
                    <a:pt x="652" y="23"/>
                  </a:moveTo>
                  <a:lnTo>
                    <a:pt x="0" y="23"/>
                  </a:lnTo>
                  <a:lnTo>
                    <a:pt x="5" y="0"/>
                  </a:lnTo>
                  <a:lnTo>
                    <a:pt x="622" y="0"/>
                  </a:lnTo>
                  <a:lnTo>
                    <a:pt x="636" y="1"/>
                  </a:lnTo>
                  <a:lnTo>
                    <a:pt x="648" y="10"/>
                  </a:lnTo>
                  <a:lnTo>
                    <a:pt x="652" y="23"/>
                  </a:lnTo>
                  <a:close/>
                </a:path>
              </a:pathLst>
            </a:custGeom>
            <a:solidFill>
              <a:srgbClr val="CFDED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AutoShape 138"/>
            <p:cNvSpPr>
              <a:spLocks/>
            </p:cNvSpPr>
            <p:nvPr/>
          </p:nvSpPr>
          <p:spPr bwMode="auto">
            <a:xfrm>
              <a:off x="10494" y="14973"/>
              <a:ext cx="614" cy="33"/>
            </a:xfrm>
            <a:custGeom>
              <a:avLst/>
              <a:gdLst>
                <a:gd name="T0" fmla="+- 0 10518 10495"/>
                <a:gd name="T1" fmla="*/ T0 w 614"/>
                <a:gd name="T2" fmla="+- 0 14983 14973"/>
                <a:gd name="T3" fmla="*/ 14983 h 33"/>
                <a:gd name="T4" fmla="+- 0 10513 10495"/>
                <a:gd name="T5" fmla="*/ T4 w 614"/>
                <a:gd name="T6" fmla="+- 0 14978 14973"/>
                <a:gd name="T7" fmla="*/ 14978 h 33"/>
                <a:gd name="T8" fmla="+- 0 10500 10495"/>
                <a:gd name="T9" fmla="*/ T8 w 614"/>
                <a:gd name="T10" fmla="+- 0 14978 14973"/>
                <a:gd name="T11" fmla="*/ 14978 h 33"/>
                <a:gd name="T12" fmla="+- 0 10495 10495"/>
                <a:gd name="T13" fmla="*/ T12 w 614"/>
                <a:gd name="T14" fmla="+- 0 14983 14973"/>
                <a:gd name="T15" fmla="*/ 14983 h 33"/>
                <a:gd name="T16" fmla="+- 0 10495 10495"/>
                <a:gd name="T17" fmla="*/ T16 w 614"/>
                <a:gd name="T18" fmla="+- 0 14996 14973"/>
                <a:gd name="T19" fmla="*/ 14996 h 33"/>
                <a:gd name="T20" fmla="+- 0 10500 10495"/>
                <a:gd name="T21" fmla="*/ T20 w 614"/>
                <a:gd name="T22" fmla="+- 0 15001 14973"/>
                <a:gd name="T23" fmla="*/ 15001 h 33"/>
                <a:gd name="T24" fmla="+- 0 10506 10495"/>
                <a:gd name="T25" fmla="*/ T24 w 614"/>
                <a:gd name="T26" fmla="+- 0 15001 14973"/>
                <a:gd name="T27" fmla="*/ 15001 h 33"/>
                <a:gd name="T28" fmla="+- 0 10513 10495"/>
                <a:gd name="T29" fmla="*/ T28 w 614"/>
                <a:gd name="T30" fmla="+- 0 15001 14973"/>
                <a:gd name="T31" fmla="*/ 15001 h 33"/>
                <a:gd name="T32" fmla="+- 0 10518 10495"/>
                <a:gd name="T33" fmla="*/ T32 w 614"/>
                <a:gd name="T34" fmla="+- 0 14996 14973"/>
                <a:gd name="T35" fmla="*/ 14996 h 33"/>
                <a:gd name="T36" fmla="+- 0 10518 10495"/>
                <a:gd name="T37" fmla="*/ T36 w 614"/>
                <a:gd name="T38" fmla="+- 0 14983 14973"/>
                <a:gd name="T39" fmla="*/ 14983 h 33"/>
                <a:gd name="T40" fmla="+- 0 10667 10495"/>
                <a:gd name="T41" fmla="*/ T40 w 614"/>
                <a:gd name="T42" fmla="+- 0 14981 14973"/>
                <a:gd name="T43" fmla="*/ 14981 h 33"/>
                <a:gd name="T44" fmla="+- 0 10659 10495"/>
                <a:gd name="T45" fmla="*/ T44 w 614"/>
                <a:gd name="T46" fmla="+- 0 14973 14973"/>
                <a:gd name="T47" fmla="*/ 14973 h 33"/>
                <a:gd name="T48" fmla="+- 0 10641 10495"/>
                <a:gd name="T49" fmla="*/ T48 w 614"/>
                <a:gd name="T50" fmla="+- 0 14973 14973"/>
                <a:gd name="T51" fmla="*/ 14973 h 33"/>
                <a:gd name="T52" fmla="+- 0 10634 10495"/>
                <a:gd name="T53" fmla="*/ T52 w 614"/>
                <a:gd name="T54" fmla="+- 0 14981 14973"/>
                <a:gd name="T55" fmla="*/ 14981 h 33"/>
                <a:gd name="T56" fmla="+- 0 10634 10495"/>
                <a:gd name="T57" fmla="*/ T56 w 614"/>
                <a:gd name="T58" fmla="+- 0 14999 14973"/>
                <a:gd name="T59" fmla="*/ 14999 h 33"/>
                <a:gd name="T60" fmla="+- 0 10641 10495"/>
                <a:gd name="T61" fmla="*/ T60 w 614"/>
                <a:gd name="T62" fmla="+- 0 15006 14973"/>
                <a:gd name="T63" fmla="*/ 15006 h 33"/>
                <a:gd name="T64" fmla="+- 0 10650 10495"/>
                <a:gd name="T65" fmla="*/ T64 w 614"/>
                <a:gd name="T66" fmla="+- 0 15006 14973"/>
                <a:gd name="T67" fmla="*/ 15006 h 33"/>
                <a:gd name="T68" fmla="+- 0 10659 10495"/>
                <a:gd name="T69" fmla="*/ T68 w 614"/>
                <a:gd name="T70" fmla="+- 0 15006 14973"/>
                <a:gd name="T71" fmla="*/ 15006 h 33"/>
                <a:gd name="T72" fmla="+- 0 10667 10495"/>
                <a:gd name="T73" fmla="*/ T72 w 614"/>
                <a:gd name="T74" fmla="+- 0 14999 14973"/>
                <a:gd name="T75" fmla="*/ 14999 h 33"/>
                <a:gd name="T76" fmla="+- 0 10667 10495"/>
                <a:gd name="T77" fmla="*/ T76 w 614"/>
                <a:gd name="T78" fmla="+- 0 14981 14973"/>
                <a:gd name="T79" fmla="*/ 14981 h 33"/>
                <a:gd name="T80" fmla="+- 0 10817 10495"/>
                <a:gd name="T81" fmla="*/ T80 w 614"/>
                <a:gd name="T82" fmla="+- 0 14981 14973"/>
                <a:gd name="T83" fmla="*/ 14981 h 33"/>
                <a:gd name="T84" fmla="+- 0 10810 10495"/>
                <a:gd name="T85" fmla="*/ T84 w 614"/>
                <a:gd name="T86" fmla="+- 0 14973 14973"/>
                <a:gd name="T87" fmla="*/ 14973 h 33"/>
                <a:gd name="T88" fmla="+- 0 10792 10495"/>
                <a:gd name="T89" fmla="*/ T88 w 614"/>
                <a:gd name="T90" fmla="+- 0 14973 14973"/>
                <a:gd name="T91" fmla="*/ 14973 h 33"/>
                <a:gd name="T92" fmla="+- 0 10784 10495"/>
                <a:gd name="T93" fmla="*/ T92 w 614"/>
                <a:gd name="T94" fmla="+- 0 14981 14973"/>
                <a:gd name="T95" fmla="*/ 14981 h 33"/>
                <a:gd name="T96" fmla="+- 0 10784 10495"/>
                <a:gd name="T97" fmla="*/ T96 w 614"/>
                <a:gd name="T98" fmla="+- 0 14999 14973"/>
                <a:gd name="T99" fmla="*/ 14999 h 33"/>
                <a:gd name="T100" fmla="+- 0 10792 10495"/>
                <a:gd name="T101" fmla="*/ T100 w 614"/>
                <a:gd name="T102" fmla="+- 0 15006 14973"/>
                <a:gd name="T103" fmla="*/ 15006 h 33"/>
                <a:gd name="T104" fmla="+- 0 10801 10495"/>
                <a:gd name="T105" fmla="*/ T104 w 614"/>
                <a:gd name="T106" fmla="+- 0 15006 14973"/>
                <a:gd name="T107" fmla="*/ 15006 h 33"/>
                <a:gd name="T108" fmla="+- 0 10810 10495"/>
                <a:gd name="T109" fmla="*/ T108 w 614"/>
                <a:gd name="T110" fmla="+- 0 15006 14973"/>
                <a:gd name="T111" fmla="*/ 15006 h 33"/>
                <a:gd name="T112" fmla="+- 0 10817 10495"/>
                <a:gd name="T113" fmla="*/ T112 w 614"/>
                <a:gd name="T114" fmla="+- 0 14999 14973"/>
                <a:gd name="T115" fmla="*/ 14999 h 33"/>
                <a:gd name="T116" fmla="+- 0 10817 10495"/>
                <a:gd name="T117" fmla="*/ T116 w 614"/>
                <a:gd name="T118" fmla="+- 0 14981 14973"/>
                <a:gd name="T119" fmla="*/ 14981 h 33"/>
                <a:gd name="T120" fmla="+- 0 10963 10495"/>
                <a:gd name="T121" fmla="*/ T120 w 614"/>
                <a:gd name="T122" fmla="+- 0 14981 14973"/>
                <a:gd name="T123" fmla="*/ 14981 h 33"/>
                <a:gd name="T124" fmla="+- 0 10955 10495"/>
                <a:gd name="T125" fmla="*/ T124 w 614"/>
                <a:gd name="T126" fmla="+- 0 14973 14973"/>
                <a:gd name="T127" fmla="*/ 14973 h 33"/>
                <a:gd name="T128" fmla="+- 0 10937 10495"/>
                <a:gd name="T129" fmla="*/ T128 w 614"/>
                <a:gd name="T130" fmla="+- 0 14973 14973"/>
                <a:gd name="T131" fmla="*/ 14973 h 33"/>
                <a:gd name="T132" fmla="+- 0 10930 10495"/>
                <a:gd name="T133" fmla="*/ T132 w 614"/>
                <a:gd name="T134" fmla="+- 0 14981 14973"/>
                <a:gd name="T135" fmla="*/ 14981 h 33"/>
                <a:gd name="T136" fmla="+- 0 10930 10495"/>
                <a:gd name="T137" fmla="*/ T136 w 614"/>
                <a:gd name="T138" fmla="+- 0 14999 14973"/>
                <a:gd name="T139" fmla="*/ 14999 h 33"/>
                <a:gd name="T140" fmla="+- 0 10937 10495"/>
                <a:gd name="T141" fmla="*/ T140 w 614"/>
                <a:gd name="T142" fmla="+- 0 15006 14973"/>
                <a:gd name="T143" fmla="*/ 15006 h 33"/>
                <a:gd name="T144" fmla="+- 0 10946 10495"/>
                <a:gd name="T145" fmla="*/ T144 w 614"/>
                <a:gd name="T146" fmla="+- 0 15006 14973"/>
                <a:gd name="T147" fmla="*/ 15006 h 33"/>
                <a:gd name="T148" fmla="+- 0 10955 10495"/>
                <a:gd name="T149" fmla="*/ T148 w 614"/>
                <a:gd name="T150" fmla="+- 0 15006 14973"/>
                <a:gd name="T151" fmla="*/ 15006 h 33"/>
                <a:gd name="T152" fmla="+- 0 10963 10495"/>
                <a:gd name="T153" fmla="*/ T152 w 614"/>
                <a:gd name="T154" fmla="+- 0 14999 14973"/>
                <a:gd name="T155" fmla="*/ 14999 h 33"/>
                <a:gd name="T156" fmla="+- 0 10963 10495"/>
                <a:gd name="T157" fmla="*/ T156 w 614"/>
                <a:gd name="T158" fmla="+- 0 14981 14973"/>
                <a:gd name="T159" fmla="*/ 14981 h 33"/>
                <a:gd name="T160" fmla="+- 0 11108 10495"/>
                <a:gd name="T161" fmla="*/ T160 w 614"/>
                <a:gd name="T162" fmla="+- 0 14981 14973"/>
                <a:gd name="T163" fmla="*/ 14981 h 33"/>
                <a:gd name="T164" fmla="+- 0 11101 10495"/>
                <a:gd name="T165" fmla="*/ T164 w 614"/>
                <a:gd name="T166" fmla="+- 0 14973 14973"/>
                <a:gd name="T167" fmla="*/ 14973 h 33"/>
                <a:gd name="T168" fmla="+- 0 11083 10495"/>
                <a:gd name="T169" fmla="*/ T168 w 614"/>
                <a:gd name="T170" fmla="+- 0 14973 14973"/>
                <a:gd name="T171" fmla="*/ 14973 h 33"/>
                <a:gd name="T172" fmla="+- 0 11076 10495"/>
                <a:gd name="T173" fmla="*/ T172 w 614"/>
                <a:gd name="T174" fmla="+- 0 14981 14973"/>
                <a:gd name="T175" fmla="*/ 14981 h 33"/>
                <a:gd name="T176" fmla="+- 0 11076 10495"/>
                <a:gd name="T177" fmla="*/ T176 w 614"/>
                <a:gd name="T178" fmla="+- 0 14999 14973"/>
                <a:gd name="T179" fmla="*/ 14999 h 33"/>
                <a:gd name="T180" fmla="+- 0 11083 10495"/>
                <a:gd name="T181" fmla="*/ T180 w 614"/>
                <a:gd name="T182" fmla="+- 0 15006 14973"/>
                <a:gd name="T183" fmla="*/ 15006 h 33"/>
                <a:gd name="T184" fmla="+- 0 11092 10495"/>
                <a:gd name="T185" fmla="*/ T184 w 614"/>
                <a:gd name="T186" fmla="+- 0 15006 14973"/>
                <a:gd name="T187" fmla="*/ 15006 h 33"/>
                <a:gd name="T188" fmla="+- 0 11101 10495"/>
                <a:gd name="T189" fmla="*/ T188 w 614"/>
                <a:gd name="T190" fmla="+- 0 15006 14973"/>
                <a:gd name="T191" fmla="*/ 15006 h 33"/>
                <a:gd name="T192" fmla="+- 0 11108 10495"/>
                <a:gd name="T193" fmla="*/ T192 w 614"/>
                <a:gd name="T194" fmla="+- 0 14999 14973"/>
                <a:gd name="T195" fmla="*/ 14999 h 33"/>
                <a:gd name="T196" fmla="+- 0 11108 10495"/>
                <a:gd name="T197" fmla="*/ T196 w 614"/>
                <a:gd name="T198" fmla="+- 0 14981 14973"/>
                <a:gd name="T199" fmla="*/ 14981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614" h="33">
                  <a:moveTo>
                    <a:pt x="23" y="10"/>
                  </a:moveTo>
                  <a:lnTo>
                    <a:pt x="18" y="5"/>
                  </a:lnTo>
                  <a:lnTo>
                    <a:pt x="5" y="5"/>
                  </a:lnTo>
                  <a:lnTo>
                    <a:pt x="0" y="10"/>
                  </a:lnTo>
                  <a:lnTo>
                    <a:pt x="0" y="23"/>
                  </a:lnTo>
                  <a:lnTo>
                    <a:pt x="5" y="28"/>
                  </a:lnTo>
                  <a:lnTo>
                    <a:pt x="11" y="28"/>
                  </a:lnTo>
                  <a:lnTo>
                    <a:pt x="18" y="28"/>
                  </a:lnTo>
                  <a:lnTo>
                    <a:pt x="23" y="23"/>
                  </a:lnTo>
                  <a:lnTo>
                    <a:pt x="23" y="10"/>
                  </a:lnTo>
                  <a:close/>
                  <a:moveTo>
                    <a:pt x="172" y="8"/>
                  </a:moveTo>
                  <a:lnTo>
                    <a:pt x="164" y="0"/>
                  </a:lnTo>
                  <a:lnTo>
                    <a:pt x="146" y="0"/>
                  </a:lnTo>
                  <a:lnTo>
                    <a:pt x="139" y="8"/>
                  </a:lnTo>
                  <a:lnTo>
                    <a:pt x="139" y="26"/>
                  </a:lnTo>
                  <a:lnTo>
                    <a:pt x="146" y="33"/>
                  </a:lnTo>
                  <a:lnTo>
                    <a:pt x="155" y="33"/>
                  </a:lnTo>
                  <a:lnTo>
                    <a:pt x="164" y="33"/>
                  </a:lnTo>
                  <a:lnTo>
                    <a:pt x="172" y="26"/>
                  </a:lnTo>
                  <a:lnTo>
                    <a:pt x="172" y="8"/>
                  </a:lnTo>
                  <a:close/>
                  <a:moveTo>
                    <a:pt x="322" y="8"/>
                  </a:moveTo>
                  <a:lnTo>
                    <a:pt x="315" y="0"/>
                  </a:lnTo>
                  <a:lnTo>
                    <a:pt x="297" y="0"/>
                  </a:lnTo>
                  <a:lnTo>
                    <a:pt x="289" y="8"/>
                  </a:lnTo>
                  <a:lnTo>
                    <a:pt x="289" y="26"/>
                  </a:lnTo>
                  <a:lnTo>
                    <a:pt x="297" y="33"/>
                  </a:lnTo>
                  <a:lnTo>
                    <a:pt x="306" y="33"/>
                  </a:lnTo>
                  <a:lnTo>
                    <a:pt x="315" y="33"/>
                  </a:lnTo>
                  <a:lnTo>
                    <a:pt x="322" y="26"/>
                  </a:lnTo>
                  <a:lnTo>
                    <a:pt x="322" y="8"/>
                  </a:lnTo>
                  <a:close/>
                  <a:moveTo>
                    <a:pt x="468" y="8"/>
                  </a:moveTo>
                  <a:lnTo>
                    <a:pt x="460" y="0"/>
                  </a:lnTo>
                  <a:lnTo>
                    <a:pt x="442" y="0"/>
                  </a:lnTo>
                  <a:lnTo>
                    <a:pt x="435" y="8"/>
                  </a:lnTo>
                  <a:lnTo>
                    <a:pt x="435" y="26"/>
                  </a:lnTo>
                  <a:lnTo>
                    <a:pt x="442" y="33"/>
                  </a:lnTo>
                  <a:lnTo>
                    <a:pt x="451" y="33"/>
                  </a:lnTo>
                  <a:lnTo>
                    <a:pt x="460" y="33"/>
                  </a:lnTo>
                  <a:lnTo>
                    <a:pt x="468" y="26"/>
                  </a:lnTo>
                  <a:lnTo>
                    <a:pt x="468" y="8"/>
                  </a:lnTo>
                  <a:close/>
                  <a:moveTo>
                    <a:pt x="613" y="8"/>
                  </a:moveTo>
                  <a:lnTo>
                    <a:pt x="606" y="0"/>
                  </a:lnTo>
                  <a:lnTo>
                    <a:pt x="588" y="0"/>
                  </a:lnTo>
                  <a:lnTo>
                    <a:pt x="581" y="8"/>
                  </a:lnTo>
                  <a:lnTo>
                    <a:pt x="581" y="26"/>
                  </a:lnTo>
                  <a:lnTo>
                    <a:pt x="588" y="33"/>
                  </a:lnTo>
                  <a:lnTo>
                    <a:pt x="597" y="33"/>
                  </a:lnTo>
                  <a:lnTo>
                    <a:pt x="606" y="33"/>
                  </a:lnTo>
                  <a:lnTo>
                    <a:pt x="613" y="26"/>
                  </a:lnTo>
                  <a:lnTo>
                    <a:pt x="613" y="8"/>
                  </a:lnTo>
                  <a:close/>
                </a:path>
              </a:pathLst>
            </a:custGeom>
            <a:solidFill>
              <a:srgbClr val="BDD1C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4" name="Picture 23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111" y="14652"/>
              <a:ext cx="10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23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543" y="14297"/>
              <a:ext cx="36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235"/>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372" y="15290"/>
              <a:ext cx="112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236"/>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287" y="15379"/>
              <a:ext cx="497"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237"/>
            <p:cNvSpPr>
              <a:spLocks/>
            </p:cNvSpPr>
            <p:nvPr/>
          </p:nvSpPr>
          <p:spPr bwMode="auto">
            <a:xfrm>
              <a:off x="9359" y="15604"/>
              <a:ext cx="648" cy="203"/>
            </a:xfrm>
            <a:custGeom>
              <a:avLst/>
              <a:gdLst>
                <a:gd name="T0" fmla="+- 0 9688 9359"/>
                <a:gd name="T1" fmla="*/ T0 w 648"/>
                <a:gd name="T2" fmla="+- 0 15808 15605"/>
                <a:gd name="T3" fmla="*/ 15808 h 203"/>
                <a:gd name="T4" fmla="+- 0 9584 9359"/>
                <a:gd name="T5" fmla="*/ T4 w 648"/>
                <a:gd name="T6" fmla="+- 0 15806 15605"/>
                <a:gd name="T7" fmla="*/ 15806 h 203"/>
                <a:gd name="T8" fmla="+- 0 9491 9359"/>
                <a:gd name="T9" fmla="*/ T8 w 648"/>
                <a:gd name="T10" fmla="+- 0 15794 15605"/>
                <a:gd name="T11" fmla="*/ 15794 h 203"/>
                <a:gd name="T12" fmla="+- 0 9418 9359"/>
                <a:gd name="T13" fmla="*/ T12 w 648"/>
                <a:gd name="T14" fmla="+- 0 15774 15605"/>
                <a:gd name="T15" fmla="*/ 15774 h 203"/>
                <a:gd name="T16" fmla="+- 0 9359 9359"/>
                <a:gd name="T17" fmla="*/ T16 w 648"/>
                <a:gd name="T18" fmla="+- 0 15713 15605"/>
                <a:gd name="T19" fmla="*/ 15713 h 203"/>
                <a:gd name="T20" fmla="+- 0 9379 9359"/>
                <a:gd name="T21" fmla="*/ T20 w 648"/>
                <a:gd name="T22" fmla="+- 0 15688 15605"/>
                <a:gd name="T23" fmla="*/ 15688 h 203"/>
                <a:gd name="T24" fmla="+- 0 9492 9359"/>
                <a:gd name="T25" fmla="*/ T24 w 648"/>
                <a:gd name="T26" fmla="+- 0 15635 15605"/>
                <a:gd name="T27" fmla="*/ 15635 h 203"/>
                <a:gd name="T28" fmla="+- 0 9578 9359"/>
                <a:gd name="T29" fmla="*/ T28 w 648"/>
                <a:gd name="T30" fmla="+- 0 15615 15605"/>
                <a:gd name="T31" fmla="*/ 15615 h 203"/>
                <a:gd name="T32" fmla="+- 0 9679 9359"/>
                <a:gd name="T33" fmla="*/ T32 w 648"/>
                <a:gd name="T34" fmla="+- 0 15605 15605"/>
                <a:gd name="T35" fmla="*/ 15605 h 203"/>
                <a:gd name="T36" fmla="+- 0 9782 9359"/>
                <a:gd name="T37" fmla="*/ T36 w 648"/>
                <a:gd name="T38" fmla="+- 0 15605 15605"/>
                <a:gd name="T39" fmla="*/ 15605 h 203"/>
                <a:gd name="T40" fmla="+- 0 9871 9359"/>
                <a:gd name="T41" fmla="*/ T40 w 648"/>
                <a:gd name="T42" fmla="+- 0 15613 15605"/>
                <a:gd name="T43" fmla="*/ 15613 h 203"/>
                <a:gd name="T44" fmla="+- 0 9942 9359"/>
                <a:gd name="T45" fmla="*/ T44 w 648"/>
                <a:gd name="T46" fmla="+- 0 15630 15605"/>
                <a:gd name="T47" fmla="*/ 15630 h 203"/>
                <a:gd name="T48" fmla="+- 0 9989 9359"/>
                <a:gd name="T49" fmla="*/ T48 w 648"/>
                <a:gd name="T50" fmla="+- 0 15654 15605"/>
                <a:gd name="T51" fmla="*/ 15654 h 203"/>
                <a:gd name="T52" fmla="+- 0 10007 9359"/>
                <a:gd name="T53" fmla="*/ T52 w 648"/>
                <a:gd name="T54" fmla="+- 0 15686 15605"/>
                <a:gd name="T55" fmla="*/ 15686 h 203"/>
                <a:gd name="T56" fmla="+- 0 9992 9359"/>
                <a:gd name="T57" fmla="*/ T56 w 648"/>
                <a:gd name="T58" fmla="+- 0 15721 15605"/>
                <a:gd name="T59" fmla="*/ 15721 h 203"/>
                <a:gd name="T60" fmla="+- 0 9947 9359"/>
                <a:gd name="T61" fmla="*/ T60 w 648"/>
                <a:gd name="T62" fmla="+- 0 15753 15605"/>
                <a:gd name="T63" fmla="*/ 15753 h 203"/>
                <a:gd name="T64" fmla="+- 0 9878 9359"/>
                <a:gd name="T65" fmla="*/ T64 w 648"/>
                <a:gd name="T66" fmla="+- 0 15779 15605"/>
                <a:gd name="T67" fmla="*/ 15779 h 203"/>
                <a:gd name="T68" fmla="+- 0 9790 9359"/>
                <a:gd name="T69" fmla="*/ T68 w 648"/>
                <a:gd name="T70" fmla="+- 0 15798 15605"/>
                <a:gd name="T71" fmla="*/ 15798 h 203"/>
                <a:gd name="T72" fmla="+- 0 9688 9359"/>
                <a:gd name="T73" fmla="*/ T72 w 648"/>
                <a:gd name="T74" fmla="+- 0 15808 15605"/>
                <a:gd name="T75" fmla="*/ 15808 h 2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48" h="203">
                  <a:moveTo>
                    <a:pt x="329" y="203"/>
                  </a:moveTo>
                  <a:lnTo>
                    <a:pt x="225" y="201"/>
                  </a:lnTo>
                  <a:lnTo>
                    <a:pt x="132" y="189"/>
                  </a:lnTo>
                  <a:lnTo>
                    <a:pt x="59" y="169"/>
                  </a:lnTo>
                  <a:lnTo>
                    <a:pt x="0" y="108"/>
                  </a:lnTo>
                  <a:lnTo>
                    <a:pt x="20" y="83"/>
                  </a:lnTo>
                  <a:lnTo>
                    <a:pt x="133" y="30"/>
                  </a:lnTo>
                  <a:lnTo>
                    <a:pt x="219" y="10"/>
                  </a:lnTo>
                  <a:lnTo>
                    <a:pt x="320" y="0"/>
                  </a:lnTo>
                  <a:lnTo>
                    <a:pt x="423" y="0"/>
                  </a:lnTo>
                  <a:lnTo>
                    <a:pt x="512" y="8"/>
                  </a:lnTo>
                  <a:lnTo>
                    <a:pt x="583" y="25"/>
                  </a:lnTo>
                  <a:lnTo>
                    <a:pt x="630" y="49"/>
                  </a:lnTo>
                  <a:lnTo>
                    <a:pt x="648" y="81"/>
                  </a:lnTo>
                  <a:lnTo>
                    <a:pt x="633" y="116"/>
                  </a:lnTo>
                  <a:lnTo>
                    <a:pt x="588" y="148"/>
                  </a:lnTo>
                  <a:lnTo>
                    <a:pt x="519" y="174"/>
                  </a:lnTo>
                  <a:lnTo>
                    <a:pt x="431" y="193"/>
                  </a:lnTo>
                  <a:lnTo>
                    <a:pt x="329" y="20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39" name="Picture 23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418" y="15644"/>
              <a:ext cx="51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23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640" y="15777"/>
              <a:ext cx="124"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240"/>
            <p:cNvSpPr>
              <a:spLocks/>
            </p:cNvSpPr>
            <p:nvPr/>
          </p:nvSpPr>
          <p:spPr bwMode="auto">
            <a:xfrm>
              <a:off x="9650" y="15787"/>
              <a:ext cx="104" cy="233"/>
            </a:xfrm>
            <a:custGeom>
              <a:avLst/>
              <a:gdLst>
                <a:gd name="T0" fmla="+- 0 9664 9650"/>
                <a:gd name="T1" fmla="*/ T0 w 104"/>
                <a:gd name="T2" fmla="+- 0 16020 15788"/>
                <a:gd name="T3" fmla="*/ 16020 h 233"/>
                <a:gd name="T4" fmla="+- 0 9661 9650"/>
                <a:gd name="T5" fmla="*/ T4 w 104"/>
                <a:gd name="T6" fmla="+- 0 15991 15788"/>
                <a:gd name="T7" fmla="*/ 15991 h 233"/>
                <a:gd name="T8" fmla="+- 0 9656 9650"/>
                <a:gd name="T9" fmla="*/ T8 w 104"/>
                <a:gd name="T10" fmla="+- 0 15950 15788"/>
                <a:gd name="T11" fmla="*/ 15950 h 233"/>
                <a:gd name="T12" fmla="+- 0 9652 9650"/>
                <a:gd name="T13" fmla="*/ T12 w 104"/>
                <a:gd name="T14" fmla="+- 0 15907 15788"/>
                <a:gd name="T15" fmla="*/ 15907 h 233"/>
                <a:gd name="T16" fmla="+- 0 9650 9650"/>
                <a:gd name="T17" fmla="*/ T16 w 104"/>
                <a:gd name="T18" fmla="+- 0 15873 15788"/>
                <a:gd name="T19" fmla="*/ 15873 h 233"/>
                <a:gd name="T20" fmla="+- 0 9652 9650"/>
                <a:gd name="T21" fmla="*/ T20 w 104"/>
                <a:gd name="T22" fmla="+- 0 15837 15788"/>
                <a:gd name="T23" fmla="*/ 15837 h 233"/>
                <a:gd name="T24" fmla="+- 0 9660 9650"/>
                <a:gd name="T25" fmla="*/ T24 w 104"/>
                <a:gd name="T26" fmla="+- 0 15811 15788"/>
                <a:gd name="T27" fmla="*/ 15811 h 233"/>
                <a:gd name="T28" fmla="+- 0 9672 9650"/>
                <a:gd name="T29" fmla="*/ T28 w 104"/>
                <a:gd name="T30" fmla="+- 0 15794 15788"/>
                <a:gd name="T31" fmla="*/ 15794 h 233"/>
                <a:gd name="T32" fmla="+- 0 9688 9650"/>
                <a:gd name="T33" fmla="*/ T32 w 104"/>
                <a:gd name="T34" fmla="+- 0 15788 15788"/>
                <a:gd name="T35" fmla="*/ 15788 h 233"/>
                <a:gd name="T36" fmla="+- 0 9704 9650"/>
                <a:gd name="T37" fmla="*/ T36 w 104"/>
                <a:gd name="T38" fmla="+- 0 15791 15788"/>
                <a:gd name="T39" fmla="*/ 15791 h 233"/>
                <a:gd name="T40" fmla="+- 0 9740 9650"/>
                <a:gd name="T41" fmla="*/ T40 w 104"/>
                <a:gd name="T42" fmla="+- 0 15865 15788"/>
                <a:gd name="T43" fmla="*/ 15865 h 233"/>
                <a:gd name="T44" fmla="+- 0 9748 9650"/>
                <a:gd name="T45" fmla="*/ T44 w 104"/>
                <a:gd name="T46" fmla="+- 0 15943 15788"/>
                <a:gd name="T47" fmla="*/ 15943 h 233"/>
                <a:gd name="T48" fmla="+- 0 9754 9650"/>
                <a:gd name="T49" fmla="*/ T48 w 104"/>
                <a:gd name="T50" fmla="+- 0 16013 15788"/>
                <a:gd name="T51" fmla="*/ 16013 h 233"/>
                <a:gd name="T52" fmla="+- 0 9664 9650"/>
                <a:gd name="T53" fmla="*/ T52 w 104"/>
                <a:gd name="T54" fmla="+- 0 16020 15788"/>
                <a:gd name="T55" fmla="*/ 16020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4" h="233">
                  <a:moveTo>
                    <a:pt x="14" y="232"/>
                  </a:moveTo>
                  <a:lnTo>
                    <a:pt x="11" y="203"/>
                  </a:lnTo>
                  <a:lnTo>
                    <a:pt x="6" y="162"/>
                  </a:lnTo>
                  <a:lnTo>
                    <a:pt x="2" y="119"/>
                  </a:lnTo>
                  <a:lnTo>
                    <a:pt x="0" y="85"/>
                  </a:lnTo>
                  <a:lnTo>
                    <a:pt x="2" y="49"/>
                  </a:lnTo>
                  <a:lnTo>
                    <a:pt x="10" y="23"/>
                  </a:lnTo>
                  <a:lnTo>
                    <a:pt x="22" y="6"/>
                  </a:lnTo>
                  <a:lnTo>
                    <a:pt x="38" y="0"/>
                  </a:lnTo>
                  <a:lnTo>
                    <a:pt x="54" y="3"/>
                  </a:lnTo>
                  <a:lnTo>
                    <a:pt x="90" y="77"/>
                  </a:lnTo>
                  <a:lnTo>
                    <a:pt x="98" y="155"/>
                  </a:lnTo>
                  <a:lnTo>
                    <a:pt x="104" y="225"/>
                  </a:lnTo>
                  <a:lnTo>
                    <a:pt x="14" y="232"/>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2" name="Freeform 241"/>
            <p:cNvSpPr>
              <a:spLocks/>
            </p:cNvSpPr>
            <p:nvPr/>
          </p:nvSpPr>
          <p:spPr bwMode="auto">
            <a:xfrm>
              <a:off x="9661" y="15787"/>
              <a:ext cx="93" cy="228"/>
            </a:xfrm>
            <a:custGeom>
              <a:avLst/>
              <a:gdLst>
                <a:gd name="T0" fmla="+- 0 9719 9661"/>
                <a:gd name="T1" fmla="*/ T0 w 93"/>
                <a:gd name="T2" fmla="+- 0 16016 15788"/>
                <a:gd name="T3" fmla="*/ 16016 h 228"/>
                <a:gd name="T4" fmla="+- 0 9713 9661"/>
                <a:gd name="T5" fmla="*/ T4 w 93"/>
                <a:gd name="T6" fmla="+- 0 15926 15788"/>
                <a:gd name="T7" fmla="*/ 15926 h 228"/>
                <a:gd name="T8" fmla="+- 0 9703 9661"/>
                <a:gd name="T9" fmla="*/ T8 w 93"/>
                <a:gd name="T10" fmla="+- 0 15838 15788"/>
                <a:gd name="T11" fmla="*/ 15838 h 228"/>
                <a:gd name="T12" fmla="+- 0 9672 9661"/>
                <a:gd name="T13" fmla="*/ T12 w 93"/>
                <a:gd name="T14" fmla="+- 0 15801 15788"/>
                <a:gd name="T15" fmla="*/ 15801 h 228"/>
                <a:gd name="T16" fmla="+- 0 9666 9661"/>
                <a:gd name="T17" fmla="*/ T16 w 93"/>
                <a:gd name="T18" fmla="+- 0 15804 15788"/>
                <a:gd name="T19" fmla="*/ 15804 h 228"/>
                <a:gd name="T20" fmla="+- 0 9661 9661"/>
                <a:gd name="T21" fmla="*/ T20 w 93"/>
                <a:gd name="T22" fmla="+- 0 15809 15788"/>
                <a:gd name="T23" fmla="*/ 15809 h 228"/>
                <a:gd name="T24" fmla="+- 0 9668 9661"/>
                <a:gd name="T25" fmla="*/ T24 w 93"/>
                <a:gd name="T26" fmla="+- 0 15796 15788"/>
                <a:gd name="T27" fmla="*/ 15796 h 228"/>
                <a:gd name="T28" fmla="+- 0 9677 9661"/>
                <a:gd name="T29" fmla="*/ T28 w 93"/>
                <a:gd name="T30" fmla="+- 0 15788 15788"/>
                <a:gd name="T31" fmla="*/ 15788 h 228"/>
                <a:gd name="T32" fmla="+- 0 9688 9661"/>
                <a:gd name="T33" fmla="*/ T32 w 93"/>
                <a:gd name="T34" fmla="+- 0 15788 15788"/>
                <a:gd name="T35" fmla="*/ 15788 h 228"/>
                <a:gd name="T36" fmla="+- 0 9704 9661"/>
                <a:gd name="T37" fmla="*/ T36 w 93"/>
                <a:gd name="T38" fmla="+- 0 15791 15788"/>
                <a:gd name="T39" fmla="*/ 15791 h 228"/>
                <a:gd name="T40" fmla="+- 0 9740 9661"/>
                <a:gd name="T41" fmla="*/ T40 w 93"/>
                <a:gd name="T42" fmla="+- 0 15865 15788"/>
                <a:gd name="T43" fmla="*/ 15865 h 228"/>
                <a:gd name="T44" fmla="+- 0 9748 9661"/>
                <a:gd name="T45" fmla="*/ T44 w 93"/>
                <a:gd name="T46" fmla="+- 0 15943 15788"/>
                <a:gd name="T47" fmla="*/ 15943 h 228"/>
                <a:gd name="T48" fmla="+- 0 9754 9661"/>
                <a:gd name="T49" fmla="*/ T48 w 93"/>
                <a:gd name="T50" fmla="+- 0 16013 15788"/>
                <a:gd name="T51" fmla="*/ 16013 h 228"/>
                <a:gd name="T52" fmla="+- 0 9719 9661"/>
                <a:gd name="T53" fmla="*/ T52 w 93"/>
                <a:gd name="T54" fmla="+- 0 16016 15788"/>
                <a:gd name="T55" fmla="*/ 16016 h 2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228">
                  <a:moveTo>
                    <a:pt x="58" y="228"/>
                  </a:moveTo>
                  <a:lnTo>
                    <a:pt x="52" y="138"/>
                  </a:lnTo>
                  <a:lnTo>
                    <a:pt x="42" y="50"/>
                  </a:lnTo>
                  <a:lnTo>
                    <a:pt x="11" y="13"/>
                  </a:lnTo>
                  <a:lnTo>
                    <a:pt x="5" y="16"/>
                  </a:lnTo>
                  <a:lnTo>
                    <a:pt x="0" y="21"/>
                  </a:lnTo>
                  <a:lnTo>
                    <a:pt x="7" y="8"/>
                  </a:lnTo>
                  <a:lnTo>
                    <a:pt x="16" y="0"/>
                  </a:lnTo>
                  <a:lnTo>
                    <a:pt x="27" y="0"/>
                  </a:lnTo>
                  <a:lnTo>
                    <a:pt x="43" y="3"/>
                  </a:lnTo>
                  <a:lnTo>
                    <a:pt x="79" y="77"/>
                  </a:lnTo>
                  <a:lnTo>
                    <a:pt x="87" y="155"/>
                  </a:lnTo>
                  <a:lnTo>
                    <a:pt x="93" y="225"/>
                  </a:lnTo>
                  <a:lnTo>
                    <a:pt x="58" y="228"/>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43" name="Picture 24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515" y="16100"/>
              <a:ext cx="219"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4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719" y="15668"/>
              <a:ext cx="7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244"/>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770" y="15751"/>
              <a:ext cx="4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245"/>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085" y="14067"/>
              <a:ext cx="42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246"/>
            <p:cNvSpPr>
              <a:spLocks/>
            </p:cNvSpPr>
            <p:nvPr/>
          </p:nvSpPr>
          <p:spPr bwMode="auto">
            <a:xfrm>
              <a:off x="10052" y="14077"/>
              <a:ext cx="33" cy="388"/>
            </a:xfrm>
            <a:custGeom>
              <a:avLst/>
              <a:gdLst>
                <a:gd name="T0" fmla="+- 0 10078 10052"/>
                <a:gd name="T1" fmla="*/ T0 w 33"/>
                <a:gd name="T2" fmla="+- 0 14464 14077"/>
                <a:gd name="T3" fmla="*/ 14464 h 388"/>
                <a:gd name="T4" fmla="+- 0 10060 10052"/>
                <a:gd name="T5" fmla="*/ T4 w 33"/>
                <a:gd name="T6" fmla="+- 0 14464 14077"/>
                <a:gd name="T7" fmla="*/ 14464 h 388"/>
                <a:gd name="T8" fmla="+- 0 10052 10052"/>
                <a:gd name="T9" fmla="*/ T8 w 33"/>
                <a:gd name="T10" fmla="+- 0 14457 14077"/>
                <a:gd name="T11" fmla="*/ 14457 h 388"/>
                <a:gd name="T12" fmla="+- 0 10052 10052"/>
                <a:gd name="T13" fmla="*/ T12 w 33"/>
                <a:gd name="T14" fmla="+- 0 14085 14077"/>
                <a:gd name="T15" fmla="*/ 14085 h 388"/>
                <a:gd name="T16" fmla="+- 0 10060 10052"/>
                <a:gd name="T17" fmla="*/ T16 w 33"/>
                <a:gd name="T18" fmla="+- 0 14077 14077"/>
                <a:gd name="T19" fmla="*/ 14077 h 388"/>
                <a:gd name="T20" fmla="+- 0 10078 10052"/>
                <a:gd name="T21" fmla="*/ T20 w 33"/>
                <a:gd name="T22" fmla="+- 0 14077 14077"/>
                <a:gd name="T23" fmla="*/ 14077 h 388"/>
                <a:gd name="T24" fmla="+- 0 10085 10052"/>
                <a:gd name="T25" fmla="*/ T24 w 33"/>
                <a:gd name="T26" fmla="+- 0 14085 14077"/>
                <a:gd name="T27" fmla="*/ 14085 h 388"/>
                <a:gd name="T28" fmla="+- 0 10085 10052"/>
                <a:gd name="T29" fmla="*/ T28 w 33"/>
                <a:gd name="T30" fmla="+- 0 14448 14077"/>
                <a:gd name="T31" fmla="*/ 14448 h 388"/>
                <a:gd name="T32" fmla="+- 0 10085 10052"/>
                <a:gd name="T33" fmla="*/ T32 w 33"/>
                <a:gd name="T34" fmla="+- 0 14457 14077"/>
                <a:gd name="T35" fmla="*/ 14457 h 388"/>
                <a:gd name="T36" fmla="+- 0 10078 10052"/>
                <a:gd name="T37" fmla="*/ T36 w 33"/>
                <a:gd name="T38" fmla="+- 0 14464 14077"/>
                <a:gd name="T39" fmla="*/ 14464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6" y="387"/>
                  </a:moveTo>
                  <a:lnTo>
                    <a:pt x="8" y="387"/>
                  </a:lnTo>
                  <a:lnTo>
                    <a:pt x="0" y="380"/>
                  </a:lnTo>
                  <a:lnTo>
                    <a:pt x="0" y="8"/>
                  </a:lnTo>
                  <a:lnTo>
                    <a:pt x="8" y="0"/>
                  </a:lnTo>
                  <a:lnTo>
                    <a:pt x="26" y="0"/>
                  </a:lnTo>
                  <a:lnTo>
                    <a:pt x="33" y="8"/>
                  </a:lnTo>
                  <a:lnTo>
                    <a:pt x="33" y="371"/>
                  </a:lnTo>
                  <a:lnTo>
                    <a:pt x="33" y="380"/>
                  </a:lnTo>
                  <a:lnTo>
                    <a:pt x="26"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8" name="Freeform 247"/>
            <p:cNvSpPr>
              <a:spLocks/>
            </p:cNvSpPr>
            <p:nvPr/>
          </p:nvSpPr>
          <p:spPr bwMode="auto">
            <a:xfrm>
              <a:off x="10062" y="14078"/>
              <a:ext cx="24" cy="386"/>
            </a:xfrm>
            <a:custGeom>
              <a:avLst/>
              <a:gdLst>
                <a:gd name="T0" fmla="+- 0 10074 10062"/>
                <a:gd name="T1" fmla="*/ T0 w 24"/>
                <a:gd name="T2" fmla="+- 0 14463 14078"/>
                <a:gd name="T3" fmla="*/ 14463 h 386"/>
                <a:gd name="T4" fmla="+- 0 10067 10062"/>
                <a:gd name="T5" fmla="*/ T4 w 24"/>
                <a:gd name="T6" fmla="+- 0 14461 14078"/>
                <a:gd name="T7" fmla="*/ 14461 h 386"/>
                <a:gd name="T8" fmla="+- 0 10062 10062"/>
                <a:gd name="T9" fmla="*/ T8 w 24"/>
                <a:gd name="T10" fmla="+- 0 14455 14078"/>
                <a:gd name="T11" fmla="*/ 14455 h 386"/>
                <a:gd name="T12" fmla="+- 0 10062 10062"/>
                <a:gd name="T13" fmla="*/ T12 w 24"/>
                <a:gd name="T14" fmla="+- 0 14086 14078"/>
                <a:gd name="T15" fmla="*/ 14086 h 386"/>
                <a:gd name="T16" fmla="+- 0 10067 10062"/>
                <a:gd name="T17" fmla="*/ T16 w 24"/>
                <a:gd name="T18" fmla="+- 0 14080 14078"/>
                <a:gd name="T19" fmla="*/ 14080 h 386"/>
                <a:gd name="T20" fmla="+- 0 10074 10062"/>
                <a:gd name="T21" fmla="*/ T20 w 24"/>
                <a:gd name="T22" fmla="+- 0 14078 14078"/>
                <a:gd name="T23" fmla="*/ 14078 h 386"/>
                <a:gd name="T24" fmla="+- 0 10080 10062"/>
                <a:gd name="T25" fmla="*/ T24 w 24"/>
                <a:gd name="T26" fmla="+- 0 14080 14078"/>
                <a:gd name="T27" fmla="*/ 14080 h 386"/>
                <a:gd name="T28" fmla="+- 0 10085 10062"/>
                <a:gd name="T29" fmla="*/ T28 w 24"/>
                <a:gd name="T30" fmla="+- 0 14086 14078"/>
                <a:gd name="T31" fmla="*/ 14086 h 386"/>
                <a:gd name="T32" fmla="+- 0 10085 10062"/>
                <a:gd name="T33" fmla="*/ T32 w 24"/>
                <a:gd name="T34" fmla="+- 0 14455 14078"/>
                <a:gd name="T35" fmla="*/ 14455 h 386"/>
                <a:gd name="T36" fmla="+- 0 10080 10062"/>
                <a:gd name="T37" fmla="*/ T36 w 24"/>
                <a:gd name="T38" fmla="+- 0 14461 14078"/>
                <a:gd name="T39" fmla="*/ 14461 h 386"/>
                <a:gd name="T40" fmla="+- 0 10074 10062"/>
                <a:gd name="T41" fmla="*/ T40 w 24"/>
                <a:gd name="T42" fmla="+- 0 14463 14078"/>
                <a:gd name="T43" fmla="*/ 14463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2" y="385"/>
                  </a:moveTo>
                  <a:lnTo>
                    <a:pt x="5" y="383"/>
                  </a:lnTo>
                  <a:lnTo>
                    <a:pt x="0" y="377"/>
                  </a:lnTo>
                  <a:lnTo>
                    <a:pt x="0" y="8"/>
                  </a:lnTo>
                  <a:lnTo>
                    <a:pt x="5" y="2"/>
                  </a:lnTo>
                  <a:lnTo>
                    <a:pt x="12" y="0"/>
                  </a:lnTo>
                  <a:lnTo>
                    <a:pt x="18" y="2"/>
                  </a:lnTo>
                  <a:lnTo>
                    <a:pt x="23" y="8"/>
                  </a:lnTo>
                  <a:lnTo>
                    <a:pt x="23" y="377"/>
                  </a:lnTo>
                  <a:lnTo>
                    <a:pt x="18" y="383"/>
                  </a:lnTo>
                  <a:lnTo>
                    <a:pt x="12"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49" name="Freeform 248"/>
            <p:cNvSpPr>
              <a:spLocks/>
            </p:cNvSpPr>
            <p:nvPr/>
          </p:nvSpPr>
          <p:spPr bwMode="auto">
            <a:xfrm>
              <a:off x="10040" y="14041"/>
              <a:ext cx="57" cy="51"/>
            </a:xfrm>
            <a:custGeom>
              <a:avLst/>
              <a:gdLst>
                <a:gd name="T0" fmla="+- 0 10052 10041"/>
                <a:gd name="T1" fmla="*/ T0 w 57"/>
                <a:gd name="T2" fmla="+- 0 14093 14042"/>
                <a:gd name="T3" fmla="*/ 14093 h 51"/>
                <a:gd name="T4" fmla="+- 0 10045 10041"/>
                <a:gd name="T5" fmla="*/ T4 w 57"/>
                <a:gd name="T6" fmla="+- 0 14087 14042"/>
                <a:gd name="T7" fmla="*/ 14087 h 51"/>
                <a:gd name="T8" fmla="+- 0 10041 10041"/>
                <a:gd name="T9" fmla="*/ T8 w 57"/>
                <a:gd name="T10" fmla="+- 0 14079 14042"/>
                <a:gd name="T11" fmla="*/ 14079 h 51"/>
                <a:gd name="T12" fmla="+- 0 10041 10041"/>
                <a:gd name="T13" fmla="*/ T12 w 57"/>
                <a:gd name="T14" fmla="+- 0 14070 14042"/>
                <a:gd name="T15" fmla="*/ 14070 h 51"/>
                <a:gd name="T16" fmla="+- 0 10043 10041"/>
                <a:gd name="T17" fmla="*/ T16 w 57"/>
                <a:gd name="T18" fmla="+- 0 14059 14042"/>
                <a:gd name="T19" fmla="*/ 14059 h 51"/>
                <a:gd name="T20" fmla="+- 0 10049 10041"/>
                <a:gd name="T21" fmla="*/ T20 w 57"/>
                <a:gd name="T22" fmla="+- 0 14050 14042"/>
                <a:gd name="T23" fmla="*/ 14050 h 51"/>
                <a:gd name="T24" fmla="+- 0 10058 10041"/>
                <a:gd name="T25" fmla="*/ T24 w 57"/>
                <a:gd name="T26" fmla="+- 0 14044 14042"/>
                <a:gd name="T27" fmla="*/ 14044 h 51"/>
                <a:gd name="T28" fmla="+- 0 10069 10041"/>
                <a:gd name="T29" fmla="*/ T28 w 57"/>
                <a:gd name="T30" fmla="+- 0 14042 14042"/>
                <a:gd name="T31" fmla="*/ 14042 h 51"/>
                <a:gd name="T32" fmla="+- 0 10080 10041"/>
                <a:gd name="T33" fmla="*/ T32 w 57"/>
                <a:gd name="T34" fmla="+- 0 14044 14042"/>
                <a:gd name="T35" fmla="*/ 14044 h 51"/>
                <a:gd name="T36" fmla="+- 0 10089 10041"/>
                <a:gd name="T37" fmla="*/ T36 w 57"/>
                <a:gd name="T38" fmla="+- 0 14050 14042"/>
                <a:gd name="T39" fmla="*/ 14050 h 51"/>
                <a:gd name="T40" fmla="+- 0 10095 10041"/>
                <a:gd name="T41" fmla="*/ T40 w 57"/>
                <a:gd name="T42" fmla="+- 0 14059 14042"/>
                <a:gd name="T43" fmla="*/ 14059 h 51"/>
                <a:gd name="T44" fmla="+- 0 10097 10041"/>
                <a:gd name="T45" fmla="*/ T44 w 57"/>
                <a:gd name="T46" fmla="+- 0 14070 14042"/>
                <a:gd name="T47" fmla="*/ 14070 h 51"/>
                <a:gd name="T48" fmla="+- 0 10097 10041"/>
                <a:gd name="T49" fmla="*/ T48 w 57"/>
                <a:gd name="T50" fmla="+- 0 14079 14042"/>
                <a:gd name="T51" fmla="*/ 14079 h 51"/>
                <a:gd name="T52" fmla="+- 0 10093 10041"/>
                <a:gd name="T53" fmla="*/ T52 w 57"/>
                <a:gd name="T54" fmla="+- 0 14087 14042"/>
                <a:gd name="T55" fmla="*/ 14087 h 51"/>
                <a:gd name="T56" fmla="+- 0 10086 10041"/>
                <a:gd name="T57" fmla="*/ T56 w 57"/>
                <a:gd name="T58" fmla="+- 0 14092 14042"/>
                <a:gd name="T59" fmla="*/ 14092 h 51"/>
                <a:gd name="T60" fmla="+- 0 10081 10041"/>
                <a:gd name="T61" fmla="*/ T60 w 57"/>
                <a:gd name="T62" fmla="+- 0 14091 14042"/>
                <a:gd name="T63" fmla="*/ 14091 h 51"/>
                <a:gd name="T64" fmla="+- 0 10076 10041"/>
                <a:gd name="T65" fmla="*/ T64 w 57"/>
                <a:gd name="T66" fmla="+- 0 14090 14042"/>
                <a:gd name="T67" fmla="*/ 14090 h 51"/>
                <a:gd name="T68" fmla="+- 0 10063 10041"/>
                <a:gd name="T69" fmla="*/ T68 w 57"/>
                <a:gd name="T70" fmla="+- 0 14090 14042"/>
                <a:gd name="T71" fmla="*/ 14090 h 51"/>
                <a:gd name="T72" fmla="+- 0 10057 10041"/>
                <a:gd name="T73" fmla="*/ T72 w 57"/>
                <a:gd name="T74" fmla="+- 0 14091 14042"/>
                <a:gd name="T75" fmla="*/ 14091 h 51"/>
                <a:gd name="T76" fmla="+- 0 10052 10041"/>
                <a:gd name="T77" fmla="*/ T76 w 57"/>
                <a:gd name="T78" fmla="+- 0 14093 14042"/>
                <a:gd name="T79"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1"/>
                  </a:moveTo>
                  <a:lnTo>
                    <a:pt x="4" y="45"/>
                  </a:lnTo>
                  <a:lnTo>
                    <a:pt x="0" y="37"/>
                  </a:lnTo>
                  <a:lnTo>
                    <a:pt x="0" y="28"/>
                  </a:lnTo>
                  <a:lnTo>
                    <a:pt x="2" y="17"/>
                  </a:lnTo>
                  <a:lnTo>
                    <a:pt x="8" y="8"/>
                  </a:lnTo>
                  <a:lnTo>
                    <a:pt x="17" y="2"/>
                  </a:lnTo>
                  <a:lnTo>
                    <a:pt x="28" y="0"/>
                  </a:lnTo>
                  <a:lnTo>
                    <a:pt x="39" y="2"/>
                  </a:lnTo>
                  <a:lnTo>
                    <a:pt x="48" y="8"/>
                  </a:lnTo>
                  <a:lnTo>
                    <a:pt x="54" y="17"/>
                  </a:lnTo>
                  <a:lnTo>
                    <a:pt x="56" y="28"/>
                  </a:lnTo>
                  <a:lnTo>
                    <a:pt x="56" y="37"/>
                  </a:lnTo>
                  <a:lnTo>
                    <a:pt x="52" y="45"/>
                  </a:lnTo>
                  <a:lnTo>
                    <a:pt x="45" y="50"/>
                  </a:lnTo>
                  <a:lnTo>
                    <a:pt x="40" y="49"/>
                  </a:lnTo>
                  <a:lnTo>
                    <a:pt x="35" y="48"/>
                  </a:lnTo>
                  <a:lnTo>
                    <a:pt x="22" y="48"/>
                  </a:lnTo>
                  <a:lnTo>
                    <a:pt x="16" y="49"/>
                  </a:lnTo>
                  <a:lnTo>
                    <a:pt x="11" y="51"/>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0" name="Freeform 249"/>
            <p:cNvSpPr>
              <a:spLocks/>
            </p:cNvSpPr>
            <p:nvPr/>
          </p:nvSpPr>
          <p:spPr bwMode="auto">
            <a:xfrm>
              <a:off x="10040" y="14041"/>
              <a:ext cx="44" cy="51"/>
            </a:xfrm>
            <a:custGeom>
              <a:avLst/>
              <a:gdLst>
                <a:gd name="T0" fmla="+- 0 10052 10041"/>
                <a:gd name="T1" fmla="*/ T0 w 44"/>
                <a:gd name="T2" fmla="+- 0 14093 14042"/>
                <a:gd name="T3" fmla="*/ 14093 h 51"/>
                <a:gd name="T4" fmla="+- 0 10045 10041"/>
                <a:gd name="T5" fmla="*/ T4 w 44"/>
                <a:gd name="T6" fmla="+- 0 14087 14042"/>
                <a:gd name="T7" fmla="*/ 14087 h 51"/>
                <a:gd name="T8" fmla="+- 0 10041 10041"/>
                <a:gd name="T9" fmla="*/ T8 w 44"/>
                <a:gd name="T10" fmla="+- 0 14079 14042"/>
                <a:gd name="T11" fmla="*/ 14079 h 51"/>
                <a:gd name="T12" fmla="+- 0 10041 10041"/>
                <a:gd name="T13" fmla="*/ T12 w 44"/>
                <a:gd name="T14" fmla="+- 0 14070 14042"/>
                <a:gd name="T15" fmla="*/ 14070 h 51"/>
                <a:gd name="T16" fmla="+- 0 10043 10041"/>
                <a:gd name="T17" fmla="*/ T16 w 44"/>
                <a:gd name="T18" fmla="+- 0 14059 14042"/>
                <a:gd name="T19" fmla="*/ 14059 h 51"/>
                <a:gd name="T20" fmla="+- 0 10049 10041"/>
                <a:gd name="T21" fmla="*/ T20 w 44"/>
                <a:gd name="T22" fmla="+- 0 14050 14042"/>
                <a:gd name="T23" fmla="*/ 14050 h 51"/>
                <a:gd name="T24" fmla="+- 0 10058 10041"/>
                <a:gd name="T25" fmla="*/ T24 w 44"/>
                <a:gd name="T26" fmla="+- 0 14044 14042"/>
                <a:gd name="T27" fmla="*/ 14044 h 51"/>
                <a:gd name="T28" fmla="+- 0 10069 10041"/>
                <a:gd name="T29" fmla="*/ T28 w 44"/>
                <a:gd name="T30" fmla="+- 0 14042 14042"/>
                <a:gd name="T31" fmla="*/ 14042 h 51"/>
                <a:gd name="T32" fmla="+- 0 10075 10041"/>
                <a:gd name="T33" fmla="*/ T32 w 44"/>
                <a:gd name="T34" fmla="+- 0 14042 14042"/>
                <a:gd name="T35" fmla="*/ 14042 h 51"/>
                <a:gd name="T36" fmla="+- 0 10080 10041"/>
                <a:gd name="T37" fmla="*/ T36 w 44"/>
                <a:gd name="T38" fmla="+- 0 14044 14042"/>
                <a:gd name="T39" fmla="*/ 14044 h 51"/>
                <a:gd name="T40" fmla="+- 0 10085 10041"/>
                <a:gd name="T41" fmla="*/ T40 w 44"/>
                <a:gd name="T42" fmla="+- 0 14047 14042"/>
                <a:gd name="T43" fmla="*/ 14047 h 51"/>
                <a:gd name="T44" fmla="+- 0 10074 10041"/>
                <a:gd name="T45" fmla="*/ T44 w 44"/>
                <a:gd name="T46" fmla="+- 0 14049 14042"/>
                <a:gd name="T47" fmla="*/ 14049 h 51"/>
                <a:gd name="T48" fmla="+- 0 10064 10041"/>
                <a:gd name="T49" fmla="*/ T48 w 44"/>
                <a:gd name="T50" fmla="+- 0 14054 14042"/>
                <a:gd name="T51" fmla="*/ 14054 h 51"/>
                <a:gd name="T52" fmla="+- 0 10059 10041"/>
                <a:gd name="T53" fmla="*/ T52 w 44"/>
                <a:gd name="T54" fmla="+- 0 14075 14042"/>
                <a:gd name="T55" fmla="*/ 14075 h 51"/>
                <a:gd name="T56" fmla="+- 0 10062 10041"/>
                <a:gd name="T57" fmla="*/ T56 w 44"/>
                <a:gd name="T58" fmla="+- 0 14085 14042"/>
                <a:gd name="T59" fmla="*/ 14085 h 51"/>
                <a:gd name="T60" fmla="+- 0 10069 10041"/>
                <a:gd name="T61" fmla="*/ T60 w 44"/>
                <a:gd name="T62" fmla="+- 0 14090 14042"/>
                <a:gd name="T63" fmla="*/ 14090 h 51"/>
                <a:gd name="T64" fmla="+- 0 10063 10041"/>
                <a:gd name="T65" fmla="*/ T64 w 44"/>
                <a:gd name="T66" fmla="+- 0 14090 14042"/>
                <a:gd name="T67" fmla="*/ 14090 h 51"/>
                <a:gd name="T68" fmla="+- 0 10057 10041"/>
                <a:gd name="T69" fmla="*/ T68 w 44"/>
                <a:gd name="T70" fmla="+- 0 14091 14042"/>
                <a:gd name="T71" fmla="*/ 14091 h 51"/>
                <a:gd name="T72" fmla="+- 0 10052 10041"/>
                <a:gd name="T73" fmla="*/ T72 w 44"/>
                <a:gd name="T74" fmla="+- 0 14093 14042"/>
                <a:gd name="T75" fmla="*/ 14093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1"/>
                  </a:moveTo>
                  <a:lnTo>
                    <a:pt x="4" y="45"/>
                  </a:lnTo>
                  <a:lnTo>
                    <a:pt x="0" y="37"/>
                  </a:lnTo>
                  <a:lnTo>
                    <a:pt x="0" y="28"/>
                  </a:lnTo>
                  <a:lnTo>
                    <a:pt x="2" y="17"/>
                  </a:lnTo>
                  <a:lnTo>
                    <a:pt x="8" y="8"/>
                  </a:lnTo>
                  <a:lnTo>
                    <a:pt x="17" y="2"/>
                  </a:lnTo>
                  <a:lnTo>
                    <a:pt x="28" y="0"/>
                  </a:lnTo>
                  <a:lnTo>
                    <a:pt x="34" y="0"/>
                  </a:lnTo>
                  <a:lnTo>
                    <a:pt x="39" y="2"/>
                  </a:lnTo>
                  <a:lnTo>
                    <a:pt x="44" y="5"/>
                  </a:lnTo>
                  <a:lnTo>
                    <a:pt x="33" y="7"/>
                  </a:lnTo>
                  <a:lnTo>
                    <a:pt x="23" y="12"/>
                  </a:lnTo>
                  <a:lnTo>
                    <a:pt x="18" y="33"/>
                  </a:lnTo>
                  <a:lnTo>
                    <a:pt x="21" y="43"/>
                  </a:lnTo>
                  <a:lnTo>
                    <a:pt x="28" y="48"/>
                  </a:lnTo>
                  <a:lnTo>
                    <a:pt x="22" y="48"/>
                  </a:lnTo>
                  <a:lnTo>
                    <a:pt x="16" y="49"/>
                  </a:lnTo>
                  <a:lnTo>
                    <a:pt x="11" y="51"/>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1" name="Freeform 250"/>
            <p:cNvSpPr>
              <a:spLocks/>
            </p:cNvSpPr>
            <p:nvPr/>
          </p:nvSpPr>
          <p:spPr bwMode="auto">
            <a:xfrm>
              <a:off x="10073" y="14055"/>
              <a:ext cx="19" cy="19"/>
            </a:xfrm>
            <a:custGeom>
              <a:avLst/>
              <a:gdLst>
                <a:gd name="T0" fmla="+- 0 10088 10074"/>
                <a:gd name="T1" fmla="*/ T0 w 19"/>
                <a:gd name="T2" fmla="+- 0 14074 14055"/>
                <a:gd name="T3" fmla="*/ 14074 h 19"/>
                <a:gd name="T4" fmla="+- 0 10083 10074"/>
                <a:gd name="T5" fmla="*/ T4 w 19"/>
                <a:gd name="T6" fmla="+- 0 14074 14055"/>
                <a:gd name="T7" fmla="*/ 14074 h 19"/>
                <a:gd name="T8" fmla="+- 0 10078 10074"/>
                <a:gd name="T9" fmla="*/ T8 w 19"/>
                <a:gd name="T10" fmla="+- 0 14074 14055"/>
                <a:gd name="T11" fmla="*/ 14074 h 19"/>
                <a:gd name="T12" fmla="+- 0 10074 10074"/>
                <a:gd name="T13" fmla="*/ T12 w 19"/>
                <a:gd name="T14" fmla="+- 0 14070 14055"/>
                <a:gd name="T15" fmla="*/ 14070 h 19"/>
                <a:gd name="T16" fmla="+- 0 10074 10074"/>
                <a:gd name="T17" fmla="*/ T16 w 19"/>
                <a:gd name="T18" fmla="+- 0 14060 14055"/>
                <a:gd name="T19" fmla="*/ 14060 h 19"/>
                <a:gd name="T20" fmla="+- 0 10078 10074"/>
                <a:gd name="T21" fmla="*/ T20 w 19"/>
                <a:gd name="T22" fmla="+- 0 14055 14055"/>
                <a:gd name="T23" fmla="*/ 14055 h 19"/>
                <a:gd name="T24" fmla="+- 0 10088 10074"/>
                <a:gd name="T25" fmla="*/ T24 w 19"/>
                <a:gd name="T26" fmla="+- 0 14055 14055"/>
                <a:gd name="T27" fmla="*/ 14055 h 19"/>
                <a:gd name="T28" fmla="+- 0 10092 10074"/>
                <a:gd name="T29" fmla="*/ T28 w 19"/>
                <a:gd name="T30" fmla="+- 0 14060 14055"/>
                <a:gd name="T31" fmla="*/ 14060 h 19"/>
                <a:gd name="T32" fmla="+- 0 10092 10074"/>
                <a:gd name="T33" fmla="*/ T32 w 19"/>
                <a:gd name="T34" fmla="+- 0 14070 14055"/>
                <a:gd name="T35" fmla="*/ 14070 h 19"/>
                <a:gd name="T36" fmla="+- 0 10088 10074"/>
                <a:gd name="T37" fmla="*/ T36 w 19"/>
                <a:gd name="T38" fmla="+- 0 14074 14055"/>
                <a:gd name="T39" fmla="*/ 14074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4" y="19"/>
                  </a:moveTo>
                  <a:lnTo>
                    <a:pt x="9" y="19"/>
                  </a:lnTo>
                  <a:lnTo>
                    <a:pt x="4" y="19"/>
                  </a:lnTo>
                  <a:lnTo>
                    <a:pt x="0" y="15"/>
                  </a:lnTo>
                  <a:lnTo>
                    <a:pt x="0" y="5"/>
                  </a:lnTo>
                  <a:lnTo>
                    <a:pt x="4" y="0"/>
                  </a:lnTo>
                  <a:lnTo>
                    <a:pt x="14" y="0"/>
                  </a:lnTo>
                  <a:lnTo>
                    <a:pt x="18" y="5"/>
                  </a:lnTo>
                  <a:lnTo>
                    <a:pt x="18" y="15"/>
                  </a:lnTo>
                  <a:lnTo>
                    <a:pt x="14"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2" name="Picture 25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9579" y="14447"/>
              <a:ext cx="97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Freeform 252"/>
            <p:cNvSpPr>
              <a:spLocks/>
            </p:cNvSpPr>
            <p:nvPr/>
          </p:nvSpPr>
          <p:spPr bwMode="auto">
            <a:xfrm>
              <a:off x="9665" y="15321"/>
              <a:ext cx="848" cy="266"/>
            </a:xfrm>
            <a:custGeom>
              <a:avLst/>
              <a:gdLst>
                <a:gd name="T0" fmla="+- 0 10089 9665"/>
                <a:gd name="T1" fmla="*/ T0 w 848"/>
                <a:gd name="T2" fmla="+- 0 15587 15321"/>
                <a:gd name="T3" fmla="*/ 15587 h 266"/>
                <a:gd name="T4" fmla="+- 0 9991 9665"/>
                <a:gd name="T5" fmla="*/ T4 w 848"/>
                <a:gd name="T6" fmla="+- 0 15583 15321"/>
                <a:gd name="T7" fmla="*/ 15583 h 266"/>
                <a:gd name="T8" fmla="+- 0 9899 9665"/>
                <a:gd name="T9" fmla="*/ T8 w 848"/>
                <a:gd name="T10" fmla="+- 0 15572 15321"/>
                <a:gd name="T11" fmla="*/ 15572 h 266"/>
                <a:gd name="T12" fmla="+- 0 9818 9665"/>
                <a:gd name="T13" fmla="*/ T12 w 848"/>
                <a:gd name="T14" fmla="+- 0 15555 15321"/>
                <a:gd name="T15" fmla="*/ 15555 h 266"/>
                <a:gd name="T16" fmla="+- 0 9750 9665"/>
                <a:gd name="T17" fmla="*/ T16 w 848"/>
                <a:gd name="T18" fmla="+- 0 15533 15321"/>
                <a:gd name="T19" fmla="*/ 15533 h 266"/>
                <a:gd name="T20" fmla="+- 0 9670 9665"/>
                <a:gd name="T21" fmla="*/ T20 w 848"/>
                <a:gd name="T22" fmla="+- 0 15478 15321"/>
                <a:gd name="T23" fmla="*/ 15478 h 266"/>
                <a:gd name="T24" fmla="+- 0 9665 9665"/>
                <a:gd name="T25" fmla="*/ T24 w 848"/>
                <a:gd name="T26" fmla="+- 0 15446 15321"/>
                <a:gd name="T27" fmla="*/ 15446 h 266"/>
                <a:gd name="T28" fmla="+- 0 9685 9665"/>
                <a:gd name="T29" fmla="*/ T28 w 848"/>
                <a:gd name="T30" fmla="+- 0 15419 15321"/>
                <a:gd name="T31" fmla="*/ 15419 h 266"/>
                <a:gd name="T32" fmla="+- 0 9794 9665"/>
                <a:gd name="T33" fmla="*/ T32 w 848"/>
                <a:gd name="T34" fmla="+- 0 15365 15321"/>
                <a:gd name="T35" fmla="*/ 15365 h 266"/>
                <a:gd name="T36" fmla="+- 0 9878 9665"/>
                <a:gd name="T37" fmla="*/ T36 w 848"/>
                <a:gd name="T38" fmla="+- 0 15342 15321"/>
                <a:gd name="T39" fmla="*/ 15342 h 266"/>
                <a:gd name="T40" fmla="+- 0 9977 9665"/>
                <a:gd name="T41" fmla="*/ T40 w 848"/>
                <a:gd name="T42" fmla="+- 0 15327 15321"/>
                <a:gd name="T43" fmla="*/ 15327 h 266"/>
                <a:gd name="T44" fmla="+- 0 10089 9665"/>
                <a:gd name="T45" fmla="*/ T44 w 848"/>
                <a:gd name="T46" fmla="+- 0 15321 15321"/>
                <a:gd name="T47" fmla="*/ 15321 h 266"/>
                <a:gd name="T48" fmla="+- 0 10202 9665"/>
                <a:gd name="T49" fmla="*/ T48 w 848"/>
                <a:gd name="T50" fmla="+- 0 15325 15321"/>
                <a:gd name="T51" fmla="*/ 15325 h 266"/>
                <a:gd name="T52" fmla="+- 0 10303 9665"/>
                <a:gd name="T53" fmla="*/ T52 w 848"/>
                <a:gd name="T54" fmla="+- 0 15336 15321"/>
                <a:gd name="T55" fmla="*/ 15336 h 266"/>
                <a:gd name="T56" fmla="+- 0 10389 9665"/>
                <a:gd name="T57" fmla="*/ T56 w 848"/>
                <a:gd name="T58" fmla="+- 0 15355 15321"/>
                <a:gd name="T59" fmla="*/ 15355 h 266"/>
                <a:gd name="T60" fmla="+- 0 10455 9665"/>
                <a:gd name="T61" fmla="*/ T60 w 848"/>
                <a:gd name="T62" fmla="+- 0 15379 15321"/>
                <a:gd name="T63" fmla="*/ 15379 h 266"/>
                <a:gd name="T64" fmla="+- 0 10513 9665"/>
                <a:gd name="T65" fmla="*/ T64 w 848"/>
                <a:gd name="T66" fmla="+- 0 15446 15321"/>
                <a:gd name="T67" fmla="*/ 15446 h 266"/>
                <a:gd name="T68" fmla="+- 0 10498 9665"/>
                <a:gd name="T69" fmla="*/ T68 w 848"/>
                <a:gd name="T70" fmla="+- 0 15484 15321"/>
                <a:gd name="T71" fmla="*/ 15484 h 266"/>
                <a:gd name="T72" fmla="+- 0 10389 9665"/>
                <a:gd name="T73" fmla="*/ T72 w 848"/>
                <a:gd name="T74" fmla="+- 0 15546 15321"/>
                <a:gd name="T75" fmla="*/ 15546 h 266"/>
                <a:gd name="T76" fmla="+- 0 10303 9665"/>
                <a:gd name="T77" fmla="*/ T76 w 848"/>
                <a:gd name="T78" fmla="+- 0 15568 15321"/>
                <a:gd name="T79" fmla="*/ 15568 h 266"/>
                <a:gd name="T80" fmla="+- 0 10202 9665"/>
                <a:gd name="T81" fmla="*/ T80 w 848"/>
                <a:gd name="T82" fmla="+- 0 15582 15321"/>
                <a:gd name="T83" fmla="*/ 15582 h 266"/>
                <a:gd name="T84" fmla="+- 0 10089 9665"/>
                <a:gd name="T85" fmla="*/ T84 w 848"/>
                <a:gd name="T86" fmla="+- 0 15587 15321"/>
                <a:gd name="T87" fmla="*/ 15587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848" h="266">
                  <a:moveTo>
                    <a:pt x="424" y="266"/>
                  </a:moveTo>
                  <a:lnTo>
                    <a:pt x="326" y="262"/>
                  </a:lnTo>
                  <a:lnTo>
                    <a:pt x="234" y="251"/>
                  </a:lnTo>
                  <a:lnTo>
                    <a:pt x="153" y="234"/>
                  </a:lnTo>
                  <a:lnTo>
                    <a:pt x="85" y="212"/>
                  </a:lnTo>
                  <a:lnTo>
                    <a:pt x="5" y="157"/>
                  </a:lnTo>
                  <a:lnTo>
                    <a:pt x="0" y="125"/>
                  </a:lnTo>
                  <a:lnTo>
                    <a:pt x="20" y="98"/>
                  </a:lnTo>
                  <a:lnTo>
                    <a:pt x="129" y="44"/>
                  </a:lnTo>
                  <a:lnTo>
                    <a:pt x="213" y="21"/>
                  </a:lnTo>
                  <a:lnTo>
                    <a:pt x="312" y="6"/>
                  </a:lnTo>
                  <a:lnTo>
                    <a:pt x="424" y="0"/>
                  </a:lnTo>
                  <a:lnTo>
                    <a:pt x="537" y="4"/>
                  </a:lnTo>
                  <a:lnTo>
                    <a:pt x="638" y="15"/>
                  </a:lnTo>
                  <a:lnTo>
                    <a:pt x="724" y="34"/>
                  </a:lnTo>
                  <a:lnTo>
                    <a:pt x="790" y="58"/>
                  </a:lnTo>
                  <a:lnTo>
                    <a:pt x="848" y="125"/>
                  </a:lnTo>
                  <a:lnTo>
                    <a:pt x="833" y="163"/>
                  </a:lnTo>
                  <a:lnTo>
                    <a:pt x="724" y="225"/>
                  </a:lnTo>
                  <a:lnTo>
                    <a:pt x="638" y="247"/>
                  </a:lnTo>
                  <a:lnTo>
                    <a:pt x="537" y="261"/>
                  </a:lnTo>
                  <a:lnTo>
                    <a:pt x="424" y="266"/>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4" name="Picture 253"/>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41" y="15377"/>
              <a:ext cx="694"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254"/>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010" y="15548"/>
              <a:ext cx="168"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Freeform 255"/>
            <p:cNvSpPr>
              <a:spLocks/>
            </p:cNvSpPr>
            <p:nvPr/>
          </p:nvSpPr>
          <p:spPr bwMode="auto">
            <a:xfrm>
              <a:off x="10025" y="15563"/>
              <a:ext cx="139" cy="365"/>
            </a:xfrm>
            <a:custGeom>
              <a:avLst/>
              <a:gdLst>
                <a:gd name="T0" fmla="+- 0 10030 10026"/>
                <a:gd name="T1" fmla="*/ T0 w 139"/>
                <a:gd name="T2" fmla="+- 0 15927 15563"/>
                <a:gd name="T3" fmla="*/ 15927 h 365"/>
                <a:gd name="T4" fmla="+- 0 10029 10026"/>
                <a:gd name="T5" fmla="*/ T4 w 139"/>
                <a:gd name="T6" fmla="+- 0 15899 15563"/>
                <a:gd name="T7" fmla="*/ 15899 h 365"/>
                <a:gd name="T8" fmla="+- 0 10027 10026"/>
                <a:gd name="T9" fmla="*/ T8 w 139"/>
                <a:gd name="T10" fmla="+- 0 15831 15563"/>
                <a:gd name="T11" fmla="*/ 15831 h 365"/>
                <a:gd name="T12" fmla="+- 0 10026 10026"/>
                <a:gd name="T13" fmla="*/ T12 w 139"/>
                <a:gd name="T14" fmla="+- 0 15753 15563"/>
                <a:gd name="T15" fmla="*/ 15753 h 365"/>
                <a:gd name="T16" fmla="+- 0 10026 10026"/>
                <a:gd name="T17" fmla="*/ T16 w 139"/>
                <a:gd name="T18" fmla="+- 0 15691 15563"/>
                <a:gd name="T19" fmla="*/ 15691 h 365"/>
                <a:gd name="T20" fmla="+- 0 10033 10026"/>
                <a:gd name="T21" fmla="*/ T20 w 139"/>
                <a:gd name="T22" fmla="+- 0 15636 15563"/>
                <a:gd name="T23" fmla="*/ 15636 h 365"/>
                <a:gd name="T24" fmla="+- 0 10048 10026"/>
                <a:gd name="T25" fmla="*/ T24 w 139"/>
                <a:gd name="T26" fmla="+- 0 15596 15563"/>
                <a:gd name="T27" fmla="*/ 15596 h 365"/>
                <a:gd name="T28" fmla="+- 0 10068 10026"/>
                <a:gd name="T29" fmla="*/ T28 w 139"/>
                <a:gd name="T30" fmla="+- 0 15571 15563"/>
                <a:gd name="T31" fmla="*/ 15571 h 365"/>
                <a:gd name="T32" fmla="+- 0 10091 10026"/>
                <a:gd name="T33" fmla="*/ T32 w 139"/>
                <a:gd name="T34" fmla="+- 0 15563 15563"/>
                <a:gd name="T35" fmla="*/ 15563 h 365"/>
                <a:gd name="T36" fmla="+- 0 10114 10026"/>
                <a:gd name="T37" fmla="*/ T36 w 139"/>
                <a:gd name="T38" fmla="+- 0 15571 15563"/>
                <a:gd name="T39" fmla="*/ 15571 h 365"/>
                <a:gd name="T40" fmla="+- 0 10151 10026"/>
                <a:gd name="T41" fmla="*/ T40 w 139"/>
                <a:gd name="T42" fmla="+- 0 15633 15563"/>
                <a:gd name="T43" fmla="*/ 15633 h 365"/>
                <a:gd name="T44" fmla="+- 0 10162 10026"/>
                <a:gd name="T45" fmla="*/ T44 w 139"/>
                <a:gd name="T46" fmla="+- 0 15750 15563"/>
                <a:gd name="T47" fmla="*/ 15750 h 365"/>
                <a:gd name="T48" fmla="+- 0 10163 10026"/>
                <a:gd name="T49" fmla="*/ T48 w 139"/>
                <a:gd name="T50" fmla="+- 0 15829 15563"/>
                <a:gd name="T51" fmla="*/ 15829 h 365"/>
                <a:gd name="T52" fmla="+- 0 10164 10026"/>
                <a:gd name="T53" fmla="*/ T52 w 139"/>
                <a:gd name="T54" fmla="+- 0 15896 15563"/>
                <a:gd name="T55" fmla="*/ 15896 h 365"/>
                <a:gd name="T56" fmla="+- 0 10164 10026"/>
                <a:gd name="T57" fmla="*/ T56 w 139"/>
                <a:gd name="T58" fmla="+- 0 15925 15563"/>
                <a:gd name="T59" fmla="*/ 15925 h 365"/>
                <a:gd name="T60" fmla="+- 0 10030 10026"/>
                <a:gd name="T61" fmla="*/ T60 w 139"/>
                <a:gd name="T62" fmla="+- 0 15927 15563"/>
                <a:gd name="T63" fmla="*/ 15927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4" y="364"/>
                  </a:moveTo>
                  <a:lnTo>
                    <a:pt x="3" y="336"/>
                  </a:lnTo>
                  <a:lnTo>
                    <a:pt x="1" y="268"/>
                  </a:lnTo>
                  <a:lnTo>
                    <a:pt x="0" y="190"/>
                  </a:lnTo>
                  <a:lnTo>
                    <a:pt x="0" y="128"/>
                  </a:lnTo>
                  <a:lnTo>
                    <a:pt x="7" y="73"/>
                  </a:lnTo>
                  <a:lnTo>
                    <a:pt x="22" y="33"/>
                  </a:lnTo>
                  <a:lnTo>
                    <a:pt x="42" y="8"/>
                  </a:lnTo>
                  <a:lnTo>
                    <a:pt x="65" y="0"/>
                  </a:lnTo>
                  <a:lnTo>
                    <a:pt x="88" y="8"/>
                  </a:lnTo>
                  <a:lnTo>
                    <a:pt x="125" y="70"/>
                  </a:lnTo>
                  <a:lnTo>
                    <a:pt x="136" y="187"/>
                  </a:lnTo>
                  <a:lnTo>
                    <a:pt x="137" y="266"/>
                  </a:lnTo>
                  <a:lnTo>
                    <a:pt x="138" y="333"/>
                  </a:lnTo>
                  <a:lnTo>
                    <a:pt x="138" y="362"/>
                  </a:lnTo>
                  <a:lnTo>
                    <a:pt x="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57" name="Freeform 256"/>
            <p:cNvSpPr>
              <a:spLocks/>
            </p:cNvSpPr>
            <p:nvPr/>
          </p:nvSpPr>
          <p:spPr bwMode="auto">
            <a:xfrm>
              <a:off x="10049" y="15563"/>
              <a:ext cx="115" cy="363"/>
            </a:xfrm>
            <a:custGeom>
              <a:avLst/>
              <a:gdLst>
                <a:gd name="T0" fmla="+- 0 10111 10049"/>
                <a:gd name="T1" fmla="*/ T0 w 115"/>
                <a:gd name="T2" fmla="+- 0 15926 15563"/>
                <a:gd name="T3" fmla="*/ 15926 h 363"/>
                <a:gd name="T4" fmla="+- 0 10113 10049"/>
                <a:gd name="T5" fmla="*/ T4 w 115"/>
                <a:gd name="T6" fmla="+- 0 15855 15563"/>
                <a:gd name="T7" fmla="*/ 15855 h 363"/>
                <a:gd name="T8" fmla="+- 0 10114 10049"/>
                <a:gd name="T9" fmla="*/ T8 w 115"/>
                <a:gd name="T10" fmla="+- 0 15784 15563"/>
                <a:gd name="T11" fmla="*/ 15784 h 363"/>
                <a:gd name="T12" fmla="+- 0 10113 10049"/>
                <a:gd name="T13" fmla="*/ T12 w 115"/>
                <a:gd name="T14" fmla="+- 0 15712 15563"/>
                <a:gd name="T15" fmla="*/ 15712 h 363"/>
                <a:gd name="T16" fmla="+- 0 10108 10049"/>
                <a:gd name="T17" fmla="*/ T16 w 115"/>
                <a:gd name="T18" fmla="+- 0 15642 15563"/>
                <a:gd name="T19" fmla="*/ 15642 h 363"/>
                <a:gd name="T20" fmla="+- 0 10079 10049"/>
                <a:gd name="T21" fmla="*/ T20 w 115"/>
                <a:gd name="T22" fmla="+- 0 15587 15563"/>
                <a:gd name="T23" fmla="*/ 15587 h 363"/>
                <a:gd name="T24" fmla="+- 0 10066 10049"/>
                <a:gd name="T25" fmla="*/ T24 w 115"/>
                <a:gd name="T26" fmla="+- 0 15582 15563"/>
                <a:gd name="T27" fmla="*/ 15582 h 363"/>
                <a:gd name="T28" fmla="+- 0 10057 10049"/>
                <a:gd name="T29" fmla="*/ T28 w 115"/>
                <a:gd name="T30" fmla="+- 0 15586 15563"/>
                <a:gd name="T31" fmla="*/ 15586 h 363"/>
                <a:gd name="T32" fmla="+- 0 10049 10049"/>
                <a:gd name="T33" fmla="*/ T32 w 115"/>
                <a:gd name="T34" fmla="+- 0 15593 15563"/>
                <a:gd name="T35" fmla="*/ 15593 h 363"/>
                <a:gd name="T36" fmla="+- 0 10059 10049"/>
                <a:gd name="T37" fmla="*/ T36 w 115"/>
                <a:gd name="T38" fmla="+- 0 15580 15563"/>
                <a:gd name="T39" fmla="*/ 15580 h 363"/>
                <a:gd name="T40" fmla="+- 0 10069 10049"/>
                <a:gd name="T41" fmla="*/ T40 w 115"/>
                <a:gd name="T42" fmla="+- 0 15571 15563"/>
                <a:gd name="T43" fmla="*/ 15571 h 363"/>
                <a:gd name="T44" fmla="+- 0 10079 10049"/>
                <a:gd name="T45" fmla="*/ T44 w 115"/>
                <a:gd name="T46" fmla="+- 0 15565 15563"/>
                <a:gd name="T47" fmla="*/ 15565 h 363"/>
                <a:gd name="T48" fmla="+- 0 10091 10049"/>
                <a:gd name="T49" fmla="*/ T48 w 115"/>
                <a:gd name="T50" fmla="+- 0 15563 15563"/>
                <a:gd name="T51" fmla="*/ 15563 h 363"/>
                <a:gd name="T52" fmla="+- 0 10114 10049"/>
                <a:gd name="T53" fmla="*/ T52 w 115"/>
                <a:gd name="T54" fmla="+- 0 15571 15563"/>
                <a:gd name="T55" fmla="*/ 15571 h 363"/>
                <a:gd name="T56" fmla="+- 0 10151 10049"/>
                <a:gd name="T57" fmla="*/ T56 w 115"/>
                <a:gd name="T58" fmla="+- 0 15633 15563"/>
                <a:gd name="T59" fmla="*/ 15633 h 363"/>
                <a:gd name="T60" fmla="+- 0 10162 10049"/>
                <a:gd name="T61" fmla="*/ T60 w 115"/>
                <a:gd name="T62" fmla="+- 0 15750 15563"/>
                <a:gd name="T63" fmla="*/ 15750 h 363"/>
                <a:gd name="T64" fmla="+- 0 10163 10049"/>
                <a:gd name="T65" fmla="*/ T64 w 115"/>
                <a:gd name="T66" fmla="+- 0 15829 15563"/>
                <a:gd name="T67" fmla="*/ 15829 h 363"/>
                <a:gd name="T68" fmla="+- 0 10164 10049"/>
                <a:gd name="T69" fmla="*/ T68 w 115"/>
                <a:gd name="T70" fmla="+- 0 15896 15563"/>
                <a:gd name="T71" fmla="*/ 15896 h 363"/>
                <a:gd name="T72" fmla="+- 0 10164 10049"/>
                <a:gd name="T73" fmla="*/ T72 w 115"/>
                <a:gd name="T74" fmla="+- 0 15925 15563"/>
                <a:gd name="T75" fmla="*/ 15925 h 363"/>
                <a:gd name="T76" fmla="+- 0 10111 10049"/>
                <a:gd name="T77" fmla="*/ T76 w 115"/>
                <a:gd name="T78" fmla="+- 0 15926 15563"/>
                <a:gd name="T79" fmla="*/ 15926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15" h="363">
                  <a:moveTo>
                    <a:pt x="62" y="363"/>
                  </a:moveTo>
                  <a:lnTo>
                    <a:pt x="64" y="292"/>
                  </a:lnTo>
                  <a:lnTo>
                    <a:pt x="65" y="221"/>
                  </a:lnTo>
                  <a:lnTo>
                    <a:pt x="64" y="149"/>
                  </a:lnTo>
                  <a:lnTo>
                    <a:pt x="59" y="79"/>
                  </a:lnTo>
                  <a:lnTo>
                    <a:pt x="30" y="24"/>
                  </a:lnTo>
                  <a:lnTo>
                    <a:pt x="17" y="19"/>
                  </a:lnTo>
                  <a:lnTo>
                    <a:pt x="8" y="23"/>
                  </a:lnTo>
                  <a:lnTo>
                    <a:pt x="0" y="30"/>
                  </a:lnTo>
                  <a:lnTo>
                    <a:pt x="10" y="17"/>
                  </a:lnTo>
                  <a:lnTo>
                    <a:pt x="20" y="8"/>
                  </a:lnTo>
                  <a:lnTo>
                    <a:pt x="30" y="2"/>
                  </a:lnTo>
                  <a:lnTo>
                    <a:pt x="42" y="0"/>
                  </a:lnTo>
                  <a:lnTo>
                    <a:pt x="65" y="8"/>
                  </a:lnTo>
                  <a:lnTo>
                    <a:pt x="102" y="70"/>
                  </a:lnTo>
                  <a:lnTo>
                    <a:pt x="113" y="187"/>
                  </a:lnTo>
                  <a:lnTo>
                    <a:pt x="114" y="266"/>
                  </a:lnTo>
                  <a:lnTo>
                    <a:pt x="115" y="333"/>
                  </a:lnTo>
                  <a:lnTo>
                    <a:pt x="115" y="362"/>
                  </a:lnTo>
                  <a:lnTo>
                    <a:pt x="6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58" name="Picture 257"/>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842" y="16105"/>
              <a:ext cx="342"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25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198" y="15519"/>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259"/>
            <p:cNvSpPr>
              <a:spLocks/>
            </p:cNvSpPr>
            <p:nvPr/>
          </p:nvSpPr>
          <p:spPr bwMode="auto">
            <a:xfrm>
              <a:off x="10004" y="15908"/>
              <a:ext cx="194" cy="59"/>
            </a:xfrm>
            <a:custGeom>
              <a:avLst/>
              <a:gdLst>
                <a:gd name="T0" fmla="+- 0 10199 10005"/>
                <a:gd name="T1" fmla="*/ T0 w 194"/>
                <a:gd name="T2" fmla="+- 0 15938 15909"/>
                <a:gd name="T3" fmla="*/ 15938 h 59"/>
                <a:gd name="T4" fmla="+- 0 10196 10005"/>
                <a:gd name="T5" fmla="*/ T4 w 194"/>
                <a:gd name="T6" fmla="+- 0 15927 15909"/>
                <a:gd name="T7" fmla="*/ 15927 h 59"/>
                <a:gd name="T8" fmla="+- 0 10190 10005"/>
                <a:gd name="T9" fmla="*/ T8 w 194"/>
                <a:gd name="T10" fmla="+- 0 15917 15909"/>
                <a:gd name="T11" fmla="*/ 15917 h 59"/>
                <a:gd name="T12" fmla="+- 0 10181 10005"/>
                <a:gd name="T13" fmla="*/ T12 w 194"/>
                <a:gd name="T14" fmla="+- 0 15911 15909"/>
                <a:gd name="T15" fmla="*/ 15911 h 59"/>
                <a:gd name="T16" fmla="+- 0 10169 10005"/>
                <a:gd name="T17" fmla="*/ T16 w 194"/>
                <a:gd name="T18" fmla="+- 0 15909 15909"/>
                <a:gd name="T19" fmla="*/ 15909 h 59"/>
                <a:gd name="T20" fmla="+- 0 10034 10005"/>
                <a:gd name="T21" fmla="*/ T20 w 194"/>
                <a:gd name="T22" fmla="+- 0 15909 15909"/>
                <a:gd name="T23" fmla="*/ 15909 h 59"/>
                <a:gd name="T24" fmla="+- 0 10023 10005"/>
                <a:gd name="T25" fmla="*/ T24 w 194"/>
                <a:gd name="T26" fmla="+- 0 15911 15909"/>
                <a:gd name="T27" fmla="*/ 15911 h 59"/>
                <a:gd name="T28" fmla="+- 0 10013 10005"/>
                <a:gd name="T29" fmla="*/ T28 w 194"/>
                <a:gd name="T30" fmla="+- 0 15917 15909"/>
                <a:gd name="T31" fmla="*/ 15917 h 59"/>
                <a:gd name="T32" fmla="+- 0 10007 10005"/>
                <a:gd name="T33" fmla="*/ T32 w 194"/>
                <a:gd name="T34" fmla="+- 0 15927 15909"/>
                <a:gd name="T35" fmla="*/ 15927 h 59"/>
                <a:gd name="T36" fmla="+- 0 10005 10005"/>
                <a:gd name="T37" fmla="*/ T36 w 194"/>
                <a:gd name="T38" fmla="+- 0 15938 15909"/>
                <a:gd name="T39" fmla="*/ 15938 h 59"/>
                <a:gd name="T40" fmla="+- 0 10007 10005"/>
                <a:gd name="T41" fmla="*/ T40 w 194"/>
                <a:gd name="T42" fmla="+- 0 15949 15909"/>
                <a:gd name="T43" fmla="*/ 15949 h 59"/>
                <a:gd name="T44" fmla="+- 0 10013 10005"/>
                <a:gd name="T45" fmla="*/ T44 w 194"/>
                <a:gd name="T46" fmla="+- 0 15959 15909"/>
                <a:gd name="T47" fmla="*/ 15959 h 59"/>
                <a:gd name="T48" fmla="+- 0 10023 10005"/>
                <a:gd name="T49" fmla="*/ T48 w 194"/>
                <a:gd name="T50" fmla="+- 0 15965 15909"/>
                <a:gd name="T51" fmla="*/ 15965 h 59"/>
                <a:gd name="T52" fmla="+- 0 10034 10005"/>
                <a:gd name="T53" fmla="*/ T52 w 194"/>
                <a:gd name="T54" fmla="+- 0 15967 15909"/>
                <a:gd name="T55" fmla="*/ 15967 h 59"/>
                <a:gd name="T56" fmla="+- 0 10169 10005"/>
                <a:gd name="T57" fmla="*/ T56 w 194"/>
                <a:gd name="T58" fmla="+- 0 15967 15909"/>
                <a:gd name="T59" fmla="*/ 15967 h 59"/>
                <a:gd name="T60" fmla="+- 0 10181 10005"/>
                <a:gd name="T61" fmla="*/ T60 w 194"/>
                <a:gd name="T62" fmla="+- 0 15965 15909"/>
                <a:gd name="T63" fmla="*/ 15965 h 59"/>
                <a:gd name="T64" fmla="+- 0 10190 10005"/>
                <a:gd name="T65" fmla="*/ T64 w 194"/>
                <a:gd name="T66" fmla="+- 0 15959 15909"/>
                <a:gd name="T67" fmla="*/ 15959 h 59"/>
                <a:gd name="T68" fmla="+- 0 10196 10005"/>
                <a:gd name="T69" fmla="*/ T68 w 194"/>
                <a:gd name="T70" fmla="+- 0 15949 15909"/>
                <a:gd name="T71" fmla="*/ 15949 h 59"/>
                <a:gd name="T72" fmla="+- 0 10199 10005"/>
                <a:gd name="T73" fmla="*/ T72 w 194"/>
                <a:gd name="T74" fmla="+- 0 15938 15909"/>
                <a:gd name="T75" fmla="*/ 15938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1" y="18"/>
                  </a:lnTo>
                  <a:lnTo>
                    <a:pt x="185" y="8"/>
                  </a:lnTo>
                  <a:lnTo>
                    <a:pt x="176" y="2"/>
                  </a:lnTo>
                  <a:lnTo>
                    <a:pt x="164" y="0"/>
                  </a:lnTo>
                  <a:lnTo>
                    <a:pt x="29" y="0"/>
                  </a:lnTo>
                  <a:lnTo>
                    <a:pt x="18" y="2"/>
                  </a:lnTo>
                  <a:lnTo>
                    <a:pt x="8" y="8"/>
                  </a:lnTo>
                  <a:lnTo>
                    <a:pt x="2" y="18"/>
                  </a:lnTo>
                  <a:lnTo>
                    <a:pt x="0" y="29"/>
                  </a:lnTo>
                  <a:lnTo>
                    <a:pt x="2" y="40"/>
                  </a:lnTo>
                  <a:lnTo>
                    <a:pt x="8" y="50"/>
                  </a:lnTo>
                  <a:lnTo>
                    <a:pt x="18" y="56"/>
                  </a:lnTo>
                  <a:lnTo>
                    <a:pt x="29" y="58"/>
                  </a:lnTo>
                  <a:lnTo>
                    <a:pt x="164" y="58"/>
                  </a:lnTo>
                  <a:lnTo>
                    <a:pt x="176" y="56"/>
                  </a:lnTo>
                  <a:lnTo>
                    <a:pt x="185" y="50"/>
                  </a:lnTo>
                  <a:lnTo>
                    <a:pt x="191"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1" name="Picture 26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0138" y="15407"/>
              <a:ext cx="267" cy="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6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887" y="15025"/>
              <a:ext cx="68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Freeform 262"/>
            <p:cNvSpPr>
              <a:spLocks/>
            </p:cNvSpPr>
            <p:nvPr/>
          </p:nvSpPr>
          <p:spPr bwMode="auto">
            <a:xfrm>
              <a:off x="11861" y="15638"/>
              <a:ext cx="38" cy="93"/>
            </a:xfrm>
            <a:custGeom>
              <a:avLst/>
              <a:gdLst>
                <a:gd name="T0" fmla="+- 0 11899 11862"/>
                <a:gd name="T1" fmla="*/ T0 w 38"/>
                <a:gd name="T2" fmla="+- 0 15731 15638"/>
                <a:gd name="T3" fmla="*/ 15731 h 93"/>
                <a:gd name="T4" fmla="+- 0 11877 11862"/>
                <a:gd name="T5" fmla="*/ T4 w 38"/>
                <a:gd name="T6" fmla="+- 0 15715 15638"/>
                <a:gd name="T7" fmla="*/ 15715 h 93"/>
                <a:gd name="T8" fmla="+- 0 11862 11862"/>
                <a:gd name="T9" fmla="*/ T8 w 38"/>
                <a:gd name="T10" fmla="+- 0 15681 15638"/>
                <a:gd name="T11" fmla="*/ 15681 h 93"/>
                <a:gd name="T12" fmla="+- 0 11880 11862"/>
                <a:gd name="T13" fmla="*/ T12 w 38"/>
                <a:gd name="T14" fmla="+- 0 15649 15638"/>
                <a:gd name="T15" fmla="*/ 15649 h 93"/>
                <a:gd name="T16" fmla="+- 0 11899 11862"/>
                <a:gd name="T17" fmla="*/ T16 w 38"/>
                <a:gd name="T18" fmla="+- 0 15638 15638"/>
                <a:gd name="T19" fmla="*/ 15638 h 93"/>
                <a:gd name="T20" fmla="+- 0 11899 11862"/>
                <a:gd name="T21" fmla="*/ T20 w 38"/>
                <a:gd name="T22" fmla="+- 0 15731 15638"/>
                <a:gd name="T23" fmla="*/ 15731 h 93"/>
              </a:gdLst>
              <a:ahLst/>
              <a:cxnLst>
                <a:cxn ang="0">
                  <a:pos x="T1" y="T3"/>
                </a:cxn>
                <a:cxn ang="0">
                  <a:pos x="T5" y="T7"/>
                </a:cxn>
                <a:cxn ang="0">
                  <a:pos x="T9" y="T11"/>
                </a:cxn>
                <a:cxn ang="0">
                  <a:pos x="T13" y="T15"/>
                </a:cxn>
                <a:cxn ang="0">
                  <a:pos x="T17" y="T19"/>
                </a:cxn>
                <a:cxn ang="0">
                  <a:pos x="T21" y="T23"/>
                </a:cxn>
              </a:cxnLst>
              <a:rect l="0" t="0" r="r" b="b"/>
              <a:pathLst>
                <a:path w="38" h="93">
                  <a:moveTo>
                    <a:pt x="37" y="93"/>
                  </a:moveTo>
                  <a:lnTo>
                    <a:pt x="15" y="77"/>
                  </a:lnTo>
                  <a:lnTo>
                    <a:pt x="0" y="43"/>
                  </a:lnTo>
                  <a:lnTo>
                    <a:pt x="18" y="11"/>
                  </a:lnTo>
                  <a:lnTo>
                    <a:pt x="37" y="0"/>
                  </a:lnTo>
                  <a:lnTo>
                    <a:pt x="37" y="93"/>
                  </a:lnTo>
                  <a:close/>
                </a:path>
              </a:pathLst>
            </a:custGeom>
            <a:solidFill>
              <a:srgbClr val="3644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64" name="Picture 263"/>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1811" y="14079"/>
              <a:ext cx="88"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264"/>
            <p:cNvSpPr>
              <a:spLocks/>
            </p:cNvSpPr>
            <p:nvPr/>
          </p:nvSpPr>
          <p:spPr bwMode="auto">
            <a:xfrm>
              <a:off x="11778" y="14088"/>
              <a:ext cx="33" cy="388"/>
            </a:xfrm>
            <a:custGeom>
              <a:avLst/>
              <a:gdLst>
                <a:gd name="T0" fmla="+- 0 11804 11779"/>
                <a:gd name="T1" fmla="*/ T0 w 33"/>
                <a:gd name="T2" fmla="+- 0 14476 14089"/>
                <a:gd name="T3" fmla="*/ 14476 h 388"/>
                <a:gd name="T4" fmla="+- 0 11786 11779"/>
                <a:gd name="T5" fmla="*/ T4 w 33"/>
                <a:gd name="T6" fmla="+- 0 14476 14089"/>
                <a:gd name="T7" fmla="*/ 14476 h 388"/>
                <a:gd name="T8" fmla="+- 0 11779 11779"/>
                <a:gd name="T9" fmla="*/ T8 w 33"/>
                <a:gd name="T10" fmla="+- 0 14469 14089"/>
                <a:gd name="T11" fmla="*/ 14469 h 388"/>
                <a:gd name="T12" fmla="+- 0 11779 11779"/>
                <a:gd name="T13" fmla="*/ T12 w 33"/>
                <a:gd name="T14" fmla="+- 0 14096 14089"/>
                <a:gd name="T15" fmla="*/ 14096 h 388"/>
                <a:gd name="T16" fmla="+- 0 11786 11779"/>
                <a:gd name="T17" fmla="*/ T16 w 33"/>
                <a:gd name="T18" fmla="+- 0 14089 14089"/>
                <a:gd name="T19" fmla="*/ 14089 h 388"/>
                <a:gd name="T20" fmla="+- 0 11804 11779"/>
                <a:gd name="T21" fmla="*/ T20 w 33"/>
                <a:gd name="T22" fmla="+- 0 14089 14089"/>
                <a:gd name="T23" fmla="*/ 14089 h 388"/>
                <a:gd name="T24" fmla="+- 0 11812 11779"/>
                <a:gd name="T25" fmla="*/ T24 w 33"/>
                <a:gd name="T26" fmla="+- 0 14096 14089"/>
                <a:gd name="T27" fmla="*/ 14096 h 388"/>
                <a:gd name="T28" fmla="+- 0 11812 11779"/>
                <a:gd name="T29" fmla="*/ T28 w 33"/>
                <a:gd name="T30" fmla="+- 0 14460 14089"/>
                <a:gd name="T31" fmla="*/ 14460 h 388"/>
                <a:gd name="T32" fmla="+- 0 11812 11779"/>
                <a:gd name="T33" fmla="*/ T32 w 33"/>
                <a:gd name="T34" fmla="+- 0 14469 14089"/>
                <a:gd name="T35" fmla="*/ 14469 h 388"/>
                <a:gd name="T36" fmla="+- 0 11804 11779"/>
                <a:gd name="T37" fmla="*/ T36 w 33"/>
                <a:gd name="T38" fmla="+- 0 14476 14089"/>
                <a:gd name="T39" fmla="*/ 14476 h 3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3" h="388">
                  <a:moveTo>
                    <a:pt x="25" y="387"/>
                  </a:moveTo>
                  <a:lnTo>
                    <a:pt x="7" y="387"/>
                  </a:lnTo>
                  <a:lnTo>
                    <a:pt x="0" y="380"/>
                  </a:lnTo>
                  <a:lnTo>
                    <a:pt x="0" y="7"/>
                  </a:lnTo>
                  <a:lnTo>
                    <a:pt x="7" y="0"/>
                  </a:lnTo>
                  <a:lnTo>
                    <a:pt x="25" y="0"/>
                  </a:lnTo>
                  <a:lnTo>
                    <a:pt x="33" y="7"/>
                  </a:lnTo>
                  <a:lnTo>
                    <a:pt x="33" y="371"/>
                  </a:lnTo>
                  <a:lnTo>
                    <a:pt x="33" y="380"/>
                  </a:lnTo>
                  <a:lnTo>
                    <a:pt x="25" y="387"/>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6" name="Freeform 265"/>
            <p:cNvSpPr>
              <a:spLocks/>
            </p:cNvSpPr>
            <p:nvPr/>
          </p:nvSpPr>
          <p:spPr bwMode="auto">
            <a:xfrm>
              <a:off x="11788" y="14089"/>
              <a:ext cx="24" cy="386"/>
            </a:xfrm>
            <a:custGeom>
              <a:avLst/>
              <a:gdLst>
                <a:gd name="T0" fmla="+- 0 11800 11789"/>
                <a:gd name="T1" fmla="*/ T0 w 24"/>
                <a:gd name="T2" fmla="+- 0 14475 14090"/>
                <a:gd name="T3" fmla="*/ 14475 h 386"/>
                <a:gd name="T4" fmla="+- 0 11794 11789"/>
                <a:gd name="T5" fmla="*/ T4 w 24"/>
                <a:gd name="T6" fmla="+- 0 14473 14090"/>
                <a:gd name="T7" fmla="*/ 14473 h 386"/>
                <a:gd name="T8" fmla="+- 0 11789 11789"/>
                <a:gd name="T9" fmla="*/ T8 w 24"/>
                <a:gd name="T10" fmla="+- 0 14467 14090"/>
                <a:gd name="T11" fmla="*/ 14467 h 386"/>
                <a:gd name="T12" fmla="+- 0 11789 11789"/>
                <a:gd name="T13" fmla="*/ T12 w 24"/>
                <a:gd name="T14" fmla="+- 0 14098 14090"/>
                <a:gd name="T15" fmla="*/ 14098 h 386"/>
                <a:gd name="T16" fmla="+- 0 11794 11789"/>
                <a:gd name="T17" fmla="*/ T16 w 24"/>
                <a:gd name="T18" fmla="+- 0 14092 14090"/>
                <a:gd name="T19" fmla="*/ 14092 h 386"/>
                <a:gd name="T20" fmla="+- 0 11800 11789"/>
                <a:gd name="T21" fmla="*/ T20 w 24"/>
                <a:gd name="T22" fmla="+- 0 14090 14090"/>
                <a:gd name="T23" fmla="*/ 14090 h 386"/>
                <a:gd name="T24" fmla="+- 0 11807 11789"/>
                <a:gd name="T25" fmla="*/ T24 w 24"/>
                <a:gd name="T26" fmla="+- 0 14092 14090"/>
                <a:gd name="T27" fmla="*/ 14092 h 386"/>
                <a:gd name="T28" fmla="+- 0 11812 11789"/>
                <a:gd name="T29" fmla="*/ T28 w 24"/>
                <a:gd name="T30" fmla="+- 0 14098 14090"/>
                <a:gd name="T31" fmla="*/ 14098 h 386"/>
                <a:gd name="T32" fmla="+- 0 11812 11789"/>
                <a:gd name="T33" fmla="*/ T32 w 24"/>
                <a:gd name="T34" fmla="+- 0 14467 14090"/>
                <a:gd name="T35" fmla="*/ 14467 h 386"/>
                <a:gd name="T36" fmla="+- 0 11807 11789"/>
                <a:gd name="T37" fmla="*/ T36 w 24"/>
                <a:gd name="T38" fmla="+- 0 14473 14090"/>
                <a:gd name="T39" fmla="*/ 14473 h 386"/>
                <a:gd name="T40" fmla="+- 0 11800 11789"/>
                <a:gd name="T41" fmla="*/ T40 w 24"/>
                <a:gd name="T42" fmla="+- 0 14475 14090"/>
                <a:gd name="T43" fmla="*/ 14475 h 3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4" h="386">
                  <a:moveTo>
                    <a:pt x="11" y="385"/>
                  </a:moveTo>
                  <a:lnTo>
                    <a:pt x="5" y="383"/>
                  </a:lnTo>
                  <a:lnTo>
                    <a:pt x="0" y="377"/>
                  </a:lnTo>
                  <a:lnTo>
                    <a:pt x="0" y="8"/>
                  </a:lnTo>
                  <a:lnTo>
                    <a:pt x="5" y="2"/>
                  </a:lnTo>
                  <a:lnTo>
                    <a:pt x="11" y="0"/>
                  </a:lnTo>
                  <a:lnTo>
                    <a:pt x="18" y="2"/>
                  </a:lnTo>
                  <a:lnTo>
                    <a:pt x="23" y="8"/>
                  </a:lnTo>
                  <a:lnTo>
                    <a:pt x="23" y="377"/>
                  </a:lnTo>
                  <a:lnTo>
                    <a:pt x="18" y="383"/>
                  </a:lnTo>
                  <a:lnTo>
                    <a:pt x="11" y="385"/>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7" name="Freeform 266"/>
            <p:cNvSpPr>
              <a:spLocks/>
            </p:cNvSpPr>
            <p:nvPr/>
          </p:nvSpPr>
          <p:spPr bwMode="auto">
            <a:xfrm>
              <a:off x="11766" y="14053"/>
              <a:ext cx="57" cy="51"/>
            </a:xfrm>
            <a:custGeom>
              <a:avLst/>
              <a:gdLst>
                <a:gd name="T0" fmla="+- 0 11778 11767"/>
                <a:gd name="T1" fmla="*/ T0 w 57"/>
                <a:gd name="T2" fmla="+- 0 14104 14054"/>
                <a:gd name="T3" fmla="*/ 14104 h 51"/>
                <a:gd name="T4" fmla="+- 0 11771 11767"/>
                <a:gd name="T5" fmla="*/ T4 w 57"/>
                <a:gd name="T6" fmla="+- 0 14099 14054"/>
                <a:gd name="T7" fmla="*/ 14099 h 51"/>
                <a:gd name="T8" fmla="+- 0 11767 11767"/>
                <a:gd name="T9" fmla="*/ T8 w 57"/>
                <a:gd name="T10" fmla="+- 0 14091 14054"/>
                <a:gd name="T11" fmla="*/ 14091 h 51"/>
                <a:gd name="T12" fmla="+- 0 11767 11767"/>
                <a:gd name="T13" fmla="*/ T12 w 57"/>
                <a:gd name="T14" fmla="+- 0 14082 14054"/>
                <a:gd name="T15" fmla="*/ 14082 h 51"/>
                <a:gd name="T16" fmla="+- 0 11769 11767"/>
                <a:gd name="T17" fmla="*/ T16 w 57"/>
                <a:gd name="T18" fmla="+- 0 14071 14054"/>
                <a:gd name="T19" fmla="*/ 14071 h 51"/>
                <a:gd name="T20" fmla="+- 0 11775 11767"/>
                <a:gd name="T21" fmla="*/ T20 w 57"/>
                <a:gd name="T22" fmla="+- 0 14062 14054"/>
                <a:gd name="T23" fmla="*/ 14062 h 51"/>
                <a:gd name="T24" fmla="+- 0 11784 11767"/>
                <a:gd name="T25" fmla="*/ T24 w 57"/>
                <a:gd name="T26" fmla="+- 0 14056 14054"/>
                <a:gd name="T27" fmla="*/ 14056 h 51"/>
                <a:gd name="T28" fmla="+- 0 11795 11767"/>
                <a:gd name="T29" fmla="*/ T28 w 57"/>
                <a:gd name="T30" fmla="+- 0 14054 14054"/>
                <a:gd name="T31" fmla="*/ 14054 h 51"/>
                <a:gd name="T32" fmla="+- 0 11806 11767"/>
                <a:gd name="T33" fmla="*/ T32 w 57"/>
                <a:gd name="T34" fmla="+- 0 14056 14054"/>
                <a:gd name="T35" fmla="*/ 14056 h 51"/>
                <a:gd name="T36" fmla="+- 0 11815 11767"/>
                <a:gd name="T37" fmla="*/ T36 w 57"/>
                <a:gd name="T38" fmla="+- 0 14062 14054"/>
                <a:gd name="T39" fmla="*/ 14062 h 51"/>
                <a:gd name="T40" fmla="+- 0 11821 11767"/>
                <a:gd name="T41" fmla="*/ T40 w 57"/>
                <a:gd name="T42" fmla="+- 0 14071 14054"/>
                <a:gd name="T43" fmla="*/ 14071 h 51"/>
                <a:gd name="T44" fmla="+- 0 11824 11767"/>
                <a:gd name="T45" fmla="*/ T44 w 57"/>
                <a:gd name="T46" fmla="+- 0 14082 14054"/>
                <a:gd name="T47" fmla="*/ 14082 h 51"/>
                <a:gd name="T48" fmla="+- 0 11824 11767"/>
                <a:gd name="T49" fmla="*/ T48 w 57"/>
                <a:gd name="T50" fmla="+- 0 14091 14054"/>
                <a:gd name="T51" fmla="*/ 14091 h 51"/>
                <a:gd name="T52" fmla="+- 0 11819 11767"/>
                <a:gd name="T53" fmla="*/ T52 w 57"/>
                <a:gd name="T54" fmla="+- 0 14099 14054"/>
                <a:gd name="T55" fmla="*/ 14099 h 51"/>
                <a:gd name="T56" fmla="+- 0 11813 11767"/>
                <a:gd name="T57" fmla="*/ T56 w 57"/>
                <a:gd name="T58" fmla="+- 0 14104 14054"/>
                <a:gd name="T59" fmla="*/ 14104 h 51"/>
                <a:gd name="T60" fmla="+- 0 11808 11767"/>
                <a:gd name="T61" fmla="*/ T60 w 57"/>
                <a:gd name="T62" fmla="+- 0 14103 14054"/>
                <a:gd name="T63" fmla="*/ 14103 h 51"/>
                <a:gd name="T64" fmla="+- 0 11802 11767"/>
                <a:gd name="T65" fmla="*/ T64 w 57"/>
                <a:gd name="T66" fmla="+- 0 14102 14054"/>
                <a:gd name="T67" fmla="*/ 14102 h 51"/>
                <a:gd name="T68" fmla="+- 0 11790 11767"/>
                <a:gd name="T69" fmla="*/ T68 w 57"/>
                <a:gd name="T70" fmla="+- 0 14102 14054"/>
                <a:gd name="T71" fmla="*/ 14102 h 51"/>
                <a:gd name="T72" fmla="+- 0 11784 11767"/>
                <a:gd name="T73" fmla="*/ T72 w 57"/>
                <a:gd name="T74" fmla="+- 0 14103 14054"/>
                <a:gd name="T75" fmla="*/ 14103 h 51"/>
                <a:gd name="T76" fmla="+- 0 11778 11767"/>
                <a:gd name="T77" fmla="*/ T76 w 57"/>
                <a:gd name="T78" fmla="+- 0 14104 14054"/>
                <a:gd name="T79"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57" h="51">
                  <a:moveTo>
                    <a:pt x="11" y="50"/>
                  </a:moveTo>
                  <a:lnTo>
                    <a:pt x="4" y="45"/>
                  </a:lnTo>
                  <a:lnTo>
                    <a:pt x="0" y="37"/>
                  </a:lnTo>
                  <a:lnTo>
                    <a:pt x="0" y="28"/>
                  </a:lnTo>
                  <a:lnTo>
                    <a:pt x="2" y="17"/>
                  </a:lnTo>
                  <a:lnTo>
                    <a:pt x="8" y="8"/>
                  </a:lnTo>
                  <a:lnTo>
                    <a:pt x="17" y="2"/>
                  </a:lnTo>
                  <a:lnTo>
                    <a:pt x="28" y="0"/>
                  </a:lnTo>
                  <a:lnTo>
                    <a:pt x="39" y="2"/>
                  </a:lnTo>
                  <a:lnTo>
                    <a:pt x="48" y="8"/>
                  </a:lnTo>
                  <a:lnTo>
                    <a:pt x="54" y="17"/>
                  </a:lnTo>
                  <a:lnTo>
                    <a:pt x="57" y="28"/>
                  </a:lnTo>
                  <a:lnTo>
                    <a:pt x="57" y="37"/>
                  </a:lnTo>
                  <a:lnTo>
                    <a:pt x="52" y="45"/>
                  </a:lnTo>
                  <a:lnTo>
                    <a:pt x="46" y="50"/>
                  </a:lnTo>
                  <a:lnTo>
                    <a:pt x="41" y="49"/>
                  </a:lnTo>
                  <a:lnTo>
                    <a:pt x="35" y="48"/>
                  </a:lnTo>
                  <a:lnTo>
                    <a:pt x="23" y="48"/>
                  </a:lnTo>
                  <a:lnTo>
                    <a:pt x="17" y="49"/>
                  </a:lnTo>
                  <a:lnTo>
                    <a:pt x="11" y="50"/>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8" name="Freeform 267"/>
            <p:cNvSpPr>
              <a:spLocks/>
            </p:cNvSpPr>
            <p:nvPr/>
          </p:nvSpPr>
          <p:spPr bwMode="auto">
            <a:xfrm>
              <a:off x="11766" y="14053"/>
              <a:ext cx="44" cy="51"/>
            </a:xfrm>
            <a:custGeom>
              <a:avLst/>
              <a:gdLst>
                <a:gd name="T0" fmla="+- 0 11778 11767"/>
                <a:gd name="T1" fmla="*/ T0 w 44"/>
                <a:gd name="T2" fmla="+- 0 14104 14054"/>
                <a:gd name="T3" fmla="*/ 14104 h 51"/>
                <a:gd name="T4" fmla="+- 0 11771 11767"/>
                <a:gd name="T5" fmla="*/ T4 w 44"/>
                <a:gd name="T6" fmla="+- 0 14099 14054"/>
                <a:gd name="T7" fmla="*/ 14099 h 51"/>
                <a:gd name="T8" fmla="+- 0 11767 11767"/>
                <a:gd name="T9" fmla="*/ T8 w 44"/>
                <a:gd name="T10" fmla="+- 0 14091 14054"/>
                <a:gd name="T11" fmla="*/ 14091 h 51"/>
                <a:gd name="T12" fmla="+- 0 11767 11767"/>
                <a:gd name="T13" fmla="*/ T12 w 44"/>
                <a:gd name="T14" fmla="+- 0 14082 14054"/>
                <a:gd name="T15" fmla="*/ 14082 h 51"/>
                <a:gd name="T16" fmla="+- 0 11769 11767"/>
                <a:gd name="T17" fmla="*/ T16 w 44"/>
                <a:gd name="T18" fmla="+- 0 14071 14054"/>
                <a:gd name="T19" fmla="*/ 14071 h 51"/>
                <a:gd name="T20" fmla="+- 0 11775 11767"/>
                <a:gd name="T21" fmla="*/ T20 w 44"/>
                <a:gd name="T22" fmla="+- 0 14062 14054"/>
                <a:gd name="T23" fmla="*/ 14062 h 51"/>
                <a:gd name="T24" fmla="+- 0 11784 11767"/>
                <a:gd name="T25" fmla="*/ T24 w 44"/>
                <a:gd name="T26" fmla="+- 0 14056 14054"/>
                <a:gd name="T27" fmla="*/ 14056 h 51"/>
                <a:gd name="T28" fmla="+- 0 11795 11767"/>
                <a:gd name="T29" fmla="*/ T28 w 44"/>
                <a:gd name="T30" fmla="+- 0 14054 14054"/>
                <a:gd name="T31" fmla="*/ 14054 h 51"/>
                <a:gd name="T32" fmla="+- 0 11801 11767"/>
                <a:gd name="T33" fmla="*/ T32 w 44"/>
                <a:gd name="T34" fmla="+- 0 14054 14054"/>
                <a:gd name="T35" fmla="*/ 14054 h 51"/>
                <a:gd name="T36" fmla="+- 0 11806 11767"/>
                <a:gd name="T37" fmla="*/ T36 w 44"/>
                <a:gd name="T38" fmla="+- 0 14055 14054"/>
                <a:gd name="T39" fmla="*/ 14055 h 51"/>
                <a:gd name="T40" fmla="+- 0 11811 11767"/>
                <a:gd name="T41" fmla="*/ T40 w 44"/>
                <a:gd name="T42" fmla="+- 0 14058 14054"/>
                <a:gd name="T43" fmla="*/ 14058 h 51"/>
                <a:gd name="T44" fmla="+- 0 11800 11767"/>
                <a:gd name="T45" fmla="*/ T44 w 44"/>
                <a:gd name="T46" fmla="+- 0 14060 14054"/>
                <a:gd name="T47" fmla="*/ 14060 h 51"/>
                <a:gd name="T48" fmla="+- 0 11790 11767"/>
                <a:gd name="T49" fmla="*/ T48 w 44"/>
                <a:gd name="T50" fmla="+- 0 14066 14054"/>
                <a:gd name="T51" fmla="*/ 14066 h 51"/>
                <a:gd name="T52" fmla="+- 0 11786 11767"/>
                <a:gd name="T53" fmla="*/ T52 w 44"/>
                <a:gd name="T54" fmla="+- 0 14086 14054"/>
                <a:gd name="T55" fmla="*/ 14086 h 51"/>
                <a:gd name="T56" fmla="+- 0 11788 11767"/>
                <a:gd name="T57" fmla="*/ T56 w 44"/>
                <a:gd name="T58" fmla="+- 0 14097 14054"/>
                <a:gd name="T59" fmla="*/ 14097 h 51"/>
                <a:gd name="T60" fmla="+- 0 11796 11767"/>
                <a:gd name="T61" fmla="*/ T60 w 44"/>
                <a:gd name="T62" fmla="+- 0 14102 14054"/>
                <a:gd name="T63" fmla="*/ 14102 h 51"/>
                <a:gd name="T64" fmla="+- 0 11789 11767"/>
                <a:gd name="T65" fmla="*/ T64 w 44"/>
                <a:gd name="T66" fmla="+- 0 14102 14054"/>
                <a:gd name="T67" fmla="*/ 14102 h 51"/>
                <a:gd name="T68" fmla="+- 0 11783 11767"/>
                <a:gd name="T69" fmla="*/ T68 w 44"/>
                <a:gd name="T70" fmla="+- 0 14103 14054"/>
                <a:gd name="T71" fmla="*/ 14103 h 51"/>
                <a:gd name="T72" fmla="+- 0 11778 11767"/>
                <a:gd name="T73" fmla="*/ T72 w 44"/>
                <a:gd name="T74" fmla="+- 0 14104 14054"/>
                <a:gd name="T75" fmla="*/ 14104 h 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4" h="51">
                  <a:moveTo>
                    <a:pt x="11" y="50"/>
                  </a:moveTo>
                  <a:lnTo>
                    <a:pt x="4" y="45"/>
                  </a:lnTo>
                  <a:lnTo>
                    <a:pt x="0" y="37"/>
                  </a:lnTo>
                  <a:lnTo>
                    <a:pt x="0" y="28"/>
                  </a:lnTo>
                  <a:lnTo>
                    <a:pt x="2" y="17"/>
                  </a:lnTo>
                  <a:lnTo>
                    <a:pt x="8" y="8"/>
                  </a:lnTo>
                  <a:lnTo>
                    <a:pt x="17" y="2"/>
                  </a:lnTo>
                  <a:lnTo>
                    <a:pt x="28" y="0"/>
                  </a:lnTo>
                  <a:lnTo>
                    <a:pt x="34" y="0"/>
                  </a:lnTo>
                  <a:lnTo>
                    <a:pt x="39" y="1"/>
                  </a:lnTo>
                  <a:lnTo>
                    <a:pt x="44" y="4"/>
                  </a:lnTo>
                  <a:lnTo>
                    <a:pt x="33" y="6"/>
                  </a:lnTo>
                  <a:lnTo>
                    <a:pt x="23" y="12"/>
                  </a:lnTo>
                  <a:lnTo>
                    <a:pt x="19" y="32"/>
                  </a:lnTo>
                  <a:lnTo>
                    <a:pt x="21" y="43"/>
                  </a:lnTo>
                  <a:lnTo>
                    <a:pt x="29" y="48"/>
                  </a:lnTo>
                  <a:lnTo>
                    <a:pt x="22" y="48"/>
                  </a:lnTo>
                  <a:lnTo>
                    <a:pt x="16" y="49"/>
                  </a:lnTo>
                  <a:lnTo>
                    <a:pt x="11" y="5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69" name="Freeform 268"/>
            <p:cNvSpPr>
              <a:spLocks/>
            </p:cNvSpPr>
            <p:nvPr/>
          </p:nvSpPr>
          <p:spPr bwMode="auto">
            <a:xfrm>
              <a:off x="11800" y="14067"/>
              <a:ext cx="19" cy="19"/>
            </a:xfrm>
            <a:custGeom>
              <a:avLst/>
              <a:gdLst>
                <a:gd name="T0" fmla="+- 0 11815 11800"/>
                <a:gd name="T1" fmla="*/ T0 w 19"/>
                <a:gd name="T2" fmla="+- 0 14086 14067"/>
                <a:gd name="T3" fmla="*/ 14086 h 19"/>
                <a:gd name="T4" fmla="+- 0 11810 11800"/>
                <a:gd name="T5" fmla="*/ T4 w 19"/>
                <a:gd name="T6" fmla="+- 0 14086 14067"/>
                <a:gd name="T7" fmla="*/ 14086 h 19"/>
                <a:gd name="T8" fmla="+- 0 11804 11800"/>
                <a:gd name="T9" fmla="*/ T8 w 19"/>
                <a:gd name="T10" fmla="+- 0 14086 14067"/>
                <a:gd name="T11" fmla="*/ 14086 h 19"/>
                <a:gd name="T12" fmla="+- 0 11800 11800"/>
                <a:gd name="T13" fmla="*/ T12 w 19"/>
                <a:gd name="T14" fmla="+- 0 14082 14067"/>
                <a:gd name="T15" fmla="*/ 14082 h 19"/>
                <a:gd name="T16" fmla="+- 0 11800 11800"/>
                <a:gd name="T17" fmla="*/ T16 w 19"/>
                <a:gd name="T18" fmla="+- 0 14071 14067"/>
                <a:gd name="T19" fmla="*/ 14071 h 19"/>
                <a:gd name="T20" fmla="+- 0 11804 11800"/>
                <a:gd name="T21" fmla="*/ T20 w 19"/>
                <a:gd name="T22" fmla="+- 0 14067 14067"/>
                <a:gd name="T23" fmla="*/ 14067 h 19"/>
                <a:gd name="T24" fmla="+- 0 11815 11800"/>
                <a:gd name="T25" fmla="*/ T24 w 19"/>
                <a:gd name="T26" fmla="+- 0 14067 14067"/>
                <a:gd name="T27" fmla="*/ 14067 h 19"/>
                <a:gd name="T28" fmla="+- 0 11819 11800"/>
                <a:gd name="T29" fmla="*/ T28 w 19"/>
                <a:gd name="T30" fmla="+- 0 14071 14067"/>
                <a:gd name="T31" fmla="*/ 14071 h 19"/>
                <a:gd name="T32" fmla="+- 0 11819 11800"/>
                <a:gd name="T33" fmla="*/ T32 w 19"/>
                <a:gd name="T34" fmla="+- 0 14082 14067"/>
                <a:gd name="T35" fmla="*/ 14082 h 19"/>
                <a:gd name="T36" fmla="+- 0 11815 11800"/>
                <a:gd name="T37" fmla="*/ T36 w 19"/>
                <a:gd name="T38" fmla="+- 0 14086 14067"/>
                <a:gd name="T39" fmla="*/ 1408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19">
                  <a:moveTo>
                    <a:pt x="15" y="19"/>
                  </a:moveTo>
                  <a:lnTo>
                    <a:pt x="10" y="19"/>
                  </a:lnTo>
                  <a:lnTo>
                    <a:pt x="4" y="19"/>
                  </a:lnTo>
                  <a:lnTo>
                    <a:pt x="0" y="15"/>
                  </a:lnTo>
                  <a:lnTo>
                    <a:pt x="0" y="4"/>
                  </a:lnTo>
                  <a:lnTo>
                    <a:pt x="4" y="0"/>
                  </a:lnTo>
                  <a:lnTo>
                    <a:pt x="15" y="0"/>
                  </a:lnTo>
                  <a:lnTo>
                    <a:pt x="19" y="4"/>
                  </a:lnTo>
                  <a:lnTo>
                    <a:pt x="19" y="15"/>
                  </a:lnTo>
                  <a:lnTo>
                    <a:pt x="15" y="1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0" name="Freeform 269"/>
            <p:cNvSpPr>
              <a:spLocks/>
            </p:cNvSpPr>
            <p:nvPr/>
          </p:nvSpPr>
          <p:spPr bwMode="auto">
            <a:xfrm>
              <a:off x="11761" y="14446"/>
              <a:ext cx="18" cy="34"/>
            </a:xfrm>
            <a:custGeom>
              <a:avLst/>
              <a:gdLst>
                <a:gd name="T0" fmla="+- 0 11762 11762"/>
                <a:gd name="T1" fmla="*/ T0 w 18"/>
                <a:gd name="T2" fmla="+- 0 14481 14447"/>
                <a:gd name="T3" fmla="*/ 14481 h 34"/>
                <a:gd name="T4" fmla="+- 0 11779 11762"/>
                <a:gd name="T5" fmla="*/ T4 w 18"/>
                <a:gd name="T6" fmla="+- 0 14447 14447"/>
                <a:gd name="T7" fmla="*/ 14447 h 34"/>
                <a:gd name="T8" fmla="+- 0 11762 11762"/>
                <a:gd name="T9" fmla="*/ T8 w 18"/>
                <a:gd name="T10" fmla="+- 0 14481 14447"/>
                <a:gd name="T11" fmla="*/ 14481 h 34"/>
              </a:gdLst>
              <a:ahLst/>
              <a:cxnLst>
                <a:cxn ang="0">
                  <a:pos x="T1" y="T3"/>
                </a:cxn>
                <a:cxn ang="0">
                  <a:pos x="T5" y="T7"/>
                </a:cxn>
                <a:cxn ang="0">
                  <a:pos x="T9" y="T11"/>
                </a:cxn>
              </a:cxnLst>
              <a:rect l="0" t="0" r="r" b="b"/>
              <a:pathLst>
                <a:path w="18" h="34">
                  <a:moveTo>
                    <a:pt x="0" y="34"/>
                  </a:moveTo>
                  <a:lnTo>
                    <a:pt x="17" y="0"/>
                  </a:lnTo>
                  <a:lnTo>
                    <a:pt x="0" y="34"/>
                  </a:lnTo>
                  <a:close/>
                </a:path>
              </a:pathLst>
            </a:custGeom>
            <a:solidFill>
              <a:srgbClr val="D1A8A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1" name="Picture 270"/>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1319" y="14480"/>
              <a:ext cx="58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271"/>
            <p:cNvSpPr>
              <a:spLocks/>
            </p:cNvSpPr>
            <p:nvPr/>
          </p:nvSpPr>
          <p:spPr bwMode="auto">
            <a:xfrm>
              <a:off x="11778" y="14441"/>
              <a:ext cx="3" cy="6"/>
            </a:xfrm>
            <a:custGeom>
              <a:avLst/>
              <a:gdLst>
                <a:gd name="T0" fmla="+- 0 11779 11779"/>
                <a:gd name="T1" fmla="*/ T0 w 3"/>
                <a:gd name="T2" fmla="+- 0 14447 14442"/>
                <a:gd name="T3" fmla="*/ 14447 h 6"/>
                <a:gd name="T4" fmla="+- 0 11782 11779"/>
                <a:gd name="T5" fmla="*/ T4 w 3"/>
                <a:gd name="T6" fmla="+- 0 14442 14442"/>
                <a:gd name="T7" fmla="*/ 14442 h 6"/>
                <a:gd name="T8" fmla="+- 0 11779 11779"/>
                <a:gd name="T9" fmla="*/ T8 w 3"/>
                <a:gd name="T10" fmla="+- 0 14447 14442"/>
                <a:gd name="T11" fmla="*/ 14447 h 6"/>
              </a:gdLst>
              <a:ahLst/>
              <a:cxnLst>
                <a:cxn ang="0">
                  <a:pos x="T1" y="T3"/>
                </a:cxn>
                <a:cxn ang="0">
                  <a:pos x="T5" y="T7"/>
                </a:cxn>
                <a:cxn ang="0">
                  <a:pos x="T9" y="T11"/>
                </a:cxn>
              </a:cxnLst>
              <a:rect l="0" t="0" r="r" b="b"/>
              <a:pathLst>
                <a:path w="3" h="6">
                  <a:moveTo>
                    <a:pt x="0" y="5"/>
                  </a:moveTo>
                  <a:lnTo>
                    <a:pt x="3" y="0"/>
                  </a:lnTo>
                  <a:lnTo>
                    <a:pt x="0" y="5"/>
                  </a:lnTo>
                  <a:close/>
                </a:path>
              </a:pathLst>
            </a:custGeom>
            <a:solidFill>
              <a:srgbClr val="796D6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3" name="Picture 272"/>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1761" y="14441"/>
              <a:ext cx="138"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Freeform 273"/>
            <p:cNvSpPr>
              <a:spLocks/>
            </p:cNvSpPr>
            <p:nvPr/>
          </p:nvSpPr>
          <p:spPr bwMode="auto">
            <a:xfrm>
              <a:off x="11355" y="15315"/>
              <a:ext cx="544" cy="266"/>
            </a:xfrm>
            <a:custGeom>
              <a:avLst/>
              <a:gdLst>
                <a:gd name="T0" fmla="+- 0 11780 11356"/>
                <a:gd name="T1" fmla="*/ T0 w 544"/>
                <a:gd name="T2" fmla="+- 0 15581 15316"/>
                <a:gd name="T3" fmla="*/ 15581 h 266"/>
                <a:gd name="T4" fmla="+- 0 11667 11356"/>
                <a:gd name="T5" fmla="*/ T4 w 544"/>
                <a:gd name="T6" fmla="+- 0 15576 15316"/>
                <a:gd name="T7" fmla="*/ 15576 h 266"/>
                <a:gd name="T8" fmla="+- 0 11566 11356"/>
                <a:gd name="T9" fmla="*/ T8 w 544"/>
                <a:gd name="T10" fmla="+- 0 15562 15316"/>
                <a:gd name="T11" fmla="*/ 15562 h 266"/>
                <a:gd name="T12" fmla="+- 0 11480 11356"/>
                <a:gd name="T13" fmla="*/ T12 w 544"/>
                <a:gd name="T14" fmla="+- 0 15540 15316"/>
                <a:gd name="T15" fmla="*/ 15540 h 266"/>
                <a:gd name="T16" fmla="+- 0 11413 11356"/>
                <a:gd name="T17" fmla="*/ T16 w 544"/>
                <a:gd name="T18" fmla="+- 0 15511 15316"/>
                <a:gd name="T19" fmla="*/ 15511 h 266"/>
                <a:gd name="T20" fmla="+- 0 11356 11356"/>
                <a:gd name="T21" fmla="*/ T20 w 544"/>
                <a:gd name="T22" fmla="+- 0 15440 15316"/>
                <a:gd name="T23" fmla="*/ 15440 h 266"/>
                <a:gd name="T24" fmla="+- 0 11371 11356"/>
                <a:gd name="T25" fmla="*/ T24 w 544"/>
                <a:gd name="T26" fmla="+- 0 15404 15316"/>
                <a:gd name="T27" fmla="*/ 15404 h 266"/>
                <a:gd name="T28" fmla="+- 0 11480 11356"/>
                <a:gd name="T29" fmla="*/ T28 w 544"/>
                <a:gd name="T30" fmla="+- 0 15349 15316"/>
                <a:gd name="T31" fmla="*/ 15349 h 266"/>
                <a:gd name="T32" fmla="+- 0 11566 11356"/>
                <a:gd name="T33" fmla="*/ T32 w 544"/>
                <a:gd name="T34" fmla="+- 0 15331 15316"/>
                <a:gd name="T35" fmla="*/ 15331 h 266"/>
                <a:gd name="T36" fmla="+- 0 11667 11356"/>
                <a:gd name="T37" fmla="*/ T36 w 544"/>
                <a:gd name="T38" fmla="+- 0 15319 15316"/>
                <a:gd name="T39" fmla="*/ 15319 h 266"/>
                <a:gd name="T40" fmla="+- 0 11780 11356"/>
                <a:gd name="T41" fmla="*/ T40 w 544"/>
                <a:gd name="T42" fmla="+- 0 15316 15316"/>
                <a:gd name="T43" fmla="*/ 15316 h 266"/>
                <a:gd name="T44" fmla="+- 0 11891 11356"/>
                <a:gd name="T45" fmla="*/ T44 w 544"/>
                <a:gd name="T46" fmla="+- 0 15321 15316"/>
                <a:gd name="T47" fmla="*/ 15321 h 266"/>
                <a:gd name="T48" fmla="+- 0 11899 11356"/>
                <a:gd name="T49" fmla="*/ T48 w 544"/>
                <a:gd name="T50" fmla="+- 0 15323 15316"/>
                <a:gd name="T51" fmla="*/ 15323 h 266"/>
                <a:gd name="T52" fmla="+- 0 11899 11356"/>
                <a:gd name="T53" fmla="*/ T52 w 544"/>
                <a:gd name="T54" fmla="+- 0 15575 15316"/>
                <a:gd name="T55" fmla="*/ 15575 h 266"/>
                <a:gd name="T56" fmla="+- 0 11878 11356"/>
                <a:gd name="T57" fmla="*/ T56 w 544"/>
                <a:gd name="T58" fmla="+- 0 15577 15316"/>
                <a:gd name="T59" fmla="*/ 15577 h 266"/>
                <a:gd name="T60" fmla="+- 0 11780 11356"/>
                <a:gd name="T61" fmla="*/ T60 w 544"/>
                <a:gd name="T62" fmla="+- 0 15581 15316"/>
                <a:gd name="T63" fmla="*/ 15581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44" h="266">
                  <a:moveTo>
                    <a:pt x="424" y="265"/>
                  </a:moveTo>
                  <a:lnTo>
                    <a:pt x="311" y="260"/>
                  </a:lnTo>
                  <a:lnTo>
                    <a:pt x="210" y="246"/>
                  </a:lnTo>
                  <a:lnTo>
                    <a:pt x="124" y="224"/>
                  </a:lnTo>
                  <a:lnTo>
                    <a:pt x="57" y="195"/>
                  </a:lnTo>
                  <a:lnTo>
                    <a:pt x="0" y="124"/>
                  </a:lnTo>
                  <a:lnTo>
                    <a:pt x="15" y="88"/>
                  </a:lnTo>
                  <a:lnTo>
                    <a:pt x="124" y="33"/>
                  </a:lnTo>
                  <a:lnTo>
                    <a:pt x="210" y="15"/>
                  </a:lnTo>
                  <a:lnTo>
                    <a:pt x="311" y="3"/>
                  </a:lnTo>
                  <a:lnTo>
                    <a:pt x="424" y="0"/>
                  </a:lnTo>
                  <a:lnTo>
                    <a:pt x="535" y="5"/>
                  </a:lnTo>
                  <a:lnTo>
                    <a:pt x="543" y="7"/>
                  </a:lnTo>
                  <a:lnTo>
                    <a:pt x="543" y="259"/>
                  </a:lnTo>
                  <a:lnTo>
                    <a:pt x="522" y="261"/>
                  </a:lnTo>
                  <a:lnTo>
                    <a:pt x="424" y="265"/>
                  </a:lnTo>
                  <a:close/>
                </a:path>
              </a:pathLst>
            </a:custGeom>
            <a:solidFill>
              <a:srgbClr val="566A7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5" name="Freeform 274"/>
            <p:cNvSpPr>
              <a:spLocks/>
            </p:cNvSpPr>
            <p:nvPr/>
          </p:nvSpPr>
          <p:spPr bwMode="auto">
            <a:xfrm>
              <a:off x="11464" y="15404"/>
              <a:ext cx="436" cy="1030"/>
            </a:xfrm>
            <a:custGeom>
              <a:avLst/>
              <a:gdLst>
                <a:gd name="T0" fmla="+- 0 11899 11464"/>
                <a:gd name="T1" fmla="*/ T0 w 436"/>
                <a:gd name="T2" fmla="+- 0 16434 15404"/>
                <a:gd name="T3" fmla="*/ 16434 h 1030"/>
                <a:gd name="T4" fmla="+- 0 11496 11464"/>
                <a:gd name="T5" fmla="*/ T4 w 436"/>
                <a:gd name="T6" fmla="+- 0 16434 15404"/>
                <a:gd name="T7" fmla="*/ 16434 h 1030"/>
                <a:gd name="T8" fmla="+- 0 11464 11464"/>
                <a:gd name="T9" fmla="*/ T8 w 436"/>
                <a:gd name="T10" fmla="+- 0 15457 15404"/>
                <a:gd name="T11" fmla="*/ 15457 h 1030"/>
                <a:gd name="T12" fmla="+- 0 11483 11464"/>
                <a:gd name="T13" fmla="*/ T12 w 436"/>
                <a:gd name="T14" fmla="+- 0 15446 15404"/>
                <a:gd name="T15" fmla="*/ 15446 h 1030"/>
                <a:gd name="T16" fmla="+- 0 11543 11464"/>
                <a:gd name="T17" fmla="*/ T16 w 436"/>
                <a:gd name="T18" fmla="+- 0 15424 15404"/>
                <a:gd name="T19" fmla="*/ 15424 h 1030"/>
                <a:gd name="T20" fmla="+- 0 11649 11464"/>
                <a:gd name="T21" fmla="*/ T20 w 436"/>
                <a:gd name="T22" fmla="+- 0 15405 15404"/>
                <a:gd name="T23" fmla="*/ 15405 h 1030"/>
                <a:gd name="T24" fmla="+- 0 11806 11464"/>
                <a:gd name="T25" fmla="*/ T24 w 436"/>
                <a:gd name="T26" fmla="+- 0 15404 15404"/>
                <a:gd name="T27" fmla="*/ 15404 h 1030"/>
                <a:gd name="T28" fmla="+- 0 11899 11464"/>
                <a:gd name="T29" fmla="*/ T28 w 436"/>
                <a:gd name="T30" fmla="+- 0 15418 15404"/>
                <a:gd name="T31" fmla="*/ 15418 h 1030"/>
                <a:gd name="T32" fmla="+- 0 11899 11464"/>
                <a:gd name="T33" fmla="*/ T32 w 436"/>
                <a:gd name="T34" fmla="+- 0 16434 15404"/>
                <a:gd name="T35" fmla="*/ 16434 h 10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36" h="1030">
                  <a:moveTo>
                    <a:pt x="435" y="1030"/>
                  </a:moveTo>
                  <a:lnTo>
                    <a:pt x="32" y="1030"/>
                  </a:lnTo>
                  <a:lnTo>
                    <a:pt x="0" y="53"/>
                  </a:lnTo>
                  <a:lnTo>
                    <a:pt x="19" y="42"/>
                  </a:lnTo>
                  <a:lnTo>
                    <a:pt x="79" y="20"/>
                  </a:lnTo>
                  <a:lnTo>
                    <a:pt x="185" y="1"/>
                  </a:lnTo>
                  <a:lnTo>
                    <a:pt x="342" y="0"/>
                  </a:lnTo>
                  <a:lnTo>
                    <a:pt x="435" y="14"/>
                  </a:lnTo>
                  <a:lnTo>
                    <a:pt x="435" y="1030"/>
                  </a:lnTo>
                  <a:close/>
                </a:path>
              </a:pathLst>
            </a:custGeom>
            <a:solidFill>
              <a:srgbClr val="AFB9C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6" name="AutoShape 181"/>
            <p:cNvSpPr>
              <a:spLocks/>
            </p:cNvSpPr>
            <p:nvPr/>
          </p:nvSpPr>
          <p:spPr bwMode="auto">
            <a:xfrm>
              <a:off x="11434" y="15371"/>
              <a:ext cx="466" cy="109"/>
            </a:xfrm>
            <a:custGeom>
              <a:avLst/>
              <a:gdLst>
                <a:gd name="T0" fmla="+- 0 11465 11434"/>
                <a:gd name="T1" fmla="*/ T0 w 466"/>
                <a:gd name="T2" fmla="+- 0 15479 15371"/>
                <a:gd name="T3" fmla="*/ 15479 h 109"/>
                <a:gd name="T4" fmla="+- 0 11451 11434"/>
                <a:gd name="T5" fmla="*/ T4 w 466"/>
                <a:gd name="T6" fmla="+- 0 15471 15371"/>
                <a:gd name="T7" fmla="*/ 15471 h 109"/>
                <a:gd name="T8" fmla="+- 0 11442 11434"/>
                <a:gd name="T9" fmla="*/ T8 w 466"/>
                <a:gd name="T10" fmla="+- 0 15461 15371"/>
                <a:gd name="T11" fmla="*/ 15461 h 109"/>
                <a:gd name="T12" fmla="+- 0 11436 11434"/>
                <a:gd name="T13" fmla="*/ T12 w 466"/>
                <a:gd name="T14" fmla="+- 0 15452 15371"/>
                <a:gd name="T15" fmla="*/ 15452 h 109"/>
                <a:gd name="T16" fmla="+- 0 11434 11434"/>
                <a:gd name="T17" fmla="*/ T16 w 466"/>
                <a:gd name="T18" fmla="+- 0 15443 15371"/>
                <a:gd name="T19" fmla="*/ 15443 h 109"/>
                <a:gd name="T20" fmla="+- 0 11457 11434"/>
                <a:gd name="T21" fmla="*/ T20 w 466"/>
                <a:gd name="T22" fmla="+- 0 15414 15371"/>
                <a:gd name="T23" fmla="*/ 15414 h 109"/>
                <a:gd name="T24" fmla="+- 0 11519 11434"/>
                <a:gd name="T25" fmla="*/ T24 w 466"/>
                <a:gd name="T26" fmla="+- 0 15391 15371"/>
                <a:gd name="T27" fmla="*/ 15391 h 109"/>
                <a:gd name="T28" fmla="+- 0 11611 11434"/>
                <a:gd name="T29" fmla="*/ T28 w 466"/>
                <a:gd name="T30" fmla="+- 0 15376 15371"/>
                <a:gd name="T31" fmla="*/ 15376 h 109"/>
                <a:gd name="T32" fmla="+- 0 11726 11434"/>
                <a:gd name="T33" fmla="*/ T32 w 466"/>
                <a:gd name="T34" fmla="+- 0 15371 15371"/>
                <a:gd name="T35" fmla="*/ 15371 h 109"/>
                <a:gd name="T36" fmla="+- 0 11740 11434"/>
                <a:gd name="T37" fmla="*/ T36 w 466"/>
                <a:gd name="T38" fmla="+- 0 15371 15371"/>
                <a:gd name="T39" fmla="*/ 15371 h 109"/>
                <a:gd name="T40" fmla="+- 0 11755 11434"/>
                <a:gd name="T41" fmla="*/ T40 w 466"/>
                <a:gd name="T42" fmla="+- 0 15371 15371"/>
                <a:gd name="T43" fmla="*/ 15371 h 109"/>
                <a:gd name="T44" fmla="+- 0 11769 11434"/>
                <a:gd name="T45" fmla="*/ T44 w 466"/>
                <a:gd name="T46" fmla="+- 0 15372 15371"/>
                <a:gd name="T47" fmla="*/ 15372 h 109"/>
                <a:gd name="T48" fmla="+- 0 11784 11434"/>
                <a:gd name="T49" fmla="*/ T48 w 466"/>
                <a:gd name="T50" fmla="+- 0 15372 15371"/>
                <a:gd name="T51" fmla="*/ 15372 h 109"/>
                <a:gd name="T52" fmla="+- 0 11894 11434"/>
                <a:gd name="T53" fmla="*/ T52 w 466"/>
                <a:gd name="T54" fmla="+- 0 15381 15371"/>
                <a:gd name="T55" fmla="*/ 15381 h 109"/>
                <a:gd name="T56" fmla="+- 0 11899 11434"/>
                <a:gd name="T57" fmla="*/ T56 w 466"/>
                <a:gd name="T58" fmla="+- 0 15382 15371"/>
                <a:gd name="T59" fmla="*/ 15382 h 109"/>
                <a:gd name="T60" fmla="+- 0 11899 11434"/>
                <a:gd name="T61" fmla="*/ T60 w 466"/>
                <a:gd name="T62" fmla="+- 0 15397 15371"/>
                <a:gd name="T63" fmla="*/ 15397 h 109"/>
                <a:gd name="T64" fmla="+- 0 11733 11434"/>
                <a:gd name="T65" fmla="*/ T64 w 466"/>
                <a:gd name="T66" fmla="+- 0 15397 15371"/>
                <a:gd name="T67" fmla="*/ 15397 h 109"/>
                <a:gd name="T68" fmla="+- 0 11610 11434"/>
                <a:gd name="T69" fmla="*/ T68 w 466"/>
                <a:gd name="T70" fmla="+- 0 15405 15371"/>
                <a:gd name="T71" fmla="*/ 15405 h 109"/>
                <a:gd name="T72" fmla="+- 0 11527 11434"/>
                <a:gd name="T73" fmla="*/ T72 w 466"/>
                <a:gd name="T74" fmla="+- 0 15424 15371"/>
                <a:gd name="T75" fmla="*/ 15424 h 109"/>
                <a:gd name="T76" fmla="+- 0 11479 11434"/>
                <a:gd name="T77" fmla="*/ T76 w 466"/>
                <a:gd name="T78" fmla="+- 0 15443 15371"/>
                <a:gd name="T79" fmla="*/ 15443 h 109"/>
                <a:gd name="T80" fmla="+- 0 11464 11434"/>
                <a:gd name="T81" fmla="*/ T80 w 466"/>
                <a:gd name="T82" fmla="+- 0 15452 15371"/>
                <a:gd name="T83" fmla="*/ 15452 h 109"/>
                <a:gd name="T84" fmla="+- 0 11464 11434"/>
                <a:gd name="T85" fmla="*/ T84 w 466"/>
                <a:gd name="T86" fmla="+- 0 15456 15371"/>
                <a:gd name="T87" fmla="*/ 15456 h 109"/>
                <a:gd name="T88" fmla="+- 0 11464 11434"/>
                <a:gd name="T89" fmla="*/ T88 w 466"/>
                <a:gd name="T90" fmla="+- 0 15461 15371"/>
                <a:gd name="T91" fmla="*/ 15461 h 109"/>
                <a:gd name="T92" fmla="+- 0 11465 11434"/>
                <a:gd name="T93" fmla="*/ T92 w 466"/>
                <a:gd name="T94" fmla="+- 0 15479 15371"/>
                <a:gd name="T95" fmla="*/ 15479 h 109"/>
                <a:gd name="T96" fmla="+- 0 11899 11434"/>
                <a:gd name="T97" fmla="*/ T96 w 466"/>
                <a:gd name="T98" fmla="+- 0 15413 15371"/>
                <a:gd name="T99" fmla="*/ 15413 h 109"/>
                <a:gd name="T100" fmla="+- 0 11806 11434"/>
                <a:gd name="T101" fmla="*/ T100 w 466"/>
                <a:gd name="T102" fmla="+- 0 15399 15371"/>
                <a:gd name="T103" fmla="*/ 15399 h 109"/>
                <a:gd name="T104" fmla="+- 0 11787 11434"/>
                <a:gd name="T105" fmla="*/ T104 w 466"/>
                <a:gd name="T106" fmla="+- 0 15398 15371"/>
                <a:gd name="T107" fmla="*/ 15398 h 109"/>
                <a:gd name="T108" fmla="+- 0 11768 11434"/>
                <a:gd name="T109" fmla="*/ T108 w 466"/>
                <a:gd name="T110" fmla="+- 0 15397 15371"/>
                <a:gd name="T111" fmla="*/ 15397 h 109"/>
                <a:gd name="T112" fmla="+- 0 11750 11434"/>
                <a:gd name="T113" fmla="*/ T112 w 466"/>
                <a:gd name="T114" fmla="+- 0 15397 15371"/>
                <a:gd name="T115" fmla="*/ 15397 h 109"/>
                <a:gd name="T116" fmla="+- 0 11733 11434"/>
                <a:gd name="T117" fmla="*/ T116 w 466"/>
                <a:gd name="T118" fmla="+- 0 15397 15371"/>
                <a:gd name="T119" fmla="*/ 15397 h 109"/>
                <a:gd name="T120" fmla="+- 0 11899 11434"/>
                <a:gd name="T121" fmla="*/ T120 w 466"/>
                <a:gd name="T122" fmla="+- 0 15397 15371"/>
                <a:gd name="T123" fmla="*/ 15397 h 109"/>
                <a:gd name="T124" fmla="+- 0 11899 11434"/>
                <a:gd name="T125" fmla="*/ T124 w 466"/>
                <a:gd name="T126" fmla="+- 0 15413 15371"/>
                <a:gd name="T127" fmla="*/ 15413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466" h="109">
                  <a:moveTo>
                    <a:pt x="31" y="108"/>
                  </a:moveTo>
                  <a:lnTo>
                    <a:pt x="17" y="100"/>
                  </a:lnTo>
                  <a:lnTo>
                    <a:pt x="8" y="90"/>
                  </a:lnTo>
                  <a:lnTo>
                    <a:pt x="2" y="81"/>
                  </a:lnTo>
                  <a:lnTo>
                    <a:pt x="0" y="72"/>
                  </a:lnTo>
                  <a:lnTo>
                    <a:pt x="23" y="43"/>
                  </a:lnTo>
                  <a:lnTo>
                    <a:pt x="85" y="20"/>
                  </a:lnTo>
                  <a:lnTo>
                    <a:pt x="177" y="5"/>
                  </a:lnTo>
                  <a:lnTo>
                    <a:pt x="292" y="0"/>
                  </a:lnTo>
                  <a:lnTo>
                    <a:pt x="306" y="0"/>
                  </a:lnTo>
                  <a:lnTo>
                    <a:pt x="321" y="0"/>
                  </a:lnTo>
                  <a:lnTo>
                    <a:pt x="335" y="1"/>
                  </a:lnTo>
                  <a:lnTo>
                    <a:pt x="350" y="1"/>
                  </a:lnTo>
                  <a:lnTo>
                    <a:pt x="460" y="10"/>
                  </a:lnTo>
                  <a:lnTo>
                    <a:pt x="465" y="11"/>
                  </a:lnTo>
                  <a:lnTo>
                    <a:pt x="465" y="26"/>
                  </a:lnTo>
                  <a:lnTo>
                    <a:pt x="299" y="26"/>
                  </a:lnTo>
                  <a:lnTo>
                    <a:pt x="176" y="34"/>
                  </a:lnTo>
                  <a:lnTo>
                    <a:pt x="93" y="53"/>
                  </a:lnTo>
                  <a:lnTo>
                    <a:pt x="45" y="72"/>
                  </a:lnTo>
                  <a:lnTo>
                    <a:pt x="30" y="81"/>
                  </a:lnTo>
                  <a:lnTo>
                    <a:pt x="30" y="85"/>
                  </a:lnTo>
                  <a:lnTo>
                    <a:pt x="30" y="90"/>
                  </a:lnTo>
                  <a:lnTo>
                    <a:pt x="31" y="108"/>
                  </a:lnTo>
                  <a:close/>
                  <a:moveTo>
                    <a:pt x="465" y="42"/>
                  </a:moveTo>
                  <a:lnTo>
                    <a:pt x="372" y="28"/>
                  </a:lnTo>
                  <a:lnTo>
                    <a:pt x="353" y="27"/>
                  </a:lnTo>
                  <a:lnTo>
                    <a:pt x="334" y="26"/>
                  </a:lnTo>
                  <a:lnTo>
                    <a:pt x="316" y="26"/>
                  </a:lnTo>
                  <a:lnTo>
                    <a:pt x="299" y="26"/>
                  </a:lnTo>
                  <a:lnTo>
                    <a:pt x="465" y="26"/>
                  </a:lnTo>
                  <a:lnTo>
                    <a:pt x="465" y="42"/>
                  </a:lnTo>
                  <a:close/>
                </a:path>
              </a:pathLst>
            </a:custGeom>
            <a:solidFill>
              <a:srgbClr val="37495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77" name="Picture 276"/>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464" y="15396"/>
              <a:ext cx="435" cy="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 name="Freeform 277"/>
            <p:cNvSpPr>
              <a:spLocks/>
            </p:cNvSpPr>
            <p:nvPr/>
          </p:nvSpPr>
          <p:spPr bwMode="auto">
            <a:xfrm>
              <a:off x="11704" y="15557"/>
              <a:ext cx="139" cy="365"/>
            </a:xfrm>
            <a:custGeom>
              <a:avLst/>
              <a:gdLst>
                <a:gd name="T0" fmla="+- 0 11839 11705"/>
                <a:gd name="T1" fmla="*/ T0 w 139"/>
                <a:gd name="T2" fmla="+- 0 15921 15557"/>
                <a:gd name="T3" fmla="*/ 15921 h 365"/>
                <a:gd name="T4" fmla="+- 0 11705 11705"/>
                <a:gd name="T5" fmla="*/ T4 w 139"/>
                <a:gd name="T6" fmla="+- 0 15919 15557"/>
                <a:gd name="T7" fmla="*/ 15919 h 365"/>
                <a:gd name="T8" fmla="+- 0 11705 11705"/>
                <a:gd name="T9" fmla="*/ T8 w 139"/>
                <a:gd name="T10" fmla="+- 0 15890 15557"/>
                <a:gd name="T11" fmla="*/ 15890 h 365"/>
                <a:gd name="T12" fmla="+- 0 11705 11705"/>
                <a:gd name="T13" fmla="*/ T12 w 139"/>
                <a:gd name="T14" fmla="+- 0 15823 15557"/>
                <a:gd name="T15" fmla="*/ 15823 h 365"/>
                <a:gd name="T16" fmla="+- 0 11706 11705"/>
                <a:gd name="T17" fmla="*/ T16 w 139"/>
                <a:gd name="T18" fmla="+- 0 15744 15557"/>
                <a:gd name="T19" fmla="*/ 15744 h 365"/>
                <a:gd name="T20" fmla="+- 0 11709 11705"/>
                <a:gd name="T21" fmla="*/ T20 w 139"/>
                <a:gd name="T22" fmla="+- 0 15682 15557"/>
                <a:gd name="T23" fmla="*/ 15682 h 365"/>
                <a:gd name="T24" fmla="+- 0 11734 11705"/>
                <a:gd name="T25" fmla="*/ T24 w 139"/>
                <a:gd name="T26" fmla="+- 0 15588 15557"/>
                <a:gd name="T27" fmla="*/ 15588 h 365"/>
                <a:gd name="T28" fmla="+- 0 11778 11705"/>
                <a:gd name="T29" fmla="*/ T28 w 139"/>
                <a:gd name="T30" fmla="+- 0 15557 15557"/>
                <a:gd name="T31" fmla="*/ 15557 h 365"/>
                <a:gd name="T32" fmla="+- 0 11801 11705"/>
                <a:gd name="T33" fmla="*/ T32 w 139"/>
                <a:gd name="T34" fmla="+- 0 15566 15557"/>
                <a:gd name="T35" fmla="*/ 15566 h 365"/>
                <a:gd name="T36" fmla="+- 0 11821 11705"/>
                <a:gd name="T37" fmla="*/ T36 w 139"/>
                <a:gd name="T38" fmla="+- 0 15590 15557"/>
                <a:gd name="T39" fmla="*/ 15590 h 365"/>
                <a:gd name="T40" fmla="+- 0 11835 11705"/>
                <a:gd name="T41" fmla="*/ T40 w 139"/>
                <a:gd name="T42" fmla="+- 0 15630 15557"/>
                <a:gd name="T43" fmla="*/ 15630 h 365"/>
                <a:gd name="T44" fmla="+- 0 11843 11705"/>
                <a:gd name="T45" fmla="*/ T44 w 139"/>
                <a:gd name="T46" fmla="+- 0 15685 15557"/>
                <a:gd name="T47" fmla="*/ 15685 h 365"/>
                <a:gd name="T48" fmla="+- 0 11843 11705"/>
                <a:gd name="T49" fmla="*/ T48 w 139"/>
                <a:gd name="T50" fmla="+- 0 15747 15557"/>
                <a:gd name="T51" fmla="*/ 15747 h 365"/>
                <a:gd name="T52" fmla="+- 0 11842 11705"/>
                <a:gd name="T53" fmla="*/ T52 w 139"/>
                <a:gd name="T54" fmla="+- 0 15825 15557"/>
                <a:gd name="T55" fmla="*/ 15825 h 365"/>
                <a:gd name="T56" fmla="+- 0 11840 11705"/>
                <a:gd name="T57" fmla="*/ T56 w 139"/>
                <a:gd name="T58" fmla="+- 0 15893 15557"/>
                <a:gd name="T59" fmla="*/ 15893 h 365"/>
                <a:gd name="T60" fmla="+- 0 11839 11705"/>
                <a:gd name="T61" fmla="*/ T60 w 139"/>
                <a:gd name="T62" fmla="+- 0 15921 15557"/>
                <a:gd name="T63" fmla="*/ 15921 h 36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39" h="365">
                  <a:moveTo>
                    <a:pt x="134" y="364"/>
                  </a:moveTo>
                  <a:lnTo>
                    <a:pt x="0" y="362"/>
                  </a:lnTo>
                  <a:lnTo>
                    <a:pt x="0" y="333"/>
                  </a:lnTo>
                  <a:lnTo>
                    <a:pt x="0" y="266"/>
                  </a:lnTo>
                  <a:lnTo>
                    <a:pt x="1" y="187"/>
                  </a:lnTo>
                  <a:lnTo>
                    <a:pt x="4" y="125"/>
                  </a:lnTo>
                  <a:lnTo>
                    <a:pt x="29" y="31"/>
                  </a:lnTo>
                  <a:lnTo>
                    <a:pt x="73" y="0"/>
                  </a:lnTo>
                  <a:lnTo>
                    <a:pt x="96" y="9"/>
                  </a:lnTo>
                  <a:lnTo>
                    <a:pt x="116" y="33"/>
                  </a:lnTo>
                  <a:lnTo>
                    <a:pt x="130" y="73"/>
                  </a:lnTo>
                  <a:lnTo>
                    <a:pt x="138" y="128"/>
                  </a:lnTo>
                  <a:lnTo>
                    <a:pt x="138" y="190"/>
                  </a:lnTo>
                  <a:lnTo>
                    <a:pt x="137" y="268"/>
                  </a:lnTo>
                  <a:lnTo>
                    <a:pt x="135" y="336"/>
                  </a:lnTo>
                  <a:lnTo>
                    <a:pt x="134" y="364"/>
                  </a:lnTo>
                  <a:close/>
                </a:path>
              </a:pathLst>
            </a:custGeom>
            <a:solidFill>
              <a:srgbClr val="2D3F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79" name="Freeform 278"/>
            <p:cNvSpPr>
              <a:spLocks/>
            </p:cNvSpPr>
            <p:nvPr/>
          </p:nvSpPr>
          <p:spPr bwMode="auto">
            <a:xfrm>
              <a:off x="11704" y="15557"/>
              <a:ext cx="115" cy="363"/>
            </a:xfrm>
            <a:custGeom>
              <a:avLst/>
              <a:gdLst>
                <a:gd name="T0" fmla="+- 0 11757 11705"/>
                <a:gd name="T1" fmla="*/ T0 w 115"/>
                <a:gd name="T2" fmla="+- 0 15920 15557"/>
                <a:gd name="T3" fmla="*/ 15920 h 363"/>
                <a:gd name="T4" fmla="+- 0 11705 11705"/>
                <a:gd name="T5" fmla="*/ T4 w 115"/>
                <a:gd name="T6" fmla="+- 0 15919 15557"/>
                <a:gd name="T7" fmla="*/ 15919 h 363"/>
                <a:gd name="T8" fmla="+- 0 11705 11705"/>
                <a:gd name="T9" fmla="*/ T8 w 115"/>
                <a:gd name="T10" fmla="+- 0 15890 15557"/>
                <a:gd name="T11" fmla="*/ 15890 h 363"/>
                <a:gd name="T12" fmla="+- 0 11705 11705"/>
                <a:gd name="T13" fmla="*/ T12 w 115"/>
                <a:gd name="T14" fmla="+- 0 15823 15557"/>
                <a:gd name="T15" fmla="*/ 15823 h 363"/>
                <a:gd name="T16" fmla="+- 0 11706 11705"/>
                <a:gd name="T17" fmla="*/ T16 w 115"/>
                <a:gd name="T18" fmla="+- 0 15744 15557"/>
                <a:gd name="T19" fmla="*/ 15744 h 363"/>
                <a:gd name="T20" fmla="+- 0 11709 11705"/>
                <a:gd name="T21" fmla="*/ T20 w 115"/>
                <a:gd name="T22" fmla="+- 0 15682 15557"/>
                <a:gd name="T23" fmla="*/ 15682 h 363"/>
                <a:gd name="T24" fmla="+- 0 11734 11705"/>
                <a:gd name="T25" fmla="*/ T24 w 115"/>
                <a:gd name="T26" fmla="+- 0 15588 15557"/>
                <a:gd name="T27" fmla="*/ 15588 h 363"/>
                <a:gd name="T28" fmla="+- 0 11778 11705"/>
                <a:gd name="T29" fmla="*/ T28 w 115"/>
                <a:gd name="T30" fmla="+- 0 15557 15557"/>
                <a:gd name="T31" fmla="*/ 15557 h 363"/>
                <a:gd name="T32" fmla="+- 0 11789 11705"/>
                <a:gd name="T33" fmla="*/ T32 w 115"/>
                <a:gd name="T34" fmla="+- 0 15559 15557"/>
                <a:gd name="T35" fmla="*/ 15559 h 363"/>
                <a:gd name="T36" fmla="+- 0 11800 11705"/>
                <a:gd name="T37" fmla="*/ T36 w 115"/>
                <a:gd name="T38" fmla="+- 0 15565 15557"/>
                <a:gd name="T39" fmla="*/ 15565 h 363"/>
                <a:gd name="T40" fmla="+- 0 11810 11705"/>
                <a:gd name="T41" fmla="*/ T40 w 115"/>
                <a:gd name="T42" fmla="+- 0 15574 15557"/>
                <a:gd name="T43" fmla="*/ 15574 h 363"/>
                <a:gd name="T44" fmla="+- 0 11819 11705"/>
                <a:gd name="T45" fmla="*/ T44 w 115"/>
                <a:gd name="T46" fmla="+- 0 15587 15557"/>
                <a:gd name="T47" fmla="*/ 15587 h 363"/>
                <a:gd name="T48" fmla="+- 0 11812 11705"/>
                <a:gd name="T49" fmla="*/ T48 w 115"/>
                <a:gd name="T50" fmla="+- 0 15580 15557"/>
                <a:gd name="T51" fmla="*/ 15580 h 363"/>
                <a:gd name="T52" fmla="+- 0 11803 11705"/>
                <a:gd name="T53" fmla="*/ T52 w 115"/>
                <a:gd name="T54" fmla="+- 0 15576 15557"/>
                <a:gd name="T55" fmla="*/ 15576 h 363"/>
                <a:gd name="T56" fmla="+- 0 11760 11705"/>
                <a:gd name="T57" fmla="*/ T56 w 115"/>
                <a:gd name="T58" fmla="+- 0 15636 15557"/>
                <a:gd name="T59" fmla="*/ 15636 h 363"/>
                <a:gd name="T60" fmla="+- 0 11756 11705"/>
                <a:gd name="T61" fmla="*/ T60 w 115"/>
                <a:gd name="T62" fmla="+- 0 15707 15557"/>
                <a:gd name="T63" fmla="*/ 15707 h 363"/>
                <a:gd name="T64" fmla="+- 0 11755 11705"/>
                <a:gd name="T65" fmla="*/ T64 w 115"/>
                <a:gd name="T66" fmla="+- 0 15778 15557"/>
                <a:gd name="T67" fmla="*/ 15778 h 363"/>
                <a:gd name="T68" fmla="+- 0 11756 11705"/>
                <a:gd name="T69" fmla="*/ T68 w 115"/>
                <a:gd name="T70" fmla="+- 0 15849 15557"/>
                <a:gd name="T71" fmla="*/ 15849 h 363"/>
                <a:gd name="T72" fmla="+- 0 11757 11705"/>
                <a:gd name="T73" fmla="*/ T72 w 115"/>
                <a:gd name="T74" fmla="+- 0 15920 15557"/>
                <a:gd name="T75" fmla="*/ 15920 h 3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15" h="363">
                  <a:moveTo>
                    <a:pt x="52" y="363"/>
                  </a:moveTo>
                  <a:lnTo>
                    <a:pt x="0" y="362"/>
                  </a:lnTo>
                  <a:lnTo>
                    <a:pt x="0" y="333"/>
                  </a:lnTo>
                  <a:lnTo>
                    <a:pt x="0" y="266"/>
                  </a:lnTo>
                  <a:lnTo>
                    <a:pt x="1" y="187"/>
                  </a:lnTo>
                  <a:lnTo>
                    <a:pt x="4" y="125"/>
                  </a:lnTo>
                  <a:lnTo>
                    <a:pt x="29" y="31"/>
                  </a:lnTo>
                  <a:lnTo>
                    <a:pt x="73" y="0"/>
                  </a:lnTo>
                  <a:lnTo>
                    <a:pt x="84" y="2"/>
                  </a:lnTo>
                  <a:lnTo>
                    <a:pt x="95" y="8"/>
                  </a:lnTo>
                  <a:lnTo>
                    <a:pt x="105" y="17"/>
                  </a:lnTo>
                  <a:lnTo>
                    <a:pt x="114" y="30"/>
                  </a:lnTo>
                  <a:lnTo>
                    <a:pt x="107" y="23"/>
                  </a:lnTo>
                  <a:lnTo>
                    <a:pt x="98" y="19"/>
                  </a:lnTo>
                  <a:lnTo>
                    <a:pt x="55" y="79"/>
                  </a:lnTo>
                  <a:lnTo>
                    <a:pt x="51" y="150"/>
                  </a:lnTo>
                  <a:lnTo>
                    <a:pt x="50" y="221"/>
                  </a:lnTo>
                  <a:lnTo>
                    <a:pt x="51" y="292"/>
                  </a:lnTo>
                  <a:lnTo>
                    <a:pt x="52" y="363"/>
                  </a:lnTo>
                  <a:close/>
                </a:path>
              </a:pathLst>
            </a:custGeom>
            <a:solidFill>
              <a:srgbClr val="20313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0" name="Picture 27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1684" y="16100"/>
              <a:ext cx="21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 name="Picture 28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1549" y="15513"/>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 name="Freeform 281"/>
            <p:cNvSpPr>
              <a:spLocks/>
            </p:cNvSpPr>
            <p:nvPr/>
          </p:nvSpPr>
          <p:spPr bwMode="auto">
            <a:xfrm>
              <a:off x="11670" y="15902"/>
              <a:ext cx="194" cy="59"/>
            </a:xfrm>
            <a:custGeom>
              <a:avLst/>
              <a:gdLst>
                <a:gd name="T0" fmla="+- 0 11864 11670"/>
                <a:gd name="T1" fmla="*/ T0 w 194"/>
                <a:gd name="T2" fmla="+- 0 15932 15903"/>
                <a:gd name="T3" fmla="*/ 15932 h 59"/>
                <a:gd name="T4" fmla="+- 0 11862 11670"/>
                <a:gd name="T5" fmla="*/ T4 w 194"/>
                <a:gd name="T6" fmla="+- 0 15921 15903"/>
                <a:gd name="T7" fmla="*/ 15921 h 59"/>
                <a:gd name="T8" fmla="+- 0 11855 11670"/>
                <a:gd name="T9" fmla="*/ T8 w 194"/>
                <a:gd name="T10" fmla="+- 0 15911 15903"/>
                <a:gd name="T11" fmla="*/ 15911 h 59"/>
                <a:gd name="T12" fmla="+- 0 11846 11670"/>
                <a:gd name="T13" fmla="*/ T12 w 194"/>
                <a:gd name="T14" fmla="+- 0 15905 15903"/>
                <a:gd name="T15" fmla="*/ 15905 h 59"/>
                <a:gd name="T16" fmla="+- 0 11835 11670"/>
                <a:gd name="T17" fmla="*/ T16 w 194"/>
                <a:gd name="T18" fmla="+- 0 15903 15903"/>
                <a:gd name="T19" fmla="*/ 15903 h 59"/>
                <a:gd name="T20" fmla="+- 0 11699 11670"/>
                <a:gd name="T21" fmla="*/ T20 w 194"/>
                <a:gd name="T22" fmla="+- 0 15903 15903"/>
                <a:gd name="T23" fmla="*/ 15903 h 59"/>
                <a:gd name="T24" fmla="+- 0 11688 11670"/>
                <a:gd name="T25" fmla="*/ T24 w 194"/>
                <a:gd name="T26" fmla="+- 0 15905 15903"/>
                <a:gd name="T27" fmla="*/ 15905 h 59"/>
                <a:gd name="T28" fmla="+- 0 11679 11670"/>
                <a:gd name="T29" fmla="*/ T28 w 194"/>
                <a:gd name="T30" fmla="+- 0 15911 15903"/>
                <a:gd name="T31" fmla="*/ 15911 h 59"/>
                <a:gd name="T32" fmla="+- 0 11672 11670"/>
                <a:gd name="T33" fmla="*/ T32 w 194"/>
                <a:gd name="T34" fmla="+- 0 15921 15903"/>
                <a:gd name="T35" fmla="*/ 15921 h 59"/>
                <a:gd name="T36" fmla="+- 0 11670 11670"/>
                <a:gd name="T37" fmla="*/ T36 w 194"/>
                <a:gd name="T38" fmla="+- 0 15932 15903"/>
                <a:gd name="T39" fmla="*/ 15932 h 59"/>
                <a:gd name="T40" fmla="+- 0 11672 11670"/>
                <a:gd name="T41" fmla="*/ T40 w 194"/>
                <a:gd name="T42" fmla="+- 0 15943 15903"/>
                <a:gd name="T43" fmla="*/ 15943 h 59"/>
                <a:gd name="T44" fmla="+- 0 11679 11670"/>
                <a:gd name="T45" fmla="*/ T44 w 194"/>
                <a:gd name="T46" fmla="+- 0 15953 15903"/>
                <a:gd name="T47" fmla="*/ 15953 h 59"/>
                <a:gd name="T48" fmla="+- 0 11688 11670"/>
                <a:gd name="T49" fmla="*/ T48 w 194"/>
                <a:gd name="T50" fmla="+- 0 15959 15903"/>
                <a:gd name="T51" fmla="*/ 15959 h 59"/>
                <a:gd name="T52" fmla="+- 0 11699 11670"/>
                <a:gd name="T53" fmla="*/ T52 w 194"/>
                <a:gd name="T54" fmla="+- 0 15961 15903"/>
                <a:gd name="T55" fmla="*/ 15961 h 59"/>
                <a:gd name="T56" fmla="+- 0 11835 11670"/>
                <a:gd name="T57" fmla="*/ T56 w 194"/>
                <a:gd name="T58" fmla="+- 0 15961 15903"/>
                <a:gd name="T59" fmla="*/ 15961 h 59"/>
                <a:gd name="T60" fmla="+- 0 11846 11670"/>
                <a:gd name="T61" fmla="*/ T60 w 194"/>
                <a:gd name="T62" fmla="+- 0 15959 15903"/>
                <a:gd name="T63" fmla="*/ 15959 h 59"/>
                <a:gd name="T64" fmla="+- 0 11855 11670"/>
                <a:gd name="T65" fmla="*/ T64 w 194"/>
                <a:gd name="T66" fmla="+- 0 15953 15903"/>
                <a:gd name="T67" fmla="*/ 15953 h 59"/>
                <a:gd name="T68" fmla="+- 0 11862 11670"/>
                <a:gd name="T69" fmla="*/ T68 w 194"/>
                <a:gd name="T70" fmla="+- 0 15943 15903"/>
                <a:gd name="T71" fmla="*/ 15943 h 59"/>
                <a:gd name="T72" fmla="+- 0 11864 11670"/>
                <a:gd name="T73" fmla="*/ T72 w 194"/>
                <a:gd name="T74" fmla="+- 0 15932 15903"/>
                <a:gd name="T75" fmla="*/ 15932 h 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94" h="59">
                  <a:moveTo>
                    <a:pt x="194" y="29"/>
                  </a:moveTo>
                  <a:lnTo>
                    <a:pt x="192" y="18"/>
                  </a:lnTo>
                  <a:lnTo>
                    <a:pt x="185" y="8"/>
                  </a:lnTo>
                  <a:lnTo>
                    <a:pt x="176" y="2"/>
                  </a:lnTo>
                  <a:lnTo>
                    <a:pt x="165" y="0"/>
                  </a:lnTo>
                  <a:lnTo>
                    <a:pt x="29" y="0"/>
                  </a:lnTo>
                  <a:lnTo>
                    <a:pt x="18" y="2"/>
                  </a:lnTo>
                  <a:lnTo>
                    <a:pt x="9" y="8"/>
                  </a:lnTo>
                  <a:lnTo>
                    <a:pt x="2" y="18"/>
                  </a:lnTo>
                  <a:lnTo>
                    <a:pt x="0" y="29"/>
                  </a:lnTo>
                  <a:lnTo>
                    <a:pt x="2" y="40"/>
                  </a:lnTo>
                  <a:lnTo>
                    <a:pt x="9" y="50"/>
                  </a:lnTo>
                  <a:lnTo>
                    <a:pt x="18" y="56"/>
                  </a:lnTo>
                  <a:lnTo>
                    <a:pt x="29" y="58"/>
                  </a:lnTo>
                  <a:lnTo>
                    <a:pt x="165" y="58"/>
                  </a:lnTo>
                  <a:lnTo>
                    <a:pt x="176" y="56"/>
                  </a:lnTo>
                  <a:lnTo>
                    <a:pt x="185" y="50"/>
                  </a:lnTo>
                  <a:lnTo>
                    <a:pt x="192" y="40"/>
                  </a:lnTo>
                  <a:lnTo>
                    <a:pt x="194" y="29"/>
                  </a:lnTo>
                  <a:close/>
                </a:path>
              </a:pathLst>
            </a:custGeom>
            <a:solidFill>
              <a:srgbClr val="8394A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3" name="Freeform 282"/>
            <p:cNvSpPr>
              <a:spLocks/>
            </p:cNvSpPr>
            <p:nvPr/>
          </p:nvSpPr>
          <p:spPr bwMode="auto">
            <a:xfrm>
              <a:off x="11464" y="15479"/>
              <a:ext cx="33" cy="955"/>
            </a:xfrm>
            <a:custGeom>
              <a:avLst/>
              <a:gdLst>
                <a:gd name="T0" fmla="+- 0 11497 11465"/>
                <a:gd name="T1" fmla="*/ T0 w 33"/>
                <a:gd name="T2" fmla="+- 0 16434 15479"/>
                <a:gd name="T3" fmla="*/ 16434 h 955"/>
                <a:gd name="T4" fmla="+- 0 11496 11465"/>
                <a:gd name="T5" fmla="*/ T4 w 33"/>
                <a:gd name="T6" fmla="+- 0 16434 15479"/>
                <a:gd name="T7" fmla="*/ 16434 h 955"/>
                <a:gd name="T8" fmla="+- 0 11465 11465"/>
                <a:gd name="T9" fmla="*/ T8 w 33"/>
                <a:gd name="T10" fmla="+- 0 15479 15479"/>
                <a:gd name="T11" fmla="*/ 15479 h 955"/>
                <a:gd name="T12" fmla="+- 0 11465 11465"/>
                <a:gd name="T13" fmla="*/ T12 w 33"/>
                <a:gd name="T14" fmla="+- 0 15480 15479"/>
                <a:gd name="T15" fmla="*/ 15480 h 955"/>
                <a:gd name="T16" fmla="+- 0 11497 11465"/>
                <a:gd name="T17" fmla="*/ T16 w 33"/>
                <a:gd name="T18" fmla="+- 0 16434 15479"/>
                <a:gd name="T19" fmla="*/ 16434 h 955"/>
              </a:gdLst>
              <a:ahLst/>
              <a:cxnLst>
                <a:cxn ang="0">
                  <a:pos x="T1" y="T3"/>
                </a:cxn>
                <a:cxn ang="0">
                  <a:pos x="T5" y="T7"/>
                </a:cxn>
                <a:cxn ang="0">
                  <a:pos x="T9" y="T11"/>
                </a:cxn>
                <a:cxn ang="0">
                  <a:pos x="T13" y="T15"/>
                </a:cxn>
                <a:cxn ang="0">
                  <a:pos x="T17" y="T19"/>
                </a:cxn>
              </a:cxnLst>
              <a:rect l="0" t="0" r="r" b="b"/>
              <a:pathLst>
                <a:path w="33" h="955">
                  <a:moveTo>
                    <a:pt x="32" y="955"/>
                  </a:moveTo>
                  <a:lnTo>
                    <a:pt x="31" y="955"/>
                  </a:lnTo>
                  <a:lnTo>
                    <a:pt x="0" y="0"/>
                  </a:lnTo>
                  <a:lnTo>
                    <a:pt x="0" y="1"/>
                  </a:lnTo>
                  <a:lnTo>
                    <a:pt x="32" y="955"/>
                  </a:lnTo>
                  <a:close/>
                </a:path>
              </a:pathLst>
            </a:custGeom>
            <a:solidFill>
              <a:srgbClr val="BEC7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84" name="Freeform 283"/>
            <p:cNvSpPr>
              <a:spLocks/>
            </p:cNvSpPr>
            <p:nvPr/>
          </p:nvSpPr>
          <p:spPr bwMode="auto">
            <a:xfrm>
              <a:off x="11464" y="15456"/>
              <a:ext cx="2" cy="24"/>
            </a:xfrm>
            <a:custGeom>
              <a:avLst/>
              <a:gdLst>
                <a:gd name="T0" fmla="+- 0 11465 11464"/>
                <a:gd name="T1" fmla="*/ T0 w 2"/>
                <a:gd name="T2" fmla="+- 0 15480 15456"/>
                <a:gd name="T3" fmla="*/ 15480 h 24"/>
                <a:gd name="T4" fmla="+- 0 11465 11464"/>
                <a:gd name="T5" fmla="*/ T4 w 2"/>
                <a:gd name="T6" fmla="+- 0 15479 15456"/>
                <a:gd name="T7" fmla="*/ 15479 h 24"/>
                <a:gd name="T8" fmla="+- 0 11464 11464"/>
                <a:gd name="T9" fmla="*/ T8 w 2"/>
                <a:gd name="T10" fmla="+- 0 15457 15456"/>
                <a:gd name="T11" fmla="*/ 15457 h 24"/>
                <a:gd name="T12" fmla="+- 0 11464 11464"/>
                <a:gd name="T13" fmla="*/ T12 w 2"/>
                <a:gd name="T14" fmla="+- 0 15456 15456"/>
                <a:gd name="T15" fmla="*/ 15456 h 24"/>
                <a:gd name="T16" fmla="+- 0 11465 11464"/>
                <a:gd name="T17" fmla="*/ T16 w 2"/>
                <a:gd name="T18" fmla="+- 0 15480 15456"/>
                <a:gd name="T19" fmla="*/ 15480 h 24"/>
              </a:gdLst>
              <a:ahLst/>
              <a:cxnLst>
                <a:cxn ang="0">
                  <a:pos x="T1" y="T3"/>
                </a:cxn>
                <a:cxn ang="0">
                  <a:pos x="T5" y="T7"/>
                </a:cxn>
                <a:cxn ang="0">
                  <a:pos x="T9" y="T11"/>
                </a:cxn>
                <a:cxn ang="0">
                  <a:pos x="T13" y="T15"/>
                </a:cxn>
                <a:cxn ang="0">
                  <a:pos x="T17" y="T19"/>
                </a:cxn>
              </a:cxnLst>
              <a:rect l="0" t="0" r="r" b="b"/>
              <a:pathLst>
                <a:path w="2" h="24">
                  <a:moveTo>
                    <a:pt x="1" y="24"/>
                  </a:moveTo>
                  <a:lnTo>
                    <a:pt x="1" y="23"/>
                  </a:lnTo>
                  <a:lnTo>
                    <a:pt x="0" y="1"/>
                  </a:lnTo>
                  <a:lnTo>
                    <a:pt x="0" y="0"/>
                  </a:lnTo>
                  <a:lnTo>
                    <a:pt x="1" y="24"/>
                  </a:lnTo>
                  <a:close/>
                </a:path>
              </a:pathLst>
            </a:custGeom>
            <a:solidFill>
              <a:srgbClr val="7C899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85" name="Picture 28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1464" y="15401"/>
              <a:ext cx="267"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 name="Picture 28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1296" y="15019"/>
              <a:ext cx="60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0513" y="15673"/>
              <a:ext cx="849"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Picture 287"/>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642" y="15786"/>
              <a:ext cx="149"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Picture 288"/>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1112" y="15794"/>
              <a:ext cx="1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 name="Picture 289"/>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0886" y="15735"/>
              <a:ext cx="150" cy="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 name="AutoShape 196"/>
            <p:cNvSpPr>
              <a:spLocks/>
            </p:cNvSpPr>
            <p:nvPr/>
          </p:nvSpPr>
          <p:spPr bwMode="auto">
            <a:xfrm>
              <a:off x="10642" y="15735"/>
              <a:ext cx="532" cy="699"/>
            </a:xfrm>
            <a:custGeom>
              <a:avLst/>
              <a:gdLst>
                <a:gd name="T0" fmla="+- 0 10691 10642"/>
                <a:gd name="T1" fmla="*/ T0 w 532"/>
                <a:gd name="T2" fmla="+- 0 16017 15736"/>
                <a:gd name="T3" fmla="*/ 16017 h 699"/>
                <a:gd name="T4" fmla="+- 0 10689 10642"/>
                <a:gd name="T5" fmla="*/ T4 w 532"/>
                <a:gd name="T6" fmla="+- 0 15919 15736"/>
                <a:gd name="T7" fmla="*/ 15919 h 699"/>
                <a:gd name="T8" fmla="+- 0 10678 10642"/>
                <a:gd name="T9" fmla="*/ T8 w 532"/>
                <a:gd name="T10" fmla="+- 0 15872 15736"/>
                <a:gd name="T11" fmla="*/ 15872 h 699"/>
                <a:gd name="T12" fmla="+- 0 10659 10642"/>
                <a:gd name="T13" fmla="*/ T12 w 532"/>
                <a:gd name="T14" fmla="+- 0 15898 15736"/>
                <a:gd name="T15" fmla="*/ 15898 h 699"/>
                <a:gd name="T16" fmla="+- 0 10660 10642"/>
                <a:gd name="T17" fmla="*/ T16 w 532"/>
                <a:gd name="T18" fmla="+- 0 15951 15736"/>
                <a:gd name="T19" fmla="*/ 15951 h 699"/>
                <a:gd name="T20" fmla="+- 0 10654 10642"/>
                <a:gd name="T21" fmla="*/ T20 w 532"/>
                <a:gd name="T22" fmla="+- 0 16049 15736"/>
                <a:gd name="T23" fmla="*/ 16049 h 699"/>
                <a:gd name="T24" fmla="+- 0 10659 10642"/>
                <a:gd name="T25" fmla="*/ T24 w 532"/>
                <a:gd name="T26" fmla="+- 0 16177 15736"/>
                <a:gd name="T27" fmla="*/ 16177 h 699"/>
                <a:gd name="T28" fmla="+- 0 10646 10642"/>
                <a:gd name="T29" fmla="*/ T28 w 532"/>
                <a:gd name="T30" fmla="+- 0 16321 15736"/>
                <a:gd name="T31" fmla="*/ 16321 h 699"/>
                <a:gd name="T32" fmla="+- 0 10643 10642"/>
                <a:gd name="T33" fmla="*/ T32 w 532"/>
                <a:gd name="T34" fmla="+- 0 16406 15736"/>
                <a:gd name="T35" fmla="*/ 16406 h 699"/>
                <a:gd name="T36" fmla="+- 0 10685 10642"/>
                <a:gd name="T37" fmla="*/ T36 w 532"/>
                <a:gd name="T38" fmla="+- 0 16428 15736"/>
                <a:gd name="T39" fmla="*/ 16428 h 699"/>
                <a:gd name="T40" fmla="+- 0 10675 10642"/>
                <a:gd name="T41" fmla="*/ T40 w 532"/>
                <a:gd name="T42" fmla="+- 0 16392 15736"/>
                <a:gd name="T43" fmla="*/ 16392 h 699"/>
                <a:gd name="T44" fmla="+- 0 10681 10642"/>
                <a:gd name="T45" fmla="*/ T44 w 532"/>
                <a:gd name="T46" fmla="+- 0 16322 15736"/>
                <a:gd name="T47" fmla="*/ 16322 h 699"/>
                <a:gd name="T48" fmla="+- 0 10685 10642"/>
                <a:gd name="T49" fmla="*/ T48 w 532"/>
                <a:gd name="T50" fmla="+- 0 16191 15736"/>
                <a:gd name="T51" fmla="*/ 16191 h 699"/>
                <a:gd name="T52" fmla="+- 0 10944 10642"/>
                <a:gd name="T53" fmla="*/ T52 w 532"/>
                <a:gd name="T54" fmla="+- 0 16081 15736"/>
                <a:gd name="T55" fmla="*/ 16081 h 699"/>
                <a:gd name="T56" fmla="+- 0 10926 10642"/>
                <a:gd name="T57" fmla="*/ T56 w 532"/>
                <a:gd name="T58" fmla="+- 0 15919 15736"/>
                <a:gd name="T59" fmla="*/ 15919 h 699"/>
                <a:gd name="T60" fmla="+- 0 10937 10642"/>
                <a:gd name="T61" fmla="*/ T60 w 532"/>
                <a:gd name="T62" fmla="+- 0 15816 15736"/>
                <a:gd name="T63" fmla="*/ 15816 h 699"/>
                <a:gd name="T64" fmla="+- 0 10939 10642"/>
                <a:gd name="T65" fmla="*/ T64 w 532"/>
                <a:gd name="T66" fmla="+- 0 15736 15736"/>
                <a:gd name="T67" fmla="*/ 15736 h 699"/>
                <a:gd name="T68" fmla="+- 0 10921 10642"/>
                <a:gd name="T69" fmla="*/ T68 w 532"/>
                <a:gd name="T70" fmla="+- 0 15736 15736"/>
                <a:gd name="T71" fmla="*/ 15736 h 699"/>
                <a:gd name="T72" fmla="+- 0 10917 10642"/>
                <a:gd name="T73" fmla="*/ T72 w 532"/>
                <a:gd name="T74" fmla="+- 0 15738 15736"/>
                <a:gd name="T75" fmla="*/ 15738 h 699"/>
                <a:gd name="T76" fmla="+- 0 10914 10642"/>
                <a:gd name="T77" fmla="*/ T76 w 532"/>
                <a:gd name="T78" fmla="+- 0 15798 15736"/>
                <a:gd name="T79" fmla="*/ 15798 h 699"/>
                <a:gd name="T80" fmla="+- 0 10905 10642"/>
                <a:gd name="T81" fmla="*/ T80 w 532"/>
                <a:gd name="T82" fmla="+- 0 15879 15736"/>
                <a:gd name="T83" fmla="*/ 15879 h 699"/>
                <a:gd name="T84" fmla="+- 0 10893 10642"/>
                <a:gd name="T85" fmla="*/ T84 w 532"/>
                <a:gd name="T86" fmla="+- 0 15951 15736"/>
                <a:gd name="T87" fmla="*/ 15951 h 699"/>
                <a:gd name="T88" fmla="+- 0 10902 10642"/>
                <a:gd name="T89" fmla="*/ T88 w 532"/>
                <a:gd name="T90" fmla="+- 0 16015 15736"/>
                <a:gd name="T91" fmla="*/ 16015 h 699"/>
                <a:gd name="T92" fmla="+- 0 10893 10642"/>
                <a:gd name="T93" fmla="*/ T92 w 532"/>
                <a:gd name="T94" fmla="+- 0 16086 15736"/>
                <a:gd name="T95" fmla="*/ 16086 h 699"/>
                <a:gd name="T96" fmla="+- 0 10889 10642"/>
                <a:gd name="T97" fmla="*/ T96 w 532"/>
                <a:gd name="T98" fmla="+- 0 16159 15736"/>
                <a:gd name="T99" fmla="*/ 16159 h 699"/>
                <a:gd name="T100" fmla="+- 0 10900 10642"/>
                <a:gd name="T101" fmla="*/ T100 w 532"/>
                <a:gd name="T102" fmla="+- 0 16229 15736"/>
                <a:gd name="T103" fmla="*/ 16229 h 699"/>
                <a:gd name="T104" fmla="+- 0 10890 10642"/>
                <a:gd name="T105" fmla="*/ T104 w 532"/>
                <a:gd name="T106" fmla="+- 0 16383 15736"/>
                <a:gd name="T107" fmla="*/ 16383 h 699"/>
                <a:gd name="T108" fmla="+- 0 10938 10642"/>
                <a:gd name="T109" fmla="*/ T108 w 532"/>
                <a:gd name="T110" fmla="+- 0 16424 15736"/>
                <a:gd name="T111" fmla="*/ 16424 h 699"/>
                <a:gd name="T112" fmla="+- 0 10926 10642"/>
                <a:gd name="T113" fmla="*/ T112 w 532"/>
                <a:gd name="T114" fmla="+- 0 16378 15736"/>
                <a:gd name="T115" fmla="*/ 16378 h 699"/>
                <a:gd name="T116" fmla="+- 0 10932 10642"/>
                <a:gd name="T117" fmla="*/ T116 w 532"/>
                <a:gd name="T118" fmla="+- 0 16305 15736"/>
                <a:gd name="T119" fmla="*/ 16305 h 699"/>
                <a:gd name="T120" fmla="+- 0 10937 10642"/>
                <a:gd name="T121" fmla="*/ T120 w 532"/>
                <a:gd name="T122" fmla="+- 0 16271 15736"/>
                <a:gd name="T123" fmla="*/ 16271 h 699"/>
                <a:gd name="T124" fmla="+- 0 10926 10642"/>
                <a:gd name="T125" fmla="*/ T124 w 532"/>
                <a:gd name="T126" fmla="+- 0 16175 15736"/>
                <a:gd name="T127" fmla="*/ 16175 h 699"/>
                <a:gd name="T128" fmla="+- 0 10940 10642"/>
                <a:gd name="T129" fmla="*/ T128 w 532"/>
                <a:gd name="T130" fmla="+- 0 16088 15736"/>
                <a:gd name="T131" fmla="*/ 16088 h 699"/>
                <a:gd name="T132" fmla="+- 0 11173 10642"/>
                <a:gd name="T133" fmla="*/ T132 w 532"/>
                <a:gd name="T134" fmla="+- 0 16126 15736"/>
                <a:gd name="T135" fmla="*/ 16126 h 699"/>
                <a:gd name="T136" fmla="+- 0 11162 10642"/>
                <a:gd name="T137" fmla="*/ T136 w 532"/>
                <a:gd name="T138" fmla="+- 0 16098 15736"/>
                <a:gd name="T139" fmla="*/ 16098 h 699"/>
                <a:gd name="T140" fmla="+- 0 11155 10642"/>
                <a:gd name="T141" fmla="*/ T140 w 532"/>
                <a:gd name="T142" fmla="+- 0 16030 15736"/>
                <a:gd name="T143" fmla="*/ 16030 h 699"/>
                <a:gd name="T144" fmla="+- 0 11167 10642"/>
                <a:gd name="T145" fmla="*/ T144 w 532"/>
                <a:gd name="T146" fmla="+- 0 15881 15736"/>
                <a:gd name="T147" fmla="*/ 15881 h 699"/>
                <a:gd name="T148" fmla="+- 0 11140 10642"/>
                <a:gd name="T149" fmla="*/ T148 w 532"/>
                <a:gd name="T150" fmla="+- 0 15816 15736"/>
                <a:gd name="T151" fmla="*/ 15816 h 699"/>
                <a:gd name="T152" fmla="+- 0 11113 10642"/>
                <a:gd name="T153" fmla="*/ T152 w 532"/>
                <a:gd name="T154" fmla="+- 0 15816 15736"/>
                <a:gd name="T155" fmla="*/ 15816 h 699"/>
                <a:gd name="T156" fmla="+- 0 11121 10642"/>
                <a:gd name="T157" fmla="*/ T156 w 532"/>
                <a:gd name="T158" fmla="+- 0 15879 15736"/>
                <a:gd name="T159" fmla="*/ 15879 h 699"/>
                <a:gd name="T160" fmla="+- 0 11116 10642"/>
                <a:gd name="T161" fmla="*/ T160 w 532"/>
                <a:gd name="T162" fmla="+- 0 16026 15736"/>
                <a:gd name="T163" fmla="*/ 16026 h 699"/>
                <a:gd name="T164" fmla="+- 0 11125 10642"/>
                <a:gd name="T165" fmla="*/ T164 w 532"/>
                <a:gd name="T166" fmla="+- 0 16171 15736"/>
                <a:gd name="T167" fmla="*/ 16171 h 699"/>
                <a:gd name="T168" fmla="+- 0 11130 10642"/>
                <a:gd name="T169" fmla="*/ T168 w 532"/>
                <a:gd name="T170" fmla="+- 0 16290 15736"/>
                <a:gd name="T171" fmla="*/ 16290 h 699"/>
                <a:gd name="T172" fmla="+- 0 11136 10642"/>
                <a:gd name="T173" fmla="*/ T172 w 532"/>
                <a:gd name="T174" fmla="+- 0 16350 15736"/>
                <a:gd name="T175" fmla="*/ 16350 h 699"/>
                <a:gd name="T176" fmla="+- 0 11137 10642"/>
                <a:gd name="T177" fmla="*/ T176 w 532"/>
                <a:gd name="T178" fmla="+- 0 16413 15736"/>
                <a:gd name="T179" fmla="*/ 16413 h 699"/>
                <a:gd name="T180" fmla="+- 0 11172 10642"/>
                <a:gd name="T181" fmla="*/ T180 w 532"/>
                <a:gd name="T182" fmla="+- 0 16427 15736"/>
                <a:gd name="T183" fmla="*/ 16427 h 699"/>
                <a:gd name="T184" fmla="+- 0 11161 10642"/>
                <a:gd name="T185" fmla="*/ T184 w 532"/>
                <a:gd name="T186" fmla="+- 0 16387 15736"/>
                <a:gd name="T187" fmla="*/ 16387 h 699"/>
                <a:gd name="T188" fmla="+- 0 11167 10642"/>
                <a:gd name="T189" fmla="*/ T188 w 532"/>
                <a:gd name="T190" fmla="+- 0 16314 15736"/>
                <a:gd name="T191" fmla="*/ 16314 h 699"/>
                <a:gd name="T192" fmla="+- 0 11170 10642"/>
                <a:gd name="T193" fmla="*/ T192 w 532"/>
                <a:gd name="T194" fmla="+- 0 16177 15736"/>
                <a:gd name="T195" fmla="*/ 16177 h 6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532" h="699">
                  <a:moveTo>
                    <a:pt x="50" y="367"/>
                  </a:moveTo>
                  <a:lnTo>
                    <a:pt x="50" y="324"/>
                  </a:lnTo>
                  <a:lnTo>
                    <a:pt x="49" y="281"/>
                  </a:lnTo>
                  <a:lnTo>
                    <a:pt x="49" y="237"/>
                  </a:lnTo>
                  <a:lnTo>
                    <a:pt x="49" y="211"/>
                  </a:lnTo>
                  <a:lnTo>
                    <a:pt x="47" y="183"/>
                  </a:lnTo>
                  <a:lnTo>
                    <a:pt x="45" y="156"/>
                  </a:lnTo>
                  <a:lnTo>
                    <a:pt x="43" y="128"/>
                  </a:lnTo>
                  <a:lnTo>
                    <a:pt x="36" y="136"/>
                  </a:lnTo>
                  <a:lnTo>
                    <a:pt x="30" y="145"/>
                  </a:lnTo>
                  <a:lnTo>
                    <a:pt x="23" y="153"/>
                  </a:lnTo>
                  <a:lnTo>
                    <a:pt x="17" y="162"/>
                  </a:lnTo>
                  <a:lnTo>
                    <a:pt x="17" y="180"/>
                  </a:lnTo>
                  <a:lnTo>
                    <a:pt x="17" y="197"/>
                  </a:lnTo>
                  <a:lnTo>
                    <a:pt x="18" y="215"/>
                  </a:lnTo>
                  <a:lnTo>
                    <a:pt x="19" y="232"/>
                  </a:lnTo>
                  <a:lnTo>
                    <a:pt x="17" y="273"/>
                  </a:lnTo>
                  <a:lnTo>
                    <a:pt x="12" y="313"/>
                  </a:lnTo>
                  <a:lnTo>
                    <a:pt x="8" y="352"/>
                  </a:lnTo>
                  <a:lnTo>
                    <a:pt x="11" y="393"/>
                  </a:lnTo>
                  <a:lnTo>
                    <a:pt x="17" y="441"/>
                  </a:lnTo>
                  <a:lnTo>
                    <a:pt x="17" y="489"/>
                  </a:lnTo>
                  <a:lnTo>
                    <a:pt x="12" y="537"/>
                  </a:lnTo>
                  <a:lnTo>
                    <a:pt x="4" y="585"/>
                  </a:lnTo>
                  <a:lnTo>
                    <a:pt x="1" y="613"/>
                  </a:lnTo>
                  <a:lnTo>
                    <a:pt x="0" y="642"/>
                  </a:lnTo>
                  <a:lnTo>
                    <a:pt x="1" y="670"/>
                  </a:lnTo>
                  <a:lnTo>
                    <a:pt x="3" y="698"/>
                  </a:lnTo>
                  <a:lnTo>
                    <a:pt x="44" y="698"/>
                  </a:lnTo>
                  <a:lnTo>
                    <a:pt x="43" y="692"/>
                  </a:lnTo>
                  <a:lnTo>
                    <a:pt x="41" y="687"/>
                  </a:lnTo>
                  <a:lnTo>
                    <a:pt x="40" y="682"/>
                  </a:lnTo>
                  <a:lnTo>
                    <a:pt x="33" y="656"/>
                  </a:lnTo>
                  <a:lnTo>
                    <a:pt x="31" y="635"/>
                  </a:lnTo>
                  <a:lnTo>
                    <a:pt x="33" y="614"/>
                  </a:lnTo>
                  <a:lnTo>
                    <a:pt x="39" y="586"/>
                  </a:lnTo>
                  <a:lnTo>
                    <a:pt x="44" y="543"/>
                  </a:lnTo>
                  <a:lnTo>
                    <a:pt x="44" y="499"/>
                  </a:lnTo>
                  <a:lnTo>
                    <a:pt x="43" y="455"/>
                  </a:lnTo>
                  <a:lnTo>
                    <a:pt x="46" y="411"/>
                  </a:lnTo>
                  <a:lnTo>
                    <a:pt x="50" y="367"/>
                  </a:lnTo>
                  <a:close/>
                  <a:moveTo>
                    <a:pt x="302" y="345"/>
                  </a:moveTo>
                  <a:lnTo>
                    <a:pt x="285" y="291"/>
                  </a:lnTo>
                  <a:lnTo>
                    <a:pt x="279" y="237"/>
                  </a:lnTo>
                  <a:lnTo>
                    <a:pt x="284" y="183"/>
                  </a:lnTo>
                  <a:lnTo>
                    <a:pt x="297" y="130"/>
                  </a:lnTo>
                  <a:lnTo>
                    <a:pt x="295" y="105"/>
                  </a:lnTo>
                  <a:lnTo>
                    <a:pt x="295" y="80"/>
                  </a:lnTo>
                  <a:lnTo>
                    <a:pt x="296" y="56"/>
                  </a:lnTo>
                  <a:lnTo>
                    <a:pt x="301" y="33"/>
                  </a:lnTo>
                  <a:lnTo>
                    <a:pt x="297" y="0"/>
                  </a:lnTo>
                  <a:lnTo>
                    <a:pt x="295" y="0"/>
                  </a:lnTo>
                  <a:lnTo>
                    <a:pt x="285" y="0"/>
                  </a:lnTo>
                  <a:lnTo>
                    <a:pt x="279" y="0"/>
                  </a:lnTo>
                  <a:lnTo>
                    <a:pt x="279" y="1"/>
                  </a:lnTo>
                  <a:lnTo>
                    <a:pt x="277" y="2"/>
                  </a:lnTo>
                  <a:lnTo>
                    <a:pt x="275" y="2"/>
                  </a:lnTo>
                  <a:lnTo>
                    <a:pt x="273" y="2"/>
                  </a:lnTo>
                  <a:lnTo>
                    <a:pt x="273" y="32"/>
                  </a:lnTo>
                  <a:lnTo>
                    <a:pt x="272" y="62"/>
                  </a:lnTo>
                  <a:lnTo>
                    <a:pt x="270" y="92"/>
                  </a:lnTo>
                  <a:lnTo>
                    <a:pt x="267" y="119"/>
                  </a:lnTo>
                  <a:lnTo>
                    <a:pt x="263" y="143"/>
                  </a:lnTo>
                  <a:lnTo>
                    <a:pt x="257" y="167"/>
                  </a:lnTo>
                  <a:lnTo>
                    <a:pt x="252" y="191"/>
                  </a:lnTo>
                  <a:lnTo>
                    <a:pt x="251" y="215"/>
                  </a:lnTo>
                  <a:lnTo>
                    <a:pt x="253" y="237"/>
                  </a:lnTo>
                  <a:lnTo>
                    <a:pt x="257" y="258"/>
                  </a:lnTo>
                  <a:lnTo>
                    <a:pt x="260" y="279"/>
                  </a:lnTo>
                  <a:lnTo>
                    <a:pt x="261" y="301"/>
                  </a:lnTo>
                  <a:lnTo>
                    <a:pt x="257" y="326"/>
                  </a:lnTo>
                  <a:lnTo>
                    <a:pt x="251" y="350"/>
                  </a:lnTo>
                  <a:lnTo>
                    <a:pt x="246" y="374"/>
                  </a:lnTo>
                  <a:lnTo>
                    <a:pt x="245" y="400"/>
                  </a:lnTo>
                  <a:lnTo>
                    <a:pt x="247" y="423"/>
                  </a:lnTo>
                  <a:lnTo>
                    <a:pt x="251" y="446"/>
                  </a:lnTo>
                  <a:lnTo>
                    <a:pt x="255" y="470"/>
                  </a:lnTo>
                  <a:lnTo>
                    <a:pt x="258" y="493"/>
                  </a:lnTo>
                  <a:lnTo>
                    <a:pt x="257" y="544"/>
                  </a:lnTo>
                  <a:lnTo>
                    <a:pt x="253" y="596"/>
                  </a:lnTo>
                  <a:lnTo>
                    <a:pt x="248" y="647"/>
                  </a:lnTo>
                  <a:lnTo>
                    <a:pt x="246" y="698"/>
                  </a:lnTo>
                  <a:lnTo>
                    <a:pt x="297" y="698"/>
                  </a:lnTo>
                  <a:lnTo>
                    <a:pt x="296" y="688"/>
                  </a:lnTo>
                  <a:lnTo>
                    <a:pt x="294" y="678"/>
                  </a:lnTo>
                  <a:lnTo>
                    <a:pt x="291" y="669"/>
                  </a:lnTo>
                  <a:lnTo>
                    <a:pt x="284" y="642"/>
                  </a:lnTo>
                  <a:lnTo>
                    <a:pt x="282" y="620"/>
                  </a:lnTo>
                  <a:lnTo>
                    <a:pt x="285" y="598"/>
                  </a:lnTo>
                  <a:lnTo>
                    <a:pt x="290" y="569"/>
                  </a:lnTo>
                  <a:lnTo>
                    <a:pt x="293" y="557"/>
                  </a:lnTo>
                  <a:lnTo>
                    <a:pt x="294" y="546"/>
                  </a:lnTo>
                  <a:lnTo>
                    <a:pt x="295" y="535"/>
                  </a:lnTo>
                  <a:lnTo>
                    <a:pt x="296" y="523"/>
                  </a:lnTo>
                  <a:lnTo>
                    <a:pt x="288" y="481"/>
                  </a:lnTo>
                  <a:lnTo>
                    <a:pt x="284" y="439"/>
                  </a:lnTo>
                  <a:lnTo>
                    <a:pt x="286" y="398"/>
                  </a:lnTo>
                  <a:lnTo>
                    <a:pt x="297" y="356"/>
                  </a:lnTo>
                  <a:lnTo>
                    <a:pt x="298" y="352"/>
                  </a:lnTo>
                  <a:lnTo>
                    <a:pt x="300" y="349"/>
                  </a:lnTo>
                  <a:lnTo>
                    <a:pt x="302" y="345"/>
                  </a:lnTo>
                  <a:close/>
                  <a:moveTo>
                    <a:pt x="531" y="390"/>
                  </a:moveTo>
                  <a:lnTo>
                    <a:pt x="527" y="381"/>
                  </a:lnTo>
                  <a:lnTo>
                    <a:pt x="523" y="371"/>
                  </a:lnTo>
                  <a:lnTo>
                    <a:pt x="520" y="362"/>
                  </a:lnTo>
                  <a:lnTo>
                    <a:pt x="516" y="339"/>
                  </a:lnTo>
                  <a:lnTo>
                    <a:pt x="513" y="316"/>
                  </a:lnTo>
                  <a:lnTo>
                    <a:pt x="513" y="294"/>
                  </a:lnTo>
                  <a:lnTo>
                    <a:pt x="515" y="271"/>
                  </a:lnTo>
                  <a:lnTo>
                    <a:pt x="523" y="187"/>
                  </a:lnTo>
                  <a:lnTo>
                    <a:pt x="525" y="145"/>
                  </a:lnTo>
                  <a:lnTo>
                    <a:pt x="524" y="103"/>
                  </a:lnTo>
                  <a:lnTo>
                    <a:pt x="511" y="91"/>
                  </a:lnTo>
                  <a:lnTo>
                    <a:pt x="498" y="80"/>
                  </a:lnTo>
                  <a:lnTo>
                    <a:pt x="484" y="69"/>
                  </a:lnTo>
                  <a:lnTo>
                    <a:pt x="470" y="59"/>
                  </a:lnTo>
                  <a:lnTo>
                    <a:pt x="471" y="80"/>
                  </a:lnTo>
                  <a:lnTo>
                    <a:pt x="473" y="101"/>
                  </a:lnTo>
                  <a:lnTo>
                    <a:pt x="475" y="122"/>
                  </a:lnTo>
                  <a:lnTo>
                    <a:pt x="479" y="143"/>
                  </a:lnTo>
                  <a:lnTo>
                    <a:pt x="484" y="192"/>
                  </a:lnTo>
                  <a:lnTo>
                    <a:pt x="480" y="241"/>
                  </a:lnTo>
                  <a:lnTo>
                    <a:pt x="474" y="290"/>
                  </a:lnTo>
                  <a:lnTo>
                    <a:pt x="472" y="339"/>
                  </a:lnTo>
                  <a:lnTo>
                    <a:pt x="477" y="388"/>
                  </a:lnTo>
                  <a:lnTo>
                    <a:pt x="483" y="435"/>
                  </a:lnTo>
                  <a:lnTo>
                    <a:pt x="488" y="484"/>
                  </a:lnTo>
                  <a:lnTo>
                    <a:pt x="488" y="533"/>
                  </a:lnTo>
                  <a:lnTo>
                    <a:pt x="488" y="554"/>
                  </a:lnTo>
                  <a:lnTo>
                    <a:pt x="489" y="574"/>
                  </a:lnTo>
                  <a:lnTo>
                    <a:pt x="491" y="594"/>
                  </a:lnTo>
                  <a:lnTo>
                    <a:pt x="494" y="614"/>
                  </a:lnTo>
                  <a:lnTo>
                    <a:pt x="495" y="634"/>
                  </a:lnTo>
                  <a:lnTo>
                    <a:pt x="495" y="656"/>
                  </a:lnTo>
                  <a:lnTo>
                    <a:pt x="495" y="677"/>
                  </a:lnTo>
                  <a:lnTo>
                    <a:pt x="496" y="698"/>
                  </a:lnTo>
                  <a:lnTo>
                    <a:pt x="531" y="698"/>
                  </a:lnTo>
                  <a:lnTo>
                    <a:pt x="530" y="691"/>
                  </a:lnTo>
                  <a:lnTo>
                    <a:pt x="529" y="685"/>
                  </a:lnTo>
                  <a:lnTo>
                    <a:pt x="527" y="678"/>
                  </a:lnTo>
                  <a:lnTo>
                    <a:pt x="519" y="651"/>
                  </a:lnTo>
                  <a:lnTo>
                    <a:pt x="517" y="629"/>
                  </a:lnTo>
                  <a:lnTo>
                    <a:pt x="519" y="607"/>
                  </a:lnTo>
                  <a:lnTo>
                    <a:pt x="525" y="578"/>
                  </a:lnTo>
                  <a:lnTo>
                    <a:pt x="530" y="533"/>
                  </a:lnTo>
                  <a:lnTo>
                    <a:pt x="529" y="487"/>
                  </a:lnTo>
                  <a:lnTo>
                    <a:pt x="528" y="441"/>
                  </a:lnTo>
                  <a:lnTo>
                    <a:pt x="531" y="394"/>
                  </a:lnTo>
                  <a:lnTo>
                    <a:pt x="531" y="390"/>
                  </a:lnTo>
                  <a:close/>
                </a:path>
              </a:pathLst>
            </a:custGeom>
            <a:solidFill>
              <a:srgbClr val="502B1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2" name="AutoShape 197"/>
            <p:cNvSpPr>
              <a:spLocks/>
            </p:cNvSpPr>
            <p:nvPr/>
          </p:nvSpPr>
          <p:spPr bwMode="auto">
            <a:xfrm>
              <a:off x="10569" y="16070"/>
              <a:ext cx="736" cy="279"/>
            </a:xfrm>
            <a:custGeom>
              <a:avLst/>
              <a:gdLst>
                <a:gd name="T0" fmla="+- 0 11299 10569"/>
                <a:gd name="T1" fmla="*/ T0 w 736"/>
                <a:gd name="T2" fmla="+- 0 16112 16071"/>
                <a:gd name="T3" fmla="*/ 16112 h 279"/>
                <a:gd name="T4" fmla="+- 0 11297 10569"/>
                <a:gd name="T5" fmla="*/ T4 w 736"/>
                <a:gd name="T6" fmla="+- 0 16102 16071"/>
                <a:gd name="T7" fmla="*/ 16102 h 279"/>
                <a:gd name="T8" fmla="+- 0 11295 10569"/>
                <a:gd name="T9" fmla="*/ T8 w 736"/>
                <a:gd name="T10" fmla="+- 0 16091 16071"/>
                <a:gd name="T11" fmla="*/ 16091 h 279"/>
                <a:gd name="T12" fmla="+- 0 11293 10569"/>
                <a:gd name="T13" fmla="*/ T12 w 736"/>
                <a:gd name="T14" fmla="+- 0 16081 16071"/>
                <a:gd name="T15" fmla="*/ 16081 h 279"/>
                <a:gd name="T16" fmla="+- 0 11290 10569"/>
                <a:gd name="T17" fmla="*/ T16 w 736"/>
                <a:gd name="T18" fmla="+- 0 16071 16071"/>
                <a:gd name="T19" fmla="*/ 16071 h 279"/>
                <a:gd name="T20" fmla="+- 0 10584 10569"/>
                <a:gd name="T21" fmla="*/ T20 w 736"/>
                <a:gd name="T22" fmla="+- 0 16071 16071"/>
                <a:gd name="T23" fmla="*/ 16071 h 279"/>
                <a:gd name="T24" fmla="+- 0 10582 10569"/>
                <a:gd name="T25" fmla="*/ T24 w 736"/>
                <a:gd name="T26" fmla="+- 0 16081 16071"/>
                <a:gd name="T27" fmla="*/ 16081 h 279"/>
                <a:gd name="T28" fmla="+- 0 10580 10569"/>
                <a:gd name="T29" fmla="*/ T28 w 736"/>
                <a:gd name="T30" fmla="+- 0 16091 16071"/>
                <a:gd name="T31" fmla="*/ 16091 h 279"/>
                <a:gd name="T32" fmla="+- 0 10578 10569"/>
                <a:gd name="T33" fmla="*/ T32 w 736"/>
                <a:gd name="T34" fmla="+- 0 16102 16071"/>
                <a:gd name="T35" fmla="*/ 16102 h 279"/>
                <a:gd name="T36" fmla="+- 0 10576 10569"/>
                <a:gd name="T37" fmla="*/ T36 w 736"/>
                <a:gd name="T38" fmla="+- 0 16112 16071"/>
                <a:gd name="T39" fmla="*/ 16112 h 279"/>
                <a:gd name="T40" fmla="+- 0 11299 10569"/>
                <a:gd name="T41" fmla="*/ T40 w 736"/>
                <a:gd name="T42" fmla="+- 0 16112 16071"/>
                <a:gd name="T43" fmla="*/ 16112 h 279"/>
                <a:gd name="T44" fmla="+- 0 11305 10569"/>
                <a:gd name="T45" fmla="*/ T44 w 736"/>
                <a:gd name="T46" fmla="+- 0 16307 16071"/>
                <a:gd name="T47" fmla="*/ 16307 h 279"/>
                <a:gd name="T48" fmla="+- 0 10569 10569"/>
                <a:gd name="T49" fmla="*/ T48 w 736"/>
                <a:gd name="T50" fmla="+- 0 16307 16071"/>
                <a:gd name="T51" fmla="*/ 16307 h 279"/>
                <a:gd name="T52" fmla="+- 0 10569 10569"/>
                <a:gd name="T53" fmla="*/ T52 w 736"/>
                <a:gd name="T54" fmla="+- 0 16317 16071"/>
                <a:gd name="T55" fmla="*/ 16317 h 279"/>
                <a:gd name="T56" fmla="+- 0 10570 10569"/>
                <a:gd name="T57" fmla="*/ T56 w 736"/>
                <a:gd name="T58" fmla="+- 0 16317 16071"/>
                <a:gd name="T59" fmla="*/ 16317 h 279"/>
                <a:gd name="T60" fmla="+- 0 10570 10569"/>
                <a:gd name="T61" fmla="*/ T60 w 736"/>
                <a:gd name="T62" fmla="+- 0 16349 16071"/>
                <a:gd name="T63" fmla="*/ 16349 h 279"/>
                <a:gd name="T64" fmla="+- 0 11304 10569"/>
                <a:gd name="T65" fmla="*/ T64 w 736"/>
                <a:gd name="T66" fmla="+- 0 16349 16071"/>
                <a:gd name="T67" fmla="*/ 16349 h 279"/>
                <a:gd name="T68" fmla="+- 0 11304 10569"/>
                <a:gd name="T69" fmla="*/ T68 w 736"/>
                <a:gd name="T70" fmla="+- 0 16317 16071"/>
                <a:gd name="T71" fmla="*/ 16317 h 279"/>
                <a:gd name="T72" fmla="+- 0 11305 10569"/>
                <a:gd name="T73" fmla="*/ T72 w 736"/>
                <a:gd name="T74" fmla="+- 0 16317 16071"/>
                <a:gd name="T75" fmla="*/ 16317 h 279"/>
                <a:gd name="T76" fmla="+- 0 11305 10569"/>
                <a:gd name="T77" fmla="*/ T76 w 736"/>
                <a:gd name="T78" fmla="+- 0 16307 16071"/>
                <a:gd name="T79" fmla="*/ 16307 h 27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736" h="279">
                  <a:moveTo>
                    <a:pt x="730" y="41"/>
                  </a:moveTo>
                  <a:lnTo>
                    <a:pt x="728" y="31"/>
                  </a:lnTo>
                  <a:lnTo>
                    <a:pt x="726" y="20"/>
                  </a:lnTo>
                  <a:lnTo>
                    <a:pt x="724" y="10"/>
                  </a:lnTo>
                  <a:lnTo>
                    <a:pt x="721" y="0"/>
                  </a:lnTo>
                  <a:lnTo>
                    <a:pt x="15" y="0"/>
                  </a:lnTo>
                  <a:lnTo>
                    <a:pt x="13" y="10"/>
                  </a:lnTo>
                  <a:lnTo>
                    <a:pt x="11" y="20"/>
                  </a:lnTo>
                  <a:lnTo>
                    <a:pt x="9" y="31"/>
                  </a:lnTo>
                  <a:lnTo>
                    <a:pt x="7" y="41"/>
                  </a:lnTo>
                  <a:lnTo>
                    <a:pt x="730" y="41"/>
                  </a:lnTo>
                  <a:close/>
                  <a:moveTo>
                    <a:pt x="736" y="236"/>
                  </a:moveTo>
                  <a:lnTo>
                    <a:pt x="0" y="236"/>
                  </a:lnTo>
                  <a:lnTo>
                    <a:pt x="0" y="246"/>
                  </a:lnTo>
                  <a:lnTo>
                    <a:pt x="1" y="246"/>
                  </a:lnTo>
                  <a:lnTo>
                    <a:pt x="1" y="278"/>
                  </a:lnTo>
                  <a:lnTo>
                    <a:pt x="735" y="278"/>
                  </a:lnTo>
                  <a:lnTo>
                    <a:pt x="735" y="246"/>
                  </a:lnTo>
                  <a:lnTo>
                    <a:pt x="736" y="246"/>
                  </a:lnTo>
                  <a:lnTo>
                    <a:pt x="736" y="236"/>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3" name="AutoShape 198"/>
            <p:cNvSpPr>
              <a:spLocks/>
            </p:cNvSpPr>
            <p:nvPr/>
          </p:nvSpPr>
          <p:spPr bwMode="auto">
            <a:xfrm>
              <a:off x="10569" y="16091"/>
              <a:ext cx="735" cy="257"/>
            </a:xfrm>
            <a:custGeom>
              <a:avLst/>
              <a:gdLst>
                <a:gd name="T0" fmla="+- 0 11298 10570"/>
                <a:gd name="T1" fmla="*/ T0 w 735"/>
                <a:gd name="T2" fmla="+- 0 16105 16091"/>
                <a:gd name="T3" fmla="*/ 16105 h 257"/>
                <a:gd name="T4" fmla="+- 0 11297 10570"/>
                <a:gd name="T5" fmla="*/ T4 w 735"/>
                <a:gd name="T6" fmla="+- 0 16105 16091"/>
                <a:gd name="T7" fmla="*/ 16105 h 257"/>
                <a:gd name="T8" fmla="+- 0 11297 10570"/>
                <a:gd name="T9" fmla="*/ T8 w 735"/>
                <a:gd name="T10" fmla="+- 0 16099 16091"/>
                <a:gd name="T11" fmla="*/ 16099 h 257"/>
                <a:gd name="T12" fmla="+- 0 11296 10570"/>
                <a:gd name="T13" fmla="*/ T12 w 735"/>
                <a:gd name="T14" fmla="+- 0 16099 16091"/>
                <a:gd name="T15" fmla="*/ 16099 h 257"/>
                <a:gd name="T16" fmla="+- 0 11296 10570"/>
                <a:gd name="T17" fmla="*/ T16 w 735"/>
                <a:gd name="T18" fmla="+- 0 16091 16091"/>
                <a:gd name="T19" fmla="*/ 16091 h 257"/>
                <a:gd name="T20" fmla="+- 0 10579 10570"/>
                <a:gd name="T21" fmla="*/ T20 w 735"/>
                <a:gd name="T22" fmla="+- 0 16091 16091"/>
                <a:gd name="T23" fmla="*/ 16091 h 257"/>
                <a:gd name="T24" fmla="+- 0 10579 10570"/>
                <a:gd name="T25" fmla="*/ T24 w 735"/>
                <a:gd name="T26" fmla="+- 0 16099 16091"/>
                <a:gd name="T27" fmla="*/ 16099 h 257"/>
                <a:gd name="T28" fmla="+- 0 10578 10570"/>
                <a:gd name="T29" fmla="*/ T28 w 735"/>
                <a:gd name="T30" fmla="+- 0 16099 16091"/>
                <a:gd name="T31" fmla="*/ 16099 h 257"/>
                <a:gd name="T32" fmla="+- 0 10578 10570"/>
                <a:gd name="T33" fmla="*/ T32 w 735"/>
                <a:gd name="T34" fmla="+- 0 16105 16091"/>
                <a:gd name="T35" fmla="*/ 16105 h 257"/>
                <a:gd name="T36" fmla="+- 0 10576 10570"/>
                <a:gd name="T37" fmla="*/ T36 w 735"/>
                <a:gd name="T38" fmla="+- 0 16105 16091"/>
                <a:gd name="T39" fmla="*/ 16105 h 257"/>
                <a:gd name="T40" fmla="+- 0 10576 10570"/>
                <a:gd name="T41" fmla="*/ T40 w 735"/>
                <a:gd name="T42" fmla="+- 0 16113 16091"/>
                <a:gd name="T43" fmla="*/ 16113 h 257"/>
                <a:gd name="T44" fmla="+- 0 11298 10570"/>
                <a:gd name="T45" fmla="*/ T44 w 735"/>
                <a:gd name="T46" fmla="+- 0 16113 16091"/>
                <a:gd name="T47" fmla="*/ 16113 h 257"/>
                <a:gd name="T48" fmla="+- 0 11298 10570"/>
                <a:gd name="T49" fmla="*/ T48 w 735"/>
                <a:gd name="T50" fmla="+- 0 16105 16091"/>
                <a:gd name="T51" fmla="*/ 16105 h 257"/>
                <a:gd name="T52" fmla="+- 0 11304 10570"/>
                <a:gd name="T53" fmla="*/ T52 w 735"/>
                <a:gd name="T54" fmla="+- 0 16327 16091"/>
                <a:gd name="T55" fmla="*/ 16327 h 257"/>
                <a:gd name="T56" fmla="+- 0 10570 10570"/>
                <a:gd name="T57" fmla="*/ T56 w 735"/>
                <a:gd name="T58" fmla="+- 0 16327 16091"/>
                <a:gd name="T59" fmla="*/ 16327 h 257"/>
                <a:gd name="T60" fmla="+- 0 10571 10570"/>
                <a:gd name="T61" fmla="*/ T60 w 735"/>
                <a:gd name="T62" fmla="+- 0 16348 16091"/>
                <a:gd name="T63" fmla="*/ 16348 h 257"/>
                <a:gd name="T64" fmla="+- 0 11304 10570"/>
                <a:gd name="T65" fmla="*/ T64 w 735"/>
                <a:gd name="T66" fmla="+- 0 16348 16091"/>
                <a:gd name="T67" fmla="*/ 16348 h 257"/>
                <a:gd name="T68" fmla="+- 0 11304 10570"/>
                <a:gd name="T69" fmla="*/ T68 w 735"/>
                <a:gd name="T70" fmla="+- 0 16327 16091"/>
                <a:gd name="T71" fmla="*/ 16327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35" h="257">
                  <a:moveTo>
                    <a:pt x="728" y="14"/>
                  </a:moveTo>
                  <a:lnTo>
                    <a:pt x="727" y="14"/>
                  </a:lnTo>
                  <a:lnTo>
                    <a:pt x="727" y="8"/>
                  </a:lnTo>
                  <a:lnTo>
                    <a:pt x="726" y="8"/>
                  </a:lnTo>
                  <a:lnTo>
                    <a:pt x="726" y="0"/>
                  </a:lnTo>
                  <a:lnTo>
                    <a:pt x="9" y="0"/>
                  </a:lnTo>
                  <a:lnTo>
                    <a:pt x="9" y="8"/>
                  </a:lnTo>
                  <a:lnTo>
                    <a:pt x="8" y="8"/>
                  </a:lnTo>
                  <a:lnTo>
                    <a:pt x="8" y="14"/>
                  </a:lnTo>
                  <a:lnTo>
                    <a:pt x="6" y="14"/>
                  </a:lnTo>
                  <a:lnTo>
                    <a:pt x="6" y="22"/>
                  </a:lnTo>
                  <a:lnTo>
                    <a:pt x="728" y="22"/>
                  </a:lnTo>
                  <a:lnTo>
                    <a:pt x="728" y="14"/>
                  </a:lnTo>
                  <a:close/>
                  <a:moveTo>
                    <a:pt x="734" y="236"/>
                  </a:moveTo>
                  <a:lnTo>
                    <a:pt x="0" y="236"/>
                  </a:lnTo>
                  <a:lnTo>
                    <a:pt x="1" y="257"/>
                  </a:lnTo>
                  <a:lnTo>
                    <a:pt x="734" y="257"/>
                  </a:lnTo>
                  <a:lnTo>
                    <a:pt x="734" y="236"/>
                  </a:lnTo>
                  <a:close/>
                </a:path>
              </a:pathLst>
            </a:custGeom>
            <a:solidFill>
              <a:srgbClr val="677B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4" name="Freeform 293"/>
            <p:cNvSpPr>
              <a:spLocks/>
            </p:cNvSpPr>
            <p:nvPr/>
          </p:nvSpPr>
          <p:spPr bwMode="auto">
            <a:xfrm>
              <a:off x="10513" y="15673"/>
              <a:ext cx="849" cy="761"/>
            </a:xfrm>
            <a:custGeom>
              <a:avLst/>
              <a:gdLst>
                <a:gd name="T0" fmla="+- 0 11342 10513"/>
                <a:gd name="T1" fmla="*/ T0 w 849"/>
                <a:gd name="T2" fmla="+- 0 16434 15674"/>
                <a:gd name="T3" fmla="*/ 16434 h 761"/>
                <a:gd name="T4" fmla="+- 0 11343 10513"/>
                <a:gd name="T5" fmla="*/ T4 w 849"/>
                <a:gd name="T6" fmla="+- 0 16340 15674"/>
                <a:gd name="T7" fmla="*/ 16340 h 761"/>
                <a:gd name="T8" fmla="+- 0 11348 10513"/>
                <a:gd name="T9" fmla="*/ T8 w 849"/>
                <a:gd name="T10" fmla="+- 0 16236 15674"/>
                <a:gd name="T11" fmla="*/ 16236 h 761"/>
                <a:gd name="T12" fmla="+- 0 11336 10513"/>
                <a:gd name="T13" fmla="*/ T12 w 849"/>
                <a:gd name="T14" fmla="+- 0 16061 15674"/>
                <a:gd name="T15" fmla="*/ 16061 h 761"/>
                <a:gd name="T16" fmla="+- 0 11285 10513"/>
                <a:gd name="T17" fmla="*/ T16 w 849"/>
                <a:gd name="T18" fmla="+- 0 15925 15674"/>
                <a:gd name="T19" fmla="*/ 15925 h 761"/>
                <a:gd name="T20" fmla="+- 0 11209 10513"/>
                <a:gd name="T21" fmla="*/ T20 w 849"/>
                <a:gd name="T22" fmla="+- 0 15813 15674"/>
                <a:gd name="T23" fmla="*/ 15813 h 761"/>
                <a:gd name="T24" fmla="+- 0 11111 10513"/>
                <a:gd name="T25" fmla="*/ T24 w 849"/>
                <a:gd name="T26" fmla="+- 0 15740 15674"/>
                <a:gd name="T27" fmla="*/ 15740 h 761"/>
                <a:gd name="T28" fmla="+- 0 10989 10513"/>
                <a:gd name="T29" fmla="*/ T28 w 849"/>
                <a:gd name="T30" fmla="+- 0 15699 15674"/>
                <a:gd name="T31" fmla="*/ 15699 h 761"/>
                <a:gd name="T32" fmla="+- 0 10862 10513"/>
                <a:gd name="T33" fmla="*/ T32 w 849"/>
                <a:gd name="T34" fmla="+- 0 15700 15674"/>
                <a:gd name="T35" fmla="*/ 15700 h 761"/>
                <a:gd name="T36" fmla="+- 0 10750 10513"/>
                <a:gd name="T37" fmla="*/ T36 w 849"/>
                <a:gd name="T38" fmla="+- 0 15755 15674"/>
                <a:gd name="T39" fmla="*/ 15755 h 761"/>
                <a:gd name="T40" fmla="+- 0 10656 10513"/>
                <a:gd name="T41" fmla="*/ T40 w 849"/>
                <a:gd name="T42" fmla="+- 0 15837 15674"/>
                <a:gd name="T43" fmla="*/ 15837 h 761"/>
                <a:gd name="T44" fmla="+- 0 10582 10513"/>
                <a:gd name="T45" fmla="*/ T44 w 849"/>
                <a:gd name="T46" fmla="+- 0 15957 15674"/>
                <a:gd name="T47" fmla="*/ 15957 h 761"/>
                <a:gd name="T48" fmla="+- 0 10545 10513"/>
                <a:gd name="T49" fmla="*/ T48 w 849"/>
                <a:gd name="T50" fmla="+- 0 16111 15674"/>
                <a:gd name="T51" fmla="*/ 16111 h 761"/>
                <a:gd name="T52" fmla="+- 0 10541 10513"/>
                <a:gd name="T53" fmla="*/ T52 w 849"/>
                <a:gd name="T54" fmla="+- 0 16272 15674"/>
                <a:gd name="T55" fmla="*/ 16272 h 761"/>
                <a:gd name="T56" fmla="+- 0 10545 10513"/>
                <a:gd name="T57" fmla="*/ T56 w 849"/>
                <a:gd name="T58" fmla="+- 0 16434 15674"/>
                <a:gd name="T59" fmla="*/ 16434 h 761"/>
                <a:gd name="T60" fmla="+- 0 10519 10513"/>
                <a:gd name="T61" fmla="*/ T60 w 849"/>
                <a:gd name="T62" fmla="+- 0 16377 15674"/>
                <a:gd name="T63" fmla="*/ 16377 h 761"/>
                <a:gd name="T64" fmla="+- 0 10514 10513"/>
                <a:gd name="T65" fmla="*/ T64 w 849"/>
                <a:gd name="T66" fmla="+- 0 16251 15674"/>
                <a:gd name="T67" fmla="*/ 16251 h 761"/>
                <a:gd name="T68" fmla="+- 0 10518 10513"/>
                <a:gd name="T69" fmla="*/ T68 w 849"/>
                <a:gd name="T70" fmla="+- 0 16108 15674"/>
                <a:gd name="T71" fmla="*/ 16108 h 761"/>
                <a:gd name="T72" fmla="+- 0 10558 10513"/>
                <a:gd name="T73" fmla="*/ T72 w 849"/>
                <a:gd name="T74" fmla="+- 0 15957 15674"/>
                <a:gd name="T75" fmla="*/ 15957 h 761"/>
                <a:gd name="T76" fmla="+- 0 10630 10513"/>
                <a:gd name="T77" fmla="*/ T76 w 849"/>
                <a:gd name="T78" fmla="+- 0 15833 15674"/>
                <a:gd name="T79" fmla="*/ 15833 h 761"/>
                <a:gd name="T80" fmla="+- 0 10730 10513"/>
                <a:gd name="T81" fmla="*/ T80 w 849"/>
                <a:gd name="T82" fmla="+- 0 15741 15674"/>
                <a:gd name="T83" fmla="*/ 15741 h 761"/>
                <a:gd name="T84" fmla="+- 0 10852 10513"/>
                <a:gd name="T85" fmla="*/ T84 w 849"/>
                <a:gd name="T86" fmla="+- 0 15687 15674"/>
                <a:gd name="T87" fmla="*/ 15687 h 761"/>
                <a:gd name="T88" fmla="+- 0 10919 10513"/>
                <a:gd name="T89" fmla="*/ T88 w 849"/>
                <a:gd name="T90" fmla="+- 0 15674 15674"/>
                <a:gd name="T91" fmla="*/ 15674 h 761"/>
                <a:gd name="T92" fmla="+- 0 10937 10513"/>
                <a:gd name="T93" fmla="*/ T92 w 849"/>
                <a:gd name="T94" fmla="+- 0 15674 15674"/>
                <a:gd name="T95" fmla="*/ 15674 h 761"/>
                <a:gd name="T96" fmla="+- 0 10956 10513"/>
                <a:gd name="T97" fmla="*/ T96 w 849"/>
                <a:gd name="T98" fmla="+- 0 15674 15674"/>
                <a:gd name="T99" fmla="*/ 15674 h 761"/>
                <a:gd name="T100" fmla="+- 0 11023 10513"/>
                <a:gd name="T101" fmla="*/ T100 w 849"/>
                <a:gd name="T102" fmla="+- 0 15687 15674"/>
                <a:gd name="T103" fmla="*/ 15687 h 761"/>
                <a:gd name="T104" fmla="+- 0 11144 10513"/>
                <a:gd name="T105" fmla="*/ T104 w 849"/>
                <a:gd name="T106" fmla="+- 0 15741 15674"/>
                <a:gd name="T107" fmla="*/ 15741 h 761"/>
                <a:gd name="T108" fmla="+- 0 11244 10513"/>
                <a:gd name="T109" fmla="*/ T108 w 849"/>
                <a:gd name="T110" fmla="+- 0 15833 15674"/>
                <a:gd name="T111" fmla="*/ 15833 h 761"/>
                <a:gd name="T112" fmla="+- 0 11317 10513"/>
                <a:gd name="T113" fmla="*/ T112 w 849"/>
                <a:gd name="T114" fmla="+- 0 15957 15674"/>
                <a:gd name="T115" fmla="*/ 15957 h 761"/>
                <a:gd name="T116" fmla="+- 0 11356 10513"/>
                <a:gd name="T117" fmla="*/ T116 w 849"/>
                <a:gd name="T118" fmla="+- 0 16108 15674"/>
                <a:gd name="T119" fmla="*/ 16108 h 761"/>
                <a:gd name="T120" fmla="+- 0 11360 10513"/>
                <a:gd name="T121" fmla="*/ T120 w 849"/>
                <a:gd name="T122" fmla="+- 0 16251 15674"/>
                <a:gd name="T123" fmla="*/ 16251 h 761"/>
                <a:gd name="T124" fmla="+- 0 11355 10513"/>
                <a:gd name="T125" fmla="*/ T124 w 849"/>
                <a:gd name="T126" fmla="+- 0 16377 15674"/>
                <a:gd name="T127" fmla="*/ 1637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849" h="761">
                  <a:moveTo>
                    <a:pt x="838" y="760"/>
                  </a:moveTo>
                  <a:lnTo>
                    <a:pt x="829" y="760"/>
                  </a:lnTo>
                  <a:lnTo>
                    <a:pt x="829" y="713"/>
                  </a:lnTo>
                  <a:lnTo>
                    <a:pt x="830" y="666"/>
                  </a:lnTo>
                  <a:lnTo>
                    <a:pt x="832" y="614"/>
                  </a:lnTo>
                  <a:lnTo>
                    <a:pt x="835" y="562"/>
                  </a:lnTo>
                  <a:lnTo>
                    <a:pt x="837" y="509"/>
                  </a:lnTo>
                  <a:lnTo>
                    <a:pt x="823" y="387"/>
                  </a:lnTo>
                  <a:lnTo>
                    <a:pt x="801" y="317"/>
                  </a:lnTo>
                  <a:lnTo>
                    <a:pt x="772" y="251"/>
                  </a:lnTo>
                  <a:lnTo>
                    <a:pt x="737" y="190"/>
                  </a:lnTo>
                  <a:lnTo>
                    <a:pt x="696" y="139"/>
                  </a:lnTo>
                  <a:lnTo>
                    <a:pt x="651" y="98"/>
                  </a:lnTo>
                  <a:lnTo>
                    <a:pt x="598" y="66"/>
                  </a:lnTo>
                  <a:lnTo>
                    <a:pt x="537" y="40"/>
                  </a:lnTo>
                  <a:lnTo>
                    <a:pt x="476" y="25"/>
                  </a:lnTo>
                  <a:lnTo>
                    <a:pt x="412" y="19"/>
                  </a:lnTo>
                  <a:lnTo>
                    <a:pt x="349" y="26"/>
                  </a:lnTo>
                  <a:lnTo>
                    <a:pt x="289" y="49"/>
                  </a:lnTo>
                  <a:lnTo>
                    <a:pt x="237" y="81"/>
                  </a:lnTo>
                  <a:lnTo>
                    <a:pt x="187" y="119"/>
                  </a:lnTo>
                  <a:lnTo>
                    <a:pt x="143" y="163"/>
                  </a:lnTo>
                  <a:lnTo>
                    <a:pt x="106" y="212"/>
                  </a:lnTo>
                  <a:lnTo>
                    <a:pt x="69" y="283"/>
                  </a:lnTo>
                  <a:lnTo>
                    <a:pt x="45" y="359"/>
                  </a:lnTo>
                  <a:lnTo>
                    <a:pt x="32" y="437"/>
                  </a:lnTo>
                  <a:lnTo>
                    <a:pt x="27" y="517"/>
                  </a:lnTo>
                  <a:lnTo>
                    <a:pt x="28" y="598"/>
                  </a:lnTo>
                  <a:lnTo>
                    <a:pt x="30" y="680"/>
                  </a:lnTo>
                  <a:lnTo>
                    <a:pt x="32" y="760"/>
                  </a:lnTo>
                  <a:lnTo>
                    <a:pt x="10" y="760"/>
                  </a:lnTo>
                  <a:lnTo>
                    <a:pt x="6" y="703"/>
                  </a:lnTo>
                  <a:lnTo>
                    <a:pt x="3" y="640"/>
                  </a:lnTo>
                  <a:lnTo>
                    <a:pt x="1" y="577"/>
                  </a:lnTo>
                  <a:lnTo>
                    <a:pt x="0" y="518"/>
                  </a:lnTo>
                  <a:lnTo>
                    <a:pt x="5" y="434"/>
                  </a:lnTo>
                  <a:lnTo>
                    <a:pt x="20" y="355"/>
                  </a:lnTo>
                  <a:lnTo>
                    <a:pt x="45" y="283"/>
                  </a:lnTo>
                  <a:lnTo>
                    <a:pt x="77" y="217"/>
                  </a:lnTo>
                  <a:lnTo>
                    <a:pt x="117" y="159"/>
                  </a:lnTo>
                  <a:lnTo>
                    <a:pt x="164" y="109"/>
                  </a:lnTo>
                  <a:lnTo>
                    <a:pt x="217" y="67"/>
                  </a:lnTo>
                  <a:lnTo>
                    <a:pt x="276" y="35"/>
                  </a:lnTo>
                  <a:lnTo>
                    <a:pt x="339" y="13"/>
                  </a:lnTo>
                  <a:lnTo>
                    <a:pt x="406" y="1"/>
                  </a:lnTo>
                  <a:lnTo>
                    <a:pt x="406" y="0"/>
                  </a:lnTo>
                  <a:lnTo>
                    <a:pt x="412" y="0"/>
                  </a:lnTo>
                  <a:lnTo>
                    <a:pt x="424" y="0"/>
                  </a:lnTo>
                  <a:lnTo>
                    <a:pt x="436" y="0"/>
                  </a:lnTo>
                  <a:lnTo>
                    <a:pt x="443" y="0"/>
                  </a:lnTo>
                  <a:lnTo>
                    <a:pt x="443" y="1"/>
                  </a:lnTo>
                  <a:lnTo>
                    <a:pt x="510" y="13"/>
                  </a:lnTo>
                  <a:lnTo>
                    <a:pt x="573" y="35"/>
                  </a:lnTo>
                  <a:lnTo>
                    <a:pt x="631" y="67"/>
                  </a:lnTo>
                  <a:lnTo>
                    <a:pt x="684" y="109"/>
                  </a:lnTo>
                  <a:lnTo>
                    <a:pt x="731" y="159"/>
                  </a:lnTo>
                  <a:lnTo>
                    <a:pt x="771" y="217"/>
                  </a:lnTo>
                  <a:lnTo>
                    <a:pt x="804" y="283"/>
                  </a:lnTo>
                  <a:lnTo>
                    <a:pt x="828" y="355"/>
                  </a:lnTo>
                  <a:lnTo>
                    <a:pt x="843" y="434"/>
                  </a:lnTo>
                  <a:lnTo>
                    <a:pt x="848" y="518"/>
                  </a:lnTo>
                  <a:lnTo>
                    <a:pt x="847" y="577"/>
                  </a:lnTo>
                  <a:lnTo>
                    <a:pt x="845" y="640"/>
                  </a:lnTo>
                  <a:lnTo>
                    <a:pt x="842" y="703"/>
                  </a:lnTo>
                  <a:lnTo>
                    <a:pt x="838" y="760"/>
                  </a:lnTo>
                  <a:close/>
                </a:path>
              </a:pathLst>
            </a:custGeom>
            <a:solidFill>
              <a:srgbClr val="B09E8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5" name="Picture 294"/>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0453" y="15564"/>
              <a:ext cx="192"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 name="Freeform 295"/>
            <p:cNvSpPr>
              <a:spLocks/>
            </p:cNvSpPr>
            <p:nvPr/>
          </p:nvSpPr>
          <p:spPr bwMode="auto">
            <a:xfrm>
              <a:off x="10614" y="15892"/>
              <a:ext cx="8" cy="30"/>
            </a:xfrm>
            <a:custGeom>
              <a:avLst/>
              <a:gdLst>
                <a:gd name="T0" fmla="+- 0 10623 10615"/>
                <a:gd name="T1" fmla="*/ T0 w 8"/>
                <a:gd name="T2" fmla="+- 0 15922 15892"/>
                <a:gd name="T3" fmla="*/ 15922 h 30"/>
                <a:gd name="T4" fmla="+- 0 10621 10615"/>
                <a:gd name="T5" fmla="*/ T4 w 8"/>
                <a:gd name="T6" fmla="+- 0 15912 15892"/>
                <a:gd name="T7" fmla="*/ 15912 h 30"/>
                <a:gd name="T8" fmla="+- 0 10619 10615"/>
                <a:gd name="T9" fmla="*/ T8 w 8"/>
                <a:gd name="T10" fmla="+- 0 15902 15892"/>
                <a:gd name="T11" fmla="*/ 15902 h 30"/>
                <a:gd name="T12" fmla="+- 0 10615 10615"/>
                <a:gd name="T13" fmla="*/ T12 w 8"/>
                <a:gd name="T14" fmla="+- 0 15892 15892"/>
                <a:gd name="T15" fmla="*/ 15892 h 30"/>
                <a:gd name="T16" fmla="+- 0 10619 10615"/>
                <a:gd name="T17" fmla="*/ T16 w 8"/>
                <a:gd name="T18" fmla="+- 0 15902 15892"/>
                <a:gd name="T19" fmla="*/ 15902 h 30"/>
                <a:gd name="T20" fmla="+- 0 10621 10615"/>
                <a:gd name="T21" fmla="*/ T20 w 8"/>
                <a:gd name="T22" fmla="+- 0 15912 15892"/>
                <a:gd name="T23" fmla="*/ 15912 h 30"/>
                <a:gd name="T24" fmla="+- 0 10623 10615"/>
                <a:gd name="T25" fmla="*/ T24 w 8"/>
                <a:gd name="T26" fmla="+- 0 15922 15892"/>
                <a:gd name="T27" fmla="*/ 15922 h 30"/>
              </a:gdLst>
              <a:ahLst/>
              <a:cxnLst>
                <a:cxn ang="0">
                  <a:pos x="T1" y="T3"/>
                </a:cxn>
                <a:cxn ang="0">
                  <a:pos x="T5" y="T7"/>
                </a:cxn>
                <a:cxn ang="0">
                  <a:pos x="T9" y="T11"/>
                </a:cxn>
                <a:cxn ang="0">
                  <a:pos x="T13" y="T15"/>
                </a:cxn>
                <a:cxn ang="0">
                  <a:pos x="T17" y="T19"/>
                </a:cxn>
                <a:cxn ang="0">
                  <a:pos x="T21" y="T23"/>
                </a:cxn>
                <a:cxn ang="0">
                  <a:pos x="T25" y="T27"/>
                </a:cxn>
              </a:cxnLst>
              <a:rect l="0" t="0" r="r" b="b"/>
              <a:pathLst>
                <a:path w="8" h="30">
                  <a:moveTo>
                    <a:pt x="8" y="30"/>
                  </a:moveTo>
                  <a:lnTo>
                    <a:pt x="6" y="20"/>
                  </a:lnTo>
                  <a:lnTo>
                    <a:pt x="4" y="10"/>
                  </a:lnTo>
                  <a:lnTo>
                    <a:pt x="0" y="0"/>
                  </a:lnTo>
                  <a:lnTo>
                    <a:pt x="4" y="10"/>
                  </a:lnTo>
                  <a:lnTo>
                    <a:pt x="6" y="20"/>
                  </a:lnTo>
                  <a:lnTo>
                    <a:pt x="8" y="30"/>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7" name="Freeform 296"/>
            <p:cNvSpPr>
              <a:spLocks/>
            </p:cNvSpPr>
            <p:nvPr/>
          </p:nvSpPr>
          <p:spPr bwMode="auto">
            <a:xfrm>
              <a:off x="10614" y="15890"/>
              <a:ext cx="2" cy="2"/>
            </a:xfrm>
            <a:custGeom>
              <a:avLst/>
              <a:gdLst>
                <a:gd name="T0" fmla="+- 0 10615 10614"/>
                <a:gd name="T1" fmla="*/ T0 w 1"/>
                <a:gd name="T2" fmla="+- 0 15892 15891"/>
                <a:gd name="T3" fmla="*/ 15892 h 2"/>
                <a:gd name="T4" fmla="+- 0 10615 10614"/>
                <a:gd name="T5" fmla="*/ T4 w 1"/>
                <a:gd name="T6" fmla="+- 0 15892 15891"/>
                <a:gd name="T7" fmla="*/ 15892 h 2"/>
                <a:gd name="T8" fmla="+- 0 10615 10614"/>
                <a:gd name="T9" fmla="*/ T8 w 1"/>
                <a:gd name="T10" fmla="+- 0 15891 15891"/>
                <a:gd name="T11" fmla="*/ 15891 h 2"/>
                <a:gd name="T12" fmla="+- 0 10614 10614"/>
                <a:gd name="T13" fmla="*/ T12 w 1"/>
                <a:gd name="T14" fmla="+- 0 15891 15891"/>
                <a:gd name="T15" fmla="*/ 15891 h 2"/>
                <a:gd name="T16" fmla="+- 0 10614 10614"/>
                <a:gd name="T17" fmla="*/ T16 w 1"/>
                <a:gd name="T18" fmla="+- 0 15891 15891"/>
                <a:gd name="T19" fmla="*/ 15891 h 2"/>
                <a:gd name="T20" fmla="+- 0 10615 10614"/>
                <a:gd name="T21" fmla="*/ T20 w 1"/>
                <a:gd name="T22" fmla="+- 0 15892 15891"/>
                <a:gd name="T23" fmla="*/ 15892 h 2"/>
                <a:gd name="T24" fmla="+- 0 10615 10614"/>
                <a:gd name="T25" fmla="*/ T24 w 1"/>
                <a:gd name="T26" fmla="+- 0 15892 15891"/>
                <a:gd name="T27" fmla="*/ 15892 h 2"/>
              </a:gdLst>
              <a:ahLst/>
              <a:cxnLst>
                <a:cxn ang="0">
                  <a:pos x="T1" y="T3"/>
                </a:cxn>
                <a:cxn ang="0">
                  <a:pos x="T5" y="T7"/>
                </a:cxn>
                <a:cxn ang="0">
                  <a:pos x="T9" y="T11"/>
                </a:cxn>
                <a:cxn ang="0">
                  <a:pos x="T13" y="T15"/>
                </a:cxn>
                <a:cxn ang="0">
                  <a:pos x="T17" y="T19"/>
                </a:cxn>
                <a:cxn ang="0">
                  <a:pos x="T21" y="T23"/>
                </a:cxn>
                <a:cxn ang="0">
                  <a:pos x="T25" y="T27"/>
                </a:cxn>
              </a:cxnLst>
              <a:rect l="0" t="0" r="r" b="b"/>
              <a:pathLst>
                <a:path w="1" h="2">
                  <a:moveTo>
                    <a:pt x="1" y="1"/>
                  </a:moveTo>
                  <a:lnTo>
                    <a:pt x="1" y="1"/>
                  </a:lnTo>
                  <a:lnTo>
                    <a:pt x="1" y="0"/>
                  </a:lnTo>
                  <a:lnTo>
                    <a:pt x="0" y="0"/>
                  </a:lnTo>
                  <a:lnTo>
                    <a:pt x="1" y="1"/>
                  </a:lnTo>
                  <a:close/>
                </a:path>
              </a:pathLst>
            </a:custGeom>
            <a:solidFill>
              <a:srgbClr val="5EA3B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98" name="AutoShape 203"/>
            <p:cNvSpPr>
              <a:spLocks/>
            </p:cNvSpPr>
            <p:nvPr/>
          </p:nvSpPr>
          <p:spPr bwMode="auto">
            <a:xfrm>
              <a:off x="10504" y="15909"/>
              <a:ext cx="30" cy="12"/>
            </a:xfrm>
            <a:custGeom>
              <a:avLst/>
              <a:gdLst>
                <a:gd name="T0" fmla="+- 0 10504 10504"/>
                <a:gd name="T1" fmla="*/ T0 w 30"/>
                <a:gd name="T2" fmla="+- 0 15921 15910"/>
                <a:gd name="T3" fmla="*/ 15921 h 12"/>
                <a:gd name="T4" fmla="+- 0 10505 10504"/>
                <a:gd name="T5" fmla="*/ T4 w 30"/>
                <a:gd name="T6" fmla="+- 0 15920 15910"/>
                <a:gd name="T7" fmla="*/ 15920 h 12"/>
                <a:gd name="T8" fmla="+- 0 10506 10504"/>
                <a:gd name="T9" fmla="*/ T8 w 30"/>
                <a:gd name="T10" fmla="+- 0 15918 15910"/>
                <a:gd name="T11" fmla="*/ 15918 h 12"/>
                <a:gd name="T12" fmla="+- 0 10507 10504"/>
                <a:gd name="T13" fmla="*/ T12 w 30"/>
                <a:gd name="T14" fmla="+- 0 15917 15910"/>
                <a:gd name="T15" fmla="*/ 15917 h 12"/>
                <a:gd name="T16" fmla="+- 0 10506 10504"/>
                <a:gd name="T17" fmla="*/ T16 w 30"/>
                <a:gd name="T18" fmla="+- 0 15918 15910"/>
                <a:gd name="T19" fmla="*/ 15918 h 12"/>
                <a:gd name="T20" fmla="+- 0 10505 10504"/>
                <a:gd name="T21" fmla="*/ T20 w 30"/>
                <a:gd name="T22" fmla="+- 0 15920 15910"/>
                <a:gd name="T23" fmla="*/ 15920 h 12"/>
                <a:gd name="T24" fmla="+- 0 10504 10504"/>
                <a:gd name="T25" fmla="*/ T24 w 30"/>
                <a:gd name="T26" fmla="+- 0 15921 15910"/>
                <a:gd name="T27" fmla="*/ 15921 h 12"/>
                <a:gd name="T28" fmla="+- 0 10516 10504"/>
                <a:gd name="T29" fmla="*/ T28 w 30"/>
                <a:gd name="T30" fmla="+- 0 15920 15910"/>
                <a:gd name="T31" fmla="*/ 15920 h 12"/>
                <a:gd name="T32" fmla="+- 0 10526 10504"/>
                <a:gd name="T33" fmla="*/ T32 w 30"/>
                <a:gd name="T34" fmla="+- 0 15916 15910"/>
                <a:gd name="T35" fmla="*/ 15916 h 12"/>
                <a:gd name="T36" fmla="+- 0 10534 10504"/>
                <a:gd name="T37" fmla="*/ T36 w 30"/>
                <a:gd name="T38" fmla="+- 0 15910 15910"/>
                <a:gd name="T39" fmla="*/ 15910 h 12"/>
                <a:gd name="T40" fmla="+- 0 10526 10504"/>
                <a:gd name="T41" fmla="*/ T40 w 30"/>
                <a:gd name="T42" fmla="+- 0 15916 15910"/>
                <a:gd name="T43" fmla="*/ 15916 h 12"/>
                <a:gd name="T44" fmla="+- 0 10516 10504"/>
                <a:gd name="T45" fmla="*/ T44 w 30"/>
                <a:gd name="T46" fmla="+- 0 15920 15910"/>
                <a:gd name="T47" fmla="*/ 15920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12">
                  <a:moveTo>
                    <a:pt x="0" y="11"/>
                  </a:moveTo>
                  <a:lnTo>
                    <a:pt x="1" y="10"/>
                  </a:lnTo>
                  <a:lnTo>
                    <a:pt x="2" y="8"/>
                  </a:lnTo>
                  <a:lnTo>
                    <a:pt x="3" y="7"/>
                  </a:lnTo>
                  <a:lnTo>
                    <a:pt x="2" y="8"/>
                  </a:lnTo>
                  <a:lnTo>
                    <a:pt x="1" y="10"/>
                  </a:lnTo>
                  <a:lnTo>
                    <a:pt x="0" y="11"/>
                  </a:lnTo>
                  <a:close/>
                  <a:moveTo>
                    <a:pt x="12" y="10"/>
                  </a:moveTo>
                  <a:lnTo>
                    <a:pt x="22" y="6"/>
                  </a:lnTo>
                  <a:lnTo>
                    <a:pt x="30" y="0"/>
                  </a:lnTo>
                  <a:lnTo>
                    <a:pt x="22" y="6"/>
                  </a:lnTo>
                  <a:lnTo>
                    <a:pt x="12" y="10"/>
                  </a:lnTo>
                  <a:close/>
                </a:path>
              </a:pathLst>
            </a:custGeom>
            <a:solidFill>
              <a:srgbClr val="4E97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299" name="Picture 29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0609" y="15575"/>
              <a:ext cx="6"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0454" y="15575"/>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Freeform 300"/>
            <p:cNvSpPr>
              <a:spLocks/>
            </p:cNvSpPr>
            <p:nvPr/>
          </p:nvSpPr>
          <p:spPr bwMode="auto">
            <a:xfrm>
              <a:off x="10454" y="15560"/>
              <a:ext cx="180" cy="16"/>
            </a:xfrm>
            <a:custGeom>
              <a:avLst/>
              <a:gdLst>
                <a:gd name="T0" fmla="+- 0 10630 10454"/>
                <a:gd name="T1" fmla="*/ T0 w 180"/>
                <a:gd name="T2" fmla="+- 0 15576 15561"/>
                <a:gd name="T3" fmla="*/ 15576 h 16"/>
                <a:gd name="T4" fmla="+- 0 10457 10454"/>
                <a:gd name="T5" fmla="*/ T4 w 180"/>
                <a:gd name="T6" fmla="+- 0 15576 15561"/>
                <a:gd name="T7" fmla="*/ 15576 h 16"/>
                <a:gd name="T8" fmla="+- 0 10454 10454"/>
                <a:gd name="T9" fmla="*/ T8 w 180"/>
                <a:gd name="T10" fmla="+- 0 15573 15561"/>
                <a:gd name="T11" fmla="*/ 15573 h 16"/>
                <a:gd name="T12" fmla="+- 0 10454 10454"/>
                <a:gd name="T13" fmla="*/ T12 w 180"/>
                <a:gd name="T14" fmla="+- 0 15564 15561"/>
                <a:gd name="T15" fmla="*/ 15564 h 16"/>
                <a:gd name="T16" fmla="+- 0 10457 10454"/>
                <a:gd name="T17" fmla="*/ T16 w 180"/>
                <a:gd name="T18" fmla="+- 0 15561 15561"/>
                <a:gd name="T19" fmla="*/ 15561 h 16"/>
                <a:gd name="T20" fmla="+- 0 10626 10454"/>
                <a:gd name="T21" fmla="*/ T20 w 180"/>
                <a:gd name="T22" fmla="+- 0 15561 15561"/>
                <a:gd name="T23" fmla="*/ 15561 h 16"/>
                <a:gd name="T24" fmla="+- 0 10630 10454"/>
                <a:gd name="T25" fmla="*/ T24 w 180"/>
                <a:gd name="T26" fmla="+- 0 15561 15561"/>
                <a:gd name="T27" fmla="*/ 15561 h 16"/>
                <a:gd name="T28" fmla="+- 0 10633 10454"/>
                <a:gd name="T29" fmla="*/ T28 w 180"/>
                <a:gd name="T30" fmla="+- 0 15564 15561"/>
                <a:gd name="T31" fmla="*/ 15564 h 16"/>
                <a:gd name="T32" fmla="+- 0 10633 10454"/>
                <a:gd name="T33" fmla="*/ T32 w 180"/>
                <a:gd name="T34" fmla="+- 0 15573 15561"/>
                <a:gd name="T35" fmla="*/ 15573 h 16"/>
                <a:gd name="T36" fmla="+- 0 10630 1045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3"/>
                  </a:lnTo>
                  <a:lnTo>
                    <a:pt x="3" y="0"/>
                  </a:lnTo>
                  <a:lnTo>
                    <a:pt x="172" y="0"/>
                  </a:lnTo>
                  <a:lnTo>
                    <a:pt x="176" y="0"/>
                  </a:lnTo>
                  <a:lnTo>
                    <a:pt x="179" y="3"/>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2" name="Freeform 301"/>
            <p:cNvSpPr>
              <a:spLocks/>
            </p:cNvSpPr>
            <p:nvPr/>
          </p:nvSpPr>
          <p:spPr bwMode="auto">
            <a:xfrm>
              <a:off x="10454" y="15560"/>
              <a:ext cx="179" cy="11"/>
            </a:xfrm>
            <a:custGeom>
              <a:avLst/>
              <a:gdLst>
                <a:gd name="T0" fmla="+- 0 10629 10454"/>
                <a:gd name="T1" fmla="*/ T0 w 179"/>
                <a:gd name="T2" fmla="+- 0 15571 15561"/>
                <a:gd name="T3" fmla="*/ 15571 h 11"/>
                <a:gd name="T4" fmla="+- 0 10458 10454"/>
                <a:gd name="T5" fmla="*/ T4 w 179"/>
                <a:gd name="T6" fmla="+- 0 15571 15561"/>
                <a:gd name="T7" fmla="*/ 15571 h 11"/>
                <a:gd name="T8" fmla="+- 0 10455 10454"/>
                <a:gd name="T9" fmla="*/ T8 w 179"/>
                <a:gd name="T10" fmla="+- 0 15569 15561"/>
                <a:gd name="T11" fmla="*/ 15569 h 11"/>
                <a:gd name="T12" fmla="+- 0 10454 10454"/>
                <a:gd name="T13" fmla="*/ T12 w 179"/>
                <a:gd name="T14" fmla="+- 0 15566 15561"/>
                <a:gd name="T15" fmla="*/ 15566 h 11"/>
                <a:gd name="T16" fmla="+- 0 10455 10454"/>
                <a:gd name="T17" fmla="*/ T16 w 179"/>
                <a:gd name="T18" fmla="+- 0 15563 15561"/>
                <a:gd name="T19" fmla="*/ 15563 h 11"/>
                <a:gd name="T20" fmla="+- 0 10458 10454"/>
                <a:gd name="T21" fmla="*/ T20 w 179"/>
                <a:gd name="T22" fmla="+- 0 15561 15561"/>
                <a:gd name="T23" fmla="*/ 15561 h 11"/>
                <a:gd name="T24" fmla="+- 0 10629 10454"/>
                <a:gd name="T25" fmla="*/ T24 w 179"/>
                <a:gd name="T26" fmla="+- 0 15561 15561"/>
                <a:gd name="T27" fmla="*/ 15561 h 11"/>
                <a:gd name="T28" fmla="+- 0 10632 10454"/>
                <a:gd name="T29" fmla="*/ T28 w 179"/>
                <a:gd name="T30" fmla="+- 0 15563 15561"/>
                <a:gd name="T31" fmla="*/ 15563 h 11"/>
                <a:gd name="T32" fmla="+- 0 10633 10454"/>
                <a:gd name="T33" fmla="*/ T32 w 179"/>
                <a:gd name="T34" fmla="+- 0 15566 15561"/>
                <a:gd name="T35" fmla="*/ 15566 h 11"/>
                <a:gd name="T36" fmla="+- 0 10632 10454"/>
                <a:gd name="T37" fmla="*/ T36 w 179"/>
                <a:gd name="T38" fmla="+- 0 15569 15561"/>
                <a:gd name="T39" fmla="*/ 15569 h 11"/>
                <a:gd name="T40" fmla="+- 0 10629 10454"/>
                <a:gd name="T41" fmla="*/ T40 w 179"/>
                <a:gd name="T42" fmla="+- 0 15571 15561"/>
                <a:gd name="T43" fmla="*/ 15571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0"/>
                  </a:moveTo>
                  <a:lnTo>
                    <a:pt x="4" y="10"/>
                  </a:lnTo>
                  <a:lnTo>
                    <a:pt x="1" y="8"/>
                  </a:lnTo>
                  <a:lnTo>
                    <a:pt x="0" y="5"/>
                  </a:lnTo>
                  <a:lnTo>
                    <a:pt x="1" y="2"/>
                  </a:lnTo>
                  <a:lnTo>
                    <a:pt x="4" y="0"/>
                  </a:lnTo>
                  <a:lnTo>
                    <a:pt x="175" y="0"/>
                  </a:lnTo>
                  <a:lnTo>
                    <a:pt x="178" y="2"/>
                  </a:lnTo>
                  <a:lnTo>
                    <a:pt x="179" y="5"/>
                  </a:lnTo>
                  <a:lnTo>
                    <a:pt x="178" y="8"/>
                  </a:lnTo>
                  <a:lnTo>
                    <a:pt x="175" y="10"/>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3" name="Freeform 302"/>
            <p:cNvSpPr>
              <a:spLocks/>
            </p:cNvSpPr>
            <p:nvPr/>
          </p:nvSpPr>
          <p:spPr bwMode="auto">
            <a:xfrm>
              <a:off x="10437" y="15555"/>
              <a:ext cx="24" cy="27"/>
            </a:xfrm>
            <a:custGeom>
              <a:avLst/>
              <a:gdLst>
                <a:gd name="T0" fmla="+- 0 10455 10438"/>
                <a:gd name="T1" fmla="*/ T0 w 24"/>
                <a:gd name="T2" fmla="+- 0 15581 15555"/>
                <a:gd name="T3" fmla="*/ 15581 h 27"/>
                <a:gd name="T4" fmla="+- 0 10444 10438"/>
                <a:gd name="T5" fmla="*/ T4 w 24"/>
                <a:gd name="T6" fmla="+- 0 15581 15555"/>
                <a:gd name="T7" fmla="*/ 15581 h 27"/>
                <a:gd name="T8" fmla="+- 0 10438 10438"/>
                <a:gd name="T9" fmla="*/ T8 w 24"/>
                <a:gd name="T10" fmla="+- 0 15576 15555"/>
                <a:gd name="T11" fmla="*/ 15576 h 27"/>
                <a:gd name="T12" fmla="+- 0 10438 10438"/>
                <a:gd name="T13" fmla="*/ T12 w 24"/>
                <a:gd name="T14" fmla="+- 0 15561 15555"/>
                <a:gd name="T15" fmla="*/ 15561 h 27"/>
                <a:gd name="T16" fmla="+- 0 10444 10438"/>
                <a:gd name="T17" fmla="*/ T16 w 24"/>
                <a:gd name="T18" fmla="+- 0 15555 15555"/>
                <a:gd name="T19" fmla="*/ 15555 h 27"/>
                <a:gd name="T20" fmla="+- 0 10455 10438"/>
                <a:gd name="T21" fmla="*/ T20 w 24"/>
                <a:gd name="T22" fmla="+- 0 15555 15555"/>
                <a:gd name="T23" fmla="*/ 15555 h 27"/>
                <a:gd name="T24" fmla="+- 0 10459 10438"/>
                <a:gd name="T25" fmla="*/ T24 w 24"/>
                <a:gd name="T26" fmla="+- 0 15557 15555"/>
                <a:gd name="T27" fmla="*/ 15557 h 27"/>
                <a:gd name="T28" fmla="+- 0 10461 10438"/>
                <a:gd name="T29" fmla="*/ T28 w 24"/>
                <a:gd name="T30" fmla="+- 0 15560 15555"/>
                <a:gd name="T31" fmla="*/ 15560 h 27"/>
                <a:gd name="T32" fmla="+- 0 10460 10438"/>
                <a:gd name="T33" fmla="*/ T32 w 24"/>
                <a:gd name="T34" fmla="+- 0 15563 15555"/>
                <a:gd name="T35" fmla="*/ 15563 h 27"/>
                <a:gd name="T36" fmla="+- 0 10460 10438"/>
                <a:gd name="T37" fmla="*/ T36 w 24"/>
                <a:gd name="T38" fmla="+- 0 15565 15555"/>
                <a:gd name="T39" fmla="*/ 15565 h 27"/>
                <a:gd name="T40" fmla="+- 0 10460 10438"/>
                <a:gd name="T41" fmla="*/ T40 w 24"/>
                <a:gd name="T42" fmla="+- 0 15571 15555"/>
                <a:gd name="T43" fmla="*/ 15571 h 27"/>
                <a:gd name="T44" fmla="+- 0 10461 10438"/>
                <a:gd name="T45" fmla="*/ T44 w 24"/>
                <a:gd name="T46" fmla="+- 0 15574 15555"/>
                <a:gd name="T47" fmla="*/ 15574 h 27"/>
                <a:gd name="T48" fmla="+- 0 10461 10438"/>
                <a:gd name="T49" fmla="*/ T48 w 24"/>
                <a:gd name="T50" fmla="+- 0 15576 15555"/>
                <a:gd name="T51" fmla="*/ 15576 h 27"/>
                <a:gd name="T52" fmla="+- 0 10459 10438"/>
                <a:gd name="T53" fmla="*/ T52 w 24"/>
                <a:gd name="T54" fmla="+- 0 15579 15555"/>
                <a:gd name="T55" fmla="*/ 15579 h 27"/>
                <a:gd name="T56" fmla="+- 0 10455 10438"/>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1"/>
                  </a:lnTo>
                  <a:lnTo>
                    <a:pt x="0" y="6"/>
                  </a:lnTo>
                  <a:lnTo>
                    <a:pt x="6" y="0"/>
                  </a:lnTo>
                  <a:lnTo>
                    <a:pt x="17" y="0"/>
                  </a:lnTo>
                  <a:lnTo>
                    <a:pt x="21" y="2"/>
                  </a:lnTo>
                  <a:lnTo>
                    <a:pt x="23" y="5"/>
                  </a:lnTo>
                  <a:lnTo>
                    <a:pt x="22" y="8"/>
                  </a:lnTo>
                  <a:lnTo>
                    <a:pt x="22" y="10"/>
                  </a:lnTo>
                  <a:lnTo>
                    <a:pt x="22" y="16"/>
                  </a:lnTo>
                  <a:lnTo>
                    <a:pt x="23" y="19"/>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4" name="Freeform 303"/>
            <p:cNvSpPr>
              <a:spLocks/>
            </p:cNvSpPr>
            <p:nvPr/>
          </p:nvSpPr>
          <p:spPr bwMode="auto">
            <a:xfrm>
              <a:off x="10437" y="15561"/>
              <a:ext cx="24" cy="21"/>
            </a:xfrm>
            <a:custGeom>
              <a:avLst/>
              <a:gdLst>
                <a:gd name="T0" fmla="+- 0 10455 10438"/>
                <a:gd name="T1" fmla="*/ T0 w 24"/>
                <a:gd name="T2" fmla="+- 0 15581 15561"/>
                <a:gd name="T3" fmla="*/ 15581 h 21"/>
                <a:gd name="T4" fmla="+- 0 10444 10438"/>
                <a:gd name="T5" fmla="*/ T4 w 24"/>
                <a:gd name="T6" fmla="+- 0 15581 15561"/>
                <a:gd name="T7" fmla="*/ 15581 h 21"/>
                <a:gd name="T8" fmla="+- 0 10438 10438"/>
                <a:gd name="T9" fmla="*/ T8 w 24"/>
                <a:gd name="T10" fmla="+- 0 15576 15561"/>
                <a:gd name="T11" fmla="*/ 15576 h 21"/>
                <a:gd name="T12" fmla="+- 0 10438 10438"/>
                <a:gd name="T13" fmla="*/ T12 w 24"/>
                <a:gd name="T14" fmla="+- 0 15566 15561"/>
                <a:gd name="T15" fmla="*/ 15566 h 21"/>
                <a:gd name="T16" fmla="+- 0 10439 10438"/>
                <a:gd name="T17" fmla="*/ T16 w 24"/>
                <a:gd name="T18" fmla="+- 0 15563 15561"/>
                <a:gd name="T19" fmla="*/ 15563 h 21"/>
                <a:gd name="T20" fmla="+- 0 10440 10438"/>
                <a:gd name="T21" fmla="*/ T20 w 24"/>
                <a:gd name="T22" fmla="+- 0 15561 15561"/>
                <a:gd name="T23" fmla="*/ 15561 h 21"/>
                <a:gd name="T24" fmla="+- 0 10441 10438"/>
                <a:gd name="T25" fmla="*/ T24 w 24"/>
                <a:gd name="T26" fmla="+- 0 15566 15561"/>
                <a:gd name="T27" fmla="*/ 15566 h 21"/>
                <a:gd name="T28" fmla="+- 0 10443 10438"/>
                <a:gd name="T29" fmla="*/ T28 w 24"/>
                <a:gd name="T30" fmla="+- 0 15571 15561"/>
                <a:gd name="T31" fmla="*/ 15571 h 21"/>
                <a:gd name="T32" fmla="+- 0 10453 10438"/>
                <a:gd name="T33" fmla="*/ T32 w 24"/>
                <a:gd name="T34" fmla="+- 0 15573 15561"/>
                <a:gd name="T35" fmla="*/ 15573 h 21"/>
                <a:gd name="T36" fmla="+- 0 10458 10438"/>
                <a:gd name="T37" fmla="*/ T36 w 24"/>
                <a:gd name="T38" fmla="+- 0 15572 15561"/>
                <a:gd name="T39" fmla="*/ 15572 h 21"/>
                <a:gd name="T40" fmla="+- 0 10460 10438"/>
                <a:gd name="T41" fmla="*/ T40 w 24"/>
                <a:gd name="T42" fmla="+- 0 15568 15561"/>
                <a:gd name="T43" fmla="*/ 15568 h 21"/>
                <a:gd name="T44" fmla="+- 0 10460 10438"/>
                <a:gd name="T45" fmla="*/ T44 w 24"/>
                <a:gd name="T46" fmla="+- 0 15571 15561"/>
                <a:gd name="T47" fmla="*/ 15571 h 21"/>
                <a:gd name="T48" fmla="+- 0 10461 10438"/>
                <a:gd name="T49" fmla="*/ T48 w 24"/>
                <a:gd name="T50" fmla="+- 0 15574 15561"/>
                <a:gd name="T51" fmla="*/ 15574 h 21"/>
                <a:gd name="T52" fmla="+- 0 10461 10438"/>
                <a:gd name="T53" fmla="*/ T52 w 24"/>
                <a:gd name="T54" fmla="+- 0 15576 15561"/>
                <a:gd name="T55" fmla="*/ 15576 h 21"/>
                <a:gd name="T56" fmla="+- 0 10459 10438"/>
                <a:gd name="T57" fmla="*/ T56 w 24"/>
                <a:gd name="T58" fmla="+- 0 15579 15561"/>
                <a:gd name="T59" fmla="*/ 15579 h 21"/>
                <a:gd name="T60" fmla="+- 0 10455 10438"/>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5"/>
                  </a:lnTo>
                  <a:lnTo>
                    <a:pt x="0" y="5"/>
                  </a:lnTo>
                  <a:lnTo>
                    <a:pt x="1" y="2"/>
                  </a:lnTo>
                  <a:lnTo>
                    <a:pt x="2" y="0"/>
                  </a:lnTo>
                  <a:lnTo>
                    <a:pt x="3" y="5"/>
                  </a:lnTo>
                  <a:lnTo>
                    <a:pt x="5" y="10"/>
                  </a:lnTo>
                  <a:lnTo>
                    <a:pt x="15" y="12"/>
                  </a:lnTo>
                  <a:lnTo>
                    <a:pt x="20" y="11"/>
                  </a:lnTo>
                  <a:lnTo>
                    <a:pt x="22" y="7"/>
                  </a:lnTo>
                  <a:lnTo>
                    <a:pt x="22" y="10"/>
                  </a:lnTo>
                  <a:lnTo>
                    <a:pt x="23" y="13"/>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5" name="Freeform 304"/>
            <p:cNvSpPr>
              <a:spLocks/>
            </p:cNvSpPr>
            <p:nvPr/>
          </p:nvSpPr>
          <p:spPr bwMode="auto">
            <a:xfrm>
              <a:off x="10443" y="15557"/>
              <a:ext cx="9" cy="9"/>
            </a:xfrm>
            <a:custGeom>
              <a:avLst/>
              <a:gdLst>
                <a:gd name="T0" fmla="+- 0 10451 10444"/>
                <a:gd name="T1" fmla="*/ T0 w 9"/>
                <a:gd name="T2" fmla="+- 0 15566 15558"/>
                <a:gd name="T3" fmla="*/ 15566 h 9"/>
                <a:gd name="T4" fmla="+- 0 10448 10444"/>
                <a:gd name="T5" fmla="*/ T4 w 9"/>
                <a:gd name="T6" fmla="+- 0 15566 15558"/>
                <a:gd name="T7" fmla="*/ 15566 h 9"/>
                <a:gd name="T8" fmla="+- 0 10446 10444"/>
                <a:gd name="T9" fmla="*/ T8 w 9"/>
                <a:gd name="T10" fmla="+- 0 15566 15558"/>
                <a:gd name="T11" fmla="*/ 15566 h 9"/>
                <a:gd name="T12" fmla="+- 0 10444 10444"/>
                <a:gd name="T13" fmla="*/ T12 w 9"/>
                <a:gd name="T14" fmla="+- 0 15564 15558"/>
                <a:gd name="T15" fmla="*/ 15564 h 9"/>
                <a:gd name="T16" fmla="+- 0 10444 10444"/>
                <a:gd name="T17" fmla="*/ T16 w 9"/>
                <a:gd name="T18" fmla="+- 0 15559 15558"/>
                <a:gd name="T19" fmla="*/ 15559 h 9"/>
                <a:gd name="T20" fmla="+- 0 10446 10444"/>
                <a:gd name="T21" fmla="*/ T20 w 9"/>
                <a:gd name="T22" fmla="+- 0 15558 15558"/>
                <a:gd name="T23" fmla="*/ 15558 h 9"/>
                <a:gd name="T24" fmla="+- 0 10451 10444"/>
                <a:gd name="T25" fmla="*/ T24 w 9"/>
                <a:gd name="T26" fmla="+- 0 15558 15558"/>
                <a:gd name="T27" fmla="*/ 15558 h 9"/>
                <a:gd name="T28" fmla="+- 0 10453 10444"/>
                <a:gd name="T29" fmla="*/ T28 w 9"/>
                <a:gd name="T30" fmla="+- 0 15559 15558"/>
                <a:gd name="T31" fmla="*/ 15559 h 9"/>
                <a:gd name="T32" fmla="+- 0 10453 10444"/>
                <a:gd name="T33" fmla="*/ T32 w 9"/>
                <a:gd name="T34" fmla="+- 0 15564 15558"/>
                <a:gd name="T35" fmla="*/ 15564 h 9"/>
                <a:gd name="T36" fmla="+- 0 10451 10444"/>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7" y="8"/>
                  </a:moveTo>
                  <a:lnTo>
                    <a:pt x="4" y="8"/>
                  </a:lnTo>
                  <a:lnTo>
                    <a:pt x="2" y="8"/>
                  </a:lnTo>
                  <a:lnTo>
                    <a:pt x="0" y="6"/>
                  </a:lnTo>
                  <a:lnTo>
                    <a:pt x="0" y="1"/>
                  </a:lnTo>
                  <a:lnTo>
                    <a:pt x="2" y="0"/>
                  </a:lnTo>
                  <a:lnTo>
                    <a:pt x="7" y="0"/>
                  </a:lnTo>
                  <a:lnTo>
                    <a:pt x="9" y="1"/>
                  </a:lnTo>
                  <a:lnTo>
                    <a:pt x="9" y="6"/>
                  </a:lnTo>
                  <a:lnTo>
                    <a:pt x="7"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6" name="Freeform 305"/>
            <p:cNvSpPr>
              <a:spLocks/>
            </p:cNvSpPr>
            <p:nvPr/>
          </p:nvSpPr>
          <p:spPr bwMode="auto">
            <a:xfrm>
              <a:off x="10626" y="15555"/>
              <a:ext cx="24" cy="27"/>
            </a:xfrm>
            <a:custGeom>
              <a:avLst/>
              <a:gdLst>
                <a:gd name="T0" fmla="+- 0 10645 10627"/>
                <a:gd name="T1" fmla="*/ T0 w 24"/>
                <a:gd name="T2" fmla="+- 0 15581 15555"/>
                <a:gd name="T3" fmla="*/ 15581 h 27"/>
                <a:gd name="T4" fmla="+- 0 10633 10627"/>
                <a:gd name="T5" fmla="*/ T4 w 24"/>
                <a:gd name="T6" fmla="+- 0 15581 15555"/>
                <a:gd name="T7" fmla="*/ 15581 h 27"/>
                <a:gd name="T8" fmla="+- 0 10629 10627"/>
                <a:gd name="T9" fmla="*/ T8 w 24"/>
                <a:gd name="T10" fmla="+- 0 15579 15555"/>
                <a:gd name="T11" fmla="*/ 15579 h 27"/>
                <a:gd name="T12" fmla="+- 0 10627 10627"/>
                <a:gd name="T13" fmla="*/ T12 w 24"/>
                <a:gd name="T14" fmla="+- 0 15576 15555"/>
                <a:gd name="T15" fmla="*/ 15576 h 27"/>
                <a:gd name="T16" fmla="+- 0 10628 10627"/>
                <a:gd name="T17" fmla="*/ T16 w 24"/>
                <a:gd name="T18" fmla="+- 0 15574 15555"/>
                <a:gd name="T19" fmla="*/ 15574 h 27"/>
                <a:gd name="T20" fmla="+- 0 10628 10627"/>
                <a:gd name="T21" fmla="*/ T20 w 24"/>
                <a:gd name="T22" fmla="+- 0 15571 15555"/>
                <a:gd name="T23" fmla="*/ 15571 h 27"/>
                <a:gd name="T24" fmla="+- 0 10628 10627"/>
                <a:gd name="T25" fmla="*/ T24 w 24"/>
                <a:gd name="T26" fmla="+- 0 15565 15555"/>
                <a:gd name="T27" fmla="*/ 15565 h 27"/>
                <a:gd name="T28" fmla="+- 0 10628 10627"/>
                <a:gd name="T29" fmla="*/ T28 w 24"/>
                <a:gd name="T30" fmla="+- 0 15563 15555"/>
                <a:gd name="T31" fmla="*/ 15563 h 27"/>
                <a:gd name="T32" fmla="+- 0 10627 10627"/>
                <a:gd name="T33" fmla="*/ T32 w 24"/>
                <a:gd name="T34" fmla="+- 0 15560 15555"/>
                <a:gd name="T35" fmla="*/ 15560 h 27"/>
                <a:gd name="T36" fmla="+- 0 10629 10627"/>
                <a:gd name="T37" fmla="*/ T36 w 24"/>
                <a:gd name="T38" fmla="+- 0 15557 15555"/>
                <a:gd name="T39" fmla="*/ 15557 h 27"/>
                <a:gd name="T40" fmla="+- 0 10633 10627"/>
                <a:gd name="T41" fmla="*/ T40 w 24"/>
                <a:gd name="T42" fmla="+- 0 15555 15555"/>
                <a:gd name="T43" fmla="*/ 15555 h 27"/>
                <a:gd name="T44" fmla="+- 0 10645 10627"/>
                <a:gd name="T45" fmla="*/ T44 w 24"/>
                <a:gd name="T46" fmla="+- 0 15555 15555"/>
                <a:gd name="T47" fmla="*/ 15555 h 27"/>
                <a:gd name="T48" fmla="+- 0 10650 10627"/>
                <a:gd name="T49" fmla="*/ T48 w 24"/>
                <a:gd name="T50" fmla="+- 0 15561 15555"/>
                <a:gd name="T51" fmla="*/ 15561 h 27"/>
                <a:gd name="T52" fmla="+- 0 10650 10627"/>
                <a:gd name="T53" fmla="*/ T52 w 24"/>
                <a:gd name="T54" fmla="+- 0 15576 15555"/>
                <a:gd name="T55" fmla="*/ 15576 h 27"/>
                <a:gd name="T56" fmla="+- 0 10645 10627"/>
                <a:gd name="T57" fmla="*/ T56 w 24"/>
                <a:gd name="T58" fmla="+- 0 15581 15555"/>
                <a:gd name="T59" fmla="*/ 15581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9"/>
                  </a:lnTo>
                  <a:lnTo>
                    <a:pt x="1" y="16"/>
                  </a:lnTo>
                  <a:lnTo>
                    <a:pt x="1" y="10"/>
                  </a:lnTo>
                  <a:lnTo>
                    <a:pt x="1" y="8"/>
                  </a:lnTo>
                  <a:lnTo>
                    <a:pt x="0" y="5"/>
                  </a:lnTo>
                  <a:lnTo>
                    <a:pt x="2" y="2"/>
                  </a:lnTo>
                  <a:lnTo>
                    <a:pt x="6" y="0"/>
                  </a:lnTo>
                  <a:lnTo>
                    <a:pt x="18" y="0"/>
                  </a:lnTo>
                  <a:lnTo>
                    <a:pt x="23" y="6"/>
                  </a:lnTo>
                  <a:lnTo>
                    <a:pt x="23" y="21"/>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7" name="Freeform 306"/>
            <p:cNvSpPr>
              <a:spLocks/>
            </p:cNvSpPr>
            <p:nvPr/>
          </p:nvSpPr>
          <p:spPr bwMode="auto">
            <a:xfrm>
              <a:off x="10626" y="15561"/>
              <a:ext cx="24" cy="21"/>
            </a:xfrm>
            <a:custGeom>
              <a:avLst/>
              <a:gdLst>
                <a:gd name="T0" fmla="+- 0 10645 10627"/>
                <a:gd name="T1" fmla="*/ T0 w 24"/>
                <a:gd name="T2" fmla="+- 0 15581 15561"/>
                <a:gd name="T3" fmla="*/ 15581 h 21"/>
                <a:gd name="T4" fmla="+- 0 10633 10627"/>
                <a:gd name="T5" fmla="*/ T4 w 24"/>
                <a:gd name="T6" fmla="+- 0 15581 15561"/>
                <a:gd name="T7" fmla="*/ 15581 h 21"/>
                <a:gd name="T8" fmla="+- 0 10629 10627"/>
                <a:gd name="T9" fmla="*/ T8 w 24"/>
                <a:gd name="T10" fmla="+- 0 15579 15561"/>
                <a:gd name="T11" fmla="*/ 15579 h 21"/>
                <a:gd name="T12" fmla="+- 0 10627 10627"/>
                <a:gd name="T13" fmla="*/ T12 w 24"/>
                <a:gd name="T14" fmla="+- 0 15576 15561"/>
                <a:gd name="T15" fmla="*/ 15576 h 21"/>
                <a:gd name="T16" fmla="+- 0 10628 10627"/>
                <a:gd name="T17" fmla="*/ T16 w 24"/>
                <a:gd name="T18" fmla="+- 0 15574 15561"/>
                <a:gd name="T19" fmla="*/ 15574 h 21"/>
                <a:gd name="T20" fmla="+- 0 10628 10627"/>
                <a:gd name="T21" fmla="*/ T20 w 24"/>
                <a:gd name="T22" fmla="+- 0 15571 15561"/>
                <a:gd name="T23" fmla="*/ 15571 h 21"/>
                <a:gd name="T24" fmla="+- 0 10628 10627"/>
                <a:gd name="T25" fmla="*/ T24 w 24"/>
                <a:gd name="T26" fmla="+- 0 15568 15561"/>
                <a:gd name="T27" fmla="*/ 15568 h 21"/>
                <a:gd name="T28" fmla="+- 0 10630 10627"/>
                <a:gd name="T29" fmla="*/ T28 w 24"/>
                <a:gd name="T30" fmla="+- 0 15572 15561"/>
                <a:gd name="T31" fmla="*/ 15572 h 21"/>
                <a:gd name="T32" fmla="+- 0 10635 10627"/>
                <a:gd name="T33" fmla="*/ T32 w 24"/>
                <a:gd name="T34" fmla="+- 0 15573 15561"/>
                <a:gd name="T35" fmla="*/ 15573 h 21"/>
                <a:gd name="T36" fmla="+- 0 10645 10627"/>
                <a:gd name="T37" fmla="*/ T36 w 24"/>
                <a:gd name="T38" fmla="+- 0 15571 15561"/>
                <a:gd name="T39" fmla="*/ 15571 h 21"/>
                <a:gd name="T40" fmla="+- 0 10647 10627"/>
                <a:gd name="T41" fmla="*/ T40 w 24"/>
                <a:gd name="T42" fmla="+- 0 15566 15561"/>
                <a:gd name="T43" fmla="*/ 15566 h 21"/>
                <a:gd name="T44" fmla="+- 0 10648 10627"/>
                <a:gd name="T45" fmla="*/ T44 w 24"/>
                <a:gd name="T46" fmla="+- 0 15561 15561"/>
                <a:gd name="T47" fmla="*/ 15561 h 21"/>
                <a:gd name="T48" fmla="+- 0 10650 10627"/>
                <a:gd name="T49" fmla="*/ T48 w 24"/>
                <a:gd name="T50" fmla="+- 0 15563 15561"/>
                <a:gd name="T51" fmla="*/ 15563 h 21"/>
                <a:gd name="T52" fmla="+- 0 10650 10627"/>
                <a:gd name="T53" fmla="*/ T52 w 24"/>
                <a:gd name="T54" fmla="+- 0 15566 15561"/>
                <a:gd name="T55" fmla="*/ 15566 h 21"/>
                <a:gd name="T56" fmla="+- 0 10650 10627"/>
                <a:gd name="T57" fmla="*/ T56 w 24"/>
                <a:gd name="T58" fmla="+- 0 15576 15561"/>
                <a:gd name="T59" fmla="*/ 15576 h 21"/>
                <a:gd name="T60" fmla="+- 0 10645 10627"/>
                <a:gd name="T61" fmla="*/ T60 w 24"/>
                <a:gd name="T62" fmla="+- 0 15581 15561"/>
                <a:gd name="T63" fmla="*/ 15581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3"/>
                  </a:lnTo>
                  <a:lnTo>
                    <a:pt x="1" y="10"/>
                  </a:lnTo>
                  <a:lnTo>
                    <a:pt x="1" y="7"/>
                  </a:lnTo>
                  <a:lnTo>
                    <a:pt x="3" y="11"/>
                  </a:lnTo>
                  <a:lnTo>
                    <a:pt x="8" y="12"/>
                  </a:lnTo>
                  <a:lnTo>
                    <a:pt x="18" y="10"/>
                  </a:lnTo>
                  <a:lnTo>
                    <a:pt x="20" y="5"/>
                  </a:lnTo>
                  <a:lnTo>
                    <a:pt x="21" y="0"/>
                  </a:lnTo>
                  <a:lnTo>
                    <a:pt x="23" y="2"/>
                  </a:lnTo>
                  <a:lnTo>
                    <a:pt x="23" y="5"/>
                  </a:lnTo>
                  <a:lnTo>
                    <a:pt x="23" y="15"/>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08" name="Freeform 307"/>
            <p:cNvSpPr>
              <a:spLocks/>
            </p:cNvSpPr>
            <p:nvPr/>
          </p:nvSpPr>
          <p:spPr bwMode="auto">
            <a:xfrm>
              <a:off x="10635" y="15557"/>
              <a:ext cx="9" cy="9"/>
            </a:xfrm>
            <a:custGeom>
              <a:avLst/>
              <a:gdLst>
                <a:gd name="T0" fmla="+- 0 10642 10636"/>
                <a:gd name="T1" fmla="*/ T0 w 9"/>
                <a:gd name="T2" fmla="+- 0 15566 15558"/>
                <a:gd name="T3" fmla="*/ 15566 h 9"/>
                <a:gd name="T4" fmla="+- 0 10640 10636"/>
                <a:gd name="T5" fmla="*/ T4 w 9"/>
                <a:gd name="T6" fmla="+- 0 15566 15558"/>
                <a:gd name="T7" fmla="*/ 15566 h 9"/>
                <a:gd name="T8" fmla="+- 0 10637 10636"/>
                <a:gd name="T9" fmla="*/ T8 w 9"/>
                <a:gd name="T10" fmla="+- 0 15566 15558"/>
                <a:gd name="T11" fmla="*/ 15566 h 9"/>
                <a:gd name="T12" fmla="+- 0 10636 10636"/>
                <a:gd name="T13" fmla="*/ T12 w 9"/>
                <a:gd name="T14" fmla="+- 0 15564 15558"/>
                <a:gd name="T15" fmla="*/ 15564 h 9"/>
                <a:gd name="T16" fmla="+- 0 10636 10636"/>
                <a:gd name="T17" fmla="*/ T16 w 9"/>
                <a:gd name="T18" fmla="+- 0 15559 15558"/>
                <a:gd name="T19" fmla="*/ 15559 h 9"/>
                <a:gd name="T20" fmla="+- 0 10637 10636"/>
                <a:gd name="T21" fmla="*/ T20 w 9"/>
                <a:gd name="T22" fmla="+- 0 15558 15558"/>
                <a:gd name="T23" fmla="*/ 15558 h 9"/>
                <a:gd name="T24" fmla="+- 0 10642 10636"/>
                <a:gd name="T25" fmla="*/ T24 w 9"/>
                <a:gd name="T26" fmla="+- 0 15558 15558"/>
                <a:gd name="T27" fmla="*/ 15558 h 9"/>
                <a:gd name="T28" fmla="+- 0 10644 10636"/>
                <a:gd name="T29" fmla="*/ T28 w 9"/>
                <a:gd name="T30" fmla="+- 0 15559 15558"/>
                <a:gd name="T31" fmla="*/ 15559 h 9"/>
                <a:gd name="T32" fmla="+- 0 10644 10636"/>
                <a:gd name="T33" fmla="*/ T32 w 9"/>
                <a:gd name="T34" fmla="+- 0 15564 15558"/>
                <a:gd name="T35" fmla="*/ 15564 h 9"/>
                <a:gd name="T36" fmla="+- 0 10642 10636"/>
                <a:gd name="T37" fmla="*/ T36 w 9"/>
                <a:gd name="T38" fmla="+- 0 15566 15558"/>
                <a:gd name="T39" fmla="*/ 15566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8"/>
                  </a:moveTo>
                  <a:lnTo>
                    <a:pt x="4" y="8"/>
                  </a:lnTo>
                  <a:lnTo>
                    <a:pt x="1" y="8"/>
                  </a:lnTo>
                  <a:lnTo>
                    <a:pt x="0" y="6"/>
                  </a:lnTo>
                  <a:lnTo>
                    <a:pt x="0" y="1"/>
                  </a:lnTo>
                  <a:lnTo>
                    <a:pt x="1" y="0"/>
                  </a:lnTo>
                  <a:lnTo>
                    <a:pt x="6" y="0"/>
                  </a:lnTo>
                  <a:lnTo>
                    <a:pt x="8" y="1"/>
                  </a:lnTo>
                  <a:lnTo>
                    <a:pt x="8" y="6"/>
                  </a:lnTo>
                  <a:lnTo>
                    <a:pt x="6" y="8"/>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09" name="Picture 308"/>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1231" y="15576"/>
              <a:ext cx="1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 name="AutoShape 215"/>
            <p:cNvSpPr>
              <a:spLocks/>
            </p:cNvSpPr>
            <p:nvPr/>
          </p:nvSpPr>
          <p:spPr bwMode="auto">
            <a:xfrm>
              <a:off x="11370" y="15917"/>
              <a:ext cx="3" cy="6"/>
            </a:xfrm>
            <a:custGeom>
              <a:avLst/>
              <a:gdLst>
                <a:gd name="T0" fmla="+- 0 11371 11370"/>
                <a:gd name="T1" fmla="*/ T0 w 3"/>
                <a:gd name="T2" fmla="+- 0 15919 15917"/>
                <a:gd name="T3" fmla="*/ 15919 h 6"/>
                <a:gd name="T4" fmla="+- 0 11370 11370"/>
                <a:gd name="T5" fmla="*/ T4 w 3"/>
                <a:gd name="T6" fmla="+- 0 15917 15917"/>
                <a:gd name="T7" fmla="*/ 15917 h 6"/>
                <a:gd name="T8" fmla="+- 0 11370 11370"/>
                <a:gd name="T9" fmla="*/ T8 w 3"/>
                <a:gd name="T10" fmla="+- 0 15917 15917"/>
                <a:gd name="T11" fmla="*/ 15917 h 6"/>
                <a:gd name="T12" fmla="+- 0 11371 11370"/>
                <a:gd name="T13" fmla="*/ T12 w 3"/>
                <a:gd name="T14" fmla="+- 0 15919 15917"/>
                <a:gd name="T15" fmla="*/ 15919 h 6"/>
                <a:gd name="T16" fmla="+- 0 11372 11370"/>
                <a:gd name="T17" fmla="*/ T16 w 3"/>
                <a:gd name="T18" fmla="+- 0 15921 15917"/>
                <a:gd name="T19" fmla="*/ 15921 h 6"/>
                <a:gd name="T20" fmla="+- 0 11371 11370"/>
                <a:gd name="T21" fmla="*/ T20 w 3"/>
                <a:gd name="T22" fmla="+- 0 15919 15917"/>
                <a:gd name="T23" fmla="*/ 15919 h 6"/>
                <a:gd name="T24" fmla="+- 0 11371 11370"/>
                <a:gd name="T25" fmla="*/ T24 w 3"/>
                <a:gd name="T26" fmla="+- 0 15919 15917"/>
                <a:gd name="T27" fmla="*/ 15919 h 6"/>
                <a:gd name="T28" fmla="+- 0 11372 11370"/>
                <a:gd name="T29" fmla="*/ T28 w 3"/>
                <a:gd name="T30" fmla="+- 0 15921 15917"/>
                <a:gd name="T31" fmla="*/ 15921 h 6"/>
                <a:gd name="T32" fmla="+- 0 11373 11370"/>
                <a:gd name="T33" fmla="*/ T32 w 3"/>
                <a:gd name="T34" fmla="+- 0 15922 15917"/>
                <a:gd name="T35" fmla="*/ 15922 h 6"/>
                <a:gd name="T36" fmla="+- 0 11373 11370"/>
                <a:gd name="T37" fmla="*/ T36 w 3"/>
                <a:gd name="T38" fmla="+- 0 15922 15917"/>
                <a:gd name="T39" fmla="*/ 15922 h 6"/>
                <a:gd name="T40" fmla="+- 0 11373 11370"/>
                <a:gd name="T41" fmla="*/ T40 w 3"/>
                <a:gd name="T42" fmla="+- 0 15922 15917"/>
                <a:gd name="T43" fmla="*/ 15922 h 6"/>
                <a:gd name="T44" fmla="+- 0 11373 11370"/>
                <a:gd name="T45" fmla="*/ T44 w 3"/>
                <a:gd name="T46" fmla="+- 0 15922 15917"/>
                <a:gd name="T47" fmla="*/ 15922 h 6"/>
                <a:gd name="T48" fmla="+- 0 11373 11370"/>
                <a:gd name="T49" fmla="*/ T48 w 3"/>
                <a:gd name="T50" fmla="+- 0 15922 15917"/>
                <a:gd name="T51" fmla="*/ 15922 h 6"/>
                <a:gd name="T52" fmla="+- 0 11372 11370"/>
                <a:gd name="T53" fmla="*/ T52 w 3"/>
                <a:gd name="T54" fmla="+- 0 15921 15917"/>
                <a:gd name="T55" fmla="*/ 15921 h 6"/>
                <a:gd name="T56" fmla="+- 0 11372 11370"/>
                <a:gd name="T57" fmla="*/ T56 w 3"/>
                <a:gd name="T58" fmla="+- 0 15921 15917"/>
                <a:gd name="T59" fmla="*/ 15921 h 6"/>
                <a:gd name="T60" fmla="+- 0 11373 11370"/>
                <a:gd name="T61" fmla="*/ T60 w 3"/>
                <a:gd name="T62" fmla="+- 0 15922 15917"/>
                <a:gd name="T63" fmla="*/ 15922 h 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 h="6">
                  <a:moveTo>
                    <a:pt x="1" y="2"/>
                  </a:moveTo>
                  <a:lnTo>
                    <a:pt x="0" y="0"/>
                  </a:lnTo>
                  <a:lnTo>
                    <a:pt x="1" y="2"/>
                  </a:lnTo>
                  <a:close/>
                  <a:moveTo>
                    <a:pt x="2" y="4"/>
                  </a:moveTo>
                  <a:lnTo>
                    <a:pt x="1" y="2"/>
                  </a:lnTo>
                  <a:lnTo>
                    <a:pt x="2" y="4"/>
                  </a:lnTo>
                  <a:close/>
                  <a:moveTo>
                    <a:pt x="3" y="5"/>
                  </a:moveTo>
                  <a:lnTo>
                    <a:pt x="3" y="5"/>
                  </a:lnTo>
                  <a:close/>
                  <a:moveTo>
                    <a:pt x="3" y="5"/>
                  </a:moveTo>
                  <a:lnTo>
                    <a:pt x="2" y="4"/>
                  </a:lnTo>
                  <a:lnTo>
                    <a:pt x="3" y="5"/>
                  </a:lnTo>
                  <a:close/>
                </a:path>
              </a:pathLst>
            </a:custGeom>
            <a:solidFill>
              <a:srgbClr val="539D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1" name="Freeform 310"/>
            <p:cNvSpPr>
              <a:spLocks/>
            </p:cNvSpPr>
            <p:nvPr/>
          </p:nvSpPr>
          <p:spPr bwMode="auto">
            <a:xfrm>
              <a:off x="11255" y="15891"/>
              <a:ext cx="8" cy="29"/>
            </a:xfrm>
            <a:custGeom>
              <a:avLst/>
              <a:gdLst>
                <a:gd name="T0" fmla="+- 0 11255 11255"/>
                <a:gd name="T1" fmla="*/ T0 w 8"/>
                <a:gd name="T2" fmla="+- 0 15919 15891"/>
                <a:gd name="T3" fmla="*/ 15919 h 29"/>
                <a:gd name="T4" fmla="+- 0 11257 11255"/>
                <a:gd name="T5" fmla="*/ T4 w 8"/>
                <a:gd name="T6" fmla="+- 0 15910 15891"/>
                <a:gd name="T7" fmla="*/ 15910 h 29"/>
                <a:gd name="T8" fmla="+- 0 11259 11255"/>
                <a:gd name="T9" fmla="*/ T8 w 8"/>
                <a:gd name="T10" fmla="+- 0 15900 15891"/>
                <a:gd name="T11" fmla="*/ 15900 h 29"/>
                <a:gd name="T12" fmla="+- 0 11263 11255"/>
                <a:gd name="T13" fmla="*/ T12 w 8"/>
                <a:gd name="T14" fmla="+- 0 15891 15891"/>
                <a:gd name="T15" fmla="*/ 15891 h 29"/>
                <a:gd name="T16" fmla="+- 0 11259 11255"/>
                <a:gd name="T17" fmla="*/ T16 w 8"/>
                <a:gd name="T18" fmla="+- 0 15901 15891"/>
                <a:gd name="T19" fmla="*/ 15901 h 29"/>
                <a:gd name="T20" fmla="+- 0 11257 11255"/>
                <a:gd name="T21" fmla="*/ T20 w 8"/>
                <a:gd name="T22" fmla="+- 0 15910 15891"/>
                <a:gd name="T23" fmla="*/ 15910 h 29"/>
                <a:gd name="T24" fmla="+- 0 11255 11255"/>
                <a:gd name="T25" fmla="*/ T24 w 8"/>
                <a:gd name="T26" fmla="+- 0 15919 15891"/>
                <a:gd name="T27" fmla="*/ 15919 h 29"/>
              </a:gdLst>
              <a:ahLst/>
              <a:cxnLst>
                <a:cxn ang="0">
                  <a:pos x="T1" y="T3"/>
                </a:cxn>
                <a:cxn ang="0">
                  <a:pos x="T5" y="T7"/>
                </a:cxn>
                <a:cxn ang="0">
                  <a:pos x="T9" y="T11"/>
                </a:cxn>
                <a:cxn ang="0">
                  <a:pos x="T13" y="T15"/>
                </a:cxn>
                <a:cxn ang="0">
                  <a:pos x="T17" y="T19"/>
                </a:cxn>
                <a:cxn ang="0">
                  <a:pos x="T21" y="T23"/>
                </a:cxn>
                <a:cxn ang="0">
                  <a:pos x="T25" y="T27"/>
                </a:cxn>
              </a:cxnLst>
              <a:rect l="0" t="0" r="r" b="b"/>
              <a:pathLst>
                <a:path w="8" h="29">
                  <a:moveTo>
                    <a:pt x="0" y="28"/>
                  </a:moveTo>
                  <a:lnTo>
                    <a:pt x="2" y="19"/>
                  </a:lnTo>
                  <a:lnTo>
                    <a:pt x="4" y="9"/>
                  </a:lnTo>
                  <a:lnTo>
                    <a:pt x="8" y="0"/>
                  </a:lnTo>
                  <a:lnTo>
                    <a:pt x="4" y="10"/>
                  </a:lnTo>
                  <a:lnTo>
                    <a:pt x="2" y="19"/>
                  </a:lnTo>
                  <a:lnTo>
                    <a:pt x="0" y="28"/>
                  </a:lnTo>
                  <a:close/>
                </a:path>
              </a:pathLst>
            </a:custGeom>
            <a:solidFill>
              <a:srgbClr val="407D9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2" name="Picture 31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248" y="15576"/>
              <a:ext cx="151"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Freeform 312"/>
            <p:cNvSpPr>
              <a:spLocks/>
            </p:cNvSpPr>
            <p:nvPr/>
          </p:nvSpPr>
          <p:spPr bwMode="auto">
            <a:xfrm>
              <a:off x="11237" y="15873"/>
              <a:ext cx="3" cy="9"/>
            </a:xfrm>
            <a:custGeom>
              <a:avLst/>
              <a:gdLst>
                <a:gd name="T0" fmla="+- 0 11240 11237"/>
                <a:gd name="T1" fmla="*/ T0 w 3"/>
                <a:gd name="T2" fmla="+- 0 15882 15874"/>
                <a:gd name="T3" fmla="*/ 15882 h 9"/>
                <a:gd name="T4" fmla="+- 0 11237 11237"/>
                <a:gd name="T5" fmla="*/ T4 w 3"/>
                <a:gd name="T6" fmla="+- 0 15874 15874"/>
                <a:gd name="T7" fmla="*/ 15874 h 9"/>
                <a:gd name="T8" fmla="+- 0 11240 11237"/>
                <a:gd name="T9" fmla="*/ T8 w 3"/>
                <a:gd name="T10" fmla="+- 0 15882 15874"/>
                <a:gd name="T11" fmla="*/ 15882 h 9"/>
              </a:gdLst>
              <a:ahLst/>
              <a:cxnLst>
                <a:cxn ang="0">
                  <a:pos x="T1" y="T3"/>
                </a:cxn>
                <a:cxn ang="0">
                  <a:pos x="T5" y="T7"/>
                </a:cxn>
                <a:cxn ang="0">
                  <a:pos x="T9" y="T11"/>
                </a:cxn>
              </a:cxnLst>
              <a:rect l="0" t="0" r="r" b="b"/>
              <a:pathLst>
                <a:path w="3" h="9">
                  <a:moveTo>
                    <a:pt x="3" y="8"/>
                  </a:moveTo>
                  <a:lnTo>
                    <a:pt x="0" y="0"/>
                  </a:lnTo>
                  <a:lnTo>
                    <a:pt x="3" y="8"/>
                  </a:lnTo>
                  <a:close/>
                </a:path>
              </a:pathLst>
            </a:custGeom>
            <a:solidFill>
              <a:srgbClr val="7D726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14" name="Picture 313"/>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1237" y="15851"/>
              <a:ext cx="1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 name="Picture 314"/>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1262" y="15576"/>
              <a:ext cx="161"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315"/>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1242" y="15576"/>
              <a:ext cx="177"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 name="Freeform 316"/>
            <p:cNvSpPr>
              <a:spLocks/>
            </p:cNvSpPr>
            <p:nvPr/>
          </p:nvSpPr>
          <p:spPr bwMode="auto">
            <a:xfrm>
              <a:off x="11243" y="15561"/>
              <a:ext cx="180" cy="16"/>
            </a:xfrm>
            <a:custGeom>
              <a:avLst/>
              <a:gdLst>
                <a:gd name="T0" fmla="+- 0 11420 11244"/>
                <a:gd name="T1" fmla="*/ T0 w 180"/>
                <a:gd name="T2" fmla="+- 0 15576 15561"/>
                <a:gd name="T3" fmla="*/ 15576 h 16"/>
                <a:gd name="T4" fmla="+- 0 11247 11244"/>
                <a:gd name="T5" fmla="*/ T4 w 180"/>
                <a:gd name="T6" fmla="+- 0 15576 15561"/>
                <a:gd name="T7" fmla="*/ 15576 h 16"/>
                <a:gd name="T8" fmla="+- 0 11244 11244"/>
                <a:gd name="T9" fmla="*/ T8 w 180"/>
                <a:gd name="T10" fmla="+- 0 15573 15561"/>
                <a:gd name="T11" fmla="*/ 15573 h 16"/>
                <a:gd name="T12" fmla="+- 0 11244 11244"/>
                <a:gd name="T13" fmla="*/ T12 w 180"/>
                <a:gd name="T14" fmla="+- 0 15565 15561"/>
                <a:gd name="T15" fmla="*/ 15565 h 16"/>
                <a:gd name="T16" fmla="+- 0 11247 11244"/>
                <a:gd name="T17" fmla="*/ T16 w 180"/>
                <a:gd name="T18" fmla="+- 0 15561 15561"/>
                <a:gd name="T19" fmla="*/ 15561 h 16"/>
                <a:gd name="T20" fmla="+- 0 11252 11244"/>
                <a:gd name="T21" fmla="*/ T20 w 180"/>
                <a:gd name="T22" fmla="+- 0 15561 15561"/>
                <a:gd name="T23" fmla="*/ 15561 h 16"/>
                <a:gd name="T24" fmla="+- 0 11420 11244"/>
                <a:gd name="T25" fmla="*/ T24 w 180"/>
                <a:gd name="T26" fmla="+- 0 15561 15561"/>
                <a:gd name="T27" fmla="*/ 15561 h 16"/>
                <a:gd name="T28" fmla="+- 0 11423 11244"/>
                <a:gd name="T29" fmla="*/ T28 w 180"/>
                <a:gd name="T30" fmla="+- 0 15565 15561"/>
                <a:gd name="T31" fmla="*/ 15565 h 16"/>
                <a:gd name="T32" fmla="+- 0 11423 11244"/>
                <a:gd name="T33" fmla="*/ T32 w 180"/>
                <a:gd name="T34" fmla="+- 0 15573 15561"/>
                <a:gd name="T35" fmla="*/ 15573 h 16"/>
                <a:gd name="T36" fmla="+- 0 11420 11244"/>
                <a:gd name="T37" fmla="*/ T36 w 180"/>
                <a:gd name="T38" fmla="+- 0 15576 15561"/>
                <a:gd name="T39" fmla="*/ 15576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0" h="16">
                  <a:moveTo>
                    <a:pt x="176" y="15"/>
                  </a:moveTo>
                  <a:lnTo>
                    <a:pt x="3" y="15"/>
                  </a:lnTo>
                  <a:lnTo>
                    <a:pt x="0" y="12"/>
                  </a:lnTo>
                  <a:lnTo>
                    <a:pt x="0" y="4"/>
                  </a:lnTo>
                  <a:lnTo>
                    <a:pt x="3" y="0"/>
                  </a:lnTo>
                  <a:lnTo>
                    <a:pt x="8" y="0"/>
                  </a:lnTo>
                  <a:lnTo>
                    <a:pt x="176" y="0"/>
                  </a:lnTo>
                  <a:lnTo>
                    <a:pt x="179" y="4"/>
                  </a:lnTo>
                  <a:lnTo>
                    <a:pt x="179" y="12"/>
                  </a:lnTo>
                  <a:lnTo>
                    <a:pt x="176" y="15"/>
                  </a:lnTo>
                  <a:close/>
                </a:path>
              </a:pathLst>
            </a:custGeom>
            <a:solidFill>
              <a:srgbClr val="7EA2A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8" name="Freeform 317"/>
            <p:cNvSpPr>
              <a:spLocks/>
            </p:cNvSpPr>
            <p:nvPr/>
          </p:nvSpPr>
          <p:spPr bwMode="auto">
            <a:xfrm>
              <a:off x="11244" y="15561"/>
              <a:ext cx="179" cy="11"/>
            </a:xfrm>
            <a:custGeom>
              <a:avLst/>
              <a:gdLst>
                <a:gd name="T0" fmla="+- 0 11419 11244"/>
                <a:gd name="T1" fmla="*/ T0 w 179"/>
                <a:gd name="T2" fmla="+- 0 15572 15561"/>
                <a:gd name="T3" fmla="*/ 15572 h 11"/>
                <a:gd name="T4" fmla="+- 0 11248 11244"/>
                <a:gd name="T5" fmla="*/ T4 w 179"/>
                <a:gd name="T6" fmla="+- 0 15572 15561"/>
                <a:gd name="T7" fmla="*/ 15572 h 11"/>
                <a:gd name="T8" fmla="+- 0 11245 11244"/>
                <a:gd name="T9" fmla="*/ T8 w 179"/>
                <a:gd name="T10" fmla="+- 0 15570 15561"/>
                <a:gd name="T11" fmla="*/ 15570 h 11"/>
                <a:gd name="T12" fmla="+- 0 11244 11244"/>
                <a:gd name="T13" fmla="*/ T12 w 179"/>
                <a:gd name="T14" fmla="+- 0 15567 15561"/>
                <a:gd name="T15" fmla="*/ 15567 h 11"/>
                <a:gd name="T16" fmla="+- 0 11245 11244"/>
                <a:gd name="T17" fmla="*/ T16 w 179"/>
                <a:gd name="T18" fmla="+- 0 15563 15561"/>
                <a:gd name="T19" fmla="*/ 15563 h 11"/>
                <a:gd name="T20" fmla="+- 0 11248 11244"/>
                <a:gd name="T21" fmla="*/ T20 w 179"/>
                <a:gd name="T22" fmla="+- 0 15561 15561"/>
                <a:gd name="T23" fmla="*/ 15561 h 11"/>
                <a:gd name="T24" fmla="+- 0 11419 11244"/>
                <a:gd name="T25" fmla="*/ T24 w 179"/>
                <a:gd name="T26" fmla="+- 0 15561 15561"/>
                <a:gd name="T27" fmla="*/ 15561 h 11"/>
                <a:gd name="T28" fmla="+- 0 11422 11244"/>
                <a:gd name="T29" fmla="*/ T28 w 179"/>
                <a:gd name="T30" fmla="+- 0 15563 15561"/>
                <a:gd name="T31" fmla="*/ 15563 h 11"/>
                <a:gd name="T32" fmla="+- 0 11423 11244"/>
                <a:gd name="T33" fmla="*/ T32 w 179"/>
                <a:gd name="T34" fmla="+- 0 15567 15561"/>
                <a:gd name="T35" fmla="*/ 15567 h 11"/>
                <a:gd name="T36" fmla="+- 0 11422 11244"/>
                <a:gd name="T37" fmla="*/ T36 w 179"/>
                <a:gd name="T38" fmla="+- 0 15570 15561"/>
                <a:gd name="T39" fmla="*/ 15570 h 11"/>
                <a:gd name="T40" fmla="+- 0 11419 11244"/>
                <a:gd name="T41" fmla="*/ T40 w 179"/>
                <a:gd name="T42" fmla="+- 0 15572 15561"/>
                <a:gd name="T43" fmla="*/ 1557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79" h="11">
                  <a:moveTo>
                    <a:pt x="175" y="11"/>
                  </a:moveTo>
                  <a:lnTo>
                    <a:pt x="4" y="11"/>
                  </a:lnTo>
                  <a:lnTo>
                    <a:pt x="1" y="9"/>
                  </a:lnTo>
                  <a:lnTo>
                    <a:pt x="0" y="6"/>
                  </a:lnTo>
                  <a:lnTo>
                    <a:pt x="1" y="2"/>
                  </a:lnTo>
                  <a:lnTo>
                    <a:pt x="4" y="0"/>
                  </a:lnTo>
                  <a:lnTo>
                    <a:pt x="175" y="0"/>
                  </a:lnTo>
                  <a:lnTo>
                    <a:pt x="178" y="2"/>
                  </a:lnTo>
                  <a:lnTo>
                    <a:pt x="179" y="6"/>
                  </a:lnTo>
                  <a:lnTo>
                    <a:pt x="178" y="9"/>
                  </a:lnTo>
                  <a:lnTo>
                    <a:pt x="175" y="11"/>
                  </a:lnTo>
                  <a:close/>
                </a:path>
              </a:pathLst>
            </a:custGeom>
            <a:solidFill>
              <a:srgbClr val="A3C1B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19" name="Freeform 318"/>
            <p:cNvSpPr>
              <a:spLocks/>
            </p:cNvSpPr>
            <p:nvPr/>
          </p:nvSpPr>
          <p:spPr bwMode="auto">
            <a:xfrm>
              <a:off x="11416" y="15555"/>
              <a:ext cx="24" cy="27"/>
            </a:xfrm>
            <a:custGeom>
              <a:avLst/>
              <a:gdLst>
                <a:gd name="T0" fmla="+- 0 11434 11416"/>
                <a:gd name="T1" fmla="*/ T0 w 24"/>
                <a:gd name="T2" fmla="+- 0 15582 15556"/>
                <a:gd name="T3" fmla="*/ 15582 h 27"/>
                <a:gd name="T4" fmla="+- 0 11422 11416"/>
                <a:gd name="T5" fmla="*/ T4 w 24"/>
                <a:gd name="T6" fmla="+- 0 15582 15556"/>
                <a:gd name="T7" fmla="*/ 15582 h 27"/>
                <a:gd name="T8" fmla="+- 0 11418 11416"/>
                <a:gd name="T9" fmla="*/ T8 w 24"/>
                <a:gd name="T10" fmla="+- 0 15580 15556"/>
                <a:gd name="T11" fmla="*/ 15580 h 27"/>
                <a:gd name="T12" fmla="+- 0 11416 11416"/>
                <a:gd name="T13" fmla="*/ T12 w 24"/>
                <a:gd name="T14" fmla="+- 0 15577 15556"/>
                <a:gd name="T15" fmla="*/ 15577 h 27"/>
                <a:gd name="T16" fmla="+- 0 11417 11416"/>
                <a:gd name="T17" fmla="*/ T16 w 24"/>
                <a:gd name="T18" fmla="+- 0 15574 15556"/>
                <a:gd name="T19" fmla="*/ 15574 h 27"/>
                <a:gd name="T20" fmla="+- 0 11417 11416"/>
                <a:gd name="T21" fmla="*/ T20 w 24"/>
                <a:gd name="T22" fmla="+- 0 15571 15556"/>
                <a:gd name="T23" fmla="*/ 15571 h 27"/>
                <a:gd name="T24" fmla="+- 0 11417 11416"/>
                <a:gd name="T25" fmla="*/ T24 w 24"/>
                <a:gd name="T26" fmla="+- 0 15566 15556"/>
                <a:gd name="T27" fmla="*/ 15566 h 27"/>
                <a:gd name="T28" fmla="+- 0 11417 11416"/>
                <a:gd name="T29" fmla="*/ T28 w 24"/>
                <a:gd name="T30" fmla="+- 0 15563 15556"/>
                <a:gd name="T31" fmla="*/ 15563 h 27"/>
                <a:gd name="T32" fmla="+- 0 11416 11416"/>
                <a:gd name="T33" fmla="*/ T32 w 24"/>
                <a:gd name="T34" fmla="+- 0 15561 15556"/>
                <a:gd name="T35" fmla="*/ 15561 h 27"/>
                <a:gd name="T36" fmla="+- 0 11419 11416"/>
                <a:gd name="T37" fmla="*/ T36 w 24"/>
                <a:gd name="T38" fmla="+- 0 15558 15556"/>
                <a:gd name="T39" fmla="*/ 15558 h 27"/>
                <a:gd name="T40" fmla="+- 0 11422 11416"/>
                <a:gd name="T41" fmla="*/ T40 w 24"/>
                <a:gd name="T42" fmla="+- 0 15556 15556"/>
                <a:gd name="T43" fmla="*/ 15556 h 27"/>
                <a:gd name="T44" fmla="+- 0 11434 11416"/>
                <a:gd name="T45" fmla="*/ T44 w 24"/>
                <a:gd name="T46" fmla="+- 0 15556 15556"/>
                <a:gd name="T47" fmla="*/ 15556 h 27"/>
                <a:gd name="T48" fmla="+- 0 11440 11416"/>
                <a:gd name="T49" fmla="*/ T48 w 24"/>
                <a:gd name="T50" fmla="+- 0 15562 15556"/>
                <a:gd name="T51" fmla="*/ 15562 h 27"/>
                <a:gd name="T52" fmla="+- 0 11440 11416"/>
                <a:gd name="T53" fmla="*/ T52 w 24"/>
                <a:gd name="T54" fmla="+- 0 15576 15556"/>
                <a:gd name="T55" fmla="*/ 15576 h 27"/>
                <a:gd name="T56" fmla="+- 0 11434 11416"/>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8" y="26"/>
                  </a:moveTo>
                  <a:lnTo>
                    <a:pt x="6" y="26"/>
                  </a:lnTo>
                  <a:lnTo>
                    <a:pt x="2" y="24"/>
                  </a:lnTo>
                  <a:lnTo>
                    <a:pt x="0" y="21"/>
                  </a:lnTo>
                  <a:lnTo>
                    <a:pt x="1" y="18"/>
                  </a:lnTo>
                  <a:lnTo>
                    <a:pt x="1" y="15"/>
                  </a:lnTo>
                  <a:lnTo>
                    <a:pt x="1" y="10"/>
                  </a:lnTo>
                  <a:lnTo>
                    <a:pt x="1" y="7"/>
                  </a:lnTo>
                  <a:lnTo>
                    <a:pt x="0" y="5"/>
                  </a:lnTo>
                  <a:lnTo>
                    <a:pt x="3" y="2"/>
                  </a:lnTo>
                  <a:lnTo>
                    <a:pt x="6" y="0"/>
                  </a:lnTo>
                  <a:lnTo>
                    <a:pt x="18" y="0"/>
                  </a:lnTo>
                  <a:lnTo>
                    <a:pt x="24" y="6"/>
                  </a:lnTo>
                  <a:lnTo>
                    <a:pt x="24" y="20"/>
                  </a:lnTo>
                  <a:lnTo>
                    <a:pt x="18"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0" name="Freeform 319"/>
            <p:cNvSpPr>
              <a:spLocks/>
            </p:cNvSpPr>
            <p:nvPr/>
          </p:nvSpPr>
          <p:spPr bwMode="auto">
            <a:xfrm>
              <a:off x="11416" y="15561"/>
              <a:ext cx="24" cy="21"/>
            </a:xfrm>
            <a:custGeom>
              <a:avLst/>
              <a:gdLst>
                <a:gd name="T0" fmla="+- 0 11434 11416"/>
                <a:gd name="T1" fmla="*/ T0 w 24"/>
                <a:gd name="T2" fmla="+- 0 15582 15562"/>
                <a:gd name="T3" fmla="*/ 15582 h 21"/>
                <a:gd name="T4" fmla="+- 0 11422 11416"/>
                <a:gd name="T5" fmla="*/ T4 w 24"/>
                <a:gd name="T6" fmla="+- 0 15582 15562"/>
                <a:gd name="T7" fmla="*/ 15582 h 21"/>
                <a:gd name="T8" fmla="+- 0 11418 11416"/>
                <a:gd name="T9" fmla="*/ T8 w 24"/>
                <a:gd name="T10" fmla="+- 0 15580 15562"/>
                <a:gd name="T11" fmla="*/ 15580 h 21"/>
                <a:gd name="T12" fmla="+- 0 11416 11416"/>
                <a:gd name="T13" fmla="*/ T12 w 24"/>
                <a:gd name="T14" fmla="+- 0 15577 15562"/>
                <a:gd name="T15" fmla="*/ 15577 h 21"/>
                <a:gd name="T16" fmla="+- 0 11417 11416"/>
                <a:gd name="T17" fmla="*/ T16 w 24"/>
                <a:gd name="T18" fmla="+- 0 15574 15562"/>
                <a:gd name="T19" fmla="*/ 15574 h 21"/>
                <a:gd name="T20" fmla="+- 0 11417 11416"/>
                <a:gd name="T21" fmla="*/ T20 w 24"/>
                <a:gd name="T22" fmla="+- 0 15572 15562"/>
                <a:gd name="T23" fmla="*/ 15572 h 21"/>
                <a:gd name="T24" fmla="+- 0 11417 11416"/>
                <a:gd name="T25" fmla="*/ T24 w 24"/>
                <a:gd name="T26" fmla="+- 0 15569 15562"/>
                <a:gd name="T27" fmla="*/ 15569 h 21"/>
                <a:gd name="T28" fmla="+- 0 11420 11416"/>
                <a:gd name="T29" fmla="*/ T28 w 24"/>
                <a:gd name="T30" fmla="+- 0 15572 15562"/>
                <a:gd name="T31" fmla="*/ 15572 h 21"/>
                <a:gd name="T32" fmla="+- 0 11424 11416"/>
                <a:gd name="T33" fmla="*/ T32 w 24"/>
                <a:gd name="T34" fmla="+- 0 15573 15562"/>
                <a:gd name="T35" fmla="*/ 15573 h 21"/>
                <a:gd name="T36" fmla="+- 0 11434 11416"/>
                <a:gd name="T37" fmla="*/ T36 w 24"/>
                <a:gd name="T38" fmla="+- 0 15571 15562"/>
                <a:gd name="T39" fmla="*/ 15571 h 21"/>
                <a:gd name="T40" fmla="+- 0 11436 11416"/>
                <a:gd name="T41" fmla="*/ T40 w 24"/>
                <a:gd name="T42" fmla="+- 0 15567 15562"/>
                <a:gd name="T43" fmla="*/ 15567 h 21"/>
                <a:gd name="T44" fmla="+- 0 11437 11416"/>
                <a:gd name="T45" fmla="*/ T44 w 24"/>
                <a:gd name="T46" fmla="+- 0 15562 15562"/>
                <a:gd name="T47" fmla="*/ 15562 h 21"/>
                <a:gd name="T48" fmla="+- 0 11439 11416"/>
                <a:gd name="T49" fmla="*/ T48 w 24"/>
                <a:gd name="T50" fmla="+- 0 15564 15562"/>
                <a:gd name="T51" fmla="*/ 15564 h 21"/>
                <a:gd name="T52" fmla="+- 0 11440 11416"/>
                <a:gd name="T53" fmla="*/ T52 w 24"/>
                <a:gd name="T54" fmla="+- 0 15566 15562"/>
                <a:gd name="T55" fmla="*/ 15566 h 21"/>
                <a:gd name="T56" fmla="+- 0 11440 11416"/>
                <a:gd name="T57" fmla="*/ T56 w 24"/>
                <a:gd name="T58" fmla="+- 0 15576 15562"/>
                <a:gd name="T59" fmla="*/ 15576 h 21"/>
                <a:gd name="T60" fmla="+- 0 11434 11416"/>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8" y="20"/>
                  </a:moveTo>
                  <a:lnTo>
                    <a:pt x="6" y="20"/>
                  </a:lnTo>
                  <a:lnTo>
                    <a:pt x="2" y="18"/>
                  </a:lnTo>
                  <a:lnTo>
                    <a:pt x="0" y="15"/>
                  </a:lnTo>
                  <a:lnTo>
                    <a:pt x="1" y="12"/>
                  </a:lnTo>
                  <a:lnTo>
                    <a:pt x="1" y="10"/>
                  </a:lnTo>
                  <a:lnTo>
                    <a:pt x="1" y="7"/>
                  </a:lnTo>
                  <a:lnTo>
                    <a:pt x="4" y="10"/>
                  </a:lnTo>
                  <a:lnTo>
                    <a:pt x="8" y="11"/>
                  </a:lnTo>
                  <a:lnTo>
                    <a:pt x="18" y="9"/>
                  </a:lnTo>
                  <a:lnTo>
                    <a:pt x="20" y="5"/>
                  </a:lnTo>
                  <a:lnTo>
                    <a:pt x="21" y="0"/>
                  </a:lnTo>
                  <a:lnTo>
                    <a:pt x="23" y="2"/>
                  </a:lnTo>
                  <a:lnTo>
                    <a:pt x="24" y="4"/>
                  </a:lnTo>
                  <a:lnTo>
                    <a:pt x="24" y="14"/>
                  </a:lnTo>
                  <a:lnTo>
                    <a:pt x="18"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1" name="Freeform 320"/>
            <p:cNvSpPr>
              <a:spLocks/>
            </p:cNvSpPr>
            <p:nvPr/>
          </p:nvSpPr>
          <p:spPr bwMode="auto">
            <a:xfrm>
              <a:off x="11424" y="15557"/>
              <a:ext cx="9" cy="9"/>
            </a:xfrm>
            <a:custGeom>
              <a:avLst/>
              <a:gdLst>
                <a:gd name="T0" fmla="+- 0 11431 11425"/>
                <a:gd name="T1" fmla="*/ T0 w 9"/>
                <a:gd name="T2" fmla="+- 0 15567 15558"/>
                <a:gd name="T3" fmla="*/ 15567 h 9"/>
                <a:gd name="T4" fmla="+- 0 11429 11425"/>
                <a:gd name="T5" fmla="*/ T4 w 9"/>
                <a:gd name="T6" fmla="+- 0 15567 15558"/>
                <a:gd name="T7" fmla="*/ 15567 h 9"/>
                <a:gd name="T8" fmla="+- 0 11427 11425"/>
                <a:gd name="T9" fmla="*/ T8 w 9"/>
                <a:gd name="T10" fmla="+- 0 15567 15558"/>
                <a:gd name="T11" fmla="*/ 15567 h 9"/>
                <a:gd name="T12" fmla="+- 0 11425 11425"/>
                <a:gd name="T13" fmla="*/ T12 w 9"/>
                <a:gd name="T14" fmla="+- 0 15565 15558"/>
                <a:gd name="T15" fmla="*/ 15565 h 9"/>
                <a:gd name="T16" fmla="+- 0 11425 11425"/>
                <a:gd name="T17" fmla="*/ T16 w 9"/>
                <a:gd name="T18" fmla="+- 0 15560 15558"/>
                <a:gd name="T19" fmla="*/ 15560 h 9"/>
                <a:gd name="T20" fmla="+- 0 11427 11425"/>
                <a:gd name="T21" fmla="*/ T20 w 9"/>
                <a:gd name="T22" fmla="+- 0 15558 15558"/>
                <a:gd name="T23" fmla="*/ 15558 h 9"/>
                <a:gd name="T24" fmla="+- 0 11431 11425"/>
                <a:gd name="T25" fmla="*/ T24 w 9"/>
                <a:gd name="T26" fmla="+- 0 15558 15558"/>
                <a:gd name="T27" fmla="*/ 15558 h 9"/>
                <a:gd name="T28" fmla="+- 0 11433 11425"/>
                <a:gd name="T29" fmla="*/ T28 w 9"/>
                <a:gd name="T30" fmla="+- 0 15560 15558"/>
                <a:gd name="T31" fmla="*/ 15560 h 9"/>
                <a:gd name="T32" fmla="+- 0 11433 11425"/>
                <a:gd name="T33" fmla="*/ T32 w 9"/>
                <a:gd name="T34" fmla="+- 0 15565 15558"/>
                <a:gd name="T35" fmla="*/ 15565 h 9"/>
                <a:gd name="T36" fmla="+- 0 11431 11425"/>
                <a:gd name="T37" fmla="*/ T36 w 9"/>
                <a:gd name="T38" fmla="+- 0 15567 15558"/>
                <a:gd name="T39" fmla="*/ 1556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 h="9">
                  <a:moveTo>
                    <a:pt x="6" y="9"/>
                  </a:moveTo>
                  <a:lnTo>
                    <a:pt x="4" y="9"/>
                  </a:lnTo>
                  <a:lnTo>
                    <a:pt x="2" y="9"/>
                  </a:lnTo>
                  <a:lnTo>
                    <a:pt x="0" y="7"/>
                  </a:lnTo>
                  <a:lnTo>
                    <a:pt x="0" y="2"/>
                  </a:lnTo>
                  <a:lnTo>
                    <a:pt x="2" y="0"/>
                  </a:lnTo>
                  <a:lnTo>
                    <a:pt x="6" y="0"/>
                  </a:lnTo>
                  <a:lnTo>
                    <a:pt x="8" y="2"/>
                  </a:lnTo>
                  <a:lnTo>
                    <a:pt x="8" y="7"/>
                  </a:lnTo>
                  <a:lnTo>
                    <a:pt x="6" y="9"/>
                  </a:lnTo>
                  <a:close/>
                </a:path>
              </a:pathLst>
            </a:custGeom>
            <a:solidFill>
              <a:srgbClr val="F7DE1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2" name="Freeform 321"/>
            <p:cNvSpPr>
              <a:spLocks/>
            </p:cNvSpPr>
            <p:nvPr/>
          </p:nvSpPr>
          <p:spPr bwMode="auto">
            <a:xfrm>
              <a:off x="11226" y="15555"/>
              <a:ext cx="24" cy="27"/>
            </a:xfrm>
            <a:custGeom>
              <a:avLst/>
              <a:gdLst>
                <a:gd name="T0" fmla="+- 0 11244 11227"/>
                <a:gd name="T1" fmla="*/ T0 w 24"/>
                <a:gd name="T2" fmla="+- 0 15582 15556"/>
                <a:gd name="T3" fmla="*/ 15582 h 27"/>
                <a:gd name="T4" fmla="+- 0 11233 11227"/>
                <a:gd name="T5" fmla="*/ T4 w 24"/>
                <a:gd name="T6" fmla="+- 0 15582 15556"/>
                <a:gd name="T7" fmla="*/ 15582 h 27"/>
                <a:gd name="T8" fmla="+- 0 11227 11227"/>
                <a:gd name="T9" fmla="*/ T8 w 24"/>
                <a:gd name="T10" fmla="+- 0 15576 15556"/>
                <a:gd name="T11" fmla="*/ 15576 h 27"/>
                <a:gd name="T12" fmla="+- 0 11227 11227"/>
                <a:gd name="T13" fmla="*/ T12 w 24"/>
                <a:gd name="T14" fmla="+- 0 15562 15556"/>
                <a:gd name="T15" fmla="*/ 15562 h 27"/>
                <a:gd name="T16" fmla="+- 0 11233 11227"/>
                <a:gd name="T17" fmla="*/ T16 w 24"/>
                <a:gd name="T18" fmla="+- 0 15556 15556"/>
                <a:gd name="T19" fmla="*/ 15556 h 27"/>
                <a:gd name="T20" fmla="+- 0 11244 11227"/>
                <a:gd name="T21" fmla="*/ T20 w 24"/>
                <a:gd name="T22" fmla="+- 0 15556 15556"/>
                <a:gd name="T23" fmla="*/ 15556 h 27"/>
                <a:gd name="T24" fmla="+- 0 11248 11227"/>
                <a:gd name="T25" fmla="*/ T24 w 24"/>
                <a:gd name="T26" fmla="+- 0 15558 15556"/>
                <a:gd name="T27" fmla="*/ 15558 h 27"/>
                <a:gd name="T28" fmla="+- 0 11250 11227"/>
                <a:gd name="T29" fmla="*/ T28 w 24"/>
                <a:gd name="T30" fmla="+- 0 15561 15556"/>
                <a:gd name="T31" fmla="*/ 15561 h 27"/>
                <a:gd name="T32" fmla="+- 0 11250 11227"/>
                <a:gd name="T33" fmla="*/ T32 w 24"/>
                <a:gd name="T34" fmla="+- 0 15563 15556"/>
                <a:gd name="T35" fmla="*/ 15563 h 27"/>
                <a:gd name="T36" fmla="+- 0 11249 11227"/>
                <a:gd name="T37" fmla="*/ T36 w 24"/>
                <a:gd name="T38" fmla="+- 0 15566 15556"/>
                <a:gd name="T39" fmla="*/ 15566 h 27"/>
                <a:gd name="T40" fmla="+- 0 11249 11227"/>
                <a:gd name="T41" fmla="*/ T40 w 24"/>
                <a:gd name="T42" fmla="+- 0 15571 15556"/>
                <a:gd name="T43" fmla="*/ 15571 h 27"/>
                <a:gd name="T44" fmla="+- 0 11250 11227"/>
                <a:gd name="T45" fmla="*/ T44 w 24"/>
                <a:gd name="T46" fmla="+- 0 15574 15556"/>
                <a:gd name="T47" fmla="*/ 15574 h 27"/>
                <a:gd name="T48" fmla="+- 0 11250 11227"/>
                <a:gd name="T49" fmla="*/ T48 w 24"/>
                <a:gd name="T50" fmla="+- 0 15577 15556"/>
                <a:gd name="T51" fmla="*/ 15577 h 27"/>
                <a:gd name="T52" fmla="+- 0 11248 11227"/>
                <a:gd name="T53" fmla="*/ T52 w 24"/>
                <a:gd name="T54" fmla="+- 0 15580 15556"/>
                <a:gd name="T55" fmla="*/ 15580 h 27"/>
                <a:gd name="T56" fmla="+- 0 11244 11227"/>
                <a:gd name="T57" fmla="*/ T56 w 24"/>
                <a:gd name="T58" fmla="+- 0 15582 15556"/>
                <a:gd name="T59" fmla="*/ 15582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4" h="27">
                  <a:moveTo>
                    <a:pt x="17" y="26"/>
                  </a:moveTo>
                  <a:lnTo>
                    <a:pt x="6" y="26"/>
                  </a:lnTo>
                  <a:lnTo>
                    <a:pt x="0" y="20"/>
                  </a:lnTo>
                  <a:lnTo>
                    <a:pt x="0" y="6"/>
                  </a:lnTo>
                  <a:lnTo>
                    <a:pt x="6" y="0"/>
                  </a:lnTo>
                  <a:lnTo>
                    <a:pt x="17" y="0"/>
                  </a:lnTo>
                  <a:lnTo>
                    <a:pt x="21" y="2"/>
                  </a:lnTo>
                  <a:lnTo>
                    <a:pt x="23" y="5"/>
                  </a:lnTo>
                  <a:lnTo>
                    <a:pt x="23" y="7"/>
                  </a:lnTo>
                  <a:lnTo>
                    <a:pt x="22" y="10"/>
                  </a:lnTo>
                  <a:lnTo>
                    <a:pt x="22" y="15"/>
                  </a:lnTo>
                  <a:lnTo>
                    <a:pt x="23" y="18"/>
                  </a:lnTo>
                  <a:lnTo>
                    <a:pt x="23" y="21"/>
                  </a:lnTo>
                  <a:lnTo>
                    <a:pt x="21" y="24"/>
                  </a:lnTo>
                  <a:lnTo>
                    <a:pt x="17" y="26"/>
                  </a:lnTo>
                  <a:close/>
                </a:path>
              </a:pathLst>
            </a:custGeom>
            <a:solidFill>
              <a:srgbClr val="FAC41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23" name="Freeform 322"/>
            <p:cNvSpPr>
              <a:spLocks/>
            </p:cNvSpPr>
            <p:nvPr/>
          </p:nvSpPr>
          <p:spPr bwMode="auto">
            <a:xfrm>
              <a:off x="11226" y="15561"/>
              <a:ext cx="24" cy="21"/>
            </a:xfrm>
            <a:custGeom>
              <a:avLst/>
              <a:gdLst>
                <a:gd name="T0" fmla="+- 0 11244 11227"/>
                <a:gd name="T1" fmla="*/ T0 w 24"/>
                <a:gd name="T2" fmla="+- 0 15582 15562"/>
                <a:gd name="T3" fmla="*/ 15582 h 21"/>
                <a:gd name="T4" fmla="+- 0 11233 11227"/>
                <a:gd name="T5" fmla="*/ T4 w 24"/>
                <a:gd name="T6" fmla="+- 0 15582 15562"/>
                <a:gd name="T7" fmla="*/ 15582 h 21"/>
                <a:gd name="T8" fmla="+- 0 11227 11227"/>
                <a:gd name="T9" fmla="*/ T8 w 24"/>
                <a:gd name="T10" fmla="+- 0 15576 15562"/>
                <a:gd name="T11" fmla="*/ 15576 h 21"/>
                <a:gd name="T12" fmla="+- 0 11227 11227"/>
                <a:gd name="T13" fmla="*/ T12 w 24"/>
                <a:gd name="T14" fmla="+- 0 15566 15562"/>
                <a:gd name="T15" fmla="*/ 15566 h 21"/>
                <a:gd name="T16" fmla="+- 0 11228 11227"/>
                <a:gd name="T17" fmla="*/ T16 w 24"/>
                <a:gd name="T18" fmla="+- 0 15564 15562"/>
                <a:gd name="T19" fmla="*/ 15564 h 21"/>
                <a:gd name="T20" fmla="+- 0 11229 11227"/>
                <a:gd name="T21" fmla="*/ T20 w 24"/>
                <a:gd name="T22" fmla="+- 0 15562 15562"/>
                <a:gd name="T23" fmla="*/ 15562 h 21"/>
                <a:gd name="T24" fmla="+- 0 11230 11227"/>
                <a:gd name="T25" fmla="*/ T24 w 24"/>
                <a:gd name="T26" fmla="+- 0 15567 15562"/>
                <a:gd name="T27" fmla="*/ 15567 h 21"/>
                <a:gd name="T28" fmla="+- 0 11233 11227"/>
                <a:gd name="T29" fmla="*/ T28 w 24"/>
                <a:gd name="T30" fmla="+- 0 15571 15562"/>
                <a:gd name="T31" fmla="*/ 15571 h 21"/>
                <a:gd name="T32" fmla="+- 0 11242 11227"/>
                <a:gd name="T33" fmla="*/ T32 w 24"/>
                <a:gd name="T34" fmla="+- 0 15573 15562"/>
                <a:gd name="T35" fmla="*/ 15573 h 21"/>
                <a:gd name="T36" fmla="+- 0 11247 11227"/>
                <a:gd name="T37" fmla="*/ T36 w 24"/>
                <a:gd name="T38" fmla="+- 0 15572 15562"/>
                <a:gd name="T39" fmla="*/ 15572 h 21"/>
                <a:gd name="T40" fmla="+- 0 11249 11227"/>
                <a:gd name="T41" fmla="*/ T40 w 24"/>
                <a:gd name="T42" fmla="+- 0 15569 15562"/>
                <a:gd name="T43" fmla="*/ 15569 h 21"/>
                <a:gd name="T44" fmla="+- 0 11249 11227"/>
                <a:gd name="T45" fmla="*/ T44 w 24"/>
                <a:gd name="T46" fmla="+- 0 15572 15562"/>
                <a:gd name="T47" fmla="*/ 15572 h 21"/>
                <a:gd name="T48" fmla="+- 0 11250 11227"/>
                <a:gd name="T49" fmla="*/ T48 w 24"/>
                <a:gd name="T50" fmla="+- 0 15574 15562"/>
                <a:gd name="T51" fmla="*/ 15574 h 21"/>
                <a:gd name="T52" fmla="+- 0 11250 11227"/>
                <a:gd name="T53" fmla="*/ T52 w 24"/>
                <a:gd name="T54" fmla="+- 0 15577 15562"/>
                <a:gd name="T55" fmla="*/ 15577 h 21"/>
                <a:gd name="T56" fmla="+- 0 11248 11227"/>
                <a:gd name="T57" fmla="*/ T56 w 24"/>
                <a:gd name="T58" fmla="+- 0 15580 15562"/>
                <a:gd name="T59" fmla="*/ 15580 h 21"/>
                <a:gd name="T60" fmla="+- 0 11244 11227"/>
                <a:gd name="T61" fmla="*/ T60 w 24"/>
                <a:gd name="T62" fmla="+- 0 15582 15562"/>
                <a:gd name="T63" fmla="*/ 1558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 h="21">
                  <a:moveTo>
                    <a:pt x="17" y="20"/>
                  </a:moveTo>
                  <a:lnTo>
                    <a:pt x="6" y="20"/>
                  </a:lnTo>
                  <a:lnTo>
                    <a:pt x="0" y="14"/>
                  </a:lnTo>
                  <a:lnTo>
                    <a:pt x="0" y="4"/>
                  </a:lnTo>
                  <a:lnTo>
                    <a:pt x="1" y="2"/>
                  </a:lnTo>
                  <a:lnTo>
                    <a:pt x="2" y="0"/>
                  </a:lnTo>
                  <a:lnTo>
                    <a:pt x="3" y="5"/>
                  </a:lnTo>
                  <a:lnTo>
                    <a:pt x="6" y="9"/>
                  </a:lnTo>
                  <a:lnTo>
                    <a:pt x="15" y="11"/>
                  </a:lnTo>
                  <a:lnTo>
                    <a:pt x="20" y="10"/>
                  </a:lnTo>
                  <a:lnTo>
                    <a:pt x="22" y="7"/>
                  </a:lnTo>
                  <a:lnTo>
                    <a:pt x="22" y="10"/>
                  </a:lnTo>
                  <a:lnTo>
                    <a:pt x="23" y="12"/>
                  </a:lnTo>
                  <a:lnTo>
                    <a:pt x="23" y="15"/>
                  </a:lnTo>
                  <a:lnTo>
                    <a:pt x="21" y="18"/>
                  </a:lnTo>
                  <a:lnTo>
                    <a:pt x="17" y="20"/>
                  </a:lnTo>
                  <a:close/>
                </a:path>
              </a:pathLst>
            </a:custGeom>
            <a:solidFill>
              <a:srgbClr val="C28F2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pic>
          <p:nvPicPr>
            <p:cNvPr id="324" name="Picture 323"/>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0692" y="15480"/>
              <a:ext cx="16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 name="Picture 324"/>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0889" y="15566"/>
              <a:ext cx="101"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 name="Picture 325"/>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1092" y="15442"/>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 name="Picture 326"/>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1123" y="12425"/>
              <a:ext cx="41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27"/>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1072" y="12424"/>
              <a:ext cx="132"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328"/>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9961" y="14605"/>
              <a:ext cx="291"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329"/>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1623" y="14551"/>
              <a:ext cx="25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330"/>
            <p:cNvSpPr>
              <a:spLocks/>
            </p:cNvSpPr>
            <p:nvPr/>
          </p:nvSpPr>
          <p:spPr bwMode="auto">
            <a:xfrm>
              <a:off x="0" y="15144"/>
              <a:ext cx="4361" cy="1687"/>
            </a:xfrm>
            <a:custGeom>
              <a:avLst/>
              <a:gdLst>
                <a:gd name="T0" fmla="*/ 2432 w 4361"/>
                <a:gd name="T1" fmla="+- 0 16831 15144"/>
                <a:gd name="T2" fmla="*/ 16831 h 1687"/>
                <a:gd name="T3" fmla="*/ 0 w 4361"/>
                <a:gd name="T4" fmla="+- 0 16831 15144"/>
                <a:gd name="T5" fmla="*/ 16831 h 1687"/>
                <a:gd name="T6" fmla="*/ 0 w 4361"/>
                <a:gd name="T7" fmla="+- 0 15144 15144"/>
                <a:gd name="T8" fmla="*/ 15144 h 1687"/>
                <a:gd name="T9" fmla="*/ 1872 w 4361"/>
                <a:gd name="T10" fmla="+- 0 15289 15144"/>
                <a:gd name="T11" fmla="*/ 15289 h 1687"/>
                <a:gd name="T12" fmla="*/ 3357 w 4361"/>
                <a:gd name="T13" fmla="+- 0 15640 15144"/>
                <a:gd name="T14" fmla="*/ 15640 h 1687"/>
                <a:gd name="T15" fmla="*/ 4135 w 4361"/>
                <a:gd name="T16" fmla="+- 0 15982 15144"/>
                <a:gd name="T17" fmla="*/ 15982 h 1687"/>
                <a:gd name="T18" fmla="*/ 4361 w 4361"/>
                <a:gd name="T19" fmla="+- 0 16136 15144"/>
                <a:gd name="T20" fmla="*/ 16136 h 1687"/>
                <a:gd name="T21" fmla="*/ 2455 w 4361"/>
                <a:gd name="T22" fmla="+- 0 16823 15144"/>
                <a:gd name="T23" fmla="*/ 16823 h 1687"/>
                <a:gd name="T24" fmla="*/ 2432 w 4361"/>
                <a:gd name="T25" fmla="+- 0 16831 15144"/>
                <a:gd name="T26" fmla="*/ 16831 h 1687"/>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Lst>
              <a:rect l="0" t="0" r="r" b="b"/>
              <a:pathLst>
                <a:path w="4361" h="1687">
                  <a:moveTo>
                    <a:pt x="2432" y="1687"/>
                  </a:moveTo>
                  <a:lnTo>
                    <a:pt x="0" y="1687"/>
                  </a:lnTo>
                  <a:lnTo>
                    <a:pt x="0" y="0"/>
                  </a:lnTo>
                  <a:lnTo>
                    <a:pt x="1872" y="145"/>
                  </a:lnTo>
                  <a:lnTo>
                    <a:pt x="3357" y="496"/>
                  </a:lnTo>
                  <a:lnTo>
                    <a:pt x="4135" y="838"/>
                  </a:lnTo>
                  <a:lnTo>
                    <a:pt x="4361" y="992"/>
                  </a:lnTo>
                  <a:lnTo>
                    <a:pt x="2455" y="1679"/>
                  </a:lnTo>
                  <a:lnTo>
                    <a:pt x="2432" y="1687"/>
                  </a:lnTo>
                  <a:close/>
                </a:path>
              </a:pathLst>
            </a:custGeom>
            <a:solidFill>
              <a:srgbClr val="73CA57"/>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2" name="Freeform 331"/>
            <p:cNvSpPr>
              <a:spLocks/>
            </p:cNvSpPr>
            <p:nvPr/>
          </p:nvSpPr>
          <p:spPr bwMode="auto">
            <a:xfrm>
              <a:off x="0" y="15566"/>
              <a:ext cx="11900" cy="1474"/>
            </a:xfrm>
            <a:custGeom>
              <a:avLst/>
              <a:gdLst>
                <a:gd name="T0" fmla="*/ 11899 w 11900"/>
                <a:gd name="T1" fmla="+- 0 16831 15567"/>
                <a:gd name="T2" fmla="*/ 16831 h 1265"/>
                <a:gd name="T3" fmla="*/ 0 w 11900"/>
                <a:gd name="T4" fmla="+- 0 16831 15567"/>
                <a:gd name="T5" fmla="*/ 16831 h 1265"/>
                <a:gd name="T6" fmla="*/ 0 w 11900"/>
                <a:gd name="T7" fmla="+- 0 16819 15567"/>
                <a:gd name="T8" fmla="*/ 16819 h 1265"/>
                <a:gd name="T9" fmla="*/ 646 w 11900"/>
                <a:gd name="T10" fmla="+- 0 16609 15567"/>
                <a:gd name="T11" fmla="*/ 16609 h 1265"/>
                <a:gd name="T12" fmla="*/ 3563 w 11900"/>
                <a:gd name="T13" fmla="+- 0 15939 15567"/>
                <a:gd name="T14" fmla="*/ 15939 h 1265"/>
                <a:gd name="T15" fmla="*/ 7710 w 11900"/>
                <a:gd name="T16" fmla="+- 0 15567 15567"/>
                <a:gd name="T17" fmla="*/ 15567 h 1265"/>
                <a:gd name="T18" fmla="*/ 11899 w 11900"/>
                <a:gd name="T19" fmla="+- 0 16032 15567"/>
                <a:gd name="T20" fmla="*/ 16032 h 1265"/>
                <a:gd name="T21" fmla="*/ 11899 w 11900"/>
                <a:gd name="T22" fmla="+- 0 16831 15567"/>
                <a:gd name="T23" fmla="*/ 16831 h 1265"/>
              </a:gdLst>
              <a:ahLst/>
              <a:cxnLst>
                <a:cxn ang="0">
                  <a:pos x="T0" y="T2"/>
                </a:cxn>
                <a:cxn ang="0">
                  <a:pos x="T3" y="T5"/>
                </a:cxn>
                <a:cxn ang="0">
                  <a:pos x="T6" y="T8"/>
                </a:cxn>
                <a:cxn ang="0">
                  <a:pos x="T9" y="T11"/>
                </a:cxn>
                <a:cxn ang="0">
                  <a:pos x="T12" y="T14"/>
                </a:cxn>
                <a:cxn ang="0">
                  <a:pos x="T15" y="T17"/>
                </a:cxn>
                <a:cxn ang="0">
                  <a:pos x="T18" y="T20"/>
                </a:cxn>
                <a:cxn ang="0">
                  <a:pos x="T21" y="T23"/>
                </a:cxn>
              </a:cxnLst>
              <a:rect l="0" t="0" r="r" b="b"/>
              <a:pathLst>
                <a:path w="11900" h="1265">
                  <a:moveTo>
                    <a:pt x="11899" y="1264"/>
                  </a:moveTo>
                  <a:lnTo>
                    <a:pt x="0" y="1264"/>
                  </a:lnTo>
                  <a:lnTo>
                    <a:pt x="0" y="1252"/>
                  </a:lnTo>
                  <a:lnTo>
                    <a:pt x="646" y="1042"/>
                  </a:lnTo>
                  <a:lnTo>
                    <a:pt x="3563" y="372"/>
                  </a:lnTo>
                  <a:lnTo>
                    <a:pt x="7710" y="0"/>
                  </a:lnTo>
                  <a:lnTo>
                    <a:pt x="11899" y="465"/>
                  </a:lnTo>
                  <a:lnTo>
                    <a:pt x="11899" y="1264"/>
                  </a:lnTo>
                  <a:close/>
                </a:path>
              </a:pathLst>
            </a:custGeom>
            <a:solidFill>
              <a:srgbClr val="B4DF64"/>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5" name="Freeform 334"/>
            <p:cNvSpPr>
              <a:spLocks/>
            </p:cNvSpPr>
            <p:nvPr/>
          </p:nvSpPr>
          <p:spPr bwMode="auto">
            <a:xfrm>
              <a:off x="1441" y="16354"/>
              <a:ext cx="1229" cy="477"/>
            </a:xfrm>
            <a:custGeom>
              <a:avLst/>
              <a:gdLst>
                <a:gd name="T0" fmla="+- 0 2670 1441"/>
                <a:gd name="T1" fmla="*/ T0 w 1229"/>
                <a:gd name="T2" fmla="+- 0 16831 16354"/>
                <a:gd name="T3" fmla="*/ 16831 h 477"/>
                <a:gd name="T4" fmla="+- 0 1441 1441"/>
                <a:gd name="T5" fmla="*/ T4 w 1229"/>
                <a:gd name="T6" fmla="+- 0 16831 16354"/>
                <a:gd name="T7" fmla="*/ 16831 h 477"/>
                <a:gd name="T8" fmla="+- 0 1612 1441"/>
                <a:gd name="T9" fmla="*/ T8 w 1229"/>
                <a:gd name="T10" fmla="+- 0 16354 16354"/>
                <a:gd name="T11" fmla="*/ 16354 h 477"/>
                <a:gd name="T12" fmla="+- 0 2037 1441"/>
                <a:gd name="T13" fmla="*/ T12 w 1229"/>
                <a:gd name="T14" fmla="+- 0 16354 16354"/>
                <a:gd name="T15" fmla="*/ 16354 h 477"/>
                <a:gd name="T16" fmla="+- 0 2670 1441"/>
                <a:gd name="T17" fmla="*/ T16 w 1229"/>
                <a:gd name="T18" fmla="+- 0 16831 16354"/>
                <a:gd name="T19" fmla="*/ 16831 h 477"/>
              </a:gdLst>
              <a:ahLst/>
              <a:cxnLst>
                <a:cxn ang="0">
                  <a:pos x="T1" y="T3"/>
                </a:cxn>
                <a:cxn ang="0">
                  <a:pos x="T5" y="T7"/>
                </a:cxn>
                <a:cxn ang="0">
                  <a:pos x="T9" y="T11"/>
                </a:cxn>
                <a:cxn ang="0">
                  <a:pos x="T13" y="T15"/>
                </a:cxn>
                <a:cxn ang="0">
                  <a:pos x="T17" y="T19"/>
                </a:cxn>
              </a:cxnLst>
              <a:rect l="0" t="0" r="r" b="b"/>
              <a:pathLst>
                <a:path w="1229" h="477">
                  <a:moveTo>
                    <a:pt x="1229" y="477"/>
                  </a:moveTo>
                  <a:lnTo>
                    <a:pt x="0" y="477"/>
                  </a:lnTo>
                  <a:lnTo>
                    <a:pt x="171" y="0"/>
                  </a:lnTo>
                  <a:lnTo>
                    <a:pt x="596" y="0"/>
                  </a:lnTo>
                  <a:lnTo>
                    <a:pt x="1229" y="477"/>
                  </a:lnTo>
                  <a:close/>
                </a:path>
              </a:pathLst>
            </a:custGeom>
            <a:solidFill>
              <a:srgbClr val="86D05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336" name="Freeform 335"/>
            <p:cNvSpPr>
              <a:spLocks/>
            </p:cNvSpPr>
            <p:nvPr/>
          </p:nvSpPr>
          <p:spPr bwMode="auto">
            <a:xfrm>
              <a:off x="3562" y="16203"/>
              <a:ext cx="8337" cy="628"/>
            </a:xfrm>
            <a:custGeom>
              <a:avLst/>
              <a:gdLst>
                <a:gd name="T0" fmla="+- 0 11899 3562"/>
                <a:gd name="T1" fmla="*/ T0 w 8337"/>
                <a:gd name="T2" fmla="+- 0 16831 16203"/>
                <a:gd name="T3" fmla="*/ 16831 h 628"/>
                <a:gd name="T4" fmla="+- 0 3562 3562"/>
                <a:gd name="T5" fmla="*/ T4 w 8337"/>
                <a:gd name="T6" fmla="+- 0 16831 16203"/>
                <a:gd name="T7" fmla="*/ 16831 h 628"/>
                <a:gd name="T8" fmla="+- 0 7327 3562"/>
                <a:gd name="T9" fmla="*/ T8 w 8337"/>
                <a:gd name="T10" fmla="+- 0 16203 16203"/>
                <a:gd name="T11" fmla="*/ 16203 h 628"/>
                <a:gd name="T12" fmla="+- 0 11899 3562"/>
                <a:gd name="T13" fmla="*/ T12 w 8337"/>
                <a:gd name="T14" fmla="+- 0 16508 16203"/>
                <a:gd name="T15" fmla="*/ 16508 h 628"/>
                <a:gd name="T16" fmla="+- 0 11899 3562"/>
                <a:gd name="T17" fmla="*/ T16 w 8337"/>
                <a:gd name="T18" fmla="+- 0 16831 16203"/>
                <a:gd name="T19" fmla="*/ 16831 h 628"/>
              </a:gdLst>
              <a:ahLst/>
              <a:cxnLst>
                <a:cxn ang="0">
                  <a:pos x="T1" y="T3"/>
                </a:cxn>
                <a:cxn ang="0">
                  <a:pos x="T5" y="T7"/>
                </a:cxn>
                <a:cxn ang="0">
                  <a:pos x="T9" y="T11"/>
                </a:cxn>
                <a:cxn ang="0">
                  <a:pos x="T13" y="T15"/>
                </a:cxn>
                <a:cxn ang="0">
                  <a:pos x="T17" y="T19"/>
                </a:cxn>
              </a:cxnLst>
              <a:rect l="0" t="0" r="r" b="b"/>
              <a:pathLst>
                <a:path w="8337" h="628">
                  <a:moveTo>
                    <a:pt x="8337" y="628"/>
                  </a:moveTo>
                  <a:lnTo>
                    <a:pt x="0" y="628"/>
                  </a:lnTo>
                  <a:lnTo>
                    <a:pt x="3765" y="0"/>
                  </a:lnTo>
                  <a:lnTo>
                    <a:pt x="8337" y="305"/>
                  </a:lnTo>
                  <a:lnTo>
                    <a:pt x="8337" y="628"/>
                  </a:lnTo>
                  <a:close/>
                </a:path>
              </a:pathLst>
            </a:custGeom>
            <a:solidFill>
              <a:srgbClr val="80CD4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337" name="Picture 336"/>
          <p:cNvPicPr>
            <a:picLocks noChangeAspect="1"/>
          </p:cNvPicPr>
          <p:nvPr/>
        </p:nvPicPr>
        <p:blipFill rotWithShape="1">
          <a:blip r:embed="rId76">
            <a:extLst>
              <a:ext uri="{BEBA8EAE-BF5A-486C-A8C5-ECC9F3942E4B}">
                <a14:imgProps xmlns:a14="http://schemas.microsoft.com/office/drawing/2010/main">
                  <a14:imgLayer r:embed="rId77">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p:blipFill>
        <p:spPr>
          <a:xfrm>
            <a:off x="8314055" y="-23186"/>
            <a:ext cx="835373" cy="679486"/>
          </a:xfrm>
          <a:prstGeom prst="rect">
            <a:avLst/>
          </a:prstGeom>
        </p:spPr>
      </p:pic>
      <p:pic>
        <p:nvPicPr>
          <p:cNvPr id="3" name="Picture 2"/>
          <p:cNvPicPr>
            <a:picLocks noChangeAspect="1"/>
          </p:cNvPicPr>
          <p:nvPr/>
        </p:nvPicPr>
        <p:blipFill>
          <a:blip r:embed="rId78"/>
          <a:stretch>
            <a:fillRect/>
          </a:stretch>
        </p:blipFill>
        <p:spPr>
          <a:xfrm>
            <a:off x="2300837" y="683781"/>
            <a:ext cx="5761526" cy="539777"/>
          </a:xfrm>
          <a:prstGeom prst="rect">
            <a:avLst/>
          </a:prstGeom>
        </p:spPr>
      </p:pic>
      <p:pic>
        <p:nvPicPr>
          <p:cNvPr id="4" name="Picture 3"/>
          <p:cNvPicPr>
            <a:picLocks noChangeAspect="1"/>
          </p:cNvPicPr>
          <p:nvPr/>
        </p:nvPicPr>
        <p:blipFill>
          <a:blip r:embed="rId79"/>
          <a:stretch>
            <a:fillRect/>
          </a:stretch>
        </p:blipFill>
        <p:spPr>
          <a:xfrm>
            <a:off x="513721" y="1242553"/>
            <a:ext cx="8130007" cy="3854402"/>
          </a:xfrm>
          <a:prstGeom prst="rect">
            <a:avLst/>
          </a:prstGeom>
        </p:spPr>
      </p:pic>
    </p:spTree>
    <p:extLst>
      <p:ext uri="{BB962C8B-B14F-4D97-AF65-F5344CB8AC3E}">
        <p14:creationId xmlns:p14="http://schemas.microsoft.com/office/powerpoint/2010/main" val="28677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circle(in)">
                                      <p:cBhvr>
                                        <p:cTn id="10" dur="2000"/>
                                        <p:tgtEl>
                                          <p:spTgt spid="9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2085</TotalTime>
  <Words>1112</Words>
  <PresentationFormat>On-screen Show (16:9)</PresentationFormat>
  <Paragraphs>257</Paragraphs>
  <Slides>21</Slides>
  <Notes>5</Notes>
  <HiddenSlides>0</HiddenSlides>
  <MMClips>28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Calibri</vt:lpstr>
      <vt:lpstr>Monotype Corsiva</vt:lpstr>
      <vt:lpstr>Arial Black</vt:lpstr>
      <vt:lpstr>Anaheim</vt:lpstr>
      <vt:lpstr>SVN-Helvetica Neue</vt:lpstr>
      <vt:lpstr>Arial</vt:lpstr>
      <vt:lpstr>Bahianita</vt:lpstr>
      <vt:lpstr>SimSun</vt:lpstr>
      <vt:lpstr>Bebas Neue</vt:lpstr>
      <vt:lpstr>MS Mincho</vt:lpstr>
      <vt:lpstr>.VnTime</vt:lpstr>
      <vt:lpstr>SVN-Helves</vt:lpstr>
      <vt:lpstr>Segoe UI Semibold</vt:lpstr>
      <vt:lpstr>Times New Roman</vt:lpstr>
      <vt:lpstr>2_Office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2023-07-18T14:46:15Z</dcterms:modified>
</cp:coreProperties>
</file>