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 id="2147483684" r:id="rId3"/>
    <p:sldMasterId id="2147483696" r:id="rId4"/>
    <p:sldMasterId id="2147483708" r:id="rId5"/>
    <p:sldMasterId id="2147483720" r:id="rId6"/>
  </p:sldMasterIdLst>
  <p:notesMasterIdLst>
    <p:notesMasterId r:id="rId30"/>
  </p:notesMasterIdLst>
  <p:sldIdLst>
    <p:sldId id="256" r:id="rId7"/>
    <p:sldId id="257" r:id="rId8"/>
    <p:sldId id="258" r:id="rId9"/>
    <p:sldId id="259" r:id="rId10"/>
    <p:sldId id="260" r:id="rId11"/>
    <p:sldId id="261" r:id="rId12"/>
    <p:sldId id="262" r:id="rId13"/>
    <p:sldId id="263" r:id="rId14"/>
    <p:sldId id="318" r:id="rId15"/>
    <p:sldId id="265" r:id="rId16"/>
    <p:sldId id="307" r:id="rId17"/>
    <p:sldId id="310" r:id="rId18"/>
    <p:sldId id="311" r:id="rId19"/>
    <p:sldId id="312" r:id="rId20"/>
    <p:sldId id="313" r:id="rId21"/>
    <p:sldId id="315" r:id="rId22"/>
    <p:sldId id="316" r:id="rId23"/>
    <p:sldId id="314" r:id="rId24"/>
    <p:sldId id="264" r:id="rId25"/>
    <p:sldId id="317" r:id="rId26"/>
    <p:sldId id="570" r:id="rId27"/>
    <p:sldId id="571" r:id="rId28"/>
    <p:sldId id="57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9" d="100"/>
          <a:sy n="59" d="100"/>
        </p:scale>
        <p:origin x="89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D26DF9-C37A-45EC-8B0F-C6F3C943AF1F}" type="datetimeFigureOut">
              <a:rPr lang="en-US" smtClean="0"/>
              <a:t>4/9/2023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0F8796-8F41-41A9-8768-97A0A580EA07}" type="slidenum">
              <a:rPr lang="en-US" smtClean="0"/>
              <a:t>‹#›</a:t>
            </a:fld>
            <a:endParaRPr lang="en-US"/>
          </a:p>
        </p:txBody>
      </p:sp>
    </p:spTree>
    <p:extLst>
      <p:ext uri="{BB962C8B-B14F-4D97-AF65-F5344CB8AC3E}">
        <p14:creationId xmlns:p14="http://schemas.microsoft.com/office/powerpoint/2010/main" val="3342528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latin typeface="#9Slide05 Brannboll Ny" panose="02000000000000000000" pitchFamily="2" charset="0"/>
              </a:rPr>
              <a:t>Vũ Thị Ánh Tuyết- Trường THCS Tô Hiệu- Lê Chân –Hải Phòng</a:t>
            </a:r>
            <a:endParaRPr lang="en-US" dirty="0">
              <a:latin typeface="#9Slide05 Brannboll Ny" panose="02000000000000000000" pitchFamily="2"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6ACD18-9F83-4F13-8F10-8F66BD17715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064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826B9-8EE5-67BE-05E5-E21555AE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8AD347-E5E4-7609-B66B-34CB361958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FD4EC8E-B61D-3FDE-1D31-E418BC55A107}"/>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5" name="Footer Placeholder 4">
            <a:extLst>
              <a:ext uri="{FF2B5EF4-FFF2-40B4-BE49-F238E27FC236}">
                <a16:creationId xmlns:a16="http://schemas.microsoft.com/office/drawing/2014/main" id="{72D353B0-B2BD-DD4C-ACD3-E63263935E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C09B0-34CE-46E7-EF8D-80E2DF0364EC}"/>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3793945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0C507-A07D-8B66-93F9-8BEACD8C90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242A67-2219-ED9C-9438-2C986611B3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5D7BD5-5B27-9B7C-E84A-1FBB9601BBEB}"/>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5" name="Footer Placeholder 4">
            <a:extLst>
              <a:ext uri="{FF2B5EF4-FFF2-40B4-BE49-F238E27FC236}">
                <a16:creationId xmlns:a16="http://schemas.microsoft.com/office/drawing/2014/main" id="{E4C2B806-9706-602E-D6E0-65B27E28A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454AB4-621F-6D03-E2DD-BF0993268572}"/>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4175438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77D2CC-BD2A-9588-0CAC-9B690FAEDE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97BA56B-4F2E-BF1C-97FC-48335C0057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D95B9-1B5F-E6A1-D9E7-A8F05FCA01B1}"/>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5" name="Footer Placeholder 4">
            <a:extLst>
              <a:ext uri="{FF2B5EF4-FFF2-40B4-BE49-F238E27FC236}">
                <a16:creationId xmlns:a16="http://schemas.microsoft.com/office/drawing/2014/main" id="{DB1C45A5-C5C6-E06C-2098-D29F2A8295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0FE79-E7FC-6DEE-29C0-1E97F053BB45}"/>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19296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9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7803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8229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46969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1359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95502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8374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70728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C98E8-7905-E648-C9F1-4FA7FAC44D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5CD66B-9119-2A8E-212E-F486FFFE4E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D122F0-AC48-E9AC-9F20-08AB2AF0ECBE}"/>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5" name="Footer Placeholder 4">
            <a:extLst>
              <a:ext uri="{FF2B5EF4-FFF2-40B4-BE49-F238E27FC236}">
                <a16:creationId xmlns:a16="http://schemas.microsoft.com/office/drawing/2014/main" id="{367800C6-EA71-3B7C-8207-7D986E1E09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EBB390-AFBE-DA19-3E0E-A4CB433DA250}"/>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1556974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6218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0000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99794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592786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A627244B-1863-2B0D-282E-04BCAA09B453}"/>
              </a:ext>
            </a:extLst>
          </p:cNvPr>
          <p:cNvSpPr>
            <a:spLocks noGrp="1"/>
          </p:cNvSpPr>
          <p:nvPr>
            <p:ph type="dt" sz="half" idx="10"/>
          </p:nvPr>
        </p:nvSpPr>
        <p:spPr/>
        <p:txBody>
          <a:bodyPr/>
          <a:lstStyle>
            <a:lvl1pPr>
              <a:defRPr/>
            </a:lvl1pPr>
          </a:lstStyle>
          <a:p>
            <a:pPr>
              <a:defRPr/>
            </a:pPr>
            <a:fld id="{5F9BFE9A-79FD-432E-8FA8-F0D5397C0D07}"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D4DB38DF-4D15-907F-381D-5DAAF1BA8E1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CAEF506-5A4A-2C4C-FF61-CEFB52309039}"/>
              </a:ext>
            </a:extLst>
          </p:cNvPr>
          <p:cNvSpPr>
            <a:spLocks noGrp="1"/>
          </p:cNvSpPr>
          <p:nvPr>
            <p:ph type="sldNum" sz="quarter" idx="12"/>
          </p:nvPr>
        </p:nvSpPr>
        <p:spPr/>
        <p:txBody>
          <a:bodyPr/>
          <a:lstStyle>
            <a:lvl1pPr>
              <a:defRPr/>
            </a:lvl1pPr>
          </a:lstStyle>
          <a:p>
            <a:pPr>
              <a:defRPr/>
            </a:pPr>
            <a:fld id="{6280141E-0A93-4C2F-BE1D-3EA2272628BB}" type="slidenum">
              <a:rPr lang="en-US" altLang="en-US"/>
              <a:pPr>
                <a:defRPr/>
              </a:pPr>
              <a:t>‹#›</a:t>
            </a:fld>
            <a:endParaRPr lang="en-US" altLang="en-US"/>
          </a:p>
        </p:txBody>
      </p:sp>
    </p:spTree>
    <p:extLst>
      <p:ext uri="{BB962C8B-B14F-4D97-AF65-F5344CB8AC3E}">
        <p14:creationId xmlns:p14="http://schemas.microsoft.com/office/powerpoint/2010/main" val="3489708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36B16B-690C-0864-93D7-CCA822D5EE0E}"/>
              </a:ext>
            </a:extLst>
          </p:cNvPr>
          <p:cNvSpPr>
            <a:spLocks noGrp="1"/>
          </p:cNvSpPr>
          <p:nvPr>
            <p:ph type="dt" sz="half" idx="10"/>
          </p:nvPr>
        </p:nvSpPr>
        <p:spPr/>
        <p:txBody>
          <a:bodyPr/>
          <a:lstStyle>
            <a:lvl1pPr>
              <a:defRPr/>
            </a:lvl1pPr>
          </a:lstStyle>
          <a:p>
            <a:pPr>
              <a:defRPr/>
            </a:pPr>
            <a:fld id="{A5FF0375-9F7D-4732-8B8F-676C28BF816D}"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2D75CB13-6AD3-3381-18AC-E4E6153D2D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170F4A-192E-E74F-83C0-9BD464D7BA8C}"/>
              </a:ext>
            </a:extLst>
          </p:cNvPr>
          <p:cNvSpPr>
            <a:spLocks noGrp="1"/>
          </p:cNvSpPr>
          <p:nvPr>
            <p:ph type="sldNum" sz="quarter" idx="12"/>
          </p:nvPr>
        </p:nvSpPr>
        <p:spPr/>
        <p:txBody>
          <a:bodyPr/>
          <a:lstStyle>
            <a:lvl1pPr>
              <a:defRPr/>
            </a:lvl1pPr>
          </a:lstStyle>
          <a:p>
            <a:pPr>
              <a:defRPr/>
            </a:pPr>
            <a:fld id="{FE943653-E1B0-4F78-A2E1-292F5DD673D0}" type="slidenum">
              <a:rPr lang="en-US" altLang="en-US"/>
              <a:pPr>
                <a:defRPr/>
              </a:pPr>
              <a:t>‹#›</a:t>
            </a:fld>
            <a:endParaRPr lang="en-US" altLang="en-US"/>
          </a:p>
        </p:txBody>
      </p:sp>
    </p:spTree>
    <p:extLst>
      <p:ext uri="{BB962C8B-B14F-4D97-AF65-F5344CB8AC3E}">
        <p14:creationId xmlns:p14="http://schemas.microsoft.com/office/powerpoint/2010/main" val="17175959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D1EA66-7991-87FF-6D01-C074A7C6BE62}"/>
              </a:ext>
            </a:extLst>
          </p:cNvPr>
          <p:cNvSpPr>
            <a:spLocks noGrp="1"/>
          </p:cNvSpPr>
          <p:nvPr>
            <p:ph type="dt" sz="half" idx="10"/>
          </p:nvPr>
        </p:nvSpPr>
        <p:spPr/>
        <p:txBody>
          <a:bodyPr/>
          <a:lstStyle>
            <a:lvl1pPr>
              <a:defRPr/>
            </a:lvl1pPr>
          </a:lstStyle>
          <a:p>
            <a:pPr>
              <a:defRPr/>
            </a:pPr>
            <a:fld id="{07B3D29F-3A93-40B1-8971-A0FCE80E66C5}"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5FFD3A43-E21B-FAB0-952C-C7A4AECEF0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1D1E1E3-68A4-7541-E430-7E9744ABE67B}"/>
              </a:ext>
            </a:extLst>
          </p:cNvPr>
          <p:cNvSpPr>
            <a:spLocks noGrp="1"/>
          </p:cNvSpPr>
          <p:nvPr>
            <p:ph type="sldNum" sz="quarter" idx="12"/>
          </p:nvPr>
        </p:nvSpPr>
        <p:spPr/>
        <p:txBody>
          <a:bodyPr/>
          <a:lstStyle>
            <a:lvl1pPr>
              <a:defRPr/>
            </a:lvl1pPr>
          </a:lstStyle>
          <a:p>
            <a:pPr>
              <a:defRPr/>
            </a:pPr>
            <a:fld id="{6B8ECEB4-56FA-4E24-B442-E44125B13815}" type="slidenum">
              <a:rPr lang="en-US" altLang="en-US"/>
              <a:pPr>
                <a:defRPr/>
              </a:pPr>
              <a:t>‹#›</a:t>
            </a:fld>
            <a:endParaRPr lang="en-US" altLang="en-US"/>
          </a:p>
        </p:txBody>
      </p:sp>
    </p:spTree>
    <p:extLst>
      <p:ext uri="{BB962C8B-B14F-4D97-AF65-F5344CB8AC3E}">
        <p14:creationId xmlns:p14="http://schemas.microsoft.com/office/powerpoint/2010/main" val="23055842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A2F74FA-49C5-F33F-31D0-7F99620FD4C0}"/>
              </a:ext>
            </a:extLst>
          </p:cNvPr>
          <p:cNvSpPr>
            <a:spLocks noGrp="1"/>
          </p:cNvSpPr>
          <p:nvPr>
            <p:ph type="dt" sz="half" idx="10"/>
          </p:nvPr>
        </p:nvSpPr>
        <p:spPr/>
        <p:txBody>
          <a:bodyPr/>
          <a:lstStyle>
            <a:lvl1pPr>
              <a:defRPr/>
            </a:lvl1pPr>
          </a:lstStyle>
          <a:p>
            <a:pPr>
              <a:defRPr/>
            </a:pPr>
            <a:fld id="{C99F6E1A-8516-4964-8E93-3DE6073296C8}"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3454F911-5A28-C705-875B-6BA38B976D6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3881BBC-8380-54B5-A988-0B098B537F75}"/>
              </a:ext>
            </a:extLst>
          </p:cNvPr>
          <p:cNvSpPr>
            <a:spLocks noGrp="1"/>
          </p:cNvSpPr>
          <p:nvPr>
            <p:ph type="sldNum" sz="quarter" idx="12"/>
          </p:nvPr>
        </p:nvSpPr>
        <p:spPr/>
        <p:txBody>
          <a:bodyPr/>
          <a:lstStyle>
            <a:lvl1pPr>
              <a:defRPr/>
            </a:lvl1pPr>
          </a:lstStyle>
          <a:p>
            <a:pPr>
              <a:defRPr/>
            </a:pPr>
            <a:fld id="{111AE6CB-D37C-4EBA-84A5-F132174440C4}" type="slidenum">
              <a:rPr lang="en-US" altLang="en-US"/>
              <a:pPr>
                <a:defRPr/>
              </a:pPr>
              <a:t>‹#›</a:t>
            </a:fld>
            <a:endParaRPr lang="en-US" altLang="en-US"/>
          </a:p>
        </p:txBody>
      </p:sp>
    </p:spTree>
    <p:extLst>
      <p:ext uri="{BB962C8B-B14F-4D97-AF65-F5344CB8AC3E}">
        <p14:creationId xmlns:p14="http://schemas.microsoft.com/office/powerpoint/2010/main" val="1688404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4456B98-A3FA-837C-700D-914989FB253F}"/>
              </a:ext>
            </a:extLst>
          </p:cNvPr>
          <p:cNvSpPr>
            <a:spLocks noGrp="1"/>
          </p:cNvSpPr>
          <p:nvPr>
            <p:ph type="dt" sz="half" idx="10"/>
          </p:nvPr>
        </p:nvSpPr>
        <p:spPr/>
        <p:txBody>
          <a:bodyPr/>
          <a:lstStyle>
            <a:lvl1pPr>
              <a:defRPr/>
            </a:lvl1pPr>
          </a:lstStyle>
          <a:p>
            <a:pPr>
              <a:defRPr/>
            </a:pPr>
            <a:fld id="{5013A448-559B-459F-AD13-34C25EB2D2C0}" type="datetimeFigureOut">
              <a:rPr lang="en-US"/>
              <a:pPr>
                <a:defRPr/>
              </a:pPr>
              <a:t>4/9/2023</a:t>
            </a:fld>
            <a:endParaRPr lang="en-US" dirty="0"/>
          </a:p>
        </p:txBody>
      </p:sp>
      <p:sp>
        <p:nvSpPr>
          <p:cNvPr id="8" name="Footer Placeholder 4">
            <a:extLst>
              <a:ext uri="{FF2B5EF4-FFF2-40B4-BE49-F238E27FC236}">
                <a16:creationId xmlns:a16="http://schemas.microsoft.com/office/drawing/2014/main" id="{DD4FCBE1-F48E-1207-39AB-F1DD49288C8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EE7F4015-A4E6-6827-AEA6-AE503E5E5FB2}"/>
              </a:ext>
            </a:extLst>
          </p:cNvPr>
          <p:cNvSpPr>
            <a:spLocks noGrp="1"/>
          </p:cNvSpPr>
          <p:nvPr>
            <p:ph type="sldNum" sz="quarter" idx="12"/>
          </p:nvPr>
        </p:nvSpPr>
        <p:spPr/>
        <p:txBody>
          <a:bodyPr/>
          <a:lstStyle>
            <a:lvl1pPr>
              <a:defRPr/>
            </a:lvl1pPr>
          </a:lstStyle>
          <a:p>
            <a:pPr>
              <a:defRPr/>
            </a:pPr>
            <a:fld id="{10F167CC-E62A-4392-91C3-EFD39F0716A1}" type="slidenum">
              <a:rPr lang="en-US" altLang="en-US"/>
              <a:pPr>
                <a:defRPr/>
              </a:pPr>
              <a:t>‹#›</a:t>
            </a:fld>
            <a:endParaRPr lang="en-US" altLang="en-US"/>
          </a:p>
        </p:txBody>
      </p:sp>
    </p:spTree>
    <p:extLst>
      <p:ext uri="{BB962C8B-B14F-4D97-AF65-F5344CB8AC3E}">
        <p14:creationId xmlns:p14="http://schemas.microsoft.com/office/powerpoint/2010/main" val="32210994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9C5A906D-0875-B517-68A3-4A7CF53894FA}"/>
              </a:ext>
            </a:extLst>
          </p:cNvPr>
          <p:cNvSpPr>
            <a:spLocks noGrp="1"/>
          </p:cNvSpPr>
          <p:nvPr>
            <p:ph type="dt" sz="half" idx="10"/>
          </p:nvPr>
        </p:nvSpPr>
        <p:spPr/>
        <p:txBody>
          <a:bodyPr/>
          <a:lstStyle>
            <a:lvl1pPr>
              <a:defRPr/>
            </a:lvl1pPr>
          </a:lstStyle>
          <a:p>
            <a:pPr>
              <a:defRPr/>
            </a:pPr>
            <a:fld id="{C6EA32BA-A0C3-4F52-A2FF-119F87A59DB9}" type="datetimeFigureOut">
              <a:rPr lang="en-US"/>
              <a:pPr>
                <a:defRPr/>
              </a:pPr>
              <a:t>4/9/2023</a:t>
            </a:fld>
            <a:endParaRPr lang="en-US" dirty="0"/>
          </a:p>
        </p:txBody>
      </p:sp>
      <p:sp>
        <p:nvSpPr>
          <p:cNvPr id="4" name="Footer Placeholder 4">
            <a:extLst>
              <a:ext uri="{FF2B5EF4-FFF2-40B4-BE49-F238E27FC236}">
                <a16:creationId xmlns:a16="http://schemas.microsoft.com/office/drawing/2014/main" id="{70924EC7-2D24-8E2E-B47A-ADAE57E9629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B500374-214A-3E35-3442-B2AB4B544C4F}"/>
              </a:ext>
            </a:extLst>
          </p:cNvPr>
          <p:cNvSpPr>
            <a:spLocks noGrp="1"/>
          </p:cNvSpPr>
          <p:nvPr>
            <p:ph type="sldNum" sz="quarter" idx="12"/>
          </p:nvPr>
        </p:nvSpPr>
        <p:spPr/>
        <p:txBody>
          <a:bodyPr/>
          <a:lstStyle>
            <a:lvl1pPr>
              <a:defRPr/>
            </a:lvl1pPr>
          </a:lstStyle>
          <a:p>
            <a:pPr>
              <a:defRPr/>
            </a:pPr>
            <a:fld id="{A393B8BA-A04A-47C4-8FA8-4D72B5CB57FA}" type="slidenum">
              <a:rPr lang="en-US" altLang="en-US"/>
              <a:pPr>
                <a:defRPr/>
              </a:pPr>
              <a:t>‹#›</a:t>
            </a:fld>
            <a:endParaRPr lang="en-US" altLang="en-US"/>
          </a:p>
        </p:txBody>
      </p:sp>
    </p:spTree>
    <p:extLst>
      <p:ext uri="{BB962C8B-B14F-4D97-AF65-F5344CB8AC3E}">
        <p14:creationId xmlns:p14="http://schemas.microsoft.com/office/powerpoint/2010/main" val="650404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53B01-4FBE-9453-E2D4-3DA880F4AE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0A4DB2-C7E2-146D-4258-5BB556412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06B424-E22D-CB2C-38A5-A8C2C8F62EC3}"/>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5" name="Footer Placeholder 4">
            <a:extLst>
              <a:ext uri="{FF2B5EF4-FFF2-40B4-BE49-F238E27FC236}">
                <a16:creationId xmlns:a16="http://schemas.microsoft.com/office/drawing/2014/main" id="{0EAFA5A0-812E-5994-160F-E95ABE37E1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2A6148-8387-8799-2D2A-5317991E187B}"/>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6845869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04E5A03-2932-487A-8FF8-C197A2C7FACC}"/>
              </a:ext>
            </a:extLst>
          </p:cNvPr>
          <p:cNvSpPr>
            <a:spLocks noGrp="1"/>
          </p:cNvSpPr>
          <p:nvPr>
            <p:ph type="dt" sz="half" idx="10"/>
          </p:nvPr>
        </p:nvSpPr>
        <p:spPr/>
        <p:txBody>
          <a:bodyPr/>
          <a:lstStyle>
            <a:lvl1pPr>
              <a:defRPr/>
            </a:lvl1pPr>
          </a:lstStyle>
          <a:p>
            <a:pPr>
              <a:defRPr/>
            </a:pPr>
            <a:fld id="{223BB1FB-49FD-4F5F-810B-D86DA2129CC5}" type="datetimeFigureOut">
              <a:rPr lang="en-US"/>
              <a:pPr>
                <a:defRPr/>
              </a:pPr>
              <a:t>4/9/2023</a:t>
            </a:fld>
            <a:endParaRPr lang="en-US" dirty="0"/>
          </a:p>
        </p:txBody>
      </p:sp>
      <p:sp>
        <p:nvSpPr>
          <p:cNvPr id="3" name="Footer Placeholder 4">
            <a:extLst>
              <a:ext uri="{FF2B5EF4-FFF2-40B4-BE49-F238E27FC236}">
                <a16:creationId xmlns:a16="http://schemas.microsoft.com/office/drawing/2014/main" id="{7D158C08-3BEE-1C54-E4FC-0DD82594DD50}"/>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F3D41708-AE79-6788-0E38-25D5EFB7F21E}"/>
              </a:ext>
            </a:extLst>
          </p:cNvPr>
          <p:cNvSpPr>
            <a:spLocks noGrp="1"/>
          </p:cNvSpPr>
          <p:nvPr>
            <p:ph type="sldNum" sz="quarter" idx="12"/>
          </p:nvPr>
        </p:nvSpPr>
        <p:spPr/>
        <p:txBody>
          <a:bodyPr/>
          <a:lstStyle>
            <a:lvl1pPr>
              <a:defRPr/>
            </a:lvl1pPr>
          </a:lstStyle>
          <a:p>
            <a:pPr>
              <a:defRPr/>
            </a:pPr>
            <a:fld id="{3B2B56BE-FC98-4D79-B1A0-CB9572D3729E}" type="slidenum">
              <a:rPr lang="en-US" altLang="en-US"/>
              <a:pPr>
                <a:defRPr/>
              </a:pPr>
              <a:t>‹#›</a:t>
            </a:fld>
            <a:endParaRPr lang="en-US" altLang="en-US"/>
          </a:p>
        </p:txBody>
      </p:sp>
    </p:spTree>
    <p:extLst>
      <p:ext uri="{BB962C8B-B14F-4D97-AF65-F5344CB8AC3E}">
        <p14:creationId xmlns:p14="http://schemas.microsoft.com/office/powerpoint/2010/main" val="9904274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579D622-CE62-F7AE-981E-BF78B6D68407}"/>
              </a:ext>
            </a:extLst>
          </p:cNvPr>
          <p:cNvSpPr>
            <a:spLocks noGrp="1"/>
          </p:cNvSpPr>
          <p:nvPr>
            <p:ph type="dt" sz="half" idx="10"/>
          </p:nvPr>
        </p:nvSpPr>
        <p:spPr/>
        <p:txBody>
          <a:bodyPr/>
          <a:lstStyle>
            <a:lvl1pPr>
              <a:defRPr/>
            </a:lvl1pPr>
          </a:lstStyle>
          <a:p>
            <a:pPr>
              <a:defRPr/>
            </a:pPr>
            <a:fld id="{6B0E6BA4-977B-4579-BC13-F1848456812C}"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0F2C5CFC-9D10-9EB0-D225-65B6556A8D5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8CC9D19-AF3C-86DA-0446-3E4D2BF08B60}"/>
              </a:ext>
            </a:extLst>
          </p:cNvPr>
          <p:cNvSpPr>
            <a:spLocks noGrp="1"/>
          </p:cNvSpPr>
          <p:nvPr>
            <p:ph type="sldNum" sz="quarter" idx="12"/>
          </p:nvPr>
        </p:nvSpPr>
        <p:spPr/>
        <p:txBody>
          <a:bodyPr/>
          <a:lstStyle>
            <a:lvl1pPr>
              <a:defRPr/>
            </a:lvl1pPr>
          </a:lstStyle>
          <a:p>
            <a:pPr>
              <a:defRPr/>
            </a:pPr>
            <a:fld id="{E55292BD-A556-4F24-95D0-5137D544D35D}" type="slidenum">
              <a:rPr lang="en-US" altLang="en-US"/>
              <a:pPr>
                <a:defRPr/>
              </a:pPr>
              <a:t>‹#›</a:t>
            </a:fld>
            <a:endParaRPr lang="en-US" altLang="en-US"/>
          </a:p>
        </p:txBody>
      </p:sp>
    </p:spTree>
    <p:extLst>
      <p:ext uri="{BB962C8B-B14F-4D97-AF65-F5344CB8AC3E}">
        <p14:creationId xmlns:p14="http://schemas.microsoft.com/office/powerpoint/2010/main" val="61893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8785AF8-A5AD-2159-BB44-D986918E6F77}"/>
              </a:ext>
            </a:extLst>
          </p:cNvPr>
          <p:cNvSpPr>
            <a:spLocks noGrp="1"/>
          </p:cNvSpPr>
          <p:nvPr>
            <p:ph type="dt" sz="half" idx="10"/>
          </p:nvPr>
        </p:nvSpPr>
        <p:spPr/>
        <p:txBody>
          <a:bodyPr/>
          <a:lstStyle>
            <a:lvl1pPr>
              <a:defRPr/>
            </a:lvl1pPr>
          </a:lstStyle>
          <a:p>
            <a:pPr>
              <a:defRPr/>
            </a:pPr>
            <a:fld id="{2CDC28C1-C4FC-437D-9795-292C892A5541}"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BF6196A3-9E80-23B7-74D6-10BBEA3EEC5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61C3BE-468B-CEB8-A35A-FE2984995B62}"/>
              </a:ext>
            </a:extLst>
          </p:cNvPr>
          <p:cNvSpPr>
            <a:spLocks noGrp="1"/>
          </p:cNvSpPr>
          <p:nvPr>
            <p:ph type="sldNum" sz="quarter" idx="12"/>
          </p:nvPr>
        </p:nvSpPr>
        <p:spPr/>
        <p:txBody>
          <a:bodyPr/>
          <a:lstStyle>
            <a:lvl1pPr>
              <a:defRPr/>
            </a:lvl1pPr>
          </a:lstStyle>
          <a:p>
            <a:pPr>
              <a:defRPr/>
            </a:pPr>
            <a:fld id="{15979357-5BCF-448E-A80A-E193FC2E9632}" type="slidenum">
              <a:rPr lang="en-US" altLang="en-US"/>
              <a:pPr>
                <a:defRPr/>
              </a:pPr>
              <a:t>‹#›</a:t>
            </a:fld>
            <a:endParaRPr lang="en-US" altLang="en-US"/>
          </a:p>
        </p:txBody>
      </p:sp>
    </p:spTree>
    <p:extLst>
      <p:ext uri="{BB962C8B-B14F-4D97-AF65-F5344CB8AC3E}">
        <p14:creationId xmlns:p14="http://schemas.microsoft.com/office/powerpoint/2010/main" val="22079791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31CBC1-29D1-30D0-F37C-EB1B0D8C7050}"/>
              </a:ext>
            </a:extLst>
          </p:cNvPr>
          <p:cNvSpPr>
            <a:spLocks noGrp="1"/>
          </p:cNvSpPr>
          <p:nvPr>
            <p:ph type="dt" sz="half" idx="10"/>
          </p:nvPr>
        </p:nvSpPr>
        <p:spPr/>
        <p:txBody>
          <a:bodyPr/>
          <a:lstStyle>
            <a:lvl1pPr>
              <a:defRPr/>
            </a:lvl1pPr>
          </a:lstStyle>
          <a:p>
            <a:pPr>
              <a:defRPr/>
            </a:pPr>
            <a:fld id="{BC03AA64-E3DA-4438-A957-1D9D7069C2FA}"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6F0B148D-7A71-CAF8-76BC-8B491360965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373FCBE-D319-7BEE-269B-5059D1EF1EE6}"/>
              </a:ext>
            </a:extLst>
          </p:cNvPr>
          <p:cNvSpPr>
            <a:spLocks noGrp="1"/>
          </p:cNvSpPr>
          <p:nvPr>
            <p:ph type="sldNum" sz="quarter" idx="12"/>
          </p:nvPr>
        </p:nvSpPr>
        <p:spPr/>
        <p:txBody>
          <a:bodyPr/>
          <a:lstStyle>
            <a:lvl1pPr>
              <a:defRPr/>
            </a:lvl1pPr>
          </a:lstStyle>
          <a:p>
            <a:pPr>
              <a:defRPr/>
            </a:pPr>
            <a:fld id="{266FB280-1E6E-4F9F-A8DF-5033EEB529F9}" type="slidenum">
              <a:rPr lang="en-US" altLang="en-US"/>
              <a:pPr>
                <a:defRPr/>
              </a:pPr>
              <a:t>‹#›</a:t>
            </a:fld>
            <a:endParaRPr lang="en-US" altLang="en-US"/>
          </a:p>
        </p:txBody>
      </p:sp>
    </p:spTree>
    <p:extLst>
      <p:ext uri="{BB962C8B-B14F-4D97-AF65-F5344CB8AC3E}">
        <p14:creationId xmlns:p14="http://schemas.microsoft.com/office/powerpoint/2010/main" val="33769370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AFF14-0BB3-4AA5-6F82-5E94B651E08B}"/>
              </a:ext>
            </a:extLst>
          </p:cNvPr>
          <p:cNvSpPr>
            <a:spLocks noGrp="1"/>
          </p:cNvSpPr>
          <p:nvPr>
            <p:ph type="dt" sz="half" idx="10"/>
          </p:nvPr>
        </p:nvSpPr>
        <p:spPr/>
        <p:txBody>
          <a:bodyPr/>
          <a:lstStyle>
            <a:lvl1pPr>
              <a:defRPr/>
            </a:lvl1pPr>
          </a:lstStyle>
          <a:p>
            <a:pPr>
              <a:defRPr/>
            </a:pPr>
            <a:fld id="{496505AF-1421-4457-8FF4-A168C90C03A4}"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7CE28A04-8F1D-CCC4-2C44-0759E56A5E3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0855120-F561-87F5-6B88-7C79CE968B87}"/>
              </a:ext>
            </a:extLst>
          </p:cNvPr>
          <p:cNvSpPr>
            <a:spLocks noGrp="1"/>
          </p:cNvSpPr>
          <p:nvPr>
            <p:ph type="sldNum" sz="quarter" idx="12"/>
          </p:nvPr>
        </p:nvSpPr>
        <p:spPr/>
        <p:txBody>
          <a:bodyPr/>
          <a:lstStyle>
            <a:lvl1pPr>
              <a:defRPr/>
            </a:lvl1pPr>
          </a:lstStyle>
          <a:p>
            <a:pPr>
              <a:defRPr/>
            </a:pPr>
            <a:fld id="{6A4526A6-1FDD-4F33-9B1B-D32180A2B12D}" type="slidenum">
              <a:rPr lang="en-US" altLang="en-US"/>
              <a:pPr>
                <a:defRPr/>
              </a:pPr>
              <a:t>‹#›</a:t>
            </a:fld>
            <a:endParaRPr lang="en-US" altLang="en-US"/>
          </a:p>
        </p:txBody>
      </p:sp>
    </p:spTree>
    <p:extLst>
      <p:ext uri="{BB962C8B-B14F-4D97-AF65-F5344CB8AC3E}">
        <p14:creationId xmlns:p14="http://schemas.microsoft.com/office/powerpoint/2010/main" val="35422121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0C2280D-EE40-2C64-AB8E-ADF8F8CE83BE}"/>
              </a:ext>
            </a:extLst>
          </p:cNvPr>
          <p:cNvSpPr>
            <a:spLocks noGrp="1"/>
          </p:cNvSpPr>
          <p:nvPr>
            <p:ph type="dt" sz="half" idx="10"/>
          </p:nvPr>
        </p:nvSpPr>
        <p:spPr/>
        <p:txBody>
          <a:bodyPr/>
          <a:lstStyle>
            <a:lvl1pPr>
              <a:defRPr/>
            </a:lvl1pPr>
          </a:lstStyle>
          <a:p>
            <a:pPr>
              <a:defRPr/>
            </a:pPr>
            <a:fld id="{EAAD3EC6-608A-4BB8-AAAF-B3206DC64378}"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846A9ECB-9462-A4F1-146B-6A210F43D0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59AFA1-FE7F-9DF4-E446-BE8EEE5B86CF}"/>
              </a:ext>
            </a:extLst>
          </p:cNvPr>
          <p:cNvSpPr>
            <a:spLocks noGrp="1"/>
          </p:cNvSpPr>
          <p:nvPr>
            <p:ph type="sldNum" sz="quarter" idx="12"/>
          </p:nvPr>
        </p:nvSpPr>
        <p:spPr/>
        <p:txBody>
          <a:bodyPr/>
          <a:lstStyle>
            <a:lvl1pPr>
              <a:defRPr/>
            </a:lvl1pPr>
          </a:lstStyle>
          <a:p>
            <a:pPr>
              <a:defRPr/>
            </a:pPr>
            <a:fld id="{57E08918-B8BE-410C-AD93-8165A36BA054}" type="slidenum">
              <a:rPr lang="en-US" altLang="en-US"/>
              <a:pPr>
                <a:defRPr/>
              </a:pPr>
              <a:t>‹#›</a:t>
            </a:fld>
            <a:endParaRPr lang="en-US" altLang="en-US"/>
          </a:p>
        </p:txBody>
      </p:sp>
    </p:spTree>
    <p:extLst>
      <p:ext uri="{BB962C8B-B14F-4D97-AF65-F5344CB8AC3E}">
        <p14:creationId xmlns:p14="http://schemas.microsoft.com/office/powerpoint/2010/main" val="41531298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9A02D8-46BC-3A37-EAAE-3ED0B5CCE91B}"/>
              </a:ext>
            </a:extLst>
          </p:cNvPr>
          <p:cNvSpPr>
            <a:spLocks noGrp="1"/>
          </p:cNvSpPr>
          <p:nvPr>
            <p:ph type="dt" sz="half" idx="10"/>
          </p:nvPr>
        </p:nvSpPr>
        <p:spPr/>
        <p:txBody>
          <a:bodyPr/>
          <a:lstStyle>
            <a:lvl1pPr>
              <a:defRPr/>
            </a:lvl1pPr>
          </a:lstStyle>
          <a:p>
            <a:pPr>
              <a:defRPr/>
            </a:pPr>
            <a:fld id="{3945C329-1351-43EB-9A0B-1CE8BE67E332}"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19BA0807-DC15-95E8-2E19-7C5CA320B69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E2C4111-A252-2C72-1098-0F77C287B74D}"/>
              </a:ext>
            </a:extLst>
          </p:cNvPr>
          <p:cNvSpPr>
            <a:spLocks noGrp="1"/>
          </p:cNvSpPr>
          <p:nvPr>
            <p:ph type="sldNum" sz="quarter" idx="12"/>
          </p:nvPr>
        </p:nvSpPr>
        <p:spPr/>
        <p:txBody>
          <a:bodyPr/>
          <a:lstStyle>
            <a:lvl1pPr>
              <a:defRPr/>
            </a:lvl1pPr>
          </a:lstStyle>
          <a:p>
            <a:pPr>
              <a:defRPr/>
            </a:pPr>
            <a:fld id="{43574641-CF8F-437E-9D55-89E65CF7DA70}" type="slidenum">
              <a:rPr lang="en-US" altLang="en-US"/>
              <a:pPr>
                <a:defRPr/>
              </a:pPr>
              <a:t>‹#›</a:t>
            </a:fld>
            <a:endParaRPr lang="en-US" altLang="en-US"/>
          </a:p>
        </p:txBody>
      </p:sp>
    </p:spTree>
    <p:extLst>
      <p:ext uri="{BB962C8B-B14F-4D97-AF65-F5344CB8AC3E}">
        <p14:creationId xmlns:p14="http://schemas.microsoft.com/office/powerpoint/2010/main" val="27408014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8017BE-D4ED-3983-D600-CD1665EE622C}"/>
              </a:ext>
            </a:extLst>
          </p:cNvPr>
          <p:cNvSpPr>
            <a:spLocks noGrp="1"/>
          </p:cNvSpPr>
          <p:nvPr>
            <p:ph type="dt" sz="half" idx="10"/>
          </p:nvPr>
        </p:nvSpPr>
        <p:spPr/>
        <p:txBody>
          <a:bodyPr/>
          <a:lstStyle>
            <a:lvl1pPr>
              <a:defRPr/>
            </a:lvl1pPr>
          </a:lstStyle>
          <a:p>
            <a:pPr>
              <a:defRPr/>
            </a:pPr>
            <a:fld id="{456499D2-C6AD-4B71-B28D-5F713FE0E1ED}"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07004925-8A16-9EC8-D0FB-DABBB0DA25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247C94-C49B-B3AB-7B09-52B86AF43A76}"/>
              </a:ext>
            </a:extLst>
          </p:cNvPr>
          <p:cNvSpPr>
            <a:spLocks noGrp="1"/>
          </p:cNvSpPr>
          <p:nvPr>
            <p:ph type="sldNum" sz="quarter" idx="12"/>
          </p:nvPr>
        </p:nvSpPr>
        <p:spPr/>
        <p:txBody>
          <a:bodyPr/>
          <a:lstStyle>
            <a:lvl1pPr>
              <a:defRPr/>
            </a:lvl1pPr>
          </a:lstStyle>
          <a:p>
            <a:pPr>
              <a:defRPr/>
            </a:pPr>
            <a:fld id="{2BD06178-F6E8-485E-BAAB-5C5D0A7E278F}" type="slidenum">
              <a:rPr lang="en-US" altLang="en-US"/>
              <a:pPr>
                <a:defRPr/>
              </a:pPr>
              <a:t>‹#›</a:t>
            </a:fld>
            <a:endParaRPr lang="en-US" altLang="en-US"/>
          </a:p>
        </p:txBody>
      </p:sp>
    </p:spTree>
    <p:extLst>
      <p:ext uri="{BB962C8B-B14F-4D97-AF65-F5344CB8AC3E}">
        <p14:creationId xmlns:p14="http://schemas.microsoft.com/office/powerpoint/2010/main" val="3535001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82A5899D-1A75-073F-0CF8-971522CCEBDA}"/>
              </a:ext>
            </a:extLst>
          </p:cNvPr>
          <p:cNvSpPr>
            <a:spLocks noGrp="1"/>
          </p:cNvSpPr>
          <p:nvPr>
            <p:ph type="dt" sz="half" idx="10"/>
          </p:nvPr>
        </p:nvSpPr>
        <p:spPr/>
        <p:txBody>
          <a:bodyPr/>
          <a:lstStyle>
            <a:lvl1pPr>
              <a:defRPr/>
            </a:lvl1pPr>
          </a:lstStyle>
          <a:p>
            <a:pPr>
              <a:defRPr/>
            </a:pPr>
            <a:fld id="{69C27705-A106-4DCD-89B0-EFA51834118E}"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7611A351-D28A-5C26-AF18-D3F02A7DB48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316069F-9AAB-F83E-D506-F1619B71D69C}"/>
              </a:ext>
            </a:extLst>
          </p:cNvPr>
          <p:cNvSpPr>
            <a:spLocks noGrp="1"/>
          </p:cNvSpPr>
          <p:nvPr>
            <p:ph type="sldNum" sz="quarter" idx="12"/>
          </p:nvPr>
        </p:nvSpPr>
        <p:spPr/>
        <p:txBody>
          <a:bodyPr/>
          <a:lstStyle>
            <a:lvl1pPr>
              <a:defRPr/>
            </a:lvl1pPr>
          </a:lstStyle>
          <a:p>
            <a:pPr>
              <a:defRPr/>
            </a:pPr>
            <a:fld id="{F1E8E5BB-CCE8-41C4-B511-2D57ED60AA33}" type="slidenum">
              <a:rPr lang="en-US" altLang="en-US"/>
              <a:pPr>
                <a:defRPr/>
              </a:pPr>
              <a:t>‹#›</a:t>
            </a:fld>
            <a:endParaRPr lang="en-US" altLang="en-US"/>
          </a:p>
        </p:txBody>
      </p:sp>
    </p:spTree>
    <p:extLst>
      <p:ext uri="{BB962C8B-B14F-4D97-AF65-F5344CB8AC3E}">
        <p14:creationId xmlns:p14="http://schemas.microsoft.com/office/powerpoint/2010/main" val="2072402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CAFFA38F-2166-61DE-5889-A519709D544F}"/>
              </a:ext>
            </a:extLst>
          </p:cNvPr>
          <p:cNvSpPr>
            <a:spLocks noGrp="1"/>
          </p:cNvSpPr>
          <p:nvPr>
            <p:ph type="dt" sz="half" idx="10"/>
          </p:nvPr>
        </p:nvSpPr>
        <p:spPr/>
        <p:txBody>
          <a:bodyPr/>
          <a:lstStyle>
            <a:lvl1pPr>
              <a:defRPr/>
            </a:lvl1pPr>
          </a:lstStyle>
          <a:p>
            <a:pPr>
              <a:defRPr/>
            </a:pPr>
            <a:fld id="{82E6D0CC-BBAE-4F25-A23B-7CFD3A5AB83E}" type="datetimeFigureOut">
              <a:rPr lang="en-US"/>
              <a:pPr>
                <a:defRPr/>
              </a:pPr>
              <a:t>4/9/2023</a:t>
            </a:fld>
            <a:endParaRPr lang="en-US" dirty="0"/>
          </a:p>
        </p:txBody>
      </p:sp>
      <p:sp>
        <p:nvSpPr>
          <p:cNvPr id="8" name="Footer Placeholder 4">
            <a:extLst>
              <a:ext uri="{FF2B5EF4-FFF2-40B4-BE49-F238E27FC236}">
                <a16:creationId xmlns:a16="http://schemas.microsoft.com/office/drawing/2014/main" id="{0140B0AF-1E5E-2739-DBE9-700DAFCFD2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5BA25F9A-1E65-371F-7843-C48E6897BEBC}"/>
              </a:ext>
            </a:extLst>
          </p:cNvPr>
          <p:cNvSpPr>
            <a:spLocks noGrp="1"/>
          </p:cNvSpPr>
          <p:nvPr>
            <p:ph type="sldNum" sz="quarter" idx="12"/>
          </p:nvPr>
        </p:nvSpPr>
        <p:spPr/>
        <p:txBody>
          <a:bodyPr/>
          <a:lstStyle>
            <a:lvl1pPr>
              <a:defRPr/>
            </a:lvl1pPr>
          </a:lstStyle>
          <a:p>
            <a:pPr>
              <a:defRPr/>
            </a:pPr>
            <a:fld id="{68E97A17-00F4-494D-8B24-0844F21352FB}" type="slidenum">
              <a:rPr lang="en-US" altLang="en-US"/>
              <a:pPr>
                <a:defRPr/>
              </a:pPr>
              <a:t>‹#›</a:t>
            </a:fld>
            <a:endParaRPr lang="en-US" altLang="en-US"/>
          </a:p>
        </p:txBody>
      </p:sp>
    </p:spTree>
    <p:extLst>
      <p:ext uri="{BB962C8B-B14F-4D97-AF65-F5344CB8AC3E}">
        <p14:creationId xmlns:p14="http://schemas.microsoft.com/office/powerpoint/2010/main" val="454545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8AF48-74A2-27C4-6698-8CD8F5A59A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414862-558A-45C2-0B25-C75CBBDF5F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71521D-6CB3-7E80-08BB-69F18A6327B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FF189-79D6-62B4-8A34-345A9DE18C92}"/>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6" name="Footer Placeholder 5">
            <a:extLst>
              <a:ext uri="{FF2B5EF4-FFF2-40B4-BE49-F238E27FC236}">
                <a16:creationId xmlns:a16="http://schemas.microsoft.com/office/drawing/2014/main" id="{818709BD-1D8C-D9AB-495B-28CD632CE8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ED471D-A704-A0C3-D658-2FEAF005C8F8}"/>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7907901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559729FB-8B42-8B97-E3C9-794C54C7CCB4}"/>
              </a:ext>
            </a:extLst>
          </p:cNvPr>
          <p:cNvSpPr>
            <a:spLocks noGrp="1"/>
          </p:cNvSpPr>
          <p:nvPr>
            <p:ph type="dt" sz="half" idx="10"/>
          </p:nvPr>
        </p:nvSpPr>
        <p:spPr/>
        <p:txBody>
          <a:bodyPr/>
          <a:lstStyle>
            <a:lvl1pPr>
              <a:defRPr/>
            </a:lvl1pPr>
          </a:lstStyle>
          <a:p>
            <a:pPr>
              <a:defRPr/>
            </a:pPr>
            <a:fld id="{D8A3CB49-6825-47CF-9ACF-58894040185A}" type="datetimeFigureOut">
              <a:rPr lang="en-US"/>
              <a:pPr>
                <a:defRPr/>
              </a:pPr>
              <a:t>4/9/2023</a:t>
            </a:fld>
            <a:endParaRPr lang="en-US" dirty="0"/>
          </a:p>
        </p:txBody>
      </p:sp>
      <p:sp>
        <p:nvSpPr>
          <p:cNvPr id="4" name="Footer Placeholder 4">
            <a:extLst>
              <a:ext uri="{FF2B5EF4-FFF2-40B4-BE49-F238E27FC236}">
                <a16:creationId xmlns:a16="http://schemas.microsoft.com/office/drawing/2014/main" id="{D16EC412-E641-E380-08B5-01840DBE593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CC896AE6-5F0D-2538-419C-12722797CCF5}"/>
              </a:ext>
            </a:extLst>
          </p:cNvPr>
          <p:cNvSpPr>
            <a:spLocks noGrp="1"/>
          </p:cNvSpPr>
          <p:nvPr>
            <p:ph type="sldNum" sz="quarter" idx="12"/>
          </p:nvPr>
        </p:nvSpPr>
        <p:spPr/>
        <p:txBody>
          <a:bodyPr/>
          <a:lstStyle>
            <a:lvl1pPr>
              <a:defRPr/>
            </a:lvl1pPr>
          </a:lstStyle>
          <a:p>
            <a:pPr>
              <a:defRPr/>
            </a:pPr>
            <a:fld id="{7D6EF419-4475-4BD2-8B7A-9F51559AFC7C}" type="slidenum">
              <a:rPr lang="en-US" altLang="en-US"/>
              <a:pPr>
                <a:defRPr/>
              </a:pPr>
              <a:t>‹#›</a:t>
            </a:fld>
            <a:endParaRPr lang="en-US" altLang="en-US"/>
          </a:p>
        </p:txBody>
      </p:sp>
    </p:spTree>
    <p:extLst>
      <p:ext uri="{BB962C8B-B14F-4D97-AF65-F5344CB8AC3E}">
        <p14:creationId xmlns:p14="http://schemas.microsoft.com/office/powerpoint/2010/main" val="5764658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30D5AC9-F1C3-A5F4-60B3-DDD49071F0BB}"/>
              </a:ext>
            </a:extLst>
          </p:cNvPr>
          <p:cNvSpPr>
            <a:spLocks noGrp="1"/>
          </p:cNvSpPr>
          <p:nvPr>
            <p:ph type="dt" sz="half" idx="10"/>
          </p:nvPr>
        </p:nvSpPr>
        <p:spPr/>
        <p:txBody>
          <a:bodyPr/>
          <a:lstStyle>
            <a:lvl1pPr>
              <a:defRPr/>
            </a:lvl1pPr>
          </a:lstStyle>
          <a:p>
            <a:pPr>
              <a:defRPr/>
            </a:pPr>
            <a:fld id="{6C36AF4E-EE35-4A21-A793-B6A092CF20BB}" type="datetimeFigureOut">
              <a:rPr lang="en-US"/>
              <a:pPr>
                <a:defRPr/>
              </a:pPr>
              <a:t>4/9/2023</a:t>
            </a:fld>
            <a:endParaRPr lang="en-US" dirty="0"/>
          </a:p>
        </p:txBody>
      </p:sp>
      <p:sp>
        <p:nvSpPr>
          <p:cNvPr id="3" name="Footer Placeholder 4">
            <a:extLst>
              <a:ext uri="{FF2B5EF4-FFF2-40B4-BE49-F238E27FC236}">
                <a16:creationId xmlns:a16="http://schemas.microsoft.com/office/drawing/2014/main" id="{C0C4A7CF-3B61-3E4E-EFCD-A9076D98D0C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498AFB9-9D33-485F-B799-039D9DFC5084}"/>
              </a:ext>
            </a:extLst>
          </p:cNvPr>
          <p:cNvSpPr>
            <a:spLocks noGrp="1"/>
          </p:cNvSpPr>
          <p:nvPr>
            <p:ph type="sldNum" sz="quarter" idx="12"/>
          </p:nvPr>
        </p:nvSpPr>
        <p:spPr/>
        <p:txBody>
          <a:bodyPr/>
          <a:lstStyle>
            <a:lvl1pPr>
              <a:defRPr/>
            </a:lvl1pPr>
          </a:lstStyle>
          <a:p>
            <a:pPr>
              <a:defRPr/>
            </a:pPr>
            <a:fld id="{A1D7B5E4-CFC0-4112-A695-679713B069CB}" type="slidenum">
              <a:rPr lang="en-US" altLang="en-US"/>
              <a:pPr>
                <a:defRPr/>
              </a:pPr>
              <a:t>‹#›</a:t>
            </a:fld>
            <a:endParaRPr lang="en-US" altLang="en-US"/>
          </a:p>
        </p:txBody>
      </p:sp>
    </p:spTree>
    <p:extLst>
      <p:ext uri="{BB962C8B-B14F-4D97-AF65-F5344CB8AC3E}">
        <p14:creationId xmlns:p14="http://schemas.microsoft.com/office/powerpoint/2010/main" val="408199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3C5A4EB-E630-016C-758D-7CF1E08A492A}"/>
              </a:ext>
            </a:extLst>
          </p:cNvPr>
          <p:cNvSpPr>
            <a:spLocks noGrp="1"/>
          </p:cNvSpPr>
          <p:nvPr>
            <p:ph type="dt" sz="half" idx="10"/>
          </p:nvPr>
        </p:nvSpPr>
        <p:spPr/>
        <p:txBody>
          <a:bodyPr/>
          <a:lstStyle>
            <a:lvl1pPr>
              <a:defRPr/>
            </a:lvl1pPr>
          </a:lstStyle>
          <a:p>
            <a:pPr>
              <a:defRPr/>
            </a:pPr>
            <a:fld id="{2AB65A19-9A40-4FA5-A128-F8332C7C4E22}"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1AA820C9-8C30-7672-1566-13FBD46C8C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7A07A85-49ED-B96C-EB0F-85D81D241F69}"/>
              </a:ext>
            </a:extLst>
          </p:cNvPr>
          <p:cNvSpPr>
            <a:spLocks noGrp="1"/>
          </p:cNvSpPr>
          <p:nvPr>
            <p:ph type="sldNum" sz="quarter" idx="12"/>
          </p:nvPr>
        </p:nvSpPr>
        <p:spPr/>
        <p:txBody>
          <a:bodyPr/>
          <a:lstStyle>
            <a:lvl1pPr>
              <a:defRPr/>
            </a:lvl1pPr>
          </a:lstStyle>
          <a:p>
            <a:pPr>
              <a:defRPr/>
            </a:pPr>
            <a:fld id="{7B22A31A-04E8-4A2B-AAD2-E15427CC1E6A}" type="slidenum">
              <a:rPr lang="en-US" altLang="en-US"/>
              <a:pPr>
                <a:defRPr/>
              </a:pPr>
              <a:t>‹#›</a:t>
            </a:fld>
            <a:endParaRPr lang="en-US" altLang="en-US"/>
          </a:p>
        </p:txBody>
      </p:sp>
    </p:spTree>
    <p:extLst>
      <p:ext uri="{BB962C8B-B14F-4D97-AF65-F5344CB8AC3E}">
        <p14:creationId xmlns:p14="http://schemas.microsoft.com/office/powerpoint/2010/main" val="1279459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E0292898-D1B0-D0EF-0247-03B69879109B}"/>
              </a:ext>
            </a:extLst>
          </p:cNvPr>
          <p:cNvSpPr>
            <a:spLocks noGrp="1"/>
          </p:cNvSpPr>
          <p:nvPr>
            <p:ph type="dt" sz="half" idx="10"/>
          </p:nvPr>
        </p:nvSpPr>
        <p:spPr/>
        <p:txBody>
          <a:bodyPr/>
          <a:lstStyle>
            <a:lvl1pPr>
              <a:defRPr/>
            </a:lvl1pPr>
          </a:lstStyle>
          <a:p>
            <a:pPr>
              <a:defRPr/>
            </a:pPr>
            <a:fld id="{7EA9762B-80A0-4E7A-8689-F0330CE981CA}"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44DECB4D-7E72-1FD0-6D84-61231B1C24A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6D7D470-81CB-EC48-6AE0-849D6AD2DA42}"/>
              </a:ext>
            </a:extLst>
          </p:cNvPr>
          <p:cNvSpPr>
            <a:spLocks noGrp="1"/>
          </p:cNvSpPr>
          <p:nvPr>
            <p:ph type="sldNum" sz="quarter" idx="12"/>
          </p:nvPr>
        </p:nvSpPr>
        <p:spPr/>
        <p:txBody>
          <a:bodyPr/>
          <a:lstStyle>
            <a:lvl1pPr>
              <a:defRPr/>
            </a:lvl1pPr>
          </a:lstStyle>
          <a:p>
            <a:pPr>
              <a:defRPr/>
            </a:pPr>
            <a:fld id="{84CCC2FC-C106-48B3-9075-2575B53A4571}" type="slidenum">
              <a:rPr lang="en-US" altLang="en-US"/>
              <a:pPr>
                <a:defRPr/>
              </a:pPr>
              <a:t>‹#›</a:t>
            </a:fld>
            <a:endParaRPr lang="en-US" altLang="en-US"/>
          </a:p>
        </p:txBody>
      </p:sp>
    </p:spTree>
    <p:extLst>
      <p:ext uri="{BB962C8B-B14F-4D97-AF65-F5344CB8AC3E}">
        <p14:creationId xmlns:p14="http://schemas.microsoft.com/office/powerpoint/2010/main" val="3834991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983B4-29CE-0A38-FEC5-55FD00242FD1}"/>
              </a:ext>
            </a:extLst>
          </p:cNvPr>
          <p:cNvSpPr>
            <a:spLocks noGrp="1"/>
          </p:cNvSpPr>
          <p:nvPr>
            <p:ph type="dt" sz="half" idx="10"/>
          </p:nvPr>
        </p:nvSpPr>
        <p:spPr/>
        <p:txBody>
          <a:bodyPr/>
          <a:lstStyle>
            <a:lvl1pPr>
              <a:defRPr/>
            </a:lvl1pPr>
          </a:lstStyle>
          <a:p>
            <a:pPr>
              <a:defRPr/>
            </a:pPr>
            <a:fld id="{28D28714-8BDF-496C-A18F-CBC2A85D3319}"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CE35C49F-4202-DEE8-2087-BE62A45F5A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63696D9-E623-CE66-C7BD-0D8C9103D0C4}"/>
              </a:ext>
            </a:extLst>
          </p:cNvPr>
          <p:cNvSpPr>
            <a:spLocks noGrp="1"/>
          </p:cNvSpPr>
          <p:nvPr>
            <p:ph type="sldNum" sz="quarter" idx="12"/>
          </p:nvPr>
        </p:nvSpPr>
        <p:spPr/>
        <p:txBody>
          <a:bodyPr/>
          <a:lstStyle>
            <a:lvl1pPr>
              <a:defRPr/>
            </a:lvl1pPr>
          </a:lstStyle>
          <a:p>
            <a:pPr>
              <a:defRPr/>
            </a:pPr>
            <a:fld id="{D1BDE0B7-535A-4314-B858-1094F73C8EE2}" type="slidenum">
              <a:rPr lang="en-US" altLang="en-US"/>
              <a:pPr>
                <a:defRPr/>
              </a:pPr>
              <a:t>‹#›</a:t>
            </a:fld>
            <a:endParaRPr lang="en-US" altLang="en-US"/>
          </a:p>
        </p:txBody>
      </p:sp>
    </p:spTree>
    <p:extLst>
      <p:ext uri="{BB962C8B-B14F-4D97-AF65-F5344CB8AC3E}">
        <p14:creationId xmlns:p14="http://schemas.microsoft.com/office/powerpoint/2010/main" val="27596461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D5721C-0D95-A6B9-0E6F-FB6E3C6A0510}"/>
              </a:ext>
            </a:extLst>
          </p:cNvPr>
          <p:cNvSpPr>
            <a:spLocks noGrp="1"/>
          </p:cNvSpPr>
          <p:nvPr>
            <p:ph type="dt" sz="half" idx="10"/>
          </p:nvPr>
        </p:nvSpPr>
        <p:spPr/>
        <p:txBody>
          <a:bodyPr/>
          <a:lstStyle>
            <a:lvl1pPr>
              <a:defRPr/>
            </a:lvl1pPr>
          </a:lstStyle>
          <a:p>
            <a:pPr>
              <a:defRPr/>
            </a:pPr>
            <a:fld id="{109D452C-07A6-44B6-92CD-7CC67A9279AC}"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CF9B4C54-3F9D-894B-7078-2DB78ABCD6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656A855-EEF7-D63F-1956-0548FE8A097B}"/>
              </a:ext>
            </a:extLst>
          </p:cNvPr>
          <p:cNvSpPr>
            <a:spLocks noGrp="1"/>
          </p:cNvSpPr>
          <p:nvPr>
            <p:ph type="sldNum" sz="quarter" idx="12"/>
          </p:nvPr>
        </p:nvSpPr>
        <p:spPr/>
        <p:txBody>
          <a:bodyPr/>
          <a:lstStyle>
            <a:lvl1pPr>
              <a:defRPr/>
            </a:lvl1pPr>
          </a:lstStyle>
          <a:p>
            <a:pPr>
              <a:defRPr/>
            </a:pPr>
            <a:fld id="{C4D9DDF6-1A33-4AFB-8596-7F0B780E9CE1}" type="slidenum">
              <a:rPr lang="en-US" altLang="en-US"/>
              <a:pPr>
                <a:defRPr/>
              </a:pPr>
              <a:t>‹#›</a:t>
            </a:fld>
            <a:endParaRPr lang="en-US" altLang="en-US"/>
          </a:p>
        </p:txBody>
      </p:sp>
    </p:spTree>
    <p:extLst>
      <p:ext uri="{BB962C8B-B14F-4D97-AF65-F5344CB8AC3E}">
        <p14:creationId xmlns:p14="http://schemas.microsoft.com/office/powerpoint/2010/main" val="5211521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6702751-6C48-8C62-576A-D6FF6397D16D}"/>
              </a:ext>
            </a:extLst>
          </p:cNvPr>
          <p:cNvSpPr>
            <a:spLocks noGrp="1"/>
          </p:cNvSpPr>
          <p:nvPr>
            <p:ph type="dt" sz="half" idx="10"/>
          </p:nvPr>
        </p:nvSpPr>
        <p:spPr/>
        <p:txBody>
          <a:bodyPr/>
          <a:lstStyle>
            <a:lvl1pPr>
              <a:defRPr/>
            </a:lvl1pPr>
          </a:lstStyle>
          <a:p>
            <a:pPr>
              <a:defRPr/>
            </a:pPr>
            <a:fld id="{662D492A-367E-44F6-957A-03E1DD5FC196}"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6F0074A2-7536-0272-E62F-CCD69AD35A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8575220-F20A-CB22-5733-B04EB7C9D2C7}"/>
              </a:ext>
            </a:extLst>
          </p:cNvPr>
          <p:cNvSpPr>
            <a:spLocks noGrp="1"/>
          </p:cNvSpPr>
          <p:nvPr>
            <p:ph type="sldNum" sz="quarter" idx="12"/>
          </p:nvPr>
        </p:nvSpPr>
        <p:spPr/>
        <p:txBody>
          <a:bodyPr/>
          <a:lstStyle>
            <a:lvl1pPr>
              <a:defRPr/>
            </a:lvl1pPr>
          </a:lstStyle>
          <a:p>
            <a:pPr>
              <a:defRPr/>
            </a:pPr>
            <a:fld id="{C8798E66-460B-49C9-BF73-C59FDAF3C43B}" type="slidenum">
              <a:rPr lang="en-US" altLang="en-US"/>
              <a:pPr>
                <a:defRPr/>
              </a:pPr>
              <a:t>‹#›</a:t>
            </a:fld>
            <a:endParaRPr lang="en-US" altLang="en-US"/>
          </a:p>
        </p:txBody>
      </p:sp>
    </p:spTree>
    <p:extLst>
      <p:ext uri="{BB962C8B-B14F-4D97-AF65-F5344CB8AC3E}">
        <p14:creationId xmlns:p14="http://schemas.microsoft.com/office/powerpoint/2010/main" val="42341615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BD1359-8431-796F-459F-D74092C20D51}"/>
              </a:ext>
            </a:extLst>
          </p:cNvPr>
          <p:cNvSpPr>
            <a:spLocks noGrp="1"/>
          </p:cNvSpPr>
          <p:nvPr>
            <p:ph type="dt" sz="half" idx="10"/>
          </p:nvPr>
        </p:nvSpPr>
        <p:spPr/>
        <p:txBody>
          <a:bodyPr/>
          <a:lstStyle>
            <a:lvl1pPr>
              <a:defRPr/>
            </a:lvl1pPr>
          </a:lstStyle>
          <a:p>
            <a:pPr>
              <a:defRPr/>
            </a:pPr>
            <a:fld id="{06BF2E88-11FC-4A8B-893D-935D0FDFD2FC}"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994FD3A0-EC91-EB6E-A2A4-21EB36379F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641CAD0-1E5D-D0D1-99D1-4858AA5198E5}"/>
              </a:ext>
            </a:extLst>
          </p:cNvPr>
          <p:cNvSpPr>
            <a:spLocks noGrp="1"/>
          </p:cNvSpPr>
          <p:nvPr>
            <p:ph type="sldNum" sz="quarter" idx="12"/>
          </p:nvPr>
        </p:nvSpPr>
        <p:spPr/>
        <p:txBody>
          <a:bodyPr/>
          <a:lstStyle>
            <a:lvl1pPr>
              <a:defRPr/>
            </a:lvl1pPr>
          </a:lstStyle>
          <a:p>
            <a:pPr>
              <a:defRPr/>
            </a:pPr>
            <a:fld id="{240F7B51-2FAC-4932-9890-B61949E105AF}" type="slidenum">
              <a:rPr lang="en-US" altLang="en-US"/>
              <a:pPr>
                <a:defRPr/>
              </a:pPr>
              <a:t>‹#›</a:t>
            </a:fld>
            <a:endParaRPr lang="en-US" altLang="en-US"/>
          </a:p>
        </p:txBody>
      </p:sp>
    </p:spTree>
    <p:extLst>
      <p:ext uri="{BB962C8B-B14F-4D97-AF65-F5344CB8AC3E}">
        <p14:creationId xmlns:p14="http://schemas.microsoft.com/office/powerpoint/2010/main" val="6417550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A7AE68-B39A-2C82-96A9-31AC5869D852}"/>
              </a:ext>
            </a:extLst>
          </p:cNvPr>
          <p:cNvSpPr>
            <a:spLocks noGrp="1"/>
          </p:cNvSpPr>
          <p:nvPr>
            <p:ph type="dt" sz="half" idx="10"/>
          </p:nvPr>
        </p:nvSpPr>
        <p:spPr/>
        <p:txBody>
          <a:bodyPr/>
          <a:lstStyle>
            <a:lvl1pPr>
              <a:defRPr/>
            </a:lvl1pPr>
          </a:lstStyle>
          <a:p>
            <a:pPr>
              <a:defRPr/>
            </a:pPr>
            <a:fld id="{BA45B161-4857-4C6B-B145-2F06947E3282}"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43B55FC2-AD71-BEDF-C217-7BDAFC4A42C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D656BB-A5CB-A026-27B0-B16CA0DC8067}"/>
              </a:ext>
            </a:extLst>
          </p:cNvPr>
          <p:cNvSpPr>
            <a:spLocks noGrp="1"/>
          </p:cNvSpPr>
          <p:nvPr>
            <p:ph type="sldNum" sz="quarter" idx="12"/>
          </p:nvPr>
        </p:nvSpPr>
        <p:spPr/>
        <p:txBody>
          <a:bodyPr/>
          <a:lstStyle>
            <a:lvl1pPr>
              <a:defRPr/>
            </a:lvl1pPr>
          </a:lstStyle>
          <a:p>
            <a:pPr>
              <a:defRPr/>
            </a:pPr>
            <a:fld id="{E34D9A48-AA58-40F2-95CD-FA3972422AB4}" type="slidenum">
              <a:rPr lang="en-US" altLang="en-US"/>
              <a:pPr>
                <a:defRPr/>
              </a:pPr>
              <a:t>‹#›</a:t>
            </a:fld>
            <a:endParaRPr lang="en-US" altLang="en-US"/>
          </a:p>
        </p:txBody>
      </p:sp>
    </p:spTree>
    <p:extLst>
      <p:ext uri="{BB962C8B-B14F-4D97-AF65-F5344CB8AC3E}">
        <p14:creationId xmlns:p14="http://schemas.microsoft.com/office/powerpoint/2010/main" val="14728458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74BE111-7AED-F4B2-1CA5-2519A82294D2}"/>
              </a:ext>
            </a:extLst>
          </p:cNvPr>
          <p:cNvSpPr>
            <a:spLocks noGrp="1"/>
          </p:cNvSpPr>
          <p:nvPr>
            <p:ph type="dt" sz="half" idx="10"/>
          </p:nvPr>
        </p:nvSpPr>
        <p:spPr/>
        <p:txBody>
          <a:bodyPr/>
          <a:lstStyle>
            <a:lvl1pPr>
              <a:defRPr/>
            </a:lvl1pPr>
          </a:lstStyle>
          <a:p>
            <a:pPr>
              <a:defRPr/>
            </a:pPr>
            <a:fld id="{CE465B74-7CBF-4CB2-A026-0FF29D6E26F2}"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E7D80FD9-0303-B441-88D0-736BD48FD83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A453632-7284-EE7B-199D-C5D1AB56F38A}"/>
              </a:ext>
            </a:extLst>
          </p:cNvPr>
          <p:cNvSpPr>
            <a:spLocks noGrp="1"/>
          </p:cNvSpPr>
          <p:nvPr>
            <p:ph type="sldNum" sz="quarter" idx="12"/>
          </p:nvPr>
        </p:nvSpPr>
        <p:spPr/>
        <p:txBody>
          <a:bodyPr/>
          <a:lstStyle>
            <a:lvl1pPr>
              <a:defRPr/>
            </a:lvl1pPr>
          </a:lstStyle>
          <a:p>
            <a:pPr>
              <a:defRPr/>
            </a:pPr>
            <a:fld id="{B7F454CA-60E8-4C91-9A63-96C1D19CBA1A}" type="slidenum">
              <a:rPr lang="en-US" altLang="en-US"/>
              <a:pPr>
                <a:defRPr/>
              </a:pPr>
              <a:t>‹#›</a:t>
            </a:fld>
            <a:endParaRPr lang="en-US" altLang="en-US"/>
          </a:p>
        </p:txBody>
      </p:sp>
    </p:spTree>
    <p:extLst>
      <p:ext uri="{BB962C8B-B14F-4D97-AF65-F5344CB8AC3E}">
        <p14:creationId xmlns:p14="http://schemas.microsoft.com/office/powerpoint/2010/main" val="31824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ABDAC-0BAF-44F2-1D41-26CDAB9E8F6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6E48D-BE32-EF20-DE54-5F413E938F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2B13B-EB52-E23E-6E78-907DD3836A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B25C69-4D23-8523-2ECD-E1E1BD2EF5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5BC010-3261-43D2-94B1-9AE66B3FDB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0F0852-F807-943E-8CF3-ED4A3752344D}"/>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8" name="Footer Placeholder 7">
            <a:extLst>
              <a:ext uri="{FF2B5EF4-FFF2-40B4-BE49-F238E27FC236}">
                <a16:creationId xmlns:a16="http://schemas.microsoft.com/office/drawing/2014/main" id="{807EFCC1-833D-7081-4156-5D152E4995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C949B6-5093-B49F-AFC5-CD1663A9420C}"/>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10297162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1B7B667F-8B8E-D6DD-FBE1-71CC3103652F}"/>
              </a:ext>
            </a:extLst>
          </p:cNvPr>
          <p:cNvSpPr>
            <a:spLocks noGrp="1"/>
          </p:cNvSpPr>
          <p:nvPr>
            <p:ph type="dt" sz="half" idx="10"/>
          </p:nvPr>
        </p:nvSpPr>
        <p:spPr/>
        <p:txBody>
          <a:bodyPr/>
          <a:lstStyle>
            <a:lvl1pPr>
              <a:defRPr/>
            </a:lvl1pPr>
          </a:lstStyle>
          <a:p>
            <a:pPr>
              <a:defRPr/>
            </a:pPr>
            <a:fld id="{538C0D28-6C52-4932-B721-83DF13DBEEE1}" type="datetimeFigureOut">
              <a:rPr lang="en-US"/>
              <a:pPr>
                <a:defRPr/>
              </a:pPr>
              <a:t>4/9/2023</a:t>
            </a:fld>
            <a:endParaRPr lang="en-US" dirty="0"/>
          </a:p>
        </p:txBody>
      </p:sp>
      <p:sp>
        <p:nvSpPr>
          <p:cNvPr id="8" name="Footer Placeholder 4">
            <a:extLst>
              <a:ext uri="{FF2B5EF4-FFF2-40B4-BE49-F238E27FC236}">
                <a16:creationId xmlns:a16="http://schemas.microsoft.com/office/drawing/2014/main" id="{66704A28-F500-A4C7-F47F-1DE73AE2B6E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48C8A8F6-3324-F0FB-1559-C31E7A8D3EC5}"/>
              </a:ext>
            </a:extLst>
          </p:cNvPr>
          <p:cNvSpPr>
            <a:spLocks noGrp="1"/>
          </p:cNvSpPr>
          <p:nvPr>
            <p:ph type="sldNum" sz="quarter" idx="12"/>
          </p:nvPr>
        </p:nvSpPr>
        <p:spPr/>
        <p:txBody>
          <a:bodyPr/>
          <a:lstStyle>
            <a:lvl1pPr>
              <a:defRPr/>
            </a:lvl1pPr>
          </a:lstStyle>
          <a:p>
            <a:pPr>
              <a:defRPr/>
            </a:pPr>
            <a:fld id="{6ACFAC76-FD24-479F-9EAA-30AD0D9B8022}" type="slidenum">
              <a:rPr lang="en-US" altLang="en-US"/>
              <a:pPr>
                <a:defRPr/>
              </a:pPr>
              <a:t>‹#›</a:t>
            </a:fld>
            <a:endParaRPr lang="en-US" altLang="en-US"/>
          </a:p>
        </p:txBody>
      </p:sp>
    </p:spTree>
    <p:extLst>
      <p:ext uri="{BB962C8B-B14F-4D97-AF65-F5344CB8AC3E}">
        <p14:creationId xmlns:p14="http://schemas.microsoft.com/office/powerpoint/2010/main" val="12986933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DEF871B-2F1E-BFEC-55C2-98A8D9597BEC}"/>
              </a:ext>
            </a:extLst>
          </p:cNvPr>
          <p:cNvSpPr>
            <a:spLocks noGrp="1"/>
          </p:cNvSpPr>
          <p:nvPr>
            <p:ph type="dt" sz="half" idx="10"/>
          </p:nvPr>
        </p:nvSpPr>
        <p:spPr/>
        <p:txBody>
          <a:bodyPr/>
          <a:lstStyle>
            <a:lvl1pPr>
              <a:defRPr/>
            </a:lvl1pPr>
          </a:lstStyle>
          <a:p>
            <a:pPr>
              <a:defRPr/>
            </a:pPr>
            <a:fld id="{63E26919-6D2F-4FA0-B123-418BC91AC0B3}" type="datetimeFigureOut">
              <a:rPr lang="en-US"/>
              <a:pPr>
                <a:defRPr/>
              </a:pPr>
              <a:t>4/9/2023</a:t>
            </a:fld>
            <a:endParaRPr lang="en-US" dirty="0"/>
          </a:p>
        </p:txBody>
      </p:sp>
      <p:sp>
        <p:nvSpPr>
          <p:cNvPr id="4" name="Footer Placeholder 4">
            <a:extLst>
              <a:ext uri="{FF2B5EF4-FFF2-40B4-BE49-F238E27FC236}">
                <a16:creationId xmlns:a16="http://schemas.microsoft.com/office/drawing/2014/main" id="{EBC6B8DE-35E1-2099-B5F1-2FD25FC1607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EE7F7D2-8AFD-D6A0-0336-445451307525}"/>
              </a:ext>
            </a:extLst>
          </p:cNvPr>
          <p:cNvSpPr>
            <a:spLocks noGrp="1"/>
          </p:cNvSpPr>
          <p:nvPr>
            <p:ph type="sldNum" sz="quarter" idx="12"/>
          </p:nvPr>
        </p:nvSpPr>
        <p:spPr/>
        <p:txBody>
          <a:bodyPr/>
          <a:lstStyle>
            <a:lvl1pPr>
              <a:defRPr/>
            </a:lvl1pPr>
          </a:lstStyle>
          <a:p>
            <a:pPr>
              <a:defRPr/>
            </a:pPr>
            <a:fld id="{DBE5E963-3FF9-48EF-A464-30646A1E27AC}" type="slidenum">
              <a:rPr lang="en-US" altLang="en-US"/>
              <a:pPr>
                <a:defRPr/>
              </a:pPr>
              <a:t>‹#›</a:t>
            </a:fld>
            <a:endParaRPr lang="en-US" altLang="en-US"/>
          </a:p>
        </p:txBody>
      </p:sp>
    </p:spTree>
    <p:extLst>
      <p:ext uri="{BB962C8B-B14F-4D97-AF65-F5344CB8AC3E}">
        <p14:creationId xmlns:p14="http://schemas.microsoft.com/office/powerpoint/2010/main" val="36322199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4B16686B-1CA8-98AA-718D-47255462F0FF}"/>
              </a:ext>
            </a:extLst>
          </p:cNvPr>
          <p:cNvSpPr>
            <a:spLocks noGrp="1"/>
          </p:cNvSpPr>
          <p:nvPr>
            <p:ph type="dt" sz="half" idx="10"/>
          </p:nvPr>
        </p:nvSpPr>
        <p:spPr/>
        <p:txBody>
          <a:bodyPr/>
          <a:lstStyle>
            <a:lvl1pPr>
              <a:defRPr/>
            </a:lvl1pPr>
          </a:lstStyle>
          <a:p>
            <a:pPr>
              <a:defRPr/>
            </a:pPr>
            <a:fld id="{DB462046-6728-4B03-8AB8-5D685BC879AA}" type="datetimeFigureOut">
              <a:rPr lang="en-US"/>
              <a:pPr>
                <a:defRPr/>
              </a:pPr>
              <a:t>4/9/2023</a:t>
            </a:fld>
            <a:endParaRPr lang="en-US" dirty="0"/>
          </a:p>
        </p:txBody>
      </p:sp>
      <p:sp>
        <p:nvSpPr>
          <p:cNvPr id="3" name="Footer Placeholder 4">
            <a:extLst>
              <a:ext uri="{FF2B5EF4-FFF2-40B4-BE49-F238E27FC236}">
                <a16:creationId xmlns:a16="http://schemas.microsoft.com/office/drawing/2014/main" id="{18210E7C-4F00-6F98-2410-2C08A46A5B6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968B198-FD40-75E7-4FCA-87F4615E2B5C}"/>
              </a:ext>
            </a:extLst>
          </p:cNvPr>
          <p:cNvSpPr>
            <a:spLocks noGrp="1"/>
          </p:cNvSpPr>
          <p:nvPr>
            <p:ph type="sldNum" sz="quarter" idx="12"/>
          </p:nvPr>
        </p:nvSpPr>
        <p:spPr/>
        <p:txBody>
          <a:bodyPr/>
          <a:lstStyle>
            <a:lvl1pPr>
              <a:defRPr/>
            </a:lvl1pPr>
          </a:lstStyle>
          <a:p>
            <a:pPr>
              <a:defRPr/>
            </a:pPr>
            <a:fld id="{11E0F010-1DAC-445A-9EB8-11672EC64DE8}" type="slidenum">
              <a:rPr lang="en-US" altLang="en-US"/>
              <a:pPr>
                <a:defRPr/>
              </a:pPr>
              <a:t>‹#›</a:t>
            </a:fld>
            <a:endParaRPr lang="en-US" altLang="en-US"/>
          </a:p>
        </p:txBody>
      </p:sp>
    </p:spTree>
    <p:extLst>
      <p:ext uri="{BB962C8B-B14F-4D97-AF65-F5344CB8AC3E}">
        <p14:creationId xmlns:p14="http://schemas.microsoft.com/office/powerpoint/2010/main" val="32884009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75080B98-D5A2-115A-2D2A-3432EBB6932B}"/>
              </a:ext>
            </a:extLst>
          </p:cNvPr>
          <p:cNvSpPr>
            <a:spLocks noGrp="1"/>
          </p:cNvSpPr>
          <p:nvPr>
            <p:ph type="dt" sz="half" idx="10"/>
          </p:nvPr>
        </p:nvSpPr>
        <p:spPr/>
        <p:txBody>
          <a:bodyPr/>
          <a:lstStyle>
            <a:lvl1pPr>
              <a:defRPr/>
            </a:lvl1pPr>
          </a:lstStyle>
          <a:p>
            <a:pPr>
              <a:defRPr/>
            </a:pPr>
            <a:fld id="{08F4EEA2-DF01-426B-BB29-6BD8CCCE7C60}"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8FA6BDA8-236C-14F5-CED6-EA152AAE56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A8D7F73-4DA5-1B32-FC43-AD02E04AEB69}"/>
              </a:ext>
            </a:extLst>
          </p:cNvPr>
          <p:cNvSpPr>
            <a:spLocks noGrp="1"/>
          </p:cNvSpPr>
          <p:nvPr>
            <p:ph type="sldNum" sz="quarter" idx="12"/>
          </p:nvPr>
        </p:nvSpPr>
        <p:spPr/>
        <p:txBody>
          <a:bodyPr/>
          <a:lstStyle>
            <a:lvl1pPr>
              <a:defRPr/>
            </a:lvl1pPr>
          </a:lstStyle>
          <a:p>
            <a:pPr>
              <a:defRPr/>
            </a:pPr>
            <a:fld id="{438FFDCB-5B7F-4DD7-9F4A-190E8CD53AA8}" type="slidenum">
              <a:rPr lang="en-US" altLang="en-US"/>
              <a:pPr>
                <a:defRPr/>
              </a:pPr>
              <a:t>‹#›</a:t>
            </a:fld>
            <a:endParaRPr lang="en-US" altLang="en-US"/>
          </a:p>
        </p:txBody>
      </p:sp>
    </p:spTree>
    <p:extLst>
      <p:ext uri="{BB962C8B-B14F-4D97-AF65-F5344CB8AC3E}">
        <p14:creationId xmlns:p14="http://schemas.microsoft.com/office/powerpoint/2010/main" val="500749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6CC5965-044E-1F9F-4F41-2B9944F5360E}"/>
              </a:ext>
            </a:extLst>
          </p:cNvPr>
          <p:cNvSpPr>
            <a:spLocks noGrp="1"/>
          </p:cNvSpPr>
          <p:nvPr>
            <p:ph type="dt" sz="half" idx="10"/>
          </p:nvPr>
        </p:nvSpPr>
        <p:spPr/>
        <p:txBody>
          <a:bodyPr/>
          <a:lstStyle>
            <a:lvl1pPr>
              <a:defRPr/>
            </a:lvl1pPr>
          </a:lstStyle>
          <a:p>
            <a:pPr>
              <a:defRPr/>
            </a:pPr>
            <a:fld id="{37BC96B8-9465-454A-ABAC-F2F34E05F722}"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9C867C8E-C5AD-F52F-47BE-CBAA3DD91EC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06045E9-3E72-2291-D584-9CADE616831E}"/>
              </a:ext>
            </a:extLst>
          </p:cNvPr>
          <p:cNvSpPr>
            <a:spLocks noGrp="1"/>
          </p:cNvSpPr>
          <p:nvPr>
            <p:ph type="sldNum" sz="quarter" idx="12"/>
          </p:nvPr>
        </p:nvSpPr>
        <p:spPr/>
        <p:txBody>
          <a:bodyPr/>
          <a:lstStyle>
            <a:lvl1pPr>
              <a:defRPr/>
            </a:lvl1pPr>
          </a:lstStyle>
          <a:p>
            <a:pPr>
              <a:defRPr/>
            </a:pPr>
            <a:fld id="{89DA58BA-E985-4CA3-8272-C0E4D32C7DC3}" type="slidenum">
              <a:rPr lang="en-US" altLang="en-US"/>
              <a:pPr>
                <a:defRPr/>
              </a:pPr>
              <a:t>‹#›</a:t>
            </a:fld>
            <a:endParaRPr lang="en-US" altLang="en-US"/>
          </a:p>
        </p:txBody>
      </p:sp>
    </p:spTree>
    <p:extLst>
      <p:ext uri="{BB962C8B-B14F-4D97-AF65-F5344CB8AC3E}">
        <p14:creationId xmlns:p14="http://schemas.microsoft.com/office/powerpoint/2010/main" val="19289724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DF9C23-74E4-7B50-21AE-B3C84F7DEFEF}"/>
              </a:ext>
            </a:extLst>
          </p:cNvPr>
          <p:cNvSpPr>
            <a:spLocks noGrp="1"/>
          </p:cNvSpPr>
          <p:nvPr>
            <p:ph type="dt" sz="half" idx="10"/>
          </p:nvPr>
        </p:nvSpPr>
        <p:spPr/>
        <p:txBody>
          <a:bodyPr/>
          <a:lstStyle>
            <a:lvl1pPr>
              <a:defRPr/>
            </a:lvl1pPr>
          </a:lstStyle>
          <a:p>
            <a:pPr>
              <a:defRPr/>
            </a:pPr>
            <a:fld id="{D5C0F365-8692-436C-8ECB-D34FB7B7AFE9}"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5F49083D-B6BD-C825-CD6E-100180B4D1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D020DCA-D778-336C-411B-110BB3B04EB2}"/>
              </a:ext>
            </a:extLst>
          </p:cNvPr>
          <p:cNvSpPr>
            <a:spLocks noGrp="1"/>
          </p:cNvSpPr>
          <p:nvPr>
            <p:ph type="sldNum" sz="quarter" idx="12"/>
          </p:nvPr>
        </p:nvSpPr>
        <p:spPr/>
        <p:txBody>
          <a:bodyPr/>
          <a:lstStyle>
            <a:lvl1pPr>
              <a:defRPr/>
            </a:lvl1pPr>
          </a:lstStyle>
          <a:p>
            <a:pPr>
              <a:defRPr/>
            </a:pPr>
            <a:fld id="{431EB65B-64A2-47A5-85AF-5A140C389CAD}" type="slidenum">
              <a:rPr lang="en-US" altLang="en-US"/>
              <a:pPr>
                <a:defRPr/>
              </a:pPr>
              <a:t>‹#›</a:t>
            </a:fld>
            <a:endParaRPr lang="en-US" altLang="en-US"/>
          </a:p>
        </p:txBody>
      </p:sp>
    </p:spTree>
    <p:extLst>
      <p:ext uri="{BB962C8B-B14F-4D97-AF65-F5344CB8AC3E}">
        <p14:creationId xmlns:p14="http://schemas.microsoft.com/office/powerpoint/2010/main" val="37688233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0F6B4-E746-867C-2854-5979416FBC6A}"/>
              </a:ext>
            </a:extLst>
          </p:cNvPr>
          <p:cNvSpPr>
            <a:spLocks noGrp="1"/>
          </p:cNvSpPr>
          <p:nvPr>
            <p:ph type="dt" sz="half" idx="10"/>
          </p:nvPr>
        </p:nvSpPr>
        <p:spPr/>
        <p:txBody>
          <a:bodyPr/>
          <a:lstStyle>
            <a:lvl1pPr>
              <a:defRPr/>
            </a:lvl1pPr>
          </a:lstStyle>
          <a:p>
            <a:pPr>
              <a:defRPr/>
            </a:pPr>
            <a:fld id="{282545DE-C761-49E0-A313-EF73C2CD2EFD}"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0A76CFEE-B6CB-6FEC-BE59-96EA7A5D2B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D0FA6E2-6AB9-2E9A-6D3E-FFACFA2DCD71}"/>
              </a:ext>
            </a:extLst>
          </p:cNvPr>
          <p:cNvSpPr>
            <a:spLocks noGrp="1"/>
          </p:cNvSpPr>
          <p:nvPr>
            <p:ph type="sldNum" sz="quarter" idx="12"/>
          </p:nvPr>
        </p:nvSpPr>
        <p:spPr/>
        <p:txBody>
          <a:bodyPr/>
          <a:lstStyle>
            <a:lvl1pPr>
              <a:defRPr/>
            </a:lvl1pPr>
          </a:lstStyle>
          <a:p>
            <a:pPr>
              <a:defRPr/>
            </a:pPr>
            <a:fld id="{2C1EBA87-6FFA-49E2-A42B-01543F7D3766}" type="slidenum">
              <a:rPr lang="en-US" altLang="en-US"/>
              <a:pPr>
                <a:defRPr/>
              </a:pPr>
              <a:t>‹#›</a:t>
            </a:fld>
            <a:endParaRPr lang="en-US" altLang="en-US"/>
          </a:p>
        </p:txBody>
      </p:sp>
    </p:spTree>
    <p:extLst>
      <p:ext uri="{BB962C8B-B14F-4D97-AF65-F5344CB8AC3E}">
        <p14:creationId xmlns:p14="http://schemas.microsoft.com/office/powerpoint/2010/main" val="20157509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0DAD3DB-3228-4CF5-389D-A1CD8CCA0728}"/>
              </a:ext>
            </a:extLst>
          </p:cNvPr>
          <p:cNvSpPr>
            <a:spLocks noGrp="1"/>
          </p:cNvSpPr>
          <p:nvPr>
            <p:ph type="dt" sz="half" idx="10"/>
          </p:nvPr>
        </p:nvSpPr>
        <p:spPr/>
        <p:txBody>
          <a:bodyPr/>
          <a:lstStyle>
            <a:lvl1pPr>
              <a:defRPr/>
            </a:lvl1pPr>
          </a:lstStyle>
          <a:p>
            <a:pPr>
              <a:defRPr/>
            </a:pPr>
            <a:fld id="{DB161AB2-0393-4A0E-B0DF-1392362A3F35}"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4F42669A-784E-DEAC-19B3-A833FE532D8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1A43F52-9828-379A-0974-3FCA917E24A6}"/>
              </a:ext>
            </a:extLst>
          </p:cNvPr>
          <p:cNvSpPr>
            <a:spLocks noGrp="1"/>
          </p:cNvSpPr>
          <p:nvPr>
            <p:ph type="sldNum" sz="quarter" idx="12"/>
          </p:nvPr>
        </p:nvSpPr>
        <p:spPr/>
        <p:txBody>
          <a:bodyPr/>
          <a:lstStyle>
            <a:lvl1pPr>
              <a:defRPr/>
            </a:lvl1pPr>
          </a:lstStyle>
          <a:p>
            <a:pPr>
              <a:defRPr/>
            </a:pPr>
            <a:fld id="{D3B73CDA-D2AC-4621-AF65-0A6C5916FC4E}" type="slidenum">
              <a:rPr lang="en-US" altLang="en-US"/>
              <a:pPr>
                <a:defRPr/>
              </a:pPr>
              <a:t>‹#›</a:t>
            </a:fld>
            <a:endParaRPr lang="en-US" altLang="en-US"/>
          </a:p>
        </p:txBody>
      </p:sp>
    </p:spTree>
    <p:extLst>
      <p:ext uri="{BB962C8B-B14F-4D97-AF65-F5344CB8AC3E}">
        <p14:creationId xmlns:p14="http://schemas.microsoft.com/office/powerpoint/2010/main" val="3920723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0279BD-14C0-32E2-E70E-BF58FFE913A7}"/>
              </a:ext>
            </a:extLst>
          </p:cNvPr>
          <p:cNvSpPr>
            <a:spLocks noGrp="1"/>
          </p:cNvSpPr>
          <p:nvPr>
            <p:ph type="dt" sz="half" idx="10"/>
          </p:nvPr>
        </p:nvSpPr>
        <p:spPr/>
        <p:txBody>
          <a:bodyPr/>
          <a:lstStyle>
            <a:lvl1pPr>
              <a:defRPr/>
            </a:lvl1pPr>
          </a:lstStyle>
          <a:p>
            <a:pPr>
              <a:defRPr/>
            </a:pPr>
            <a:fld id="{05DE20CF-5F08-43CB-9727-B23766755B72}"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01D6CFD2-B99A-4634-B613-EC16CDB0E49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6F22A0B-5291-21F7-2D4A-064E2FA44A8F}"/>
              </a:ext>
            </a:extLst>
          </p:cNvPr>
          <p:cNvSpPr>
            <a:spLocks noGrp="1"/>
          </p:cNvSpPr>
          <p:nvPr>
            <p:ph type="sldNum" sz="quarter" idx="12"/>
          </p:nvPr>
        </p:nvSpPr>
        <p:spPr/>
        <p:txBody>
          <a:bodyPr/>
          <a:lstStyle>
            <a:lvl1pPr>
              <a:defRPr/>
            </a:lvl1pPr>
          </a:lstStyle>
          <a:p>
            <a:pPr>
              <a:defRPr/>
            </a:pPr>
            <a:fld id="{9CFC1B28-4C3F-4D42-9855-D3B54AE6F4E1}" type="slidenum">
              <a:rPr lang="en-US" altLang="en-US"/>
              <a:pPr>
                <a:defRPr/>
              </a:pPr>
              <a:t>‹#›</a:t>
            </a:fld>
            <a:endParaRPr lang="en-US" altLang="en-US"/>
          </a:p>
        </p:txBody>
      </p:sp>
    </p:spTree>
    <p:extLst>
      <p:ext uri="{BB962C8B-B14F-4D97-AF65-F5344CB8AC3E}">
        <p14:creationId xmlns:p14="http://schemas.microsoft.com/office/powerpoint/2010/main" val="2768717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7EBE0B-E5C7-2A9D-687C-5D878F1FBA4F}"/>
              </a:ext>
            </a:extLst>
          </p:cNvPr>
          <p:cNvSpPr>
            <a:spLocks noGrp="1"/>
          </p:cNvSpPr>
          <p:nvPr>
            <p:ph type="dt" sz="half" idx="10"/>
          </p:nvPr>
        </p:nvSpPr>
        <p:spPr/>
        <p:txBody>
          <a:bodyPr/>
          <a:lstStyle>
            <a:lvl1pPr>
              <a:defRPr/>
            </a:lvl1pPr>
          </a:lstStyle>
          <a:p>
            <a:pPr>
              <a:defRPr/>
            </a:pPr>
            <a:fld id="{97E0FE8D-74C1-439B-885D-DA121BFF2276}"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A82BDF6F-50BF-7C08-C852-773A2A8EBB1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C4B2BCC-1F49-4404-E10E-1945D6521FD4}"/>
              </a:ext>
            </a:extLst>
          </p:cNvPr>
          <p:cNvSpPr>
            <a:spLocks noGrp="1"/>
          </p:cNvSpPr>
          <p:nvPr>
            <p:ph type="sldNum" sz="quarter" idx="12"/>
          </p:nvPr>
        </p:nvSpPr>
        <p:spPr/>
        <p:txBody>
          <a:bodyPr/>
          <a:lstStyle>
            <a:lvl1pPr>
              <a:defRPr/>
            </a:lvl1pPr>
          </a:lstStyle>
          <a:p>
            <a:pPr>
              <a:defRPr/>
            </a:pPr>
            <a:fld id="{1B37F920-17A4-4930-A61C-1AE584189284}" type="slidenum">
              <a:rPr lang="en-US" altLang="en-US"/>
              <a:pPr>
                <a:defRPr/>
              </a:pPr>
              <a:t>‹#›</a:t>
            </a:fld>
            <a:endParaRPr lang="en-US" altLang="en-US"/>
          </a:p>
        </p:txBody>
      </p:sp>
    </p:spTree>
    <p:extLst>
      <p:ext uri="{BB962C8B-B14F-4D97-AF65-F5344CB8AC3E}">
        <p14:creationId xmlns:p14="http://schemas.microsoft.com/office/powerpoint/2010/main" val="2565108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6B042-DEF9-BD4D-65AC-5DF6D042BB6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18F1E8-ACA5-8647-580A-94E301441509}"/>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4" name="Footer Placeholder 3">
            <a:extLst>
              <a:ext uri="{FF2B5EF4-FFF2-40B4-BE49-F238E27FC236}">
                <a16:creationId xmlns:a16="http://schemas.microsoft.com/office/drawing/2014/main" id="{E8FD42E7-BF57-3197-13E3-C3F50CB9F2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599A64-51A7-57BE-BBCD-103338692948}"/>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29082391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7C7380ED-1207-3417-8553-B7E7DD93DD39}"/>
              </a:ext>
            </a:extLst>
          </p:cNvPr>
          <p:cNvSpPr>
            <a:spLocks noGrp="1"/>
          </p:cNvSpPr>
          <p:nvPr>
            <p:ph type="dt" sz="half" idx="10"/>
          </p:nvPr>
        </p:nvSpPr>
        <p:spPr/>
        <p:txBody>
          <a:bodyPr/>
          <a:lstStyle>
            <a:lvl1pPr>
              <a:defRPr/>
            </a:lvl1pPr>
          </a:lstStyle>
          <a:p>
            <a:pPr>
              <a:defRPr/>
            </a:pPr>
            <a:fld id="{A75E5427-94A1-47A4-97C3-B0B099A7579F}"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8200ADAF-E2E9-0001-38AD-96961DB5E6E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B6EA5FE-08F0-DBE4-D7BC-CE88E3EBCD2C}"/>
              </a:ext>
            </a:extLst>
          </p:cNvPr>
          <p:cNvSpPr>
            <a:spLocks noGrp="1"/>
          </p:cNvSpPr>
          <p:nvPr>
            <p:ph type="sldNum" sz="quarter" idx="12"/>
          </p:nvPr>
        </p:nvSpPr>
        <p:spPr/>
        <p:txBody>
          <a:bodyPr/>
          <a:lstStyle>
            <a:lvl1pPr>
              <a:defRPr/>
            </a:lvl1pPr>
          </a:lstStyle>
          <a:p>
            <a:pPr>
              <a:defRPr/>
            </a:pPr>
            <a:fld id="{363ECA53-6265-418B-B041-D5263065FBD9}" type="slidenum">
              <a:rPr lang="en-US" altLang="en-US"/>
              <a:pPr>
                <a:defRPr/>
              </a:pPr>
              <a:t>‹#›</a:t>
            </a:fld>
            <a:endParaRPr lang="en-US" altLang="en-US"/>
          </a:p>
        </p:txBody>
      </p:sp>
    </p:spTree>
    <p:extLst>
      <p:ext uri="{BB962C8B-B14F-4D97-AF65-F5344CB8AC3E}">
        <p14:creationId xmlns:p14="http://schemas.microsoft.com/office/powerpoint/2010/main" val="103682062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3687DAD9-ADD5-2E99-CAF0-13E4CB3D07EF}"/>
              </a:ext>
            </a:extLst>
          </p:cNvPr>
          <p:cNvSpPr>
            <a:spLocks noGrp="1"/>
          </p:cNvSpPr>
          <p:nvPr>
            <p:ph type="dt" sz="half" idx="10"/>
          </p:nvPr>
        </p:nvSpPr>
        <p:spPr/>
        <p:txBody>
          <a:bodyPr/>
          <a:lstStyle>
            <a:lvl1pPr>
              <a:defRPr/>
            </a:lvl1pPr>
          </a:lstStyle>
          <a:p>
            <a:pPr>
              <a:defRPr/>
            </a:pPr>
            <a:fld id="{01ACDDCA-6FEA-47B1-94BB-F8CB5BFEF6FB}" type="datetimeFigureOut">
              <a:rPr lang="en-US"/>
              <a:pPr>
                <a:defRPr/>
              </a:pPr>
              <a:t>4/9/2023</a:t>
            </a:fld>
            <a:endParaRPr lang="en-US" dirty="0"/>
          </a:p>
        </p:txBody>
      </p:sp>
      <p:sp>
        <p:nvSpPr>
          <p:cNvPr id="8" name="Footer Placeholder 4">
            <a:extLst>
              <a:ext uri="{FF2B5EF4-FFF2-40B4-BE49-F238E27FC236}">
                <a16:creationId xmlns:a16="http://schemas.microsoft.com/office/drawing/2014/main" id="{0E664EDB-536C-2E26-3228-E759EDEDF79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01E8D5A-2503-BF56-C0A2-8EE8F22F8552}"/>
              </a:ext>
            </a:extLst>
          </p:cNvPr>
          <p:cNvSpPr>
            <a:spLocks noGrp="1"/>
          </p:cNvSpPr>
          <p:nvPr>
            <p:ph type="sldNum" sz="quarter" idx="12"/>
          </p:nvPr>
        </p:nvSpPr>
        <p:spPr/>
        <p:txBody>
          <a:bodyPr/>
          <a:lstStyle>
            <a:lvl1pPr>
              <a:defRPr/>
            </a:lvl1pPr>
          </a:lstStyle>
          <a:p>
            <a:pPr>
              <a:defRPr/>
            </a:pPr>
            <a:fld id="{C8E2B072-B92D-4D33-AAED-B4319EA6A4FE}" type="slidenum">
              <a:rPr lang="en-US" altLang="en-US"/>
              <a:pPr>
                <a:defRPr/>
              </a:pPr>
              <a:t>‹#›</a:t>
            </a:fld>
            <a:endParaRPr lang="en-US" altLang="en-US"/>
          </a:p>
        </p:txBody>
      </p:sp>
    </p:spTree>
    <p:extLst>
      <p:ext uri="{BB962C8B-B14F-4D97-AF65-F5344CB8AC3E}">
        <p14:creationId xmlns:p14="http://schemas.microsoft.com/office/powerpoint/2010/main" val="41504597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7DD30F3-EB74-9337-0779-29A17BF28890}"/>
              </a:ext>
            </a:extLst>
          </p:cNvPr>
          <p:cNvSpPr>
            <a:spLocks noGrp="1"/>
          </p:cNvSpPr>
          <p:nvPr>
            <p:ph type="dt" sz="half" idx="10"/>
          </p:nvPr>
        </p:nvSpPr>
        <p:spPr/>
        <p:txBody>
          <a:bodyPr/>
          <a:lstStyle>
            <a:lvl1pPr>
              <a:defRPr/>
            </a:lvl1pPr>
          </a:lstStyle>
          <a:p>
            <a:pPr>
              <a:defRPr/>
            </a:pPr>
            <a:fld id="{A51934F8-2D55-4EEA-8B3B-63DEDE70C67C}" type="datetimeFigureOut">
              <a:rPr lang="en-US"/>
              <a:pPr>
                <a:defRPr/>
              </a:pPr>
              <a:t>4/9/2023</a:t>
            </a:fld>
            <a:endParaRPr lang="en-US" dirty="0"/>
          </a:p>
        </p:txBody>
      </p:sp>
      <p:sp>
        <p:nvSpPr>
          <p:cNvPr id="4" name="Footer Placeholder 4">
            <a:extLst>
              <a:ext uri="{FF2B5EF4-FFF2-40B4-BE49-F238E27FC236}">
                <a16:creationId xmlns:a16="http://schemas.microsoft.com/office/drawing/2014/main" id="{EFE38FBF-2E91-2871-BCA2-F8A770860AF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D3DB57E-8E7F-DEC6-222F-896299A4C81C}"/>
              </a:ext>
            </a:extLst>
          </p:cNvPr>
          <p:cNvSpPr>
            <a:spLocks noGrp="1"/>
          </p:cNvSpPr>
          <p:nvPr>
            <p:ph type="sldNum" sz="quarter" idx="12"/>
          </p:nvPr>
        </p:nvSpPr>
        <p:spPr/>
        <p:txBody>
          <a:bodyPr/>
          <a:lstStyle>
            <a:lvl1pPr>
              <a:defRPr/>
            </a:lvl1pPr>
          </a:lstStyle>
          <a:p>
            <a:pPr>
              <a:defRPr/>
            </a:pPr>
            <a:fld id="{939E03BB-7ADD-43B9-8BAA-36E2D9C8C3B1}" type="slidenum">
              <a:rPr lang="en-US" altLang="en-US"/>
              <a:pPr>
                <a:defRPr/>
              </a:pPr>
              <a:t>‹#›</a:t>
            </a:fld>
            <a:endParaRPr lang="en-US" altLang="en-US"/>
          </a:p>
        </p:txBody>
      </p:sp>
    </p:spTree>
    <p:extLst>
      <p:ext uri="{BB962C8B-B14F-4D97-AF65-F5344CB8AC3E}">
        <p14:creationId xmlns:p14="http://schemas.microsoft.com/office/powerpoint/2010/main" val="1924575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3638B9A-6F34-133D-DF7F-44FDF698921E}"/>
              </a:ext>
            </a:extLst>
          </p:cNvPr>
          <p:cNvSpPr>
            <a:spLocks noGrp="1"/>
          </p:cNvSpPr>
          <p:nvPr>
            <p:ph type="dt" sz="half" idx="10"/>
          </p:nvPr>
        </p:nvSpPr>
        <p:spPr/>
        <p:txBody>
          <a:bodyPr/>
          <a:lstStyle>
            <a:lvl1pPr>
              <a:defRPr/>
            </a:lvl1pPr>
          </a:lstStyle>
          <a:p>
            <a:pPr>
              <a:defRPr/>
            </a:pPr>
            <a:fld id="{0B0DD544-3461-440B-A63D-4BB025C753D5}" type="datetimeFigureOut">
              <a:rPr lang="en-US"/>
              <a:pPr>
                <a:defRPr/>
              </a:pPr>
              <a:t>4/9/2023</a:t>
            </a:fld>
            <a:endParaRPr lang="en-US" dirty="0"/>
          </a:p>
        </p:txBody>
      </p:sp>
      <p:sp>
        <p:nvSpPr>
          <p:cNvPr id="3" name="Footer Placeholder 4">
            <a:extLst>
              <a:ext uri="{FF2B5EF4-FFF2-40B4-BE49-F238E27FC236}">
                <a16:creationId xmlns:a16="http://schemas.microsoft.com/office/drawing/2014/main" id="{C5FAE147-427E-45DD-B40B-0E60E283E987}"/>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4F3BF72A-64AF-B350-AC71-93D63178133E}"/>
              </a:ext>
            </a:extLst>
          </p:cNvPr>
          <p:cNvSpPr>
            <a:spLocks noGrp="1"/>
          </p:cNvSpPr>
          <p:nvPr>
            <p:ph type="sldNum" sz="quarter" idx="12"/>
          </p:nvPr>
        </p:nvSpPr>
        <p:spPr/>
        <p:txBody>
          <a:bodyPr/>
          <a:lstStyle>
            <a:lvl1pPr>
              <a:defRPr/>
            </a:lvl1pPr>
          </a:lstStyle>
          <a:p>
            <a:pPr>
              <a:defRPr/>
            </a:pPr>
            <a:fld id="{442590EE-F284-484C-97CA-FF44597547DD}" type="slidenum">
              <a:rPr lang="en-US" altLang="en-US"/>
              <a:pPr>
                <a:defRPr/>
              </a:pPr>
              <a:t>‹#›</a:t>
            </a:fld>
            <a:endParaRPr lang="en-US" altLang="en-US"/>
          </a:p>
        </p:txBody>
      </p:sp>
    </p:spTree>
    <p:extLst>
      <p:ext uri="{BB962C8B-B14F-4D97-AF65-F5344CB8AC3E}">
        <p14:creationId xmlns:p14="http://schemas.microsoft.com/office/powerpoint/2010/main" val="16857047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A93375D-505A-6C2E-6B25-BD50BF3AE28E}"/>
              </a:ext>
            </a:extLst>
          </p:cNvPr>
          <p:cNvSpPr>
            <a:spLocks noGrp="1"/>
          </p:cNvSpPr>
          <p:nvPr>
            <p:ph type="dt" sz="half" idx="10"/>
          </p:nvPr>
        </p:nvSpPr>
        <p:spPr/>
        <p:txBody>
          <a:bodyPr/>
          <a:lstStyle>
            <a:lvl1pPr>
              <a:defRPr/>
            </a:lvl1pPr>
          </a:lstStyle>
          <a:p>
            <a:pPr>
              <a:defRPr/>
            </a:pPr>
            <a:fld id="{59A98390-1DD5-45BE-BAA2-754409758989}"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81DAE04F-B8E3-8AB2-9F38-A9A040347EEA}"/>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9F22641-5CDB-EF76-AB46-6542BC4D7CC2}"/>
              </a:ext>
            </a:extLst>
          </p:cNvPr>
          <p:cNvSpPr>
            <a:spLocks noGrp="1"/>
          </p:cNvSpPr>
          <p:nvPr>
            <p:ph type="sldNum" sz="quarter" idx="12"/>
          </p:nvPr>
        </p:nvSpPr>
        <p:spPr/>
        <p:txBody>
          <a:bodyPr/>
          <a:lstStyle>
            <a:lvl1pPr>
              <a:defRPr/>
            </a:lvl1pPr>
          </a:lstStyle>
          <a:p>
            <a:pPr>
              <a:defRPr/>
            </a:pPr>
            <a:fld id="{1B4907F2-303F-4761-A25F-F546314A47D3}" type="slidenum">
              <a:rPr lang="en-US" altLang="en-US"/>
              <a:pPr>
                <a:defRPr/>
              </a:pPr>
              <a:t>‹#›</a:t>
            </a:fld>
            <a:endParaRPr lang="en-US" altLang="en-US"/>
          </a:p>
        </p:txBody>
      </p:sp>
    </p:spTree>
    <p:extLst>
      <p:ext uri="{BB962C8B-B14F-4D97-AF65-F5344CB8AC3E}">
        <p14:creationId xmlns:p14="http://schemas.microsoft.com/office/powerpoint/2010/main" val="6708322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8A11CE5-CD18-F95E-8D51-6E31C2BED37F}"/>
              </a:ext>
            </a:extLst>
          </p:cNvPr>
          <p:cNvSpPr>
            <a:spLocks noGrp="1"/>
          </p:cNvSpPr>
          <p:nvPr>
            <p:ph type="dt" sz="half" idx="10"/>
          </p:nvPr>
        </p:nvSpPr>
        <p:spPr/>
        <p:txBody>
          <a:bodyPr/>
          <a:lstStyle>
            <a:lvl1pPr>
              <a:defRPr/>
            </a:lvl1pPr>
          </a:lstStyle>
          <a:p>
            <a:pPr>
              <a:defRPr/>
            </a:pPr>
            <a:fld id="{1A8C3EFE-999E-46B4-A995-E24BB45A7F43}" type="datetimeFigureOut">
              <a:rPr lang="en-US"/>
              <a:pPr>
                <a:defRPr/>
              </a:pPr>
              <a:t>4/9/2023</a:t>
            </a:fld>
            <a:endParaRPr lang="en-US" dirty="0"/>
          </a:p>
        </p:txBody>
      </p:sp>
      <p:sp>
        <p:nvSpPr>
          <p:cNvPr id="6" name="Footer Placeholder 4">
            <a:extLst>
              <a:ext uri="{FF2B5EF4-FFF2-40B4-BE49-F238E27FC236}">
                <a16:creationId xmlns:a16="http://schemas.microsoft.com/office/drawing/2014/main" id="{74E578A7-DC02-80AA-B9E5-4704C3295BD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5C8981A-80F8-784B-C857-0ACDA54572DA}"/>
              </a:ext>
            </a:extLst>
          </p:cNvPr>
          <p:cNvSpPr>
            <a:spLocks noGrp="1"/>
          </p:cNvSpPr>
          <p:nvPr>
            <p:ph type="sldNum" sz="quarter" idx="12"/>
          </p:nvPr>
        </p:nvSpPr>
        <p:spPr/>
        <p:txBody>
          <a:bodyPr/>
          <a:lstStyle>
            <a:lvl1pPr>
              <a:defRPr/>
            </a:lvl1pPr>
          </a:lstStyle>
          <a:p>
            <a:pPr>
              <a:defRPr/>
            </a:pPr>
            <a:fld id="{57422837-201A-4998-B023-E745C6E666D1}" type="slidenum">
              <a:rPr lang="en-US" altLang="en-US"/>
              <a:pPr>
                <a:defRPr/>
              </a:pPr>
              <a:t>‹#›</a:t>
            </a:fld>
            <a:endParaRPr lang="en-US" altLang="en-US"/>
          </a:p>
        </p:txBody>
      </p:sp>
    </p:spTree>
    <p:extLst>
      <p:ext uri="{BB962C8B-B14F-4D97-AF65-F5344CB8AC3E}">
        <p14:creationId xmlns:p14="http://schemas.microsoft.com/office/powerpoint/2010/main" val="30696513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B0D99D-6FC3-CB65-7BC5-6CCC942E0F7D}"/>
              </a:ext>
            </a:extLst>
          </p:cNvPr>
          <p:cNvSpPr>
            <a:spLocks noGrp="1"/>
          </p:cNvSpPr>
          <p:nvPr>
            <p:ph type="dt" sz="half" idx="10"/>
          </p:nvPr>
        </p:nvSpPr>
        <p:spPr/>
        <p:txBody>
          <a:bodyPr/>
          <a:lstStyle>
            <a:lvl1pPr>
              <a:defRPr/>
            </a:lvl1pPr>
          </a:lstStyle>
          <a:p>
            <a:pPr>
              <a:defRPr/>
            </a:pPr>
            <a:fld id="{6EB4AB0B-39B2-4B22-8E7E-B86D8667811B}"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244CF977-6845-5F6A-6FB4-C1FC8B58473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894B3A1-5B61-4B9F-A885-FA06BBD51B4A}"/>
              </a:ext>
            </a:extLst>
          </p:cNvPr>
          <p:cNvSpPr>
            <a:spLocks noGrp="1"/>
          </p:cNvSpPr>
          <p:nvPr>
            <p:ph type="sldNum" sz="quarter" idx="12"/>
          </p:nvPr>
        </p:nvSpPr>
        <p:spPr/>
        <p:txBody>
          <a:bodyPr/>
          <a:lstStyle>
            <a:lvl1pPr>
              <a:defRPr/>
            </a:lvl1pPr>
          </a:lstStyle>
          <a:p>
            <a:pPr>
              <a:defRPr/>
            </a:pPr>
            <a:fld id="{519072A0-4837-4C1C-AE83-26C1F64F46D6}" type="slidenum">
              <a:rPr lang="en-US" altLang="en-US"/>
              <a:pPr>
                <a:defRPr/>
              </a:pPr>
              <a:t>‹#›</a:t>
            </a:fld>
            <a:endParaRPr lang="en-US" altLang="en-US"/>
          </a:p>
        </p:txBody>
      </p:sp>
    </p:spTree>
    <p:extLst>
      <p:ext uri="{BB962C8B-B14F-4D97-AF65-F5344CB8AC3E}">
        <p14:creationId xmlns:p14="http://schemas.microsoft.com/office/powerpoint/2010/main" val="145197858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31FA7-2B6D-3259-12BA-0745474C2433}"/>
              </a:ext>
            </a:extLst>
          </p:cNvPr>
          <p:cNvSpPr>
            <a:spLocks noGrp="1"/>
          </p:cNvSpPr>
          <p:nvPr>
            <p:ph type="dt" sz="half" idx="10"/>
          </p:nvPr>
        </p:nvSpPr>
        <p:spPr/>
        <p:txBody>
          <a:bodyPr/>
          <a:lstStyle>
            <a:lvl1pPr>
              <a:defRPr/>
            </a:lvl1pPr>
          </a:lstStyle>
          <a:p>
            <a:pPr>
              <a:defRPr/>
            </a:pPr>
            <a:fld id="{7F75397F-65EB-400C-BF01-0EB532B9AD9E}"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0BF049DA-7E26-7024-DD90-044013A099A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E598374-4B57-4CE6-F6BC-844598BF951F}"/>
              </a:ext>
            </a:extLst>
          </p:cNvPr>
          <p:cNvSpPr>
            <a:spLocks noGrp="1"/>
          </p:cNvSpPr>
          <p:nvPr>
            <p:ph type="sldNum" sz="quarter" idx="12"/>
          </p:nvPr>
        </p:nvSpPr>
        <p:spPr/>
        <p:txBody>
          <a:bodyPr/>
          <a:lstStyle>
            <a:lvl1pPr>
              <a:defRPr/>
            </a:lvl1pPr>
          </a:lstStyle>
          <a:p>
            <a:pPr>
              <a:defRPr/>
            </a:pPr>
            <a:fld id="{A5D44C91-3597-4F45-A008-A217A2B6A04A}" type="slidenum">
              <a:rPr lang="en-US" altLang="en-US"/>
              <a:pPr>
                <a:defRPr/>
              </a:pPr>
              <a:t>‹#›</a:t>
            </a:fld>
            <a:endParaRPr lang="en-US" altLang="en-US"/>
          </a:p>
        </p:txBody>
      </p:sp>
    </p:spTree>
    <p:extLst>
      <p:ext uri="{BB962C8B-B14F-4D97-AF65-F5344CB8AC3E}">
        <p14:creationId xmlns:p14="http://schemas.microsoft.com/office/powerpoint/2010/main" val="469508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A2A1EA-2947-2051-9D41-488F843D3EC9}"/>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3" name="Footer Placeholder 2">
            <a:extLst>
              <a:ext uri="{FF2B5EF4-FFF2-40B4-BE49-F238E27FC236}">
                <a16:creationId xmlns:a16="http://schemas.microsoft.com/office/drawing/2014/main" id="{B85B098F-7FEF-2CFD-2857-D6914FF29B1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84AFF4-4169-5AD4-2DD8-BA7001899339}"/>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113320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5F13-107F-375D-1A1B-DD42A0BE3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3AC459-1A30-4EDC-E639-A7B0626A59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A0DD3E-79C3-27DE-0CF3-237A7FCE2E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3D86D2-150E-DF4D-D178-3FBBA19DF4F0}"/>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6" name="Footer Placeholder 5">
            <a:extLst>
              <a:ext uri="{FF2B5EF4-FFF2-40B4-BE49-F238E27FC236}">
                <a16:creationId xmlns:a16="http://schemas.microsoft.com/office/drawing/2014/main" id="{40EBE56E-B46B-2C94-9C38-FD21AEC6E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9A218D-EF64-2A54-8A32-A64304B75304}"/>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3247276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EE5D3-9E2D-7D89-2E3D-481FAEE133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815BD3-DFEF-1917-8620-7E74FBF07B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4169AC-66C1-C6A1-00DF-FBECFE796C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554DA8-F2D5-B6D8-B9CF-E6734071C174}"/>
              </a:ext>
            </a:extLst>
          </p:cNvPr>
          <p:cNvSpPr>
            <a:spLocks noGrp="1"/>
          </p:cNvSpPr>
          <p:nvPr>
            <p:ph type="dt" sz="half" idx="10"/>
          </p:nvPr>
        </p:nvSpPr>
        <p:spPr/>
        <p:txBody>
          <a:bodyPr/>
          <a:lstStyle/>
          <a:p>
            <a:fld id="{EEEFBC08-9F66-4E02-BB15-6A61C602FE0C}" type="datetimeFigureOut">
              <a:rPr lang="en-US" smtClean="0"/>
              <a:t>4/9/2023</a:t>
            </a:fld>
            <a:endParaRPr lang="en-US"/>
          </a:p>
        </p:txBody>
      </p:sp>
      <p:sp>
        <p:nvSpPr>
          <p:cNvPr id="6" name="Footer Placeholder 5">
            <a:extLst>
              <a:ext uri="{FF2B5EF4-FFF2-40B4-BE49-F238E27FC236}">
                <a16:creationId xmlns:a16="http://schemas.microsoft.com/office/drawing/2014/main" id="{FA554A31-642B-F1BA-2DFF-63945D33B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5F6E5C-CD58-6A0E-4B76-7AE92244F39B}"/>
              </a:ext>
            </a:extLst>
          </p:cNvPr>
          <p:cNvSpPr>
            <a:spLocks noGrp="1"/>
          </p:cNvSpPr>
          <p:nvPr>
            <p:ph type="sldNum" sz="quarter" idx="12"/>
          </p:nvPr>
        </p:nvSpPr>
        <p:spPr/>
        <p:txBody>
          <a:bodyPr/>
          <a:lstStyle/>
          <a:p>
            <a:fld id="{B11E5C60-C8A4-4049-B8A3-0E657EC32483}" type="slidenum">
              <a:rPr lang="en-US" smtClean="0"/>
              <a:t>‹#›</a:t>
            </a:fld>
            <a:endParaRPr lang="en-US"/>
          </a:p>
        </p:txBody>
      </p:sp>
    </p:spTree>
    <p:extLst>
      <p:ext uri="{BB962C8B-B14F-4D97-AF65-F5344CB8AC3E}">
        <p14:creationId xmlns:p14="http://schemas.microsoft.com/office/powerpoint/2010/main" val="116356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A386C-65AB-BC63-62BF-E19918F3EA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AB17E62-4C30-FAD6-5604-FBB449CEA8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D4AB51-17EA-3490-8091-2104AF92E6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EFBC08-9F66-4E02-BB15-6A61C602FE0C}" type="datetimeFigureOut">
              <a:rPr lang="en-US" smtClean="0"/>
              <a:t>4/9/2023</a:t>
            </a:fld>
            <a:endParaRPr lang="en-US"/>
          </a:p>
        </p:txBody>
      </p:sp>
      <p:sp>
        <p:nvSpPr>
          <p:cNvPr id="5" name="Footer Placeholder 4">
            <a:extLst>
              <a:ext uri="{FF2B5EF4-FFF2-40B4-BE49-F238E27FC236}">
                <a16:creationId xmlns:a16="http://schemas.microsoft.com/office/drawing/2014/main" id="{900FF6C3-2886-30BD-F411-0BBAA13AC5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BFFCA2B-42F7-5D58-24C8-F1E837480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5C60-C8A4-4049-B8A3-0E657EC32483}" type="slidenum">
              <a:rPr lang="en-US" smtClean="0"/>
              <a:t>‹#›</a:t>
            </a:fld>
            <a:endParaRPr lang="en-US"/>
          </a:p>
        </p:txBody>
      </p:sp>
    </p:spTree>
    <p:extLst>
      <p:ext uri="{BB962C8B-B14F-4D97-AF65-F5344CB8AC3E}">
        <p14:creationId xmlns:p14="http://schemas.microsoft.com/office/powerpoint/2010/main" val="18246399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3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4/9/2023</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2306105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54FCB660-2F88-7E8E-14AD-82066BDDB979}"/>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026DD367-190C-588F-4606-105EFAAB9E47}"/>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12104A5-BA52-8BC9-BCEC-489D2A3EBF7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0AAB6560-1BF4-42A5-BE22-084F97BB2068}"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C8D56069-F4C8-45CA-D85D-80B0DCBAD32B}"/>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8B27FE38-C689-3DDE-0B61-ED7D6CA991A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159D2BB-2AAD-41D7-9E8F-A173FFBFE49C}" type="slidenum">
              <a:rPr lang="en-US" altLang="en-US"/>
              <a:pPr>
                <a:defRPr/>
              </a:pPr>
              <a:t>‹#›</a:t>
            </a:fld>
            <a:endParaRPr lang="en-US" altLang="en-US"/>
          </a:p>
        </p:txBody>
      </p:sp>
    </p:spTree>
    <p:extLst>
      <p:ext uri="{BB962C8B-B14F-4D97-AF65-F5344CB8AC3E}">
        <p14:creationId xmlns:p14="http://schemas.microsoft.com/office/powerpoint/2010/main" val="3661649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5912D21-3782-B9A8-8EAF-565C50195ED7}"/>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E99B6D9E-7215-69F7-C91B-59943334D61E}"/>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EEA9A2-439F-51AC-8FD5-9E2E05BB243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FF6D6462-F7D9-40BA-9144-7072B1A2FFC6}"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9236669B-27A8-EF6A-A6D0-B25BD4444CB4}"/>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4F0283B7-1BBD-898E-A3F6-0981C5788F0A}"/>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FC39685F-EF57-4763-9D1F-B8D390BD1FE0}" type="slidenum">
              <a:rPr lang="en-US" altLang="en-US"/>
              <a:pPr>
                <a:defRPr/>
              </a:pPr>
              <a:t>‹#›</a:t>
            </a:fld>
            <a:endParaRPr lang="en-US" altLang="en-US"/>
          </a:p>
        </p:txBody>
      </p:sp>
    </p:spTree>
    <p:extLst>
      <p:ext uri="{BB962C8B-B14F-4D97-AF65-F5344CB8AC3E}">
        <p14:creationId xmlns:p14="http://schemas.microsoft.com/office/powerpoint/2010/main" val="309451912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2A9934C-72B5-F201-01E4-3FF589BA568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BE9049B-8547-9B68-21D1-075F902B587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7095941-4A6F-7368-5595-90A858E601D0}"/>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34CD9CC0-9662-46A6-B2F7-EB1C11B2AFD5}"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949F5237-4471-1ACC-1685-D60B1A9D4B98}"/>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E1019145-8DBE-73AF-A2B4-BF4F2B9316B8}"/>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16A3EF22-61A1-4F3E-A12F-4F45A02E0764}" type="slidenum">
              <a:rPr lang="en-US" altLang="en-US"/>
              <a:pPr>
                <a:defRPr/>
              </a:pPr>
              <a:t>‹#›</a:t>
            </a:fld>
            <a:endParaRPr lang="en-US" altLang="en-US"/>
          </a:p>
        </p:txBody>
      </p:sp>
    </p:spTree>
    <p:extLst>
      <p:ext uri="{BB962C8B-B14F-4D97-AF65-F5344CB8AC3E}">
        <p14:creationId xmlns:p14="http://schemas.microsoft.com/office/powerpoint/2010/main" val="336680860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40E73E51-E2D6-CF75-B615-7E95709806D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61BDF74-3DB3-BF7D-39DB-94B074E6CB8D}"/>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D8A2BD0-BE31-4F56-544B-C5F63ADE85FD}"/>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fld id="{3C56C8F5-EAB4-4987-9C5E-561F0EC78E7B}" type="datetimeFigureOut">
              <a:rPr lang="en-US"/>
              <a:pPr>
                <a:defRPr/>
              </a:pPr>
              <a:t>4/9/2023</a:t>
            </a:fld>
            <a:endParaRPr lang="en-US" dirty="0"/>
          </a:p>
        </p:txBody>
      </p:sp>
      <p:sp>
        <p:nvSpPr>
          <p:cNvPr id="5" name="Footer Placeholder 4">
            <a:extLst>
              <a:ext uri="{FF2B5EF4-FFF2-40B4-BE49-F238E27FC236}">
                <a16:creationId xmlns:a16="http://schemas.microsoft.com/office/drawing/2014/main" id="{E77A163B-63DD-24BA-93B5-2CC4DA0EE72D}"/>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9DDE9160-948F-76D7-F9B4-AB12B6AB535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0BE9A2F5-6F66-420E-B970-0DEA9A0F591E}" type="slidenum">
              <a:rPr lang="en-US" altLang="en-US"/>
              <a:pPr>
                <a:defRPr/>
              </a:pPr>
              <a:t>‹#›</a:t>
            </a:fld>
            <a:endParaRPr lang="en-US" altLang="en-US"/>
          </a:p>
        </p:txBody>
      </p:sp>
    </p:spTree>
    <p:extLst>
      <p:ext uri="{BB962C8B-B14F-4D97-AF65-F5344CB8AC3E}">
        <p14:creationId xmlns:p14="http://schemas.microsoft.com/office/powerpoint/2010/main" val="356611558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16.xml"/><Relationship Id="rId1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1.png"/><Relationship Id="rId12" Type="http://schemas.openxmlformats.org/officeDocument/2006/relationships/slide" Target="slide14.xml"/><Relationship Id="rId17" Type="http://schemas.openxmlformats.org/officeDocument/2006/relationships/image" Target="../media/image25.png"/><Relationship Id="rId2" Type="http://schemas.openxmlformats.org/officeDocument/2006/relationships/slideLayout" Target="../slideLayouts/slideLayout30.xml"/><Relationship Id="rId16" Type="http://schemas.openxmlformats.org/officeDocument/2006/relationships/image" Target="../media/image24.png"/><Relationship Id="rId1" Type="http://schemas.openxmlformats.org/officeDocument/2006/relationships/audio" Target="file:///C:\Users\DV4T\Desktop\FINAL\DIA%20%20CD\GAMES%20ALREADY%20MODIFIED%20CD\Nhac%20dua%20rua%20va%20tho.wav" TargetMode="External"/><Relationship Id="rId6" Type="http://schemas.openxmlformats.org/officeDocument/2006/relationships/image" Target="../media/image20.png"/><Relationship Id="rId11" Type="http://schemas.openxmlformats.org/officeDocument/2006/relationships/slide" Target="slide17.xml"/><Relationship Id="rId5" Type="http://schemas.openxmlformats.org/officeDocument/2006/relationships/image" Target="../media/image19.png"/><Relationship Id="rId15" Type="http://schemas.openxmlformats.org/officeDocument/2006/relationships/image" Target="../media/image23.png"/><Relationship Id="rId10" Type="http://schemas.openxmlformats.org/officeDocument/2006/relationships/slide" Target="slide15.xml"/><Relationship Id="rId19" Type="http://schemas.openxmlformats.org/officeDocument/2006/relationships/image" Target="../media/image27.png"/><Relationship Id="rId4" Type="http://schemas.openxmlformats.org/officeDocument/2006/relationships/audio" Target="../media/audio2.wav"/><Relationship Id="rId9" Type="http://schemas.openxmlformats.org/officeDocument/2006/relationships/slide" Target="slide13.xml"/><Relationship Id="rId14" Type="http://schemas.openxmlformats.org/officeDocument/2006/relationships/slide" Target="slide18.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4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5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30.jpeg"/><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6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12.xml"/><Relationship Id="rId1" Type="http://schemas.openxmlformats.org/officeDocument/2006/relationships/slideLayout" Target="../slideLayouts/slideLayout46.xml"/><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6.emf"/><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892264-01BB-4FA7-E330-6623D073D6C2}"/>
              </a:ext>
            </a:extLst>
          </p:cNvPr>
          <p:cNvPicPr>
            <a:picLocks noChangeAspect="1"/>
          </p:cNvPicPr>
          <p:nvPr/>
        </p:nvPicPr>
        <p:blipFill>
          <a:blip r:embed="rId2"/>
          <a:stretch>
            <a:fillRect/>
          </a:stretch>
        </p:blipFill>
        <p:spPr>
          <a:xfrm>
            <a:off x="57150" y="0"/>
            <a:ext cx="12077700" cy="6781799"/>
          </a:xfrm>
          <a:prstGeom prst="rect">
            <a:avLst/>
          </a:prstGeom>
        </p:spPr>
      </p:pic>
      <p:sp>
        <p:nvSpPr>
          <p:cNvPr id="6" name="Rectangle 5">
            <a:extLst>
              <a:ext uri="{FF2B5EF4-FFF2-40B4-BE49-F238E27FC236}">
                <a16:creationId xmlns:a16="http://schemas.microsoft.com/office/drawing/2014/main" id="{BBCE5FA3-E347-620E-6BD2-125F23B80680}"/>
              </a:ext>
            </a:extLst>
          </p:cNvPr>
          <p:cNvSpPr/>
          <p:nvPr/>
        </p:nvSpPr>
        <p:spPr>
          <a:xfrm>
            <a:off x="4909850" y="1214735"/>
            <a:ext cx="20294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BÀI 11</a:t>
            </a:r>
          </a:p>
        </p:txBody>
      </p:sp>
      <p:sp>
        <p:nvSpPr>
          <p:cNvPr id="7" name="Rectangle 6">
            <a:extLst>
              <a:ext uri="{FF2B5EF4-FFF2-40B4-BE49-F238E27FC236}">
                <a16:creationId xmlns:a16="http://schemas.microsoft.com/office/drawing/2014/main" id="{6889E113-1446-80D0-4A44-E161A47AF8D9}"/>
              </a:ext>
            </a:extLst>
          </p:cNvPr>
          <p:cNvSpPr/>
          <p:nvPr/>
        </p:nvSpPr>
        <p:spPr>
          <a:xfrm>
            <a:off x="304800" y="2262485"/>
            <a:ext cx="11249026" cy="2123658"/>
          </a:xfrm>
          <a:prstGeom prst="rect">
            <a:avLst/>
          </a:prstGeom>
          <a:noFill/>
        </p:spPr>
        <p:txBody>
          <a:bodyPr wrap="square" lIns="91440" tIns="45720" rIns="91440" bIns="45720">
            <a:spAutoFit/>
          </a:bodyPr>
          <a:lstStyle/>
          <a:p>
            <a:pPr algn="ctr"/>
            <a:r>
              <a:rPr lang="en-US" sz="6600" b="1" cap="none" spc="0"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THỰC HIỆN PHÒNG, CHỐNG TỆ NẠN XÃ HỘI</a:t>
            </a:r>
          </a:p>
        </p:txBody>
      </p:sp>
      <p:sp>
        <p:nvSpPr>
          <p:cNvPr id="8" name="Rectangle 7">
            <a:extLst>
              <a:ext uri="{FF2B5EF4-FFF2-40B4-BE49-F238E27FC236}">
                <a16:creationId xmlns:a16="http://schemas.microsoft.com/office/drawing/2014/main" id="{C90C8E7E-035C-BD22-47BC-1DC9FC3C1266}"/>
              </a:ext>
            </a:extLst>
          </p:cNvPr>
          <p:cNvSpPr/>
          <p:nvPr/>
        </p:nvSpPr>
        <p:spPr>
          <a:xfrm>
            <a:off x="3117487" y="4660641"/>
            <a:ext cx="6280887"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GDCD 7 – CÁNH DIỀU</a:t>
            </a:r>
          </a:p>
        </p:txBody>
      </p:sp>
    </p:spTree>
    <p:extLst>
      <p:ext uri="{BB962C8B-B14F-4D97-AF65-F5344CB8AC3E}">
        <p14:creationId xmlns:p14="http://schemas.microsoft.com/office/powerpoint/2010/main" val="1274524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1761736" y="56653"/>
            <a:ext cx="10360975" cy="6801347"/>
          </a:xfrm>
          <a:prstGeom prst="rect">
            <a:avLst/>
          </a:prstGeom>
        </p:spPr>
      </p:pic>
      <p:grpSp>
        <p:nvGrpSpPr>
          <p:cNvPr id="3" name="Group 3"/>
          <p:cNvGrpSpPr/>
          <p:nvPr/>
        </p:nvGrpSpPr>
        <p:grpSpPr>
          <a:xfrm>
            <a:off x="-6153" y="-5573"/>
            <a:ext cx="1767889" cy="6863573"/>
            <a:chOff x="0" y="0"/>
            <a:chExt cx="929866" cy="2711535"/>
          </a:xfrm>
        </p:grpSpPr>
        <p:sp>
          <p:nvSpPr>
            <p:cNvPr id="4" name="Freeform 4"/>
            <p:cNvSpPr/>
            <p:nvPr/>
          </p:nvSpPr>
          <p:spPr>
            <a:xfrm>
              <a:off x="0" y="0"/>
              <a:ext cx="929866" cy="2711535"/>
            </a:xfrm>
            <a:custGeom>
              <a:avLst/>
              <a:gdLst/>
              <a:ahLst/>
              <a:cxnLst/>
              <a:rect l="l" t="t" r="r" b="b"/>
              <a:pathLst>
                <a:path w="929866" h="2711535">
                  <a:moveTo>
                    <a:pt x="0" y="0"/>
                  </a:moveTo>
                  <a:lnTo>
                    <a:pt x="929866" y="0"/>
                  </a:lnTo>
                  <a:lnTo>
                    <a:pt x="929866" y="2711535"/>
                  </a:lnTo>
                  <a:lnTo>
                    <a:pt x="0" y="2711535"/>
                  </a:lnTo>
                  <a:close/>
                </a:path>
              </a:pathLst>
            </a:custGeom>
            <a:solidFill>
              <a:srgbClr val="F3EAAA"/>
            </a:solidFill>
          </p:spPr>
        </p:sp>
        <p:sp>
          <p:nvSpPr>
            <p:cNvPr id="5" name="TextBox 5"/>
            <p:cNvSpPr txBox="1"/>
            <p:nvPr/>
          </p:nvSpPr>
          <p:spPr>
            <a:xfrm>
              <a:off x="0" y="-38100"/>
              <a:ext cx="812800" cy="850900"/>
            </a:xfrm>
            <a:prstGeom prst="rect">
              <a:avLst/>
            </a:prstGeom>
          </p:spPr>
          <p:txBody>
            <a:bodyPr lIns="33867" tIns="33867" rIns="33867" bIns="33867" rtlCol="0" anchor="ctr"/>
            <a:lstStyle/>
            <a:p>
              <a:pPr algn="ctr" defTabSz="609630">
                <a:lnSpc>
                  <a:spcPts val="1773"/>
                </a:lnSpc>
                <a:spcBef>
                  <a:spcPct val="0"/>
                </a:spcBef>
              </a:pPr>
              <a:endParaRPr sz="1200">
                <a:solidFill>
                  <a:prstClr val="black"/>
                </a:solidFill>
                <a:latin typeface="Times New Roman" panose="02020603050405020304" pitchFamily="18" charset="0"/>
                <a:cs typeface="Times New Roman" panose="02020603050405020304" pitchFamily="18" charset="0"/>
              </a:endParaRPr>
            </a:p>
          </p:txBody>
        </p:sp>
      </p:grpSp>
      <p:pic>
        <p:nvPicPr>
          <p:cNvPr id="6" name="Picture 6"/>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6096000" y="2915551"/>
            <a:ext cx="1418263" cy="1393443"/>
          </a:xfrm>
          <a:prstGeom prst="rect">
            <a:avLst/>
          </a:prstGeom>
        </p:spPr>
      </p:pic>
      <p:sp>
        <p:nvSpPr>
          <p:cNvPr id="7" name="TextBox 7"/>
          <p:cNvSpPr txBox="1"/>
          <p:nvPr/>
        </p:nvSpPr>
        <p:spPr>
          <a:xfrm rot="-5400000">
            <a:off x="-2543872" y="2720644"/>
            <a:ext cx="6863573" cy="1461939"/>
          </a:xfrm>
          <a:prstGeom prst="rect">
            <a:avLst/>
          </a:prstGeom>
        </p:spPr>
        <p:txBody>
          <a:bodyPr wrap="square" lIns="0" tIns="0" rIns="0" bIns="0" rtlCol="0" anchor="t">
            <a:spAutoFit/>
          </a:bodyPr>
          <a:lstStyle/>
          <a:p>
            <a:pPr algn="ctr" defTabSz="609630">
              <a:lnSpc>
                <a:spcPts val="5746"/>
              </a:lnSpc>
            </a:pPr>
            <a:r>
              <a:rPr lang="en-US" sz="5864" dirty="0" err="1">
                <a:solidFill>
                  <a:srgbClr val="6883A2"/>
                </a:solidFill>
                <a:latin typeface="Times New Roman" panose="02020603050405020304" pitchFamily="18" charset="0"/>
                <a:cs typeface="Times New Roman" panose="02020603050405020304" pitchFamily="18" charset="0"/>
              </a:rPr>
              <a:t>Thực</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hiện</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phòng</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chống</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tệ</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nạn</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xã</a:t>
            </a:r>
            <a:r>
              <a:rPr lang="en-US" sz="5864" dirty="0">
                <a:solidFill>
                  <a:srgbClr val="6883A2"/>
                </a:solidFill>
                <a:latin typeface="Times New Roman" panose="02020603050405020304" pitchFamily="18" charset="0"/>
                <a:cs typeface="Times New Roman" panose="02020603050405020304" pitchFamily="18" charset="0"/>
              </a:rPr>
              <a:t> </a:t>
            </a:r>
            <a:r>
              <a:rPr lang="en-US" sz="5864" dirty="0" err="1">
                <a:solidFill>
                  <a:srgbClr val="6883A2"/>
                </a:solidFill>
                <a:latin typeface="Times New Roman" panose="02020603050405020304" pitchFamily="18" charset="0"/>
                <a:cs typeface="Times New Roman" panose="02020603050405020304" pitchFamily="18" charset="0"/>
              </a:rPr>
              <a:t>hội</a:t>
            </a:r>
            <a:endParaRPr lang="en-US" sz="5864" dirty="0">
              <a:solidFill>
                <a:srgbClr val="6883A2"/>
              </a:solidFill>
              <a:latin typeface="Times New Roman" panose="02020603050405020304" pitchFamily="18" charset="0"/>
              <a:cs typeface="Times New Roman" panose="02020603050405020304" pitchFamily="18" charset="0"/>
            </a:endParaRPr>
          </a:p>
        </p:txBody>
      </p:sp>
      <p:sp>
        <p:nvSpPr>
          <p:cNvPr id="8" name="TextBox 8"/>
          <p:cNvSpPr txBox="1"/>
          <p:nvPr/>
        </p:nvSpPr>
        <p:spPr>
          <a:xfrm>
            <a:off x="9576919" y="271352"/>
            <a:ext cx="2266865" cy="767839"/>
          </a:xfrm>
          <a:prstGeom prst="rect">
            <a:avLst/>
          </a:prstGeom>
        </p:spPr>
        <p:txBody>
          <a:bodyPr wrap="square"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Sống</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lành</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mạnh</a:t>
            </a:r>
            <a:r>
              <a:rPr lang="en-US" sz="2400" dirty="0">
                <a:solidFill>
                  <a:srgbClr val="08536B"/>
                </a:solidFill>
                <a:latin typeface="Times New Roman" panose="02020603050405020304" pitchFamily="18" charset="0"/>
                <a:cs typeface="Times New Roman" panose="02020603050405020304" pitchFamily="18" charset="0"/>
              </a:rPr>
              <a:t>, an </a:t>
            </a:r>
            <a:r>
              <a:rPr lang="en-US" sz="2400" dirty="0" err="1">
                <a:solidFill>
                  <a:srgbClr val="08536B"/>
                </a:solidFill>
                <a:latin typeface="Times New Roman" panose="02020603050405020304" pitchFamily="18" charset="0"/>
                <a:cs typeface="Times New Roman" panose="02020603050405020304" pitchFamily="18" charset="0"/>
              </a:rPr>
              <a:t>toàn</a:t>
            </a:r>
            <a:endParaRPr lang="en-US" sz="2400" dirty="0">
              <a:solidFill>
                <a:srgbClr val="08536B"/>
              </a:solidFill>
              <a:latin typeface="Times New Roman" panose="02020603050405020304" pitchFamily="18" charset="0"/>
              <a:cs typeface="Times New Roman" panose="02020603050405020304" pitchFamily="18" charset="0"/>
            </a:endParaRPr>
          </a:p>
        </p:txBody>
      </p:sp>
      <p:sp>
        <p:nvSpPr>
          <p:cNvPr id="9" name="TextBox 9"/>
          <p:cNvSpPr txBox="1"/>
          <p:nvPr/>
        </p:nvSpPr>
        <p:spPr>
          <a:xfrm>
            <a:off x="9698016" y="1897114"/>
            <a:ext cx="2024673" cy="767839"/>
          </a:xfrm>
          <a:prstGeom prst="rect">
            <a:avLst/>
          </a:prstGeom>
        </p:spPr>
        <p:txBody>
          <a:bodyPr wrap="square"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Tuân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thủ</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pháp</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luật</a:t>
            </a:r>
            <a:endParaRPr lang="en-US" sz="2400" dirty="0">
              <a:solidFill>
                <a:srgbClr val="08536B"/>
              </a:solidFill>
              <a:latin typeface="Times New Roman" panose="02020603050405020304" pitchFamily="18" charset="0"/>
              <a:cs typeface="Times New Roman" panose="02020603050405020304" pitchFamily="18" charset="0"/>
            </a:endParaRPr>
          </a:p>
        </p:txBody>
      </p:sp>
      <p:sp>
        <p:nvSpPr>
          <p:cNvPr id="10" name="TextBox 10"/>
          <p:cNvSpPr txBox="1"/>
          <p:nvPr/>
        </p:nvSpPr>
        <p:spPr>
          <a:xfrm>
            <a:off x="9445214" y="4237018"/>
            <a:ext cx="2581937" cy="767839"/>
          </a:xfrm>
          <a:prstGeom prst="rect">
            <a:avLst/>
          </a:prstGeom>
        </p:spPr>
        <p:txBody>
          <a:bodyPr wrap="square"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Tham</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gia</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phòng</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chống</a:t>
            </a:r>
            <a:r>
              <a:rPr lang="en-US" sz="2400" dirty="0">
                <a:solidFill>
                  <a:srgbClr val="08536B"/>
                </a:solidFill>
                <a:latin typeface="Times New Roman" panose="02020603050405020304" pitchFamily="18" charset="0"/>
                <a:cs typeface="Times New Roman" panose="02020603050405020304" pitchFamily="18" charset="0"/>
              </a:rPr>
              <a:t> TNXH</a:t>
            </a:r>
          </a:p>
        </p:txBody>
      </p:sp>
      <p:sp>
        <p:nvSpPr>
          <p:cNvPr id="11" name="TextBox 11"/>
          <p:cNvSpPr txBox="1"/>
          <p:nvPr/>
        </p:nvSpPr>
        <p:spPr>
          <a:xfrm>
            <a:off x="9445214" y="5854588"/>
            <a:ext cx="2746787" cy="767839"/>
          </a:xfrm>
          <a:prstGeom prst="rect">
            <a:avLst/>
          </a:prstGeom>
        </p:spPr>
        <p:txBody>
          <a:bodyPr wrap="square"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Đấu</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tranh</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phê</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phán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hành</a:t>
            </a:r>
            <a:r>
              <a:rPr lang="en-US" sz="2400" dirty="0">
                <a:solidFill>
                  <a:srgbClr val="08536B"/>
                </a:solidFill>
                <a:latin typeface="Times New Roman" panose="02020603050405020304" pitchFamily="18" charset="0"/>
                <a:cs typeface="Times New Roman" panose="02020603050405020304" pitchFamily="18" charset="0"/>
              </a:rPr>
              <a:t> vi </a:t>
            </a:r>
            <a:r>
              <a:rPr lang="en-US" sz="2400" dirty="0" err="1">
                <a:solidFill>
                  <a:srgbClr val="08536B"/>
                </a:solidFill>
                <a:latin typeface="Times New Roman" panose="02020603050405020304" pitchFamily="18" charset="0"/>
                <a:cs typeface="Times New Roman" panose="02020603050405020304" pitchFamily="18" charset="0"/>
              </a:rPr>
              <a:t>vi</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phạm</a:t>
            </a:r>
            <a:r>
              <a:rPr lang="en-US" sz="2400" dirty="0">
                <a:solidFill>
                  <a:srgbClr val="08536B"/>
                </a:solidFill>
                <a:latin typeface="Times New Roman" panose="02020603050405020304" pitchFamily="18" charset="0"/>
                <a:cs typeface="Times New Roman" panose="02020603050405020304" pitchFamily="18" charset="0"/>
              </a:rPr>
              <a:t> PL</a:t>
            </a:r>
          </a:p>
        </p:txBody>
      </p:sp>
      <p:sp>
        <p:nvSpPr>
          <p:cNvPr id="13" name="TextBox 13"/>
          <p:cNvSpPr txBox="1"/>
          <p:nvPr/>
        </p:nvSpPr>
        <p:spPr>
          <a:xfrm>
            <a:off x="2172635" y="237705"/>
            <a:ext cx="1722780" cy="767839"/>
          </a:xfrm>
          <a:prstGeom prst="rect">
            <a:avLst/>
          </a:prstGeom>
        </p:spPr>
        <p:txBody>
          <a:bodyPr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Hoạt</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động</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mại</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dâm</a:t>
            </a:r>
            <a:endParaRPr lang="en-US" sz="2400" dirty="0">
              <a:solidFill>
                <a:srgbClr val="08536B"/>
              </a:solidFill>
              <a:latin typeface="Times New Roman" panose="02020603050405020304" pitchFamily="18" charset="0"/>
              <a:cs typeface="Times New Roman" panose="02020603050405020304" pitchFamily="18" charset="0"/>
            </a:endParaRPr>
          </a:p>
        </p:txBody>
      </p:sp>
      <p:sp>
        <p:nvSpPr>
          <p:cNvPr id="14" name="TextBox 14"/>
          <p:cNvSpPr txBox="1"/>
          <p:nvPr/>
        </p:nvSpPr>
        <p:spPr>
          <a:xfrm>
            <a:off x="1816847" y="4066294"/>
            <a:ext cx="2653609" cy="1165384"/>
          </a:xfrm>
          <a:prstGeom prst="rect">
            <a:avLst/>
          </a:prstGeom>
        </p:spPr>
        <p:txBody>
          <a:bodyPr wrap="square"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Mê</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tín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dị</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đoan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cờ</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bạc</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tổ</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chức</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cờ</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bạc</a:t>
            </a:r>
            <a:r>
              <a:rPr lang="en-US" sz="2400" dirty="0">
                <a:solidFill>
                  <a:srgbClr val="08536B"/>
                </a:solidFill>
                <a:latin typeface="Times New Roman" panose="02020603050405020304" pitchFamily="18" charset="0"/>
                <a:cs typeface="Times New Roman" panose="02020603050405020304" pitchFamily="18" charset="0"/>
              </a:rPr>
              <a:t>…</a:t>
            </a:r>
          </a:p>
          <a:p>
            <a:pPr algn="ctr" defTabSz="609630">
              <a:lnSpc>
                <a:spcPts val="3052"/>
              </a:lnSpc>
            </a:pPr>
            <a:endParaRPr lang="en-US" sz="2400" dirty="0">
              <a:solidFill>
                <a:srgbClr val="08536B"/>
              </a:solidFill>
              <a:latin typeface="Times New Roman" panose="02020603050405020304" pitchFamily="18" charset="0"/>
              <a:cs typeface="Times New Roman" panose="02020603050405020304" pitchFamily="18" charset="0"/>
            </a:endParaRPr>
          </a:p>
        </p:txBody>
      </p:sp>
      <p:sp>
        <p:nvSpPr>
          <p:cNvPr id="15" name="TextBox 15"/>
          <p:cNvSpPr txBox="1"/>
          <p:nvPr/>
        </p:nvSpPr>
        <p:spPr>
          <a:xfrm>
            <a:off x="2035956" y="5845483"/>
            <a:ext cx="2195112" cy="767839"/>
          </a:xfrm>
          <a:prstGeom prst="rect">
            <a:avLst/>
          </a:prstGeom>
        </p:spPr>
        <p:txBody>
          <a:bodyPr lIns="0" tIns="0" rIns="0" bIns="0" rtlCol="0" anchor="t">
            <a:spAutoFit/>
          </a:bodyPr>
          <a:lstStyle/>
          <a:p>
            <a:pPr algn="ctr" defTabSz="609630">
              <a:lnSpc>
                <a:spcPts val="3052"/>
              </a:lnSpc>
            </a:pPr>
            <a:r>
              <a:rPr lang="en-US" sz="2400" dirty="0" err="1">
                <a:solidFill>
                  <a:srgbClr val="08536B"/>
                </a:solidFill>
                <a:latin typeface="Times New Roman" panose="02020603050405020304" pitchFamily="18" charset="0"/>
                <a:cs typeface="Times New Roman" panose="02020603050405020304" pitchFamily="18" charset="0"/>
              </a:rPr>
              <a:t>Liên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quan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đến</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trẻ</a:t>
            </a:r>
            <a:r>
              <a:rPr lang="en-US" sz="2400" dirty="0">
                <a:solidFill>
                  <a:srgbClr val="08536B"/>
                </a:solidFill>
                <a:latin typeface="Times New Roman" panose="02020603050405020304" pitchFamily="18" charset="0"/>
                <a:cs typeface="Times New Roman" panose="02020603050405020304" pitchFamily="18" charset="0"/>
              </a:rPr>
              <a:t> </a:t>
            </a:r>
            <a:r>
              <a:rPr lang="en-US" sz="2400" dirty="0" err="1">
                <a:solidFill>
                  <a:srgbClr val="08536B"/>
                </a:solidFill>
                <a:latin typeface="Times New Roman" panose="02020603050405020304" pitchFamily="18" charset="0"/>
                <a:cs typeface="Times New Roman" panose="02020603050405020304" pitchFamily="18" charset="0"/>
              </a:rPr>
              <a:t>em</a:t>
            </a:r>
            <a:endParaRPr lang="en-US" sz="2400" dirty="0">
              <a:solidFill>
                <a:srgbClr val="08536B"/>
              </a:solidFill>
              <a:latin typeface="Times New Roman" panose="02020603050405020304" pitchFamily="18" charset="0"/>
              <a:cs typeface="Times New Roman" panose="02020603050405020304" pitchFamily="18" charset="0"/>
            </a:endParaRPr>
          </a:p>
        </p:txBody>
      </p:sp>
      <p:sp>
        <p:nvSpPr>
          <p:cNvPr id="16" name="TextBox 14">
            <a:extLst>
              <a:ext uri="{FF2B5EF4-FFF2-40B4-BE49-F238E27FC236}">
                <a16:creationId xmlns:a16="http://schemas.microsoft.com/office/drawing/2014/main" id="{663C208E-FD1A-B062-3F03-55CE50C6075C}"/>
              </a:ext>
            </a:extLst>
          </p:cNvPr>
          <p:cNvSpPr txBox="1"/>
          <p:nvPr/>
        </p:nvSpPr>
        <p:spPr>
          <a:xfrm>
            <a:off x="1990769" y="1813853"/>
            <a:ext cx="2424576" cy="749821"/>
          </a:xfrm>
          <a:prstGeom prst="rect">
            <a:avLst/>
          </a:prstGeom>
        </p:spPr>
        <p:txBody>
          <a:bodyPr wrap="square" lIns="0" tIns="0" rIns="0" bIns="0" rtlCol="0" anchor="t">
            <a:spAutoFit/>
          </a:bodyPr>
          <a:lstStyle/>
          <a:p>
            <a:pPr algn="ctr" defTabSz="609630">
              <a:lnSpc>
                <a:spcPts val="3052"/>
              </a:lnSpc>
            </a:pPr>
            <a:r>
              <a:rPr lang="en-US" sz="2000" dirty="0" err="1">
                <a:solidFill>
                  <a:srgbClr val="08536B"/>
                </a:solidFill>
                <a:latin typeface="Times New Roman" panose="02020603050405020304" pitchFamily="18" charset="0"/>
                <a:cs typeface="Times New Roman" panose="02020603050405020304" pitchFamily="18" charset="0"/>
              </a:rPr>
              <a:t>Sử</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dụng</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mua</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bán</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tàng</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trữ</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trái</a:t>
            </a:r>
            <a:r>
              <a:rPr lang="en-US" sz="2000" dirty="0">
                <a:solidFill>
                  <a:srgbClr val="08536B"/>
                </a:solidFill>
                <a:latin typeface="Times New Roman" panose="02020603050405020304" pitchFamily="18" charset="0"/>
                <a:cs typeface="Times New Roman" panose="02020603050405020304" pitchFamily="18" charset="0"/>
              </a:rPr>
              <a:t> </a:t>
            </a:r>
            <a:r>
              <a:rPr lang="en-US" sz="2000" dirty="0" err="1">
                <a:solidFill>
                  <a:srgbClr val="08536B"/>
                </a:solidFill>
                <a:latin typeface="Times New Roman" panose="02020603050405020304" pitchFamily="18" charset="0"/>
                <a:cs typeface="Times New Roman" panose="02020603050405020304" pitchFamily="18" charset="0"/>
              </a:rPr>
              <a:t>phép</a:t>
            </a:r>
            <a:r>
              <a:rPr lang="en-US" sz="2000" dirty="0">
                <a:solidFill>
                  <a:srgbClr val="08536B"/>
                </a:solidFill>
                <a:latin typeface="Times New Roman" panose="02020603050405020304" pitchFamily="18" charset="0"/>
                <a:cs typeface="Times New Roman" panose="02020603050405020304" pitchFamily="18" charset="0"/>
              </a:rPr>
              <a:t> ma </a:t>
            </a:r>
            <a:r>
              <a:rPr lang="en-US" sz="2000" dirty="0" err="1">
                <a:solidFill>
                  <a:srgbClr val="08536B"/>
                </a:solidFill>
                <a:latin typeface="Times New Roman" panose="02020603050405020304" pitchFamily="18" charset="0"/>
                <a:cs typeface="Times New Roman" panose="02020603050405020304" pitchFamily="18" charset="0"/>
              </a:rPr>
              <a:t>túy</a:t>
            </a:r>
            <a:endParaRPr lang="en-US" sz="2000" dirty="0">
              <a:solidFill>
                <a:srgbClr val="08536B"/>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C3E16772-1838-C848-F964-6BB1B100A515}"/>
              </a:ext>
            </a:extLst>
          </p:cNvPr>
          <p:cNvSpPr/>
          <p:nvPr/>
        </p:nvSpPr>
        <p:spPr>
          <a:xfrm rot="16200000">
            <a:off x="4206011" y="3280250"/>
            <a:ext cx="2798523" cy="615553"/>
          </a:xfrm>
          <a:prstGeom prst="rect">
            <a:avLst/>
          </a:prstGeom>
          <a:noFill/>
        </p:spPr>
        <p:txBody>
          <a:bodyPr wrap="none" lIns="60960" tIns="30480" rIns="60960" bIns="30480">
            <a:spAutoFit/>
          </a:bodyPr>
          <a:lstStyle/>
          <a:p>
            <a:pPr algn="ctr" defTabSz="609630"/>
            <a:r>
              <a:rPr lang="en-US" sz="3600" b="1" dirty="0">
                <a:ln w="22225">
                  <a:solidFill>
                    <a:srgbClr val="C0504D"/>
                  </a:solidFill>
                  <a:prstDash val="solid"/>
                </a:ln>
                <a:solidFill>
                  <a:srgbClr val="C00000"/>
                </a:solidFill>
                <a:latin typeface="Calibri"/>
              </a:rPr>
              <a:t>NGHIÊM CẤM</a:t>
            </a:r>
          </a:p>
        </p:txBody>
      </p:sp>
      <p:sp>
        <p:nvSpPr>
          <p:cNvPr id="18" name="Rectangle 17">
            <a:extLst>
              <a:ext uri="{FF2B5EF4-FFF2-40B4-BE49-F238E27FC236}">
                <a16:creationId xmlns:a16="http://schemas.microsoft.com/office/drawing/2014/main" id="{86F4217F-FC53-7FEC-56B5-489F28D32257}"/>
              </a:ext>
            </a:extLst>
          </p:cNvPr>
          <p:cNvSpPr/>
          <p:nvPr/>
        </p:nvSpPr>
        <p:spPr>
          <a:xfrm rot="16200000">
            <a:off x="6714333" y="3221030"/>
            <a:ext cx="2874890" cy="615553"/>
          </a:xfrm>
          <a:prstGeom prst="rect">
            <a:avLst/>
          </a:prstGeom>
          <a:noFill/>
        </p:spPr>
        <p:txBody>
          <a:bodyPr wrap="none" lIns="60960" tIns="30480" rIns="60960" bIns="30480">
            <a:spAutoFit/>
          </a:bodyPr>
          <a:lstStyle/>
          <a:p>
            <a:pPr algn="ctr" defTabSz="609630"/>
            <a:r>
              <a:rPr lang="en-US" sz="3600" b="1" dirty="0">
                <a:ln w="22225">
                  <a:solidFill>
                    <a:srgbClr val="C0504D"/>
                  </a:solidFill>
                  <a:prstDash val="solid"/>
                </a:ln>
                <a:solidFill>
                  <a:srgbClr val="C00000"/>
                </a:solidFill>
                <a:latin typeface="Calibri"/>
              </a:rPr>
              <a:t>TRÁCH NHIỆM</a:t>
            </a: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Action Button: Custom 2">
            <a:hlinkClick r:id="" action="ppaction://hlinkshowjump?jump=nextslide" highlightClick="1"/>
            <a:extLst>
              <a:ext uri="{FF2B5EF4-FFF2-40B4-BE49-F238E27FC236}">
                <a16:creationId xmlns:a16="http://schemas.microsoft.com/office/drawing/2014/main" id="{9E2727D8-5559-9557-C9A1-6A2A818C512C}"/>
              </a:ext>
            </a:extLst>
          </p:cNvPr>
          <p:cNvSpPr/>
          <p:nvPr/>
        </p:nvSpPr>
        <p:spPr>
          <a:xfrm>
            <a:off x="2362200" y="5105400"/>
            <a:ext cx="2133600" cy="914400"/>
          </a:xfrm>
          <a:prstGeom prst="actionButtonBlank">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4400" b="1" dirty="0">
                <a:solidFill>
                  <a:prstClr val="white"/>
                </a:solidFill>
                <a:latin typeface="Calibri"/>
              </a:rPr>
              <a:t>START</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5"/>
          <a:srcRect/>
          <a:stretch>
            <a:fillRect/>
          </a:stretch>
        </a:blipFill>
        <a:effectLst/>
      </p:bgPr>
    </p:bg>
    <p:spTree>
      <p:nvGrpSpPr>
        <p:cNvPr id="1" name=""/>
        <p:cNvGrpSpPr/>
        <p:nvPr/>
      </p:nvGrpSpPr>
      <p:grpSpPr>
        <a:xfrm>
          <a:off x="0" y="0"/>
          <a:ext cx="0" cy="0"/>
          <a:chOff x="0" y="0"/>
          <a:chExt cx="0" cy="0"/>
        </a:xfrm>
      </p:grpSpPr>
      <p:pic>
        <p:nvPicPr>
          <p:cNvPr id="3" name="Picture 3" descr="C:\Users\DV4T\Desktop\4.png">
            <a:extLst>
              <a:ext uri="{FF2B5EF4-FFF2-40B4-BE49-F238E27FC236}">
                <a16:creationId xmlns:a16="http://schemas.microsoft.com/office/drawing/2014/main" id="{E93F0231-096B-F39C-3F81-95ACF72CA2C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990850" y="-1128713"/>
            <a:ext cx="6019800" cy="1286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C:\Users\DV4T\Desktop\11949889902017314491saphire_ganson.svg.med.png">
            <a:extLst>
              <a:ext uri="{FF2B5EF4-FFF2-40B4-BE49-F238E27FC236}">
                <a16:creationId xmlns:a16="http://schemas.microsoft.com/office/drawing/2014/main" id="{504FFDD8-086B-5FA3-42A8-77D3F4F49AF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6614" y="5983288"/>
            <a:ext cx="80168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DV4T\Desktop\11949889902017314491saphire_ganson.svg.med.png">
            <a:extLst>
              <a:ext uri="{FF2B5EF4-FFF2-40B4-BE49-F238E27FC236}">
                <a16:creationId xmlns:a16="http://schemas.microsoft.com/office/drawing/2014/main" id="{0AF2FAE3-B4CD-147B-33EE-39DBA437E0B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6614" y="4876801"/>
            <a:ext cx="8016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DV4T\Desktop\11949889902017314491saphire_ganson.svg.med.png">
            <a:extLst>
              <a:ext uri="{FF2B5EF4-FFF2-40B4-BE49-F238E27FC236}">
                <a16:creationId xmlns:a16="http://schemas.microsoft.com/office/drawing/2014/main" id="{81689C5E-DEDE-9EBB-5101-97A3E63DB7A6}"/>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6614" y="3733801"/>
            <a:ext cx="8016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Users\DV4T\Desktop\11949889902017314491saphire_ganson.svg.med.png">
            <a:extLst>
              <a:ext uri="{FF2B5EF4-FFF2-40B4-BE49-F238E27FC236}">
                <a16:creationId xmlns:a16="http://schemas.microsoft.com/office/drawing/2014/main" id="{B3038B86-0D65-EBB8-FE65-FC71ADFED0B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646614" y="2667001"/>
            <a:ext cx="8016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descr="C:\Users\DV4T\Desktop\11949889902017314491saphire_ganson.svg.med.png">
            <a:extLst>
              <a:ext uri="{FF2B5EF4-FFF2-40B4-BE49-F238E27FC236}">
                <a16:creationId xmlns:a16="http://schemas.microsoft.com/office/drawing/2014/main" id="{1C03BE0D-96A4-F687-2CF9-DA2B6582032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1614" y="6021388"/>
            <a:ext cx="801687" cy="79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 descr="C:\Users\DV4T\Desktop\11949889902017314491saphire_ganson.svg.med.png">
            <a:extLst>
              <a:ext uri="{FF2B5EF4-FFF2-40B4-BE49-F238E27FC236}">
                <a16:creationId xmlns:a16="http://schemas.microsoft.com/office/drawing/2014/main" id="{22CAD2AA-FA15-EF37-54B3-1201CB149A3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1614" y="4914901"/>
            <a:ext cx="8016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 descr="C:\Users\DV4T\Desktop\11949889902017314491saphire_ganson.svg.med.png">
            <a:extLst>
              <a:ext uri="{FF2B5EF4-FFF2-40B4-BE49-F238E27FC236}">
                <a16:creationId xmlns:a16="http://schemas.microsoft.com/office/drawing/2014/main" id="{849C9279-D7EF-AFB7-1D88-57705A48DDC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1614" y="3771901"/>
            <a:ext cx="8016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descr="C:\Users\DV4T\Desktop\11949889902017314491saphire_ganson.svg.med.png">
            <a:extLst>
              <a:ext uri="{FF2B5EF4-FFF2-40B4-BE49-F238E27FC236}">
                <a16:creationId xmlns:a16="http://schemas.microsoft.com/office/drawing/2014/main" id="{541D92BA-D5B7-2B62-0935-23F662C2DD39}"/>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51614" y="2705101"/>
            <a:ext cx="801687"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Nhac dua rua va tho.wav">
            <a:hlinkClick r:id="" action="ppaction://media"/>
            <a:extLst>
              <a:ext uri="{FF2B5EF4-FFF2-40B4-BE49-F238E27FC236}">
                <a16:creationId xmlns:a16="http://schemas.microsoft.com/office/drawing/2014/main" id="{41E757B4-59B7-42C6-5A3B-08A3B4EDACBF}"/>
              </a:ext>
            </a:extLst>
          </p:cNvPr>
          <p:cNvPicPr>
            <a:picLocks noRot="1" noChangeAspect="1"/>
          </p:cNvPicPr>
          <p:nvPr>
            <a:audioFile r:link="rId1"/>
          </p:nvPr>
        </p:nvPicPr>
        <p:blipFill>
          <a:blip r:embed="rId8">
            <a:extLst>
              <a:ext uri="{28A0092B-C50C-407E-A947-70E740481C1C}">
                <a14:useLocalDpi xmlns:a14="http://schemas.microsoft.com/office/drawing/2010/main" val="0"/>
              </a:ext>
            </a:extLst>
          </a:blip>
          <a:srcRect/>
          <a:stretch>
            <a:fillRect/>
          </a:stretch>
        </p:blipFill>
        <p:spPr bwMode="auto">
          <a:xfrm>
            <a:off x="-1143000" y="76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a:extLst>
              <a:ext uri="{FF2B5EF4-FFF2-40B4-BE49-F238E27FC236}">
                <a16:creationId xmlns:a16="http://schemas.microsoft.com/office/drawing/2014/main" id="{1FAF5239-5385-4013-61D9-2F8C63408428}"/>
              </a:ext>
            </a:extLst>
          </p:cNvPr>
          <p:cNvSpPr/>
          <p:nvPr/>
        </p:nvSpPr>
        <p:spPr>
          <a:xfrm>
            <a:off x="2667000" y="609600"/>
            <a:ext cx="1447800" cy="762000"/>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solidFill>
                <a:prstClr val="white"/>
              </a:solidFill>
              <a:latin typeface="Calibri"/>
            </a:endParaRPr>
          </a:p>
        </p:txBody>
      </p:sp>
      <p:sp>
        <p:nvSpPr>
          <p:cNvPr id="37" name="Rectangle 36">
            <a:extLst>
              <a:ext uri="{FF2B5EF4-FFF2-40B4-BE49-F238E27FC236}">
                <a16:creationId xmlns:a16="http://schemas.microsoft.com/office/drawing/2014/main" id="{C6C7C0D8-B3BC-80E4-2E2E-49AD0FC1D930}"/>
              </a:ext>
            </a:extLst>
          </p:cNvPr>
          <p:cNvSpPr/>
          <p:nvPr/>
        </p:nvSpPr>
        <p:spPr>
          <a:xfrm>
            <a:off x="8105067" y="609600"/>
            <a:ext cx="1447800" cy="762000"/>
          </a:xfrm>
          <a:prstGeom prst="rect">
            <a:avLst/>
          </a:prstGeom>
          <a:solidFill>
            <a:srgbClr val="FFFF00"/>
          </a:solidFill>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en-US" dirty="0">
              <a:solidFill>
                <a:prstClr val="white"/>
              </a:solidFill>
              <a:latin typeface="Calibri"/>
            </a:endParaRPr>
          </a:p>
        </p:txBody>
      </p:sp>
      <p:sp>
        <p:nvSpPr>
          <p:cNvPr id="38" name="Rectangle 37">
            <a:extLst>
              <a:ext uri="{FF2B5EF4-FFF2-40B4-BE49-F238E27FC236}">
                <a16:creationId xmlns:a16="http://schemas.microsoft.com/office/drawing/2014/main" id="{0D7CFAFD-4003-0F61-D0C3-67C84F30A777}"/>
              </a:ext>
            </a:extLst>
          </p:cNvPr>
          <p:cNvSpPr/>
          <p:nvPr/>
        </p:nvSpPr>
        <p:spPr>
          <a:xfrm>
            <a:off x="2602151" y="695980"/>
            <a:ext cx="1065293" cy="52322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wrap="none">
            <a:spAutoFit/>
          </a:bodyPr>
          <a:lstStyle/>
          <a:p>
            <a:pPr algn="ctr">
              <a:defRPr/>
            </a:pP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Team </a:t>
            </a:r>
          </a:p>
        </p:txBody>
      </p:sp>
      <p:sp>
        <p:nvSpPr>
          <p:cNvPr id="39" name="Rectangle 38">
            <a:extLst>
              <a:ext uri="{FF2B5EF4-FFF2-40B4-BE49-F238E27FC236}">
                <a16:creationId xmlns:a16="http://schemas.microsoft.com/office/drawing/2014/main" id="{44CBF1D8-E262-023F-5AC7-2FC4CB61C6C6}"/>
              </a:ext>
            </a:extLst>
          </p:cNvPr>
          <p:cNvSpPr/>
          <p:nvPr/>
        </p:nvSpPr>
        <p:spPr>
          <a:xfrm>
            <a:off x="8012352" y="695980"/>
            <a:ext cx="1065293" cy="523220"/>
          </a:xfrm>
          <a:prstGeom prst="rect">
            <a:avLst/>
          </a:prstGeom>
          <a:noFill/>
        </p:spPr>
        <p:txBody>
          <a:bodyPr wrap="none">
            <a:spAutoFit/>
          </a:bodyPr>
          <a:lstStyle/>
          <a:p>
            <a:pPr algn="ctr">
              <a:defRPr/>
            </a:pPr>
            <a:r>
              <a:rPr lang="en-US" sz="2800" dirty="0">
                <a:ln w="18415" cmpd="sng">
                  <a:solidFill>
                    <a:srgbClr val="FF0000"/>
                  </a:solidFill>
                  <a:prstDash val="solid"/>
                </a:ln>
                <a:solidFill>
                  <a:srgbClr val="FF0000"/>
                </a:solidFill>
                <a:effectLst>
                  <a:outerShdw blurRad="63500" dir="3600000" algn="tl" rotWithShape="0">
                    <a:srgbClr val="000000">
                      <a:alpha val="70000"/>
                    </a:srgbClr>
                  </a:outerShdw>
                </a:effectLst>
                <a:latin typeface="Times New Roman" pitchFamily="18" charset="0"/>
                <a:cs typeface="Times New Roman" pitchFamily="18" charset="0"/>
              </a:rPr>
              <a:t>Team </a:t>
            </a:r>
          </a:p>
        </p:txBody>
      </p:sp>
      <p:sp>
        <p:nvSpPr>
          <p:cNvPr id="40" name="Rectangle 39">
            <a:hlinkClick r:id="rId9" action="ppaction://hlinksldjump"/>
            <a:extLst>
              <a:ext uri="{FF2B5EF4-FFF2-40B4-BE49-F238E27FC236}">
                <a16:creationId xmlns:a16="http://schemas.microsoft.com/office/drawing/2014/main" id="{C0E86781-96B5-F12B-9F37-DE5F133513ED}"/>
              </a:ext>
            </a:extLst>
          </p:cNvPr>
          <p:cNvSpPr/>
          <p:nvPr/>
        </p:nvSpPr>
        <p:spPr>
          <a:xfrm>
            <a:off x="4038600" y="4800600"/>
            <a:ext cx="444352"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a:t>
            </a:r>
          </a:p>
        </p:txBody>
      </p:sp>
      <p:sp>
        <p:nvSpPr>
          <p:cNvPr id="41" name="Rectangle 40">
            <a:hlinkClick r:id="rId10" action="ppaction://hlinksldjump"/>
            <a:extLst>
              <a:ext uri="{FF2B5EF4-FFF2-40B4-BE49-F238E27FC236}">
                <a16:creationId xmlns:a16="http://schemas.microsoft.com/office/drawing/2014/main" id="{F731AB37-FD75-BBC6-BED2-21FE4471DB3B}"/>
              </a:ext>
            </a:extLst>
          </p:cNvPr>
          <p:cNvSpPr/>
          <p:nvPr/>
        </p:nvSpPr>
        <p:spPr>
          <a:xfrm>
            <a:off x="4038600" y="3657600"/>
            <a:ext cx="444352"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a:t>
            </a:r>
          </a:p>
        </p:txBody>
      </p:sp>
      <p:sp>
        <p:nvSpPr>
          <p:cNvPr id="42" name="Rectangle 41">
            <a:hlinkClick r:id="rId11" action="ppaction://hlinksldjump"/>
            <a:extLst>
              <a:ext uri="{FF2B5EF4-FFF2-40B4-BE49-F238E27FC236}">
                <a16:creationId xmlns:a16="http://schemas.microsoft.com/office/drawing/2014/main" id="{CC698D46-9FC6-6337-D408-12D23849B9FB}"/>
              </a:ext>
            </a:extLst>
          </p:cNvPr>
          <p:cNvSpPr/>
          <p:nvPr/>
        </p:nvSpPr>
        <p:spPr>
          <a:xfrm>
            <a:off x="4038600" y="2590800"/>
            <a:ext cx="444352"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3</a:t>
            </a:r>
          </a:p>
        </p:txBody>
      </p:sp>
      <p:sp>
        <p:nvSpPr>
          <p:cNvPr id="45" name="Rectangle 44">
            <a:hlinkClick r:id="rId12" action="ppaction://hlinksldjump"/>
            <a:extLst>
              <a:ext uri="{FF2B5EF4-FFF2-40B4-BE49-F238E27FC236}">
                <a16:creationId xmlns:a16="http://schemas.microsoft.com/office/drawing/2014/main" id="{EB80DE5C-0093-376A-8D0A-D4B3937DD555}"/>
              </a:ext>
            </a:extLst>
          </p:cNvPr>
          <p:cNvSpPr/>
          <p:nvPr/>
        </p:nvSpPr>
        <p:spPr>
          <a:xfrm>
            <a:off x="7482050" y="4876800"/>
            <a:ext cx="441147"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4</a:t>
            </a:r>
          </a:p>
        </p:txBody>
      </p:sp>
      <p:sp>
        <p:nvSpPr>
          <p:cNvPr id="46" name="Rectangle 45">
            <a:hlinkClick r:id="rId13" action="ppaction://hlinksldjump"/>
            <a:extLst>
              <a:ext uri="{FF2B5EF4-FFF2-40B4-BE49-F238E27FC236}">
                <a16:creationId xmlns:a16="http://schemas.microsoft.com/office/drawing/2014/main" id="{DBE94047-BB22-9A02-10FB-516C03648630}"/>
              </a:ext>
            </a:extLst>
          </p:cNvPr>
          <p:cNvSpPr/>
          <p:nvPr/>
        </p:nvSpPr>
        <p:spPr>
          <a:xfrm>
            <a:off x="7482050" y="3733800"/>
            <a:ext cx="441147"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5</a:t>
            </a:r>
          </a:p>
        </p:txBody>
      </p:sp>
      <p:sp>
        <p:nvSpPr>
          <p:cNvPr id="47" name="Rectangle 46">
            <a:hlinkClick r:id="rId14" action="ppaction://hlinksldjump"/>
            <a:extLst>
              <a:ext uri="{FF2B5EF4-FFF2-40B4-BE49-F238E27FC236}">
                <a16:creationId xmlns:a16="http://schemas.microsoft.com/office/drawing/2014/main" id="{96157E88-73F3-0072-74ED-0BB2B6455869}"/>
              </a:ext>
            </a:extLst>
          </p:cNvPr>
          <p:cNvSpPr/>
          <p:nvPr/>
        </p:nvSpPr>
        <p:spPr>
          <a:xfrm>
            <a:off x="7482050" y="2667000"/>
            <a:ext cx="441147" cy="707886"/>
          </a:xfrm>
          <a:prstGeom prst="rect">
            <a:avLst/>
          </a:prstGeom>
          <a:noFill/>
        </p:spPr>
        <p:txBody>
          <a:bodyPr wrap="none">
            <a:spAutoFit/>
          </a:bodyPr>
          <a:lstStyle/>
          <a:p>
            <a:pPr algn="ctr">
              <a:defRPr/>
            </a:pP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6</a:t>
            </a:r>
          </a:p>
        </p:txBody>
      </p:sp>
      <p:pic>
        <p:nvPicPr>
          <p:cNvPr id="19" name="Picture 5" descr="C:\Users\DV4T\Desktop\cartoon-turtle-md.png">
            <a:extLst>
              <a:ext uri="{FF2B5EF4-FFF2-40B4-BE49-F238E27FC236}">
                <a16:creationId xmlns:a16="http://schemas.microsoft.com/office/drawing/2014/main" id="{3AE262B8-39AB-1A90-8E5B-891E24076643}"/>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3581401" y="685800"/>
            <a:ext cx="4238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6" descr="C:\Users\DV4T\Desktop\11705711237197503.jpg">
            <a:extLst>
              <a:ext uri="{FF2B5EF4-FFF2-40B4-BE49-F238E27FC236}">
                <a16:creationId xmlns:a16="http://schemas.microsoft.com/office/drawing/2014/main" id="{5D023A66-27B6-A301-0ED1-3F2F3C290BCE}"/>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8991601" y="685801"/>
            <a:ext cx="5302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9" descr="C:\Users\DV4T\Desktop\Game dao vang\12161398651844284150karthikeyan_Ruby.svg.med.png">
            <a:extLst>
              <a:ext uri="{FF2B5EF4-FFF2-40B4-BE49-F238E27FC236}">
                <a16:creationId xmlns:a16="http://schemas.microsoft.com/office/drawing/2014/main" id="{4CF45142-3FC7-0D00-B158-3BC0E86AC19C}"/>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608513" y="4884738"/>
            <a:ext cx="914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9" descr="C:\Users\DV4T\Desktop\Game dao vang\12161398651844284150karthikeyan_Ruby.svg.med.png">
            <a:extLst>
              <a:ext uri="{FF2B5EF4-FFF2-40B4-BE49-F238E27FC236}">
                <a16:creationId xmlns:a16="http://schemas.microsoft.com/office/drawing/2014/main" id="{3BB4E9E3-7981-D675-481D-FC3401E4328C}"/>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98988" y="3733801"/>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9" descr="C:\Users\DV4T\Desktop\Game dao vang\12161398651844284150karthikeyan_Ruby.svg.med.png">
            <a:extLst>
              <a:ext uri="{FF2B5EF4-FFF2-40B4-BE49-F238E27FC236}">
                <a16:creationId xmlns:a16="http://schemas.microsoft.com/office/drawing/2014/main" id="{328CBD44-4DF4-134C-DF66-97D5DA0D160B}"/>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4559300" y="2667001"/>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9" descr="C:\Users\DV4T\Desktop\Game dao vang\12161398651844284150karthikeyan_Ruby.svg.med.png">
            <a:extLst>
              <a:ext uri="{FF2B5EF4-FFF2-40B4-BE49-F238E27FC236}">
                <a16:creationId xmlns:a16="http://schemas.microsoft.com/office/drawing/2014/main" id="{11B9AC6B-A448-9CF3-2C38-F74F6DF63229}"/>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508750" y="4914901"/>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9" descr="C:\Users\DV4T\Desktop\Game dao vang\12161398651844284150karthikeyan_Ruby.svg.med.png">
            <a:extLst>
              <a:ext uri="{FF2B5EF4-FFF2-40B4-BE49-F238E27FC236}">
                <a16:creationId xmlns:a16="http://schemas.microsoft.com/office/drawing/2014/main" id="{8E11BF31-CDD6-DC2B-4FDF-6F89D2268CDA}"/>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96050" y="3759201"/>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9" descr="C:\Users\DV4T\Desktop\Game dao vang\12161398651844284150karthikeyan_Ruby.svg.med.png">
            <a:extLst>
              <a:ext uri="{FF2B5EF4-FFF2-40B4-BE49-F238E27FC236}">
                <a16:creationId xmlns:a16="http://schemas.microsoft.com/office/drawing/2014/main" id="{0E2886BB-4248-A95C-92D4-F5833D1E2603}"/>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484938" y="2711451"/>
            <a:ext cx="91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C:\Users\DV4T\Desktop\11954219702032981752johnny_automatic_turtle.svg.med.png">
            <a:extLst>
              <a:ext uri="{FF2B5EF4-FFF2-40B4-BE49-F238E27FC236}">
                <a16:creationId xmlns:a16="http://schemas.microsoft.com/office/drawing/2014/main" id="{85CFEF2D-7053-4E4B-D4F0-249266D1045A}"/>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4610100" y="5664200"/>
            <a:ext cx="7762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descr="C:\Users\DV4T\Desktop\11954219702032981752johnny_automatic_turtle.svg.med.png">
            <a:extLst>
              <a:ext uri="{FF2B5EF4-FFF2-40B4-BE49-F238E27FC236}">
                <a16:creationId xmlns:a16="http://schemas.microsoft.com/office/drawing/2014/main" id="{05FF6C8D-50A1-CA70-8413-F2339DD9C874}"/>
              </a:ext>
            </a:extLst>
          </p:cNvPr>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515100" y="5835650"/>
            <a:ext cx="7762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2F7640CA-5DA9-037C-CD8B-879E5AC56AFB}"/>
              </a:ext>
            </a:extLst>
          </p:cNvPr>
          <p:cNvSpPr/>
          <p:nvPr/>
        </p:nvSpPr>
        <p:spPr>
          <a:xfrm>
            <a:off x="9786937" y="6238875"/>
            <a:ext cx="704850" cy="4762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4" presetClass="path" presetSubtype="0" repeatCount="indefinite" accel="50000" decel="50000" fill="hold" nodeType="withEffect">
                                  <p:stCondLst>
                                    <p:cond delay="0"/>
                                  </p:stCondLst>
                                  <p:childTnLst>
                                    <p:animMotion origin="layout" path="M -3.33333E-6 0 L 0.01667 -0.69352 " pathEditMode="relative" rAng="0" ptsTypes="AA">
                                      <p:cBhvr>
                                        <p:cTn id="6" dur="3000" fill="hold"/>
                                        <p:tgtEl>
                                          <p:spTgt spid="3"/>
                                        </p:tgtEl>
                                        <p:attrNameLst>
                                          <p:attrName>ppt_x</p:attrName>
                                          <p:attrName>ppt_y</p:attrName>
                                        </p:attrNameLst>
                                      </p:cBhvr>
                                      <p:rCtr x="800" y="-34700"/>
                                    </p:animMotion>
                                  </p:childTnLst>
                                  <p:subTnLst>
                                    <p:audio>
                                      <p:cMediaNode>
                                        <p:cTn display="0" masterRel="sameClick">
                                          <p:stCondLst>
                                            <p:cond evt="begin" delay="0">
                                              <p:tn val="5"/>
                                            </p:cond>
                                          </p:stCondLst>
                                          <p:endCondLst>
                                            <p:cond evt="onStopAudio" delay="0">
                                              <p:tgtEl>
                                                <p:sldTgt/>
                                              </p:tgtEl>
                                            </p:cond>
                                          </p:endCondLst>
                                        </p:cTn>
                                        <p:tgtEl>
                                          <p:sndTgt r:embed="rId3" name="Nhac dua rua va tho.wav"/>
                                        </p:tgtEl>
                                      </p:cMediaNode>
                                    </p:audio>
                                  </p:subTnLst>
                                </p:cTn>
                              </p:par>
                              <p:par>
                                <p:cTn id="7" presetID="58" presetClass="entr" presetSubtype="0" accel="10000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anim calcmode="lin" valueType="num">
                                      <p:cBhvr>
                                        <p:cTn id="9" dur="500" fill="hold"/>
                                        <p:tgtEl>
                                          <p:spTgt spid="19"/>
                                        </p:tgtEl>
                                        <p:attrNameLst>
                                          <p:attrName>ppt_w</p:attrName>
                                        </p:attrNameLst>
                                      </p:cBhvr>
                                      <p:tavLst>
                                        <p:tav tm="0">
                                          <p:val>
                                            <p:strVal val="#ppt_w*2.5"/>
                                          </p:val>
                                        </p:tav>
                                        <p:tav tm="100000">
                                          <p:val>
                                            <p:strVal val="#ppt_w"/>
                                          </p:val>
                                        </p:tav>
                                      </p:tavLst>
                                    </p:anim>
                                    <p:anim calcmode="lin" valueType="num">
                                      <p:cBhvr>
                                        <p:cTn id="10" dur="500" fill="hold"/>
                                        <p:tgtEl>
                                          <p:spTgt spid="19"/>
                                        </p:tgtEl>
                                        <p:attrNameLst>
                                          <p:attrName>ppt_h</p:attrName>
                                        </p:attrNameLst>
                                      </p:cBhvr>
                                      <p:tavLst>
                                        <p:tav tm="0">
                                          <p:val>
                                            <p:strVal val="#ppt_h*0.01"/>
                                          </p:val>
                                        </p:tav>
                                        <p:tav tm="100000">
                                          <p:val>
                                            <p:strVal val="#ppt_h"/>
                                          </p:val>
                                        </p:tav>
                                      </p:tavLst>
                                    </p:anim>
                                    <p:anim calcmode="lin" valueType="num">
                                      <p:cBhvr>
                                        <p:cTn id="11" dur="500" fill="hold"/>
                                        <p:tgtEl>
                                          <p:spTgt spid="19"/>
                                        </p:tgtEl>
                                        <p:attrNameLst>
                                          <p:attrName>ppt_x</p:attrName>
                                        </p:attrNameLst>
                                      </p:cBhvr>
                                      <p:tavLst>
                                        <p:tav tm="0">
                                          <p:val>
                                            <p:strVal val="#ppt_x"/>
                                          </p:val>
                                        </p:tav>
                                        <p:tav tm="100000">
                                          <p:val>
                                            <p:strVal val="#ppt_x"/>
                                          </p:val>
                                        </p:tav>
                                      </p:tavLst>
                                    </p:anim>
                                    <p:anim calcmode="lin" valueType="num">
                                      <p:cBhvr>
                                        <p:cTn id="12" dur="500" fill="hold"/>
                                        <p:tgtEl>
                                          <p:spTgt spid="19"/>
                                        </p:tgtEl>
                                        <p:attrNameLst>
                                          <p:attrName>ppt_y</p:attrName>
                                        </p:attrNameLst>
                                      </p:cBhvr>
                                      <p:tavLst>
                                        <p:tav tm="0">
                                          <p:val>
                                            <p:strVal val="#ppt_h+1"/>
                                          </p:val>
                                        </p:tav>
                                        <p:tav tm="100000">
                                          <p:val>
                                            <p:strVal val="#ppt_y"/>
                                          </p:val>
                                        </p:tav>
                                      </p:tavLst>
                                    </p:anim>
                                    <p:animEffect transition="in" filter="fade">
                                      <p:cBhvr>
                                        <p:cTn id="13" dur="500"/>
                                        <p:tgtEl>
                                          <p:spTgt spid="19"/>
                                        </p:tgtEl>
                                      </p:cBhvr>
                                    </p:animEffect>
                                  </p:childTnLst>
                                </p:cTn>
                              </p:par>
                              <p:par>
                                <p:cTn id="14" presetID="58" presetClass="entr" presetSubtype="0" accel="10000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strVal val="#ppt_w*2.5"/>
                                          </p:val>
                                        </p:tav>
                                        <p:tav tm="100000">
                                          <p:val>
                                            <p:strVal val="#ppt_w"/>
                                          </p:val>
                                        </p:tav>
                                      </p:tavLst>
                                    </p:anim>
                                    <p:anim calcmode="lin" valueType="num">
                                      <p:cBhvr>
                                        <p:cTn id="17" dur="500" fill="hold"/>
                                        <p:tgtEl>
                                          <p:spTgt spid="20"/>
                                        </p:tgtEl>
                                        <p:attrNameLst>
                                          <p:attrName>ppt_h</p:attrName>
                                        </p:attrNameLst>
                                      </p:cBhvr>
                                      <p:tavLst>
                                        <p:tav tm="0">
                                          <p:val>
                                            <p:strVal val="#ppt_h*0.01"/>
                                          </p:val>
                                        </p:tav>
                                        <p:tav tm="100000">
                                          <p:val>
                                            <p:strVal val="#ppt_h"/>
                                          </p:val>
                                        </p:tav>
                                      </p:tavLst>
                                    </p:anim>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h+1"/>
                                          </p:val>
                                        </p:tav>
                                        <p:tav tm="100000">
                                          <p:val>
                                            <p:strVal val="#ppt_y"/>
                                          </p:val>
                                        </p:tav>
                                      </p:tavLst>
                                    </p:anim>
                                    <p:animEffect transition="in" filter="fade">
                                      <p:cBhvr>
                                        <p:cTn id="20" dur="500"/>
                                        <p:tgtEl>
                                          <p:spTgt spid="20"/>
                                        </p:tgtEl>
                                      </p:cBhvr>
                                    </p:animEffect>
                                  </p:childTnLst>
                                </p:cTn>
                              </p:par>
                              <p:par>
                                <p:cTn id="21" presetID="58" presetClass="entr" presetSubtype="0" accel="10000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strVal val="#ppt_w*2.5"/>
                                          </p:val>
                                        </p:tav>
                                        <p:tav tm="100000">
                                          <p:val>
                                            <p:strVal val="#ppt_w"/>
                                          </p:val>
                                        </p:tav>
                                      </p:tavLst>
                                    </p:anim>
                                    <p:anim calcmode="lin" valueType="num">
                                      <p:cBhvr>
                                        <p:cTn id="24" dur="500" fill="hold"/>
                                        <p:tgtEl>
                                          <p:spTgt spid="11"/>
                                        </p:tgtEl>
                                        <p:attrNameLst>
                                          <p:attrName>ppt_h</p:attrName>
                                        </p:attrNameLst>
                                      </p:cBhvr>
                                      <p:tavLst>
                                        <p:tav tm="0">
                                          <p:val>
                                            <p:strVal val="#ppt_h*0.01"/>
                                          </p:val>
                                        </p:tav>
                                        <p:tav tm="100000">
                                          <p:val>
                                            <p:strVal val="#ppt_h"/>
                                          </p:val>
                                        </p:tav>
                                      </p:tavLst>
                                    </p:anim>
                                    <p:anim calcmode="lin" valueType="num">
                                      <p:cBhvr>
                                        <p:cTn id="25" dur="500" fill="hold"/>
                                        <p:tgtEl>
                                          <p:spTgt spid="11"/>
                                        </p:tgtEl>
                                        <p:attrNameLst>
                                          <p:attrName>ppt_x</p:attrName>
                                        </p:attrNameLst>
                                      </p:cBhvr>
                                      <p:tavLst>
                                        <p:tav tm="0">
                                          <p:val>
                                            <p:strVal val="#ppt_x"/>
                                          </p:val>
                                        </p:tav>
                                        <p:tav tm="100000">
                                          <p:val>
                                            <p:strVal val="#ppt_x"/>
                                          </p:val>
                                        </p:tav>
                                      </p:tavLst>
                                    </p:anim>
                                    <p:anim calcmode="lin" valueType="num">
                                      <p:cBhvr>
                                        <p:cTn id="26" dur="500" fill="hold"/>
                                        <p:tgtEl>
                                          <p:spTgt spid="11"/>
                                        </p:tgtEl>
                                        <p:attrNameLst>
                                          <p:attrName>ppt_y</p:attrName>
                                        </p:attrNameLst>
                                      </p:cBhvr>
                                      <p:tavLst>
                                        <p:tav tm="0">
                                          <p:val>
                                            <p:strVal val="#ppt_h+1"/>
                                          </p:val>
                                        </p:tav>
                                        <p:tav tm="100000">
                                          <p:val>
                                            <p:strVal val="#ppt_y"/>
                                          </p:val>
                                        </p:tav>
                                      </p:tavLst>
                                    </p:anim>
                                    <p:animEffect transition="in" filter="fade">
                                      <p:cBhvr>
                                        <p:cTn id="27" dur="500"/>
                                        <p:tgtEl>
                                          <p:spTgt spid="11"/>
                                        </p:tgtEl>
                                      </p:cBhvr>
                                    </p:animEffect>
                                  </p:childTnLst>
                                </p:cTn>
                              </p:par>
                              <p:par>
                                <p:cTn id="28" presetID="58" presetClass="entr" presetSubtype="0" accel="100000" fill="hold"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500" fill="hold"/>
                                        <p:tgtEl>
                                          <p:spTgt spid="18"/>
                                        </p:tgtEl>
                                        <p:attrNameLst>
                                          <p:attrName>ppt_w</p:attrName>
                                        </p:attrNameLst>
                                      </p:cBhvr>
                                      <p:tavLst>
                                        <p:tav tm="0">
                                          <p:val>
                                            <p:strVal val="#ppt_w*2.5"/>
                                          </p:val>
                                        </p:tav>
                                        <p:tav tm="100000">
                                          <p:val>
                                            <p:strVal val="#ppt_w"/>
                                          </p:val>
                                        </p:tav>
                                      </p:tavLst>
                                    </p:anim>
                                    <p:anim calcmode="lin" valueType="num">
                                      <p:cBhvr>
                                        <p:cTn id="31" dur="500" fill="hold"/>
                                        <p:tgtEl>
                                          <p:spTgt spid="18"/>
                                        </p:tgtEl>
                                        <p:attrNameLst>
                                          <p:attrName>ppt_h</p:attrName>
                                        </p:attrNameLst>
                                      </p:cBhvr>
                                      <p:tavLst>
                                        <p:tav tm="0">
                                          <p:val>
                                            <p:strVal val="#ppt_h*0.01"/>
                                          </p:val>
                                        </p:tav>
                                        <p:tav tm="100000">
                                          <p:val>
                                            <p:strVal val="#ppt_h"/>
                                          </p:val>
                                        </p:tav>
                                      </p:tavLst>
                                    </p:anim>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h+1"/>
                                          </p:val>
                                        </p:tav>
                                        <p:tav tm="100000">
                                          <p:val>
                                            <p:strVal val="#ppt_y"/>
                                          </p:val>
                                        </p:tav>
                                      </p:tavLst>
                                    </p:anim>
                                    <p:animEffect transition="in" filter="fade">
                                      <p:cBhvr>
                                        <p:cTn id="34" dur="500"/>
                                        <p:tgtEl>
                                          <p:spTgt spid="18"/>
                                        </p:tgtEl>
                                      </p:cBhvr>
                                    </p:animEffec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9"/>
                    </p:tgtEl>
                  </p:cond>
                </p:stCondLst>
                <p:endSync evt="end" delay="0">
                  <p:rtn val="all"/>
                </p:endSync>
                <p:childTnLst>
                  <p:par>
                    <p:cTn id="44" fill="hold" nodeType="clickPar">
                      <p:stCondLst>
                        <p:cond delay="0"/>
                      </p:stCondLst>
                      <p:childTnLst>
                        <p:par>
                          <p:cTn id="45" fill="hold" nodeType="withGroup">
                            <p:stCondLst>
                              <p:cond delay="0"/>
                            </p:stCondLst>
                            <p:childTnLst>
                              <p:par>
                                <p:cTn id="46" presetID="51" presetClass="path" presetSubtype="0" accel="50000" decel="50000" fill="hold" nodeType="clickEffect">
                                  <p:stCondLst>
                                    <p:cond delay="0"/>
                                  </p:stCondLst>
                                  <p:childTnLst>
                                    <p:animMotion origin="layout" path="M -0.00069 1.48148E-6 L -0.04965 -0.04074 C -0.06076 -0.04931 -0.06667 -0.06227 -0.06667 -0.07546 C -0.06667 -0.09074 -0.06076 -0.10278 -0.04965 -0.11134 L -0.00069 -0.15185 " pathEditMode="relative" rAng="0" ptsTypes="FffFF">
                                      <p:cBhvr>
                                        <p:cTn id="47" dur="1000" fill="hold"/>
                                        <p:tgtEl>
                                          <p:spTgt spid="11"/>
                                        </p:tgtEl>
                                        <p:attrNameLst>
                                          <p:attrName>ppt_x</p:attrName>
                                          <p:attrName>ppt_y</p:attrName>
                                        </p:attrNameLst>
                                      </p:cBhvr>
                                      <p:rCtr x="-3300" y="-7600"/>
                                    </p:animMotion>
                                  </p:childTnLst>
                                  <p:subTnLst>
                                    <p:audio>
                                      <p:cMediaNode vol="100000">
                                        <p:cTn display="0" masterRel="sameClick">
                                          <p:stCondLst>
                                            <p:cond evt="begin" delay="0">
                                              <p:tn val="46"/>
                                            </p:cond>
                                          </p:stCondLst>
                                          <p:endCondLst>
                                            <p:cond evt="onStopAudio" delay="0">
                                              <p:tgtEl>
                                                <p:sldTgt/>
                                              </p:tgtEl>
                                            </p:cond>
                                          </p:endCondLst>
                                        </p:cTn>
                                        <p:tgtEl>
                                          <p:sndTgt r:embed="rId4" name="Tieng di.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51" presetClass="path" presetSubtype="0" accel="50000" decel="50000" fill="hold" nodeType="clickEffect">
                                  <p:stCondLst>
                                    <p:cond delay="0"/>
                                  </p:stCondLst>
                                  <p:childTnLst>
                                    <p:animMotion origin="layout" path="M -0.00069 -0.15185 L -0.05885 -0.19699 C -0.07187 -0.20625 -0.07899 -0.22014 -0.07899 -0.23496 C -0.07899 -0.25139 -0.07187 -0.26482 -0.05885 -0.27408 L -0.00069 -0.31852 " pathEditMode="relative" rAng="0" ptsTypes="FffFF">
                                      <p:cBhvr>
                                        <p:cTn id="51" dur="1000" fill="hold"/>
                                        <p:tgtEl>
                                          <p:spTgt spid="11"/>
                                        </p:tgtEl>
                                        <p:attrNameLst>
                                          <p:attrName>ppt_x</p:attrName>
                                          <p:attrName>ppt_y</p:attrName>
                                        </p:attrNameLst>
                                      </p:cBhvr>
                                      <p:rCtr x="-3900" y="-8300"/>
                                    </p:animMotion>
                                  </p:childTnLst>
                                  <p:subTnLst>
                                    <p:audio>
                                      <p:cMediaNode vol="100000">
                                        <p:cTn display="0" masterRel="sameClick">
                                          <p:stCondLst>
                                            <p:cond evt="begin" delay="0">
                                              <p:tn val="50"/>
                                            </p:cond>
                                          </p:stCondLst>
                                          <p:endCondLst>
                                            <p:cond evt="onStopAudio" delay="0">
                                              <p:tgtEl>
                                                <p:sldTgt/>
                                              </p:tgtEl>
                                            </p:cond>
                                          </p:endCondLst>
                                        </p:cTn>
                                        <p:tgtEl>
                                          <p:sndTgt r:embed="rId4" name="Tieng di.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51" presetClass="path" presetSubtype="0" accel="50000" decel="50000" fill="hold" nodeType="clickEffect">
                                  <p:stCondLst>
                                    <p:cond delay="0"/>
                                  </p:stCondLst>
                                  <p:childTnLst>
                                    <p:animMotion origin="layout" path="M -0.00069 -0.31852 L -0.05642 -0.35926 C -0.06875 -0.36783 -0.07569 -0.38056 -0.07569 -0.39398 C -0.07569 -0.40903 -0.06875 -0.4213 -0.05642 -0.42986 L -0.00069 -0.47037 " pathEditMode="relative" rAng="0" ptsTypes="FffFF">
                                      <p:cBhvr>
                                        <p:cTn id="55" dur="1000" fill="hold"/>
                                        <p:tgtEl>
                                          <p:spTgt spid="11"/>
                                        </p:tgtEl>
                                        <p:attrNameLst>
                                          <p:attrName>ppt_x</p:attrName>
                                          <p:attrName>ppt_y</p:attrName>
                                        </p:attrNameLst>
                                      </p:cBhvr>
                                      <p:rCtr x="-3800" y="-7600"/>
                                    </p:animMotion>
                                  </p:childTnLst>
                                  <p:subTnLst>
                                    <p:audio>
                                      <p:cMediaNode vol="100000">
                                        <p:cTn display="0" masterRel="sameClick">
                                          <p:stCondLst>
                                            <p:cond evt="begin" delay="0">
                                              <p:tn val="54"/>
                                            </p:cond>
                                          </p:stCondLst>
                                          <p:endCondLst>
                                            <p:cond evt="onStopAudio" delay="0">
                                              <p:tgtEl>
                                                <p:sldTgt/>
                                              </p:tgtEl>
                                            </p:cond>
                                          </p:endCondLst>
                                        </p:cTn>
                                        <p:tgtEl>
                                          <p:sndTgt r:embed="rId4" name="Tieng di.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51" presetClass="path" presetSubtype="0" accel="50000" decel="50000" fill="hold" nodeType="clickEffect">
                                  <p:stCondLst>
                                    <p:cond delay="0"/>
                                  </p:stCondLst>
                                  <p:childTnLst>
                                    <p:animMotion origin="layout" path="M -0.00069 -0.47965 L -0.0566 -0.52035 C -0.06892 -0.52891 -0.07569 -0.54163 -0.07569 -0.55504 C -0.07569 -0.57008 -0.06892 -0.58233 -0.0566 -0.59089 L -0.00069 -0.63136 " pathEditMode="relative" rAng="0" ptsTypes="FffFF">
                                      <p:cBhvr>
                                        <p:cTn id="59" dur="1000" fill="hold"/>
                                        <p:tgtEl>
                                          <p:spTgt spid="11"/>
                                        </p:tgtEl>
                                        <p:attrNameLst>
                                          <p:attrName>ppt_x</p:attrName>
                                          <p:attrName>ppt_y</p:attrName>
                                        </p:attrNameLst>
                                      </p:cBhvr>
                                      <p:rCtr x="-3800" y="-7600"/>
                                    </p:animMotion>
                                  </p:childTnLst>
                                  <p:subTnLst>
                                    <p:audio>
                                      <p:cMediaNode vol="100000">
                                        <p:cTn display="0" masterRel="sameClick">
                                          <p:stCondLst>
                                            <p:cond evt="begin" delay="0">
                                              <p:tn val="58"/>
                                            </p:cond>
                                          </p:stCondLst>
                                          <p:endCondLst>
                                            <p:cond evt="onStopAudio" delay="0">
                                              <p:tgtEl>
                                                <p:sldTgt/>
                                              </p:tgtEl>
                                            </p:cond>
                                          </p:endCondLst>
                                        </p:cTn>
                                        <p:tgtEl>
                                          <p:sndTgt r:embed="rId4" name="Tieng di.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51" presetClass="path" presetSubtype="0" accel="50000" decel="50000" fill="hold" nodeType="clickEffect">
                                  <p:stCondLst>
                                    <p:cond delay="0"/>
                                  </p:stCondLst>
                                  <p:childTnLst>
                                    <p:animMotion origin="layout" path="M -0.00903 -0.64074 L -0.06094 -0.68148 C -0.07257 -0.69005 -0.07899 -0.70278 -0.07899 -0.71621 C -0.07899 -0.73125 -0.07257 -0.74352 -0.06094 -0.75208 L -0.00903 -0.79259 " pathEditMode="relative" rAng="0" ptsTypes="FffFF">
                                      <p:cBhvr>
                                        <p:cTn id="63" dur="1000" fill="hold"/>
                                        <p:tgtEl>
                                          <p:spTgt spid="11"/>
                                        </p:tgtEl>
                                        <p:attrNameLst>
                                          <p:attrName>ppt_x</p:attrName>
                                          <p:attrName>ppt_y</p:attrName>
                                        </p:attrNameLst>
                                      </p:cBhvr>
                                      <p:rCtr x="-3500" y="-7600"/>
                                    </p:animMotion>
                                  </p:childTnLst>
                                  <p:subTnLst>
                                    <p:audio>
                                      <p:cMediaNode vol="100000">
                                        <p:cTn display="0" masterRel="sameClick">
                                          <p:stCondLst>
                                            <p:cond evt="begin" delay="0">
                                              <p:tn val="62"/>
                                            </p:cond>
                                          </p:stCondLst>
                                          <p:endCondLst>
                                            <p:cond evt="onStopAudio" delay="0">
                                              <p:tgtEl>
                                                <p:sldTgt/>
                                              </p:tgtEl>
                                            </p:cond>
                                          </p:endCondLst>
                                        </p:cTn>
                                        <p:tgtEl>
                                          <p:sndTgt r:embed="rId4" name="Tieng di.wav"/>
                                        </p:tgtEl>
                                      </p:cMediaNode>
                                    </p:audio>
                                  </p:subTnLst>
                                </p:cTn>
                              </p:par>
                            </p:childTnLst>
                          </p:cTn>
                        </p:par>
                      </p:childTnLst>
                    </p:cTn>
                  </p:par>
                </p:childTnLst>
              </p:cTn>
              <p:nextCondLst>
                <p:cond evt="onClick" delay="0">
                  <p:tgtEl>
                    <p:spTgt spid="19"/>
                  </p:tgtEl>
                </p:cond>
              </p:nextCondLst>
            </p:seq>
            <p:seq concurrent="1" nextAc="seek">
              <p:cTn id="64" restart="whenNotActive" fill="hold" evtFilter="cancelBubble" nodeType="interactiveSeq">
                <p:stCondLst>
                  <p:cond evt="onClick" delay="0">
                    <p:tgtEl>
                      <p:spTgt spid="20"/>
                    </p:tgtEl>
                  </p:cond>
                </p:stCondLst>
                <p:endSync evt="end" delay="0">
                  <p:rtn val="all"/>
                </p:endSync>
                <p:childTnLst>
                  <p:par>
                    <p:cTn id="65" fill="hold" nodeType="clickPar">
                      <p:stCondLst>
                        <p:cond delay="0"/>
                      </p:stCondLst>
                      <p:childTnLst>
                        <p:par>
                          <p:cTn id="66" fill="hold" nodeType="withGroup">
                            <p:stCondLst>
                              <p:cond delay="0"/>
                            </p:stCondLst>
                            <p:childTnLst>
                              <p:par>
                                <p:cTn id="67" presetID="51" presetClass="path" presetSubtype="0" accel="50000" decel="50000" fill="hold" nodeType="clickEffect">
                                  <p:stCondLst>
                                    <p:cond delay="0"/>
                                  </p:stCondLst>
                                  <p:childTnLst>
                                    <p:animMotion origin="layout" path="M -0.00069 1.48148E-6 L -0.04965 -0.04074 C -0.06076 -0.04931 -0.06667 -0.06227 -0.06667 -0.07546 C -0.06667 -0.09074 -0.06076 -0.10278 -0.04965 -0.11134 L -0.00069 -0.15185 " pathEditMode="relative" rAng="0" ptsTypes="FffFF">
                                      <p:cBhvr>
                                        <p:cTn id="68" dur="1000" fill="hold"/>
                                        <p:tgtEl>
                                          <p:spTgt spid="18"/>
                                        </p:tgtEl>
                                        <p:attrNameLst>
                                          <p:attrName>ppt_x</p:attrName>
                                          <p:attrName>ppt_y</p:attrName>
                                        </p:attrNameLst>
                                      </p:cBhvr>
                                      <p:rCtr x="-3300" y="-7600"/>
                                    </p:animMotion>
                                  </p:childTnLst>
                                  <p:subTnLst>
                                    <p:audio>
                                      <p:cMediaNode vol="100000">
                                        <p:cTn display="0" masterRel="sameClick">
                                          <p:stCondLst>
                                            <p:cond evt="begin" delay="0">
                                              <p:tn val="67"/>
                                            </p:cond>
                                          </p:stCondLst>
                                          <p:endCondLst>
                                            <p:cond evt="onStopAudio" delay="0">
                                              <p:tgtEl>
                                                <p:sldTgt/>
                                              </p:tgtEl>
                                            </p:cond>
                                          </p:endCondLst>
                                        </p:cTn>
                                        <p:tgtEl>
                                          <p:sndTgt r:embed="rId4" name="Tieng di.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51" presetClass="path" presetSubtype="0" accel="50000" decel="50000" fill="hold" nodeType="clickEffect">
                                  <p:stCondLst>
                                    <p:cond delay="0"/>
                                  </p:stCondLst>
                                  <p:childTnLst>
                                    <p:animMotion origin="layout" path="M -0.00069 -0.15185 L -0.05885 -0.19699 C -0.07187 -0.20625 -0.07899 -0.22014 -0.07899 -0.23496 C -0.07899 -0.25139 -0.07187 -0.26482 -0.05885 -0.27408 L -0.00069 -0.31852 " pathEditMode="relative" rAng="0" ptsTypes="FffFF">
                                      <p:cBhvr>
                                        <p:cTn id="72" dur="1000" fill="hold"/>
                                        <p:tgtEl>
                                          <p:spTgt spid="18"/>
                                        </p:tgtEl>
                                        <p:attrNameLst>
                                          <p:attrName>ppt_x</p:attrName>
                                          <p:attrName>ppt_y</p:attrName>
                                        </p:attrNameLst>
                                      </p:cBhvr>
                                      <p:rCtr x="-3900" y="-8300"/>
                                    </p:animMotion>
                                  </p:childTnLst>
                                  <p:subTnLst>
                                    <p:audio>
                                      <p:cMediaNode vol="100000">
                                        <p:cTn display="0" masterRel="sameClick">
                                          <p:stCondLst>
                                            <p:cond evt="begin" delay="0">
                                              <p:tn val="71"/>
                                            </p:cond>
                                          </p:stCondLst>
                                          <p:endCondLst>
                                            <p:cond evt="onStopAudio" delay="0">
                                              <p:tgtEl>
                                                <p:sldTgt/>
                                              </p:tgtEl>
                                            </p:cond>
                                          </p:endCondLst>
                                        </p:cTn>
                                        <p:tgtEl>
                                          <p:sndTgt r:embed="rId4" name="Tieng di.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51" presetClass="path" presetSubtype="0" accel="50000" decel="50000" fill="hold" nodeType="clickEffect">
                                  <p:stCondLst>
                                    <p:cond delay="0"/>
                                  </p:stCondLst>
                                  <p:childTnLst>
                                    <p:animMotion origin="layout" path="M 0.00209 -0.32724 L -0.05364 -0.36795 C -0.06597 -0.3765 -0.07291 -0.38946 -0.07291 -0.40287 C -0.07291 -0.4179 -0.06597 -0.43016 -0.05364 -0.43872 L 0.00209 -0.47919 " pathEditMode="relative" rAng="0" ptsTypes="FffFF">
                                      <p:cBhvr>
                                        <p:cTn id="76" dur="1000" fill="hold"/>
                                        <p:tgtEl>
                                          <p:spTgt spid="18"/>
                                        </p:tgtEl>
                                        <p:attrNameLst>
                                          <p:attrName>ppt_x</p:attrName>
                                          <p:attrName>ppt_y</p:attrName>
                                        </p:attrNameLst>
                                      </p:cBhvr>
                                      <p:rCtr x="-3800" y="-7600"/>
                                    </p:animMotion>
                                  </p:childTnLst>
                                  <p:subTnLst>
                                    <p:audio>
                                      <p:cMediaNode vol="100000">
                                        <p:cTn display="0" masterRel="sameClick">
                                          <p:stCondLst>
                                            <p:cond evt="begin" delay="0">
                                              <p:tn val="75"/>
                                            </p:cond>
                                          </p:stCondLst>
                                          <p:endCondLst>
                                            <p:cond evt="onStopAudio" delay="0">
                                              <p:tgtEl>
                                                <p:sldTgt/>
                                              </p:tgtEl>
                                            </p:cond>
                                          </p:endCondLst>
                                        </p:cTn>
                                        <p:tgtEl>
                                          <p:sndTgt r:embed="rId4" name="Tieng di.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51" presetClass="path" presetSubtype="0" accel="50000" decel="50000" fill="hold" nodeType="clickEffect">
                                  <p:stCondLst>
                                    <p:cond delay="0"/>
                                  </p:stCondLst>
                                  <p:childTnLst>
                                    <p:animMotion origin="layout" path="M 0.0007 -0.48844 L -0.0552 -0.52914 C -0.06753 -0.5377 -0.0743 -0.55042 -0.0743 -0.56383 C -0.0743 -0.57886 -0.06753 -0.59112 -0.0552 -0.59968 L 0.0007 -0.64015 " pathEditMode="relative" rAng="0" ptsTypes="FffFF">
                                      <p:cBhvr>
                                        <p:cTn id="80" dur="1000" fill="hold"/>
                                        <p:tgtEl>
                                          <p:spTgt spid="18"/>
                                        </p:tgtEl>
                                        <p:attrNameLst>
                                          <p:attrName>ppt_x</p:attrName>
                                          <p:attrName>ppt_y</p:attrName>
                                        </p:attrNameLst>
                                      </p:cBhvr>
                                      <p:rCtr x="-3800" y="-7600"/>
                                    </p:animMotion>
                                  </p:childTnLst>
                                  <p:subTnLst>
                                    <p:audio>
                                      <p:cMediaNode vol="100000">
                                        <p:cTn display="0" masterRel="sameClick">
                                          <p:stCondLst>
                                            <p:cond evt="begin" delay="0">
                                              <p:tn val="79"/>
                                            </p:cond>
                                          </p:stCondLst>
                                          <p:endCondLst>
                                            <p:cond evt="onStopAudio" delay="0">
                                              <p:tgtEl>
                                                <p:sldTgt/>
                                              </p:tgtEl>
                                            </p:cond>
                                          </p:endCondLst>
                                        </p:cTn>
                                        <p:tgtEl>
                                          <p:sndTgt r:embed="rId4" name="Tieng di.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51" presetClass="path" presetSubtype="0" accel="50000" decel="50000" fill="hold" nodeType="clickEffect">
                                  <p:stCondLst>
                                    <p:cond delay="0"/>
                                  </p:stCondLst>
                                  <p:childTnLst>
                                    <p:animMotion origin="layout" path="M -0.00625 -0.64639 L -0.05816 -0.6871 C -0.06979 -0.69565 -0.07621 -0.70837 -0.07621 -0.72179 C -0.07621 -0.73682 -0.06979 -0.74908 -0.05816 -0.75763 L -0.00625 -0.79811 " pathEditMode="relative" rAng="0" ptsTypes="FffFF">
                                      <p:cBhvr>
                                        <p:cTn id="84" dur="1000" fill="hold"/>
                                        <p:tgtEl>
                                          <p:spTgt spid="18"/>
                                        </p:tgtEl>
                                        <p:attrNameLst>
                                          <p:attrName>ppt_x</p:attrName>
                                          <p:attrName>ppt_y</p:attrName>
                                        </p:attrNameLst>
                                      </p:cBhvr>
                                      <p:rCtr x="-3500" y="-7600"/>
                                    </p:animMotion>
                                  </p:childTnLst>
                                  <p:subTnLst>
                                    <p:audio>
                                      <p:cMediaNode vol="100000">
                                        <p:cTn display="0" masterRel="sameClick">
                                          <p:stCondLst>
                                            <p:cond evt="begin" delay="0">
                                              <p:tn val="83"/>
                                            </p:cond>
                                          </p:stCondLst>
                                          <p:endCondLst>
                                            <p:cond evt="onStopAudio" delay="0">
                                              <p:tgtEl>
                                                <p:sldTgt/>
                                              </p:tgtEl>
                                            </p:cond>
                                          </p:endCondLst>
                                        </p:cTn>
                                        <p:tgtEl>
                                          <p:sndTgt r:embed="rId4" name="Tieng di.wav"/>
                                        </p:tgtEl>
                                      </p:cMediaNode>
                                    </p:audio>
                                  </p:subTnLst>
                                </p:cTn>
                              </p:par>
                            </p:childTnLst>
                          </p:cTn>
                        </p:par>
                      </p:childTnLst>
                    </p:cTn>
                  </p:par>
                </p:childTnLst>
              </p:cTn>
              <p:nextCondLst>
                <p:cond evt="onClick" delay="0">
                  <p:tgtEl>
                    <p:spTgt spid="20"/>
                  </p:tgtEl>
                </p:cond>
              </p:nextCondLst>
            </p:seq>
            <p:audio>
              <p:cMediaNode vol="100000">
                <p:cTn id="85" repeatCount="indefinite" fill="hold" display="0">
                  <p:stCondLst>
                    <p:cond delay="indefinite"/>
                  </p:stCondLst>
                  <p:endCondLst>
                    <p:cond evt="onPrev" delay="0">
                      <p:tgtEl>
                        <p:sldTgt/>
                      </p:tgtEl>
                    </p:cond>
                    <p:cond evt="onStopAudio" delay="0">
                      <p:tgtEl>
                        <p:sldTgt/>
                      </p:tgtEl>
                    </p:cond>
                  </p:endCondLst>
                </p:cTn>
                <p:tgtEl>
                  <p:spTgt spid="21"/>
                </p:tgtEl>
              </p:cMediaNode>
            </p:audio>
            <p:seq concurrent="1" nextAc="seek">
              <p:cTn id="86" restart="whenNotActive" fill="hold" evtFilter="cancelBubble" nodeType="interactiveSeq">
                <p:stCondLst>
                  <p:cond evt="onClick" delay="0">
                    <p:tgtEl>
                      <p:spTgt spid="40"/>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3" presetClass="exit" presetSubtype="10" fill="hold" nodeType="withEffect">
                                  <p:stCondLst>
                                    <p:cond delay="0"/>
                                  </p:stCondLst>
                                  <p:childTnLst>
                                    <p:animEffect transition="out" filter="blinds(horizontal)">
                                      <p:cBhvr>
                                        <p:cTn id="90" dur="500"/>
                                        <p:tgtEl>
                                          <p:spTgt spid="6"/>
                                        </p:tgtEl>
                                      </p:cBhvr>
                                    </p:animEffect>
                                    <p:set>
                                      <p:cBhvr>
                                        <p:cTn id="91" dur="1" fill="hold">
                                          <p:stCondLst>
                                            <p:cond delay="499"/>
                                          </p:stCondLst>
                                        </p:cTn>
                                        <p:tgtEl>
                                          <p:spTgt spid="6"/>
                                        </p:tgtEl>
                                        <p:attrNameLst>
                                          <p:attrName>style.visibility</p:attrName>
                                        </p:attrNameLst>
                                      </p:cBhvr>
                                      <p:to>
                                        <p:strVal val="hidden"/>
                                      </p:to>
                                    </p:set>
                                  </p:childTnLst>
                                </p:cTn>
                              </p:par>
                              <p:par>
                                <p:cTn id="92" presetID="55"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 calcmode="lin" valueType="num">
                                      <p:cBhvr>
                                        <p:cTn id="94" dur="1000" fill="hold"/>
                                        <p:tgtEl>
                                          <p:spTgt spid="50"/>
                                        </p:tgtEl>
                                        <p:attrNameLst>
                                          <p:attrName>ppt_w</p:attrName>
                                        </p:attrNameLst>
                                      </p:cBhvr>
                                      <p:tavLst>
                                        <p:tav tm="0">
                                          <p:val>
                                            <p:strVal val="#ppt_w*0.70"/>
                                          </p:val>
                                        </p:tav>
                                        <p:tav tm="100000">
                                          <p:val>
                                            <p:strVal val="#ppt_w"/>
                                          </p:val>
                                        </p:tav>
                                      </p:tavLst>
                                    </p:anim>
                                    <p:anim calcmode="lin" valueType="num">
                                      <p:cBhvr>
                                        <p:cTn id="95" dur="1000" fill="hold"/>
                                        <p:tgtEl>
                                          <p:spTgt spid="50"/>
                                        </p:tgtEl>
                                        <p:attrNameLst>
                                          <p:attrName>ppt_h</p:attrName>
                                        </p:attrNameLst>
                                      </p:cBhvr>
                                      <p:tavLst>
                                        <p:tav tm="0">
                                          <p:val>
                                            <p:strVal val="#ppt_h"/>
                                          </p:val>
                                        </p:tav>
                                        <p:tav tm="100000">
                                          <p:val>
                                            <p:strVal val="#ppt_h"/>
                                          </p:val>
                                        </p:tav>
                                      </p:tavLst>
                                    </p:anim>
                                    <p:animEffect transition="in" filter="fade">
                                      <p:cBhvr>
                                        <p:cTn id="96" dur="1000"/>
                                        <p:tgtEl>
                                          <p:spTgt spid="50"/>
                                        </p:tgtEl>
                                      </p:cBhvr>
                                    </p:animEffect>
                                  </p:childTnLst>
                                </p:cTn>
                              </p:par>
                              <p:par>
                                <p:cTn id="97" presetID="3" presetClass="exit" presetSubtype="10" fill="hold" nodeType="withEffect">
                                  <p:stCondLst>
                                    <p:cond delay="0"/>
                                  </p:stCondLst>
                                  <p:childTnLst>
                                    <p:animEffect transition="out" filter="blinds(horizontal)">
                                      <p:cBhvr>
                                        <p:cTn id="98" dur="500"/>
                                        <p:tgtEl>
                                          <p:spTgt spid="40"/>
                                        </p:tgtEl>
                                      </p:cBhvr>
                                    </p:animEffect>
                                    <p:set>
                                      <p:cBhvr>
                                        <p:cTn id="99"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100" restart="whenNotActive" fill="hold" evtFilter="cancelBubble" nodeType="interactiveSeq">
                <p:stCondLst>
                  <p:cond evt="onClick" delay="0">
                    <p:tgtEl>
                      <p:spTgt spid="41"/>
                    </p:tgtEl>
                  </p:cond>
                </p:stCondLst>
                <p:endSync evt="end" delay="0">
                  <p:rtn val="all"/>
                </p:endSync>
                <p:childTnLst>
                  <p:par>
                    <p:cTn id="101" fill="hold" nodeType="clickPar">
                      <p:stCondLst>
                        <p:cond delay="0"/>
                      </p:stCondLst>
                      <p:childTnLst>
                        <p:par>
                          <p:cTn id="102" fill="hold" nodeType="withGroup">
                            <p:stCondLst>
                              <p:cond delay="0"/>
                            </p:stCondLst>
                            <p:childTnLst>
                              <p:par>
                                <p:cTn id="103" presetID="55" presetClass="entr" presetSubtype="0" fill="hold"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1000" fill="hold"/>
                                        <p:tgtEl>
                                          <p:spTgt spid="51"/>
                                        </p:tgtEl>
                                        <p:attrNameLst>
                                          <p:attrName>ppt_w</p:attrName>
                                        </p:attrNameLst>
                                      </p:cBhvr>
                                      <p:tavLst>
                                        <p:tav tm="0">
                                          <p:val>
                                            <p:strVal val="#ppt_w*0.70"/>
                                          </p:val>
                                        </p:tav>
                                        <p:tav tm="100000">
                                          <p:val>
                                            <p:strVal val="#ppt_w"/>
                                          </p:val>
                                        </p:tav>
                                      </p:tavLst>
                                    </p:anim>
                                    <p:anim calcmode="lin" valueType="num">
                                      <p:cBhvr>
                                        <p:cTn id="106" dur="1000" fill="hold"/>
                                        <p:tgtEl>
                                          <p:spTgt spid="51"/>
                                        </p:tgtEl>
                                        <p:attrNameLst>
                                          <p:attrName>ppt_h</p:attrName>
                                        </p:attrNameLst>
                                      </p:cBhvr>
                                      <p:tavLst>
                                        <p:tav tm="0">
                                          <p:val>
                                            <p:strVal val="#ppt_h"/>
                                          </p:val>
                                        </p:tav>
                                        <p:tav tm="100000">
                                          <p:val>
                                            <p:strVal val="#ppt_h"/>
                                          </p:val>
                                        </p:tav>
                                      </p:tavLst>
                                    </p:anim>
                                    <p:animEffect transition="in" filter="fade">
                                      <p:cBhvr>
                                        <p:cTn id="107" dur="1000"/>
                                        <p:tgtEl>
                                          <p:spTgt spid="51"/>
                                        </p:tgtEl>
                                      </p:cBhvr>
                                    </p:animEffect>
                                  </p:childTnLst>
                                </p:cTn>
                              </p:par>
                              <p:par>
                                <p:cTn id="108" presetID="3" presetClass="exit" presetSubtype="10" fill="hold" nodeType="withEffect">
                                  <p:stCondLst>
                                    <p:cond delay="0"/>
                                  </p:stCondLst>
                                  <p:childTnLst>
                                    <p:animEffect transition="out" filter="blinds(horizontal)">
                                      <p:cBhvr>
                                        <p:cTn id="109" dur="500"/>
                                        <p:tgtEl>
                                          <p:spTgt spid="7"/>
                                        </p:tgtEl>
                                      </p:cBhvr>
                                    </p:animEffect>
                                    <p:set>
                                      <p:cBhvr>
                                        <p:cTn id="110" dur="1" fill="hold">
                                          <p:stCondLst>
                                            <p:cond delay="499"/>
                                          </p:stCondLst>
                                        </p:cTn>
                                        <p:tgtEl>
                                          <p:spTgt spid="7"/>
                                        </p:tgtEl>
                                        <p:attrNameLst>
                                          <p:attrName>style.visibility</p:attrName>
                                        </p:attrNameLst>
                                      </p:cBhvr>
                                      <p:to>
                                        <p:strVal val="hidden"/>
                                      </p:to>
                                    </p:set>
                                  </p:childTnLst>
                                </p:cTn>
                              </p:par>
                              <p:par>
                                <p:cTn id="111" presetID="3" presetClass="exit" presetSubtype="10" fill="hold" nodeType="withEffect">
                                  <p:stCondLst>
                                    <p:cond delay="0"/>
                                  </p:stCondLst>
                                  <p:childTnLst>
                                    <p:animEffect transition="out" filter="blinds(horizontal)">
                                      <p:cBhvr>
                                        <p:cTn id="112" dur="500"/>
                                        <p:tgtEl>
                                          <p:spTgt spid="41"/>
                                        </p:tgtEl>
                                      </p:cBhvr>
                                    </p:animEffect>
                                    <p:set>
                                      <p:cBhvr>
                                        <p:cTn id="113"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114" restart="whenNotActive" fill="hold" evtFilter="cancelBubble" nodeType="interactiveSeq">
                <p:stCondLst>
                  <p:cond evt="onClick" delay="0">
                    <p:tgtEl>
                      <p:spTgt spid="42"/>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55" presetClass="entr" presetSubtype="0" fill="hold"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p:cTn id="119" dur="1000" fill="hold"/>
                                        <p:tgtEl>
                                          <p:spTgt spid="52"/>
                                        </p:tgtEl>
                                        <p:attrNameLst>
                                          <p:attrName>ppt_w</p:attrName>
                                        </p:attrNameLst>
                                      </p:cBhvr>
                                      <p:tavLst>
                                        <p:tav tm="0">
                                          <p:val>
                                            <p:strVal val="#ppt_w*0.70"/>
                                          </p:val>
                                        </p:tav>
                                        <p:tav tm="100000">
                                          <p:val>
                                            <p:strVal val="#ppt_w"/>
                                          </p:val>
                                        </p:tav>
                                      </p:tavLst>
                                    </p:anim>
                                    <p:anim calcmode="lin" valueType="num">
                                      <p:cBhvr>
                                        <p:cTn id="120" dur="1000" fill="hold"/>
                                        <p:tgtEl>
                                          <p:spTgt spid="52"/>
                                        </p:tgtEl>
                                        <p:attrNameLst>
                                          <p:attrName>ppt_h</p:attrName>
                                        </p:attrNameLst>
                                      </p:cBhvr>
                                      <p:tavLst>
                                        <p:tav tm="0">
                                          <p:val>
                                            <p:strVal val="#ppt_h"/>
                                          </p:val>
                                        </p:tav>
                                        <p:tav tm="100000">
                                          <p:val>
                                            <p:strVal val="#ppt_h"/>
                                          </p:val>
                                        </p:tav>
                                      </p:tavLst>
                                    </p:anim>
                                    <p:animEffect transition="in" filter="fade">
                                      <p:cBhvr>
                                        <p:cTn id="121" dur="1000"/>
                                        <p:tgtEl>
                                          <p:spTgt spid="52"/>
                                        </p:tgtEl>
                                      </p:cBhvr>
                                    </p:animEffect>
                                  </p:childTnLst>
                                </p:cTn>
                              </p:par>
                              <p:par>
                                <p:cTn id="122" presetID="3" presetClass="exit" presetSubtype="10" fill="hold" nodeType="withEffect">
                                  <p:stCondLst>
                                    <p:cond delay="0"/>
                                  </p:stCondLst>
                                  <p:childTnLst>
                                    <p:animEffect transition="out" filter="blinds(horizontal)">
                                      <p:cBhvr>
                                        <p:cTn id="123" dur="500"/>
                                        <p:tgtEl>
                                          <p:spTgt spid="9"/>
                                        </p:tgtEl>
                                      </p:cBhvr>
                                    </p:animEffect>
                                    <p:set>
                                      <p:cBhvr>
                                        <p:cTn id="124" dur="1" fill="hold">
                                          <p:stCondLst>
                                            <p:cond delay="499"/>
                                          </p:stCondLst>
                                        </p:cTn>
                                        <p:tgtEl>
                                          <p:spTgt spid="9"/>
                                        </p:tgtEl>
                                        <p:attrNameLst>
                                          <p:attrName>style.visibility</p:attrName>
                                        </p:attrNameLst>
                                      </p:cBhvr>
                                      <p:to>
                                        <p:strVal val="hidden"/>
                                      </p:to>
                                    </p:set>
                                  </p:childTnLst>
                                </p:cTn>
                              </p:par>
                              <p:par>
                                <p:cTn id="125" presetID="3" presetClass="exit" presetSubtype="10" fill="hold" nodeType="withEffect">
                                  <p:stCondLst>
                                    <p:cond delay="0"/>
                                  </p:stCondLst>
                                  <p:childTnLst>
                                    <p:animEffect transition="out" filter="blinds(horizontal)">
                                      <p:cBhvr>
                                        <p:cTn id="126" dur="500"/>
                                        <p:tgtEl>
                                          <p:spTgt spid="42"/>
                                        </p:tgtEl>
                                      </p:cBhvr>
                                    </p:animEffect>
                                    <p:set>
                                      <p:cBhvr>
                                        <p:cTn id="127"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28" restart="whenNotActive" fill="hold" evtFilter="cancelBubble" nodeType="interactiveSeq">
                <p:stCondLst>
                  <p:cond evt="onClick" delay="0">
                    <p:tgtEl>
                      <p:spTgt spid="45"/>
                    </p:tgtEl>
                  </p:cond>
                </p:stCondLst>
                <p:endSync evt="end" delay="0">
                  <p:rtn val="all"/>
                </p:endSync>
                <p:childTnLst>
                  <p:par>
                    <p:cTn id="129" fill="hold" nodeType="clickPar">
                      <p:stCondLst>
                        <p:cond delay="0"/>
                      </p:stCondLst>
                      <p:childTnLst>
                        <p:par>
                          <p:cTn id="130" fill="hold" nodeType="withGroup">
                            <p:stCondLst>
                              <p:cond delay="0"/>
                            </p:stCondLst>
                            <p:childTnLst>
                              <p:par>
                                <p:cTn id="131" presetID="55" presetClass="entr" presetSubtype="0" fill="hold" nodeType="withEffect">
                                  <p:stCondLst>
                                    <p:cond delay="0"/>
                                  </p:stCondLst>
                                  <p:childTnLst>
                                    <p:set>
                                      <p:cBhvr>
                                        <p:cTn id="132" dur="1" fill="hold">
                                          <p:stCondLst>
                                            <p:cond delay="0"/>
                                          </p:stCondLst>
                                        </p:cTn>
                                        <p:tgtEl>
                                          <p:spTgt spid="55"/>
                                        </p:tgtEl>
                                        <p:attrNameLst>
                                          <p:attrName>style.visibility</p:attrName>
                                        </p:attrNameLst>
                                      </p:cBhvr>
                                      <p:to>
                                        <p:strVal val="visible"/>
                                      </p:to>
                                    </p:set>
                                    <p:anim calcmode="lin" valueType="num">
                                      <p:cBhvr>
                                        <p:cTn id="133" dur="1000" fill="hold"/>
                                        <p:tgtEl>
                                          <p:spTgt spid="55"/>
                                        </p:tgtEl>
                                        <p:attrNameLst>
                                          <p:attrName>ppt_w</p:attrName>
                                        </p:attrNameLst>
                                      </p:cBhvr>
                                      <p:tavLst>
                                        <p:tav tm="0">
                                          <p:val>
                                            <p:strVal val="#ppt_w*0.70"/>
                                          </p:val>
                                        </p:tav>
                                        <p:tav tm="100000">
                                          <p:val>
                                            <p:strVal val="#ppt_w"/>
                                          </p:val>
                                        </p:tav>
                                      </p:tavLst>
                                    </p:anim>
                                    <p:anim calcmode="lin" valueType="num">
                                      <p:cBhvr>
                                        <p:cTn id="134" dur="1000" fill="hold"/>
                                        <p:tgtEl>
                                          <p:spTgt spid="55"/>
                                        </p:tgtEl>
                                        <p:attrNameLst>
                                          <p:attrName>ppt_h</p:attrName>
                                        </p:attrNameLst>
                                      </p:cBhvr>
                                      <p:tavLst>
                                        <p:tav tm="0">
                                          <p:val>
                                            <p:strVal val="#ppt_h"/>
                                          </p:val>
                                        </p:tav>
                                        <p:tav tm="100000">
                                          <p:val>
                                            <p:strVal val="#ppt_h"/>
                                          </p:val>
                                        </p:tav>
                                      </p:tavLst>
                                    </p:anim>
                                    <p:animEffect transition="in" filter="fade">
                                      <p:cBhvr>
                                        <p:cTn id="135" dur="1000"/>
                                        <p:tgtEl>
                                          <p:spTgt spid="55"/>
                                        </p:tgtEl>
                                      </p:cBhvr>
                                    </p:animEffect>
                                  </p:childTnLst>
                                </p:cTn>
                              </p:par>
                              <p:par>
                                <p:cTn id="136" presetID="3" presetClass="exit" presetSubtype="10" fill="hold" nodeType="withEffect">
                                  <p:stCondLst>
                                    <p:cond delay="0"/>
                                  </p:stCondLst>
                                  <p:childTnLst>
                                    <p:animEffect transition="out" filter="blinds(horizontal)">
                                      <p:cBhvr>
                                        <p:cTn id="137" dur="500"/>
                                        <p:tgtEl>
                                          <p:spTgt spid="13"/>
                                        </p:tgtEl>
                                      </p:cBhvr>
                                    </p:animEffect>
                                    <p:set>
                                      <p:cBhvr>
                                        <p:cTn id="138" dur="1" fill="hold">
                                          <p:stCondLst>
                                            <p:cond delay="499"/>
                                          </p:stCondLst>
                                        </p:cTn>
                                        <p:tgtEl>
                                          <p:spTgt spid="13"/>
                                        </p:tgtEl>
                                        <p:attrNameLst>
                                          <p:attrName>style.visibility</p:attrName>
                                        </p:attrNameLst>
                                      </p:cBhvr>
                                      <p:to>
                                        <p:strVal val="hidden"/>
                                      </p:to>
                                    </p:set>
                                  </p:childTnLst>
                                </p:cTn>
                              </p:par>
                              <p:par>
                                <p:cTn id="139" presetID="3" presetClass="exit" presetSubtype="10" fill="hold" nodeType="withEffect">
                                  <p:stCondLst>
                                    <p:cond delay="0"/>
                                  </p:stCondLst>
                                  <p:childTnLst>
                                    <p:animEffect transition="out" filter="blinds(horizontal)">
                                      <p:cBhvr>
                                        <p:cTn id="140" dur="500"/>
                                        <p:tgtEl>
                                          <p:spTgt spid="45"/>
                                        </p:tgtEl>
                                      </p:cBhvr>
                                    </p:animEffect>
                                    <p:set>
                                      <p:cBhvr>
                                        <p:cTn id="14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42" restart="whenNotActive" fill="hold" evtFilter="cancelBubble" nodeType="interactiveSeq">
                <p:stCondLst>
                  <p:cond evt="onClick" delay="0">
                    <p:tgtEl>
                      <p:spTgt spid="46"/>
                    </p:tgtEl>
                  </p:cond>
                </p:stCondLst>
                <p:endSync evt="end" delay="0">
                  <p:rtn val="all"/>
                </p:endSync>
                <p:childTnLst>
                  <p:par>
                    <p:cTn id="143" fill="hold" nodeType="clickPar">
                      <p:stCondLst>
                        <p:cond delay="0"/>
                      </p:stCondLst>
                      <p:childTnLst>
                        <p:par>
                          <p:cTn id="144" fill="hold" nodeType="withGroup">
                            <p:stCondLst>
                              <p:cond delay="0"/>
                            </p:stCondLst>
                            <p:childTnLst>
                              <p:par>
                                <p:cTn id="145" presetID="55" presetClass="entr" presetSubtype="0" fill="hold" nodeType="withEffect">
                                  <p:stCondLst>
                                    <p:cond delay="0"/>
                                  </p:stCondLst>
                                  <p:childTnLst>
                                    <p:set>
                                      <p:cBhvr>
                                        <p:cTn id="146" dur="1" fill="hold">
                                          <p:stCondLst>
                                            <p:cond delay="0"/>
                                          </p:stCondLst>
                                        </p:cTn>
                                        <p:tgtEl>
                                          <p:spTgt spid="56"/>
                                        </p:tgtEl>
                                        <p:attrNameLst>
                                          <p:attrName>style.visibility</p:attrName>
                                        </p:attrNameLst>
                                      </p:cBhvr>
                                      <p:to>
                                        <p:strVal val="visible"/>
                                      </p:to>
                                    </p:set>
                                    <p:anim calcmode="lin" valueType="num">
                                      <p:cBhvr>
                                        <p:cTn id="147" dur="1000" fill="hold"/>
                                        <p:tgtEl>
                                          <p:spTgt spid="56"/>
                                        </p:tgtEl>
                                        <p:attrNameLst>
                                          <p:attrName>ppt_w</p:attrName>
                                        </p:attrNameLst>
                                      </p:cBhvr>
                                      <p:tavLst>
                                        <p:tav tm="0">
                                          <p:val>
                                            <p:strVal val="#ppt_w*0.70"/>
                                          </p:val>
                                        </p:tav>
                                        <p:tav tm="100000">
                                          <p:val>
                                            <p:strVal val="#ppt_w"/>
                                          </p:val>
                                        </p:tav>
                                      </p:tavLst>
                                    </p:anim>
                                    <p:anim calcmode="lin" valueType="num">
                                      <p:cBhvr>
                                        <p:cTn id="148" dur="1000" fill="hold"/>
                                        <p:tgtEl>
                                          <p:spTgt spid="56"/>
                                        </p:tgtEl>
                                        <p:attrNameLst>
                                          <p:attrName>ppt_h</p:attrName>
                                        </p:attrNameLst>
                                      </p:cBhvr>
                                      <p:tavLst>
                                        <p:tav tm="0">
                                          <p:val>
                                            <p:strVal val="#ppt_h"/>
                                          </p:val>
                                        </p:tav>
                                        <p:tav tm="100000">
                                          <p:val>
                                            <p:strVal val="#ppt_h"/>
                                          </p:val>
                                        </p:tav>
                                      </p:tavLst>
                                    </p:anim>
                                    <p:animEffect transition="in" filter="fade">
                                      <p:cBhvr>
                                        <p:cTn id="149" dur="1000"/>
                                        <p:tgtEl>
                                          <p:spTgt spid="56"/>
                                        </p:tgtEl>
                                      </p:cBhvr>
                                    </p:animEffect>
                                  </p:childTnLst>
                                </p:cTn>
                              </p:par>
                              <p:par>
                                <p:cTn id="150" presetID="3" presetClass="exit" presetSubtype="10" fill="hold" nodeType="withEffect">
                                  <p:stCondLst>
                                    <p:cond delay="0"/>
                                  </p:stCondLst>
                                  <p:childTnLst>
                                    <p:animEffect transition="out" filter="blinds(horizontal)">
                                      <p:cBhvr>
                                        <p:cTn id="151" dur="500"/>
                                        <p:tgtEl>
                                          <p:spTgt spid="14"/>
                                        </p:tgtEl>
                                      </p:cBhvr>
                                    </p:animEffect>
                                    <p:set>
                                      <p:cBhvr>
                                        <p:cTn id="152" dur="1" fill="hold">
                                          <p:stCondLst>
                                            <p:cond delay="499"/>
                                          </p:stCondLst>
                                        </p:cTn>
                                        <p:tgtEl>
                                          <p:spTgt spid="14"/>
                                        </p:tgtEl>
                                        <p:attrNameLst>
                                          <p:attrName>style.visibility</p:attrName>
                                        </p:attrNameLst>
                                      </p:cBhvr>
                                      <p:to>
                                        <p:strVal val="hidden"/>
                                      </p:to>
                                    </p:set>
                                  </p:childTnLst>
                                </p:cTn>
                              </p:par>
                              <p:par>
                                <p:cTn id="153" presetID="3" presetClass="exit" presetSubtype="10" fill="hold" nodeType="withEffect">
                                  <p:stCondLst>
                                    <p:cond delay="0"/>
                                  </p:stCondLst>
                                  <p:childTnLst>
                                    <p:animEffect transition="out" filter="blinds(horizontal)">
                                      <p:cBhvr>
                                        <p:cTn id="154" dur="500"/>
                                        <p:tgtEl>
                                          <p:spTgt spid="46"/>
                                        </p:tgtEl>
                                      </p:cBhvr>
                                    </p:animEffect>
                                    <p:set>
                                      <p:cBhvr>
                                        <p:cTn id="155"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56" restart="whenNotActive" fill="hold" evtFilter="cancelBubble" nodeType="interactiveSeq">
                <p:stCondLst>
                  <p:cond evt="onClick" delay="0">
                    <p:tgtEl>
                      <p:spTgt spid="47"/>
                    </p:tgtEl>
                  </p:cond>
                </p:stCondLst>
                <p:endSync evt="end" delay="0">
                  <p:rtn val="all"/>
                </p:endSync>
                <p:childTnLst>
                  <p:par>
                    <p:cTn id="157" fill="hold" nodeType="clickPar">
                      <p:stCondLst>
                        <p:cond delay="0"/>
                      </p:stCondLst>
                      <p:childTnLst>
                        <p:par>
                          <p:cTn id="158" fill="hold" nodeType="withGroup">
                            <p:stCondLst>
                              <p:cond delay="0"/>
                            </p:stCondLst>
                            <p:childTnLst>
                              <p:par>
                                <p:cTn id="159" presetID="55" presetClass="entr" presetSubtype="0" fill="hold" nodeType="withEffect">
                                  <p:stCondLst>
                                    <p:cond delay="0"/>
                                  </p:stCondLst>
                                  <p:childTnLst>
                                    <p:set>
                                      <p:cBhvr>
                                        <p:cTn id="160" dur="1" fill="hold">
                                          <p:stCondLst>
                                            <p:cond delay="0"/>
                                          </p:stCondLst>
                                        </p:cTn>
                                        <p:tgtEl>
                                          <p:spTgt spid="57"/>
                                        </p:tgtEl>
                                        <p:attrNameLst>
                                          <p:attrName>style.visibility</p:attrName>
                                        </p:attrNameLst>
                                      </p:cBhvr>
                                      <p:to>
                                        <p:strVal val="visible"/>
                                      </p:to>
                                    </p:set>
                                    <p:anim calcmode="lin" valueType="num">
                                      <p:cBhvr>
                                        <p:cTn id="161" dur="1000" fill="hold"/>
                                        <p:tgtEl>
                                          <p:spTgt spid="57"/>
                                        </p:tgtEl>
                                        <p:attrNameLst>
                                          <p:attrName>ppt_w</p:attrName>
                                        </p:attrNameLst>
                                      </p:cBhvr>
                                      <p:tavLst>
                                        <p:tav tm="0">
                                          <p:val>
                                            <p:strVal val="#ppt_w*0.70"/>
                                          </p:val>
                                        </p:tav>
                                        <p:tav tm="100000">
                                          <p:val>
                                            <p:strVal val="#ppt_w"/>
                                          </p:val>
                                        </p:tav>
                                      </p:tavLst>
                                    </p:anim>
                                    <p:anim calcmode="lin" valueType="num">
                                      <p:cBhvr>
                                        <p:cTn id="162" dur="1000" fill="hold"/>
                                        <p:tgtEl>
                                          <p:spTgt spid="57"/>
                                        </p:tgtEl>
                                        <p:attrNameLst>
                                          <p:attrName>ppt_h</p:attrName>
                                        </p:attrNameLst>
                                      </p:cBhvr>
                                      <p:tavLst>
                                        <p:tav tm="0">
                                          <p:val>
                                            <p:strVal val="#ppt_h"/>
                                          </p:val>
                                        </p:tav>
                                        <p:tav tm="100000">
                                          <p:val>
                                            <p:strVal val="#ppt_h"/>
                                          </p:val>
                                        </p:tav>
                                      </p:tavLst>
                                    </p:anim>
                                    <p:animEffect transition="in" filter="fade">
                                      <p:cBhvr>
                                        <p:cTn id="163" dur="1000"/>
                                        <p:tgtEl>
                                          <p:spTgt spid="57"/>
                                        </p:tgtEl>
                                      </p:cBhvr>
                                    </p:animEffect>
                                  </p:childTnLst>
                                </p:cTn>
                              </p:par>
                              <p:par>
                                <p:cTn id="164" presetID="3" presetClass="exit" presetSubtype="10" fill="hold" nodeType="withEffect">
                                  <p:stCondLst>
                                    <p:cond delay="0"/>
                                  </p:stCondLst>
                                  <p:childTnLst>
                                    <p:animEffect transition="out" filter="blinds(horizontal)">
                                      <p:cBhvr>
                                        <p:cTn id="165" dur="500"/>
                                        <p:tgtEl>
                                          <p:spTgt spid="16"/>
                                        </p:tgtEl>
                                      </p:cBhvr>
                                    </p:animEffect>
                                    <p:set>
                                      <p:cBhvr>
                                        <p:cTn id="166" dur="1" fill="hold">
                                          <p:stCondLst>
                                            <p:cond delay="499"/>
                                          </p:stCondLst>
                                        </p:cTn>
                                        <p:tgtEl>
                                          <p:spTgt spid="16"/>
                                        </p:tgtEl>
                                        <p:attrNameLst>
                                          <p:attrName>style.visibility</p:attrName>
                                        </p:attrNameLst>
                                      </p:cBhvr>
                                      <p:to>
                                        <p:strVal val="hidden"/>
                                      </p:to>
                                    </p:set>
                                  </p:childTnLst>
                                </p:cTn>
                              </p:par>
                              <p:par>
                                <p:cTn id="167" presetID="3" presetClass="exit" presetSubtype="10" fill="hold" nodeType="withEffect">
                                  <p:stCondLst>
                                    <p:cond delay="0"/>
                                  </p:stCondLst>
                                  <p:childTnLst>
                                    <p:animEffect transition="out" filter="blinds(horizontal)">
                                      <p:cBhvr>
                                        <p:cTn id="168" dur="500"/>
                                        <p:tgtEl>
                                          <p:spTgt spid="47"/>
                                        </p:tgtEl>
                                      </p:cBhvr>
                                    </p:animEffect>
                                    <p:set>
                                      <p:cBhvr>
                                        <p:cTn id="16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End 1">
            <a:hlinkClick r:id="rId2" action="ppaction://hlinksldjump" highlightClick="1"/>
            <a:extLst>
              <a:ext uri="{FF2B5EF4-FFF2-40B4-BE49-F238E27FC236}">
                <a16:creationId xmlns:a16="http://schemas.microsoft.com/office/drawing/2014/main" id="{CF0EA7D9-F91B-5EA6-9DF6-56833A891CE6}"/>
              </a:ext>
            </a:extLst>
          </p:cNvPr>
          <p:cNvSpPr/>
          <p:nvPr/>
        </p:nvSpPr>
        <p:spPr>
          <a:xfrm>
            <a:off x="10058400" y="6400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200" b="1" dirty="0">
              <a:solidFill>
                <a:prstClr val="white"/>
              </a:solidFill>
              <a:latin typeface="Times New Roman" pitchFamily="18" charset="0"/>
              <a:cs typeface="Times New Roman" pitchFamily="18" charset="0"/>
            </a:endParaRPr>
          </a:p>
        </p:txBody>
      </p:sp>
      <p:grpSp>
        <p:nvGrpSpPr>
          <p:cNvPr id="3" name="Group 5">
            <a:extLst>
              <a:ext uri="{FF2B5EF4-FFF2-40B4-BE49-F238E27FC236}">
                <a16:creationId xmlns:a16="http://schemas.microsoft.com/office/drawing/2014/main" id="{E3D75D04-4945-AF47-E40F-1234BCC82123}"/>
              </a:ext>
            </a:extLst>
          </p:cNvPr>
          <p:cNvGrpSpPr>
            <a:grpSpLocks/>
          </p:cNvGrpSpPr>
          <p:nvPr/>
        </p:nvGrpSpPr>
        <p:grpSpPr bwMode="auto">
          <a:xfrm>
            <a:off x="2573338" y="381000"/>
            <a:ext cx="7504112" cy="2831544"/>
            <a:chOff x="1050130" y="381000"/>
            <a:chExt cx="7504111" cy="2160282"/>
          </a:xfrm>
        </p:grpSpPr>
        <p:sp>
          <p:nvSpPr>
            <p:cNvPr id="8" name="TextBox 7">
              <a:extLst>
                <a:ext uri="{FF2B5EF4-FFF2-40B4-BE49-F238E27FC236}">
                  <a16:creationId xmlns:a16="http://schemas.microsoft.com/office/drawing/2014/main" id="{79D47C8B-25C1-0730-7718-D89B0E49A98B}"/>
                </a:ext>
              </a:extLst>
            </p:cNvPr>
            <p:cNvSpPr txBox="1"/>
            <p:nvPr/>
          </p:nvSpPr>
          <p:spPr>
            <a:xfrm>
              <a:off x="1050130" y="381000"/>
              <a:ext cx="7238999" cy="216028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HÀNH VI SAU CÓ VI PHẠM PHÁP LUẬT PHÒNG CHỐNG TỆ NẠN XÃ HỘI KHÔNG? VÌ SAO?</a:t>
              </a:r>
            </a:p>
            <a:p>
              <a:pPr algn="ctr" fontAlgn="base">
                <a:spcBef>
                  <a:spcPct val="0"/>
                </a:spcBef>
                <a:spcAft>
                  <a:spcPct val="0"/>
                </a:spcAft>
                <a:defRPr/>
              </a:pPr>
              <a:r>
                <a:rPr lang="en-US" sz="2200" b="1" dirty="0" err="1">
                  <a:solidFill>
                    <a:schemeClr val="tx1"/>
                  </a:solidFill>
                  <a:latin typeface="Times New Roman" pitchFamily="18" charset="0"/>
                  <a:cs typeface="Times New Roman" pitchFamily="18" charset="0"/>
                </a:rPr>
                <a:t>Ông</a:t>
              </a:r>
              <a:r>
                <a:rPr lang="en-US" sz="2200" b="1" dirty="0">
                  <a:solidFill>
                    <a:schemeClr val="tx1"/>
                  </a:solidFill>
                  <a:latin typeface="Times New Roman" pitchFamily="18" charset="0"/>
                  <a:cs typeface="Times New Roman" pitchFamily="18" charset="0"/>
                </a:rPr>
                <a:t> H </a:t>
              </a:r>
              <a:r>
                <a:rPr lang="en-US" sz="2200" b="1" dirty="0" err="1">
                  <a:solidFill>
                    <a:schemeClr val="tx1"/>
                  </a:solidFill>
                  <a:latin typeface="Times New Roman" pitchFamily="18" charset="0"/>
                  <a:cs typeface="Times New Roman" pitchFamily="18" charset="0"/>
                </a:rPr>
                <a:t>nhận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lời</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vận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chuyển</a:t>
              </a:r>
              <a:r>
                <a:rPr lang="en-US" sz="2200" b="1" dirty="0">
                  <a:solidFill>
                    <a:schemeClr val="tx1"/>
                  </a:solidFill>
                  <a:latin typeface="Times New Roman" pitchFamily="18" charset="0"/>
                  <a:cs typeface="Times New Roman" pitchFamily="18" charset="0"/>
                </a:rPr>
                <a:t> ma </a:t>
              </a:r>
              <a:r>
                <a:rPr lang="en-US" sz="2200" b="1" dirty="0" err="1">
                  <a:solidFill>
                    <a:schemeClr val="tx1"/>
                  </a:solidFill>
                  <a:latin typeface="Times New Roman" pitchFamily="18" charset="0"/>
                  <a:cs typeface="Times New Roman" pitchFamily="18" charset="0"/>
                </a:rPr>
                <a:t>túy</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đến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tỉnh</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khác</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cho</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ông</a:t>
              </a:r>
              <a:r>
                <a:rPr lang="en-US" sz="2200" b="1" dirty="0">
                  <a:solidFill>
                    <a:schemeClr val="tx1"/>
                  </a:solidFill>
                  <a:latin typeface="Times New Roman" pitchFamily="18" charset="0"/>
                  <a:cs typeface="Times New Roman" pitchFamily="18" charset="0"/>
                </a:rPr>
                <a:t> B.</a:t>
              </a:r>
              <a:endParaRPr lang="en-US" dirty="0">
                <a:solidFill>
                  <a:schemeClr val="tx1"/>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1272" name="Picture 2" descr="D:\ẢNH LÀM CHIPI\MOI NHAT\84.jpg">
              <a:extLst>
                <a:ext uri="{FF2B5EF4-FFF2-40B4-BE49-F238E27FC236}">
                  <a16:creationId xmlns:a16="http://schemas.microsoft.com/office/drawing/2014/main" id="{7A70683A-C0F2-E20C-8D7D-4748B9BEDB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598" y="555407"/>
              <a:ext cx="705643" cy="6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9">
            <a:extLst>
              <a:ext uri="{FF2B5EF4-FFF2-40B4-BE49-F238E27FC236}">
                <a16:creationId xmlns:a16="http://schemas.microsoft.com/office/drawing/2014/main" id="{FE879D8E-01DC-D410-90D6-ED7162386BF9}"/>
              </a:ext>
            </a:extLst>
          </p:cNvPr>
          <p:cNvGrpSpPr>
            <a:grpSpLocks/>
          </p:cNvGrpSpPr>
          <p:nvPr/>
        </p:nvGrpSpPr>
        <p:grpSpPr bwMode="auto">
          <a:xfrm>
            <a:off x="2547939" y="3657601"/>
            <a:ext cx="7672387" cy="2835275"/>
            <a:chOff x="769142" y="3886200"/>
            <a:chExt cx="7672388" cy="2225702"/>
          </a:xfrm>
        </p:grpSpPr>
        <p:sp>
          <p:nvSpPr>
            <p:cNvPr id="11" name="TextBox 10">
              <a:extLst>
                <a:ext uri="{FF2B5EF4-FFF2-40B4-BE49-F238E27FC236}">
                  <a16:creationId xmlns:a16="http://schemas.microsoft.com/office/drawing/2014/main" id="{0A7EEE72-7A19-A847-3ED1-F464A883DD33}"/>
                </a:ext>
              </a:extLst>
            </p:cNvPr>
            <p:cNvSpPr txBox="1"/>
            <p:nvPr/>
          </p:nvSpPr>
          <p:spPr>
            <a:xfrm>
              <a:off x="1202529" y="3886200"/>
              <a:ext cx="7239001" cy="19086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Vì</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Luật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Phòng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chống</a:t>
              </a:r>
              <a:r>
                <a:rPr lang="en-US" sz="2200" b="1" dirty="0">
                  <a:solidFill>
                    <a:srgbClr val="FF0000"/>
                  </a:solidFill>
                  <a:latin typeface="Times New Roman" pitchFamily="18" charset="0"/>
                  <a:cs typeface="Times New Roman" pitchFamily="18" charset="0"/>
                </a:rPr>
                <a:t> ma </a:t>
              </a:r>
              <a:r>
                <a:rPr lang="en-US" sz="2200" b="1" dirty="0" err="1">
                  <a:solidFill>
                    <a:srgbClr val="FF0000"/>
                  </a:solidFill>
                  <a:latin typeface="Times New Roman" pitchFamily="18" charset="0"/>
                  <a:cs typeface="Times New Roman" pitchFamily="18" charset="0"/>
                </a:rPr>
                <a:t>túy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nghiêm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cấm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vận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chuyển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phép</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chất</a:t>
              </a:r>
              <a:r>
                <a:rPr lang="en-US" sz="2200" b="1" dirty="0">
                  <a:solidFill>
                    <a:srgbClr val="FF0000"/>
                  </a:solidFill>
                  <a:latin typeface="Times New Roman" pitchFamily="18" charset="0"/>
                  <a:cs typeface="Times New Roman" pitchFamily="18" charset="0"/>
                </a:rPr>
                <a:t> ma </a:t>
              </a:r>
              <a:r>
                <a:rPr lang="en-US" sz="2200" b="1" dirty="0" err="1">
                  <a:solidFill>
                    <a:srgbClr val="FF0000"/>
                  </a:solidFill>
                  <a:latin typeface="Times New Roman" pitchFamily="18" charset="0"/>
                  <a:cs typeface="Times New Roman" pitchFamily="18" charset="0"/>
                </a:rPr>
                <a:t>túy</a:t>
              </a:r>
              <a:r>
                <a:rPr lang="en-US" sz="2200" b="1" dirty="0">
                  <a:solidFill>
                    <a:srgbClr val="FF0000"/>
                  </a:solidFill>
                  <a:latin typeface="Times New Roman" pitchFamily="18" charset="0"/>
                  <a:cs typeface="Times New Roman"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1270" name="Picture 2" descr="D:\ẢNH LÀM CHIPI\MOI NHAT\84.jpg">
              <a:extLst>
                <a:ext uri="{FF2B5EF4-FFF2-40B4-BE49-F238E27FC236}">
                  <a16:creationId xmlns:a16="http://schemas.microsoft.com/office/drawing/2014/main" id="{BB4DF267-8FD6-BFC0-7001-4DA9A7ED557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142" y="5261984"/>
              <a:ext cx="866775" cy="84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End 4">
            <a:hlinkClick r:id="rId2" action="ppaction://hlinksldjump" highlightClick="1"/>
            <a:extLst>
              <a:ext uri="{FF2B5EF4-FFF2-40B4-BE49-F238E27FC236}">
                <a16:creationId xmlns:a16="http://schemas.microsoft.com/office/drawing/2014/main" id="{34DAA962-BCAF-A9D4-0203-18C160DF5234}"/>
              </a:ext>
            </a:extLst>
          </p:cNvPr>
          <p:cNvSpPr/>
          <p:nvPr/>
        </p:nvSpPr>
        <p:spPr>
          <a:xfrm>
            <a:off x="10058400" y="6400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200" b="1" dirty="0">
              <a:solidFill>
                <a:prstClr val="white"/>
              </a:solidFill>
              <a:latin typeface="Times New Roman" pitchFamily="18" charset="0"/>
              <a:cs typeface="Times New Roman" pitchFamily="18" charset="0"/>
            </a:endParaRPr>
          </a:p>
        </p:txBody>
      </p:sp>
      <p:grpSp>
        <p:nvGrpSpPr>
          <p:cNvPr id="2" name="Group 3">
            <a:extLst>
              <a:ext uri="{FF2B5EF4-FFF2-40B4-BE49-F238E27FC236}">
                <a16:creationId xmlns:a16="http://schemas.microsoft.com/office/drawing/2014/main" id="{FB4C5315-F678-25DF-5B54-16116B650F02}"/>
              </a:ext>
            </a:extLst>
          </p:cNvPr>
          <p:cNvGrpSpPr>
            <a:grpSpLocks/>
          </p:cNvGrpSpPr>
          <p:nvPr/>
        </p:nvGrpSpPr>
        <p:grpSpPr bwMode="auto">
          <a:xfrm>
            <a:off x="2573338" y="381000"/>
            <a:ext cx="7504112" cy="2246769"/>
            <a:chOff x="1050130" y="381000"/>
            <a:chExt cx="7504111" cy="1714137"/>
          </a:xfrm>
        </p:grpSpPr>
        <p:sp>
          <p:nvSpPr>
            <p:cNvPr id="6" name="TextBox 5">
              <a:extLst>
                <a:ext uri="{FF2B5EF4-FFF2-40B4-BE49-F238E27FC236}">
                  <a16:creationId xmlns:a16="http://schemas.microsoft.com/office/drawing/2014/main" id="{9113E7B9-90FD-7FEE-AB91-896AE9393BC6}"/>
                </a:ext>
              </a:extLst>
            </p:cNvPr>
            <p:cNvSpPr txBox="1"/>
            <p:nvPr/>
          </p:nvSpPr>
          <p:spPr>
            <a:xfrm>
              <a:off x="1050130" y="381000"/>
              <a:ext cx="7238999" cy="17141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HÀNH VI SAU CÓ VI PHẠM PHÁP LUẬT PHÒNG CHỐNG TỆ NẠN XÃ HỘI KHÔNG? VÌ SAO?</a:t>
              </a:r>
            </a:p>
            <a:p>
              <a:pPr algn="ctr" fontAlgn="base">
                <a:spcBef>
                  <a:spcPct val="0"/>
                </a:spcBef>
                <a:spcAft>
                  <a:spcPct val="0"/>
                </a:spcAft>
                <a:defRPr/>
              </a:pPr>
              <a:r>
                <a:rPr lang="en-US" sz="2200" b="1" dirty="0" err="1">
                  <a:solidFill>
                    <a:schemeClr val="tx1"/>
                  </a:solidFill>
                  <a:latin typeface="Times New Roman" pitchFamily="18" charset="0"/>
                  <a:cs typeface="Times New Roman" pitchFamily="18" charset="0"/>
                </a:rPr>
                <a:t>Bà</a:t>
              </a:r>
              <a:r>
                <a:rPr lang="en-US" sz="2200" b="1" dirty="0">
                  <a:solidFill>
                    <a:schemeClr val="tx1"/>
                  </a:solidFill>
                  <a:latin typeface="Times New Roman" pitchFamily="18" charset="0"/>
                  <a:cs typeface="Times New Roman" pitchFamily="18" charset="0"/>
                </a:rPr>
                <a:t> K </a:t>
              </a:r>
              <a:r>
                <a:rPr lang="en-US" sz="2200" b="1" dirty="0" err="1">
                  <a:solidFill>
                    <a:schemeClr val="tx1"/>
                  </a:solidFill>
                  <a:latin typeface="Times New Roman" pitchFamily="18" charset="0"/>
                  <a:cs typeface="Times New Roman" pitchFamily="18" charset="0"/>
                </a:rPr>
                <a:t>tổ</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chức</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dịch</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vụ</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bói</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toán</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tại</a:t>
              </a:r>
              <a:r>
                <a:rPr lang="en-US" sz="2200" b="1" dirty="0">
                  <a:solidFill>
                    <a:schemeClr val="tx1"/>
                  </a:solidFill>
                  <a:latin typeface="Times New Roman" pitchFamily="18" charset="0"/>
                  <a:cs typeface="Times New Roman" pitchFamily="18" charset="0"/>
                </a:rPr>
                <a:t> </a:t>
              </a:r>
              <a:r>
                <a:rPr lang="en-US" sz="2200" b="1" dirty="0" err="1">
                  <a:solidFill>
                    <a:schemeClr val="tx1"/>
                  </a:solidFill>
                  <a:latin typeface="Times New Roman" pitchFamily="18" charset="0"/>
                  <a:cs typeface="Times New Roman" pitchFamily="18" charset="0"/>
                </a:rPr>
                <a:t>nhà</a:t>
              </a:r>
              <a:r>
                <a:rPr lang="en-US" sz="2200" b="1" dirty="0">
                  <a:solidFill>
                    <a:schemeClr val="tx1"/>
                  </a:solidFill>
                  <a:latin typeface="Times New Roman" pitchFamily="18" charset="0"/>
                  <a:cs typeface="Times New Roman" pitchFamily="18" charset="0"/>
                </a:rPr>
                <a:t>.</a:t>
              </a:r>
              <a:endParaRPr lang="en-US" sz="2400" dirty="0">
                <a:solidFill>
                  <a:schemeClr val="tx1"/>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2296" name="Picture 2" descr="D:\ẢNH LÀM CHIPI\MOI NHAT\84.jpg">
              <a:extLst>
                <a:ext uri="{FF2B5EF4-FFF2-40B4-BE49-F238E27FC236}">
                  <a16:creationId xmlns:a16="http://schemas.microsoft.com/office/drawing/2014/main" id="{9B46C935-6848-D0B6-0ACB-E65F59AB05B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598" y="555407"/>
              <a:ext cx="705643" cy="6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a:extLst>
              <a:ext uri="{FF2B5EF4-FFF2-40B4-BE49-F238E27FC236}">
                <a16:creationId xmlns:a16="http://schemas.microsoft.com/office/drawing/2014/main" id="{22FC48AD-E4A2-DB72-4736-51033565DFA4}"/>
              </a:ext>
            </a:extLst>
          </p:cNvPr>
          <p:cNvGrpSpPr>
            <a:grpSpLocks/>
          </p:cNvGrpSpPr>
          <p:nvPr/>
        </p:nvGrpSpPr>
        <p:grpSpPr bwMode="auto">
          <a:xfrm>
            <a:off x="2547939" y="3657601"/>
            <a:ext cx="7672387" cy="2835275"/>
            <a:chOff x="769142" y="3886200"/>
            <a:chExt cx="7672388" cy="2225702"/>
          </a:xfrm>
        </p:grpSpPr>
        <p:sp>
          <p:nvSpPr>
            <p:cNvPr id="9" name="TextBox 8">
              <a:extLst>
                <a:ext uri="{FF2B5EF4-FFF2-40B4-BE49-F238E27FC236}">
                  <a16:creationId xmlns:a16="http://schemas.microsoft.com/office/drawing/2014/main" id="{474343A3-1C5E-4BAC-469C-CFF9AF099E9A}"/>
                </a:ext>
              </a:extLst>
            </p:cNvPr>
            <p:cNvSpPr txBox="1"/>
            <p:nvPr/>
          </p:nvSpPr>
          <p:spPr>
            <a:xfrm>
              <a:off x="1202529" y="3886200"/>
              <a:ext cx="7239001" cy="217445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Vì</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pháp</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luật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nghiêm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cấm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các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hoạt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động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mê</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tín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dị</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đoan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Bói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toán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một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trong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những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hoạt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động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mê</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tín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dị</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đoan</a:t>
              </a:r>
              <a:r>
                <a:rPr lang="en-US" sz="2200" b="1" dirty="0">
                  <a:solidFill>
                    <a:srgbClr val="FF0000"/>
                  </a:solidFill>
                  <a:latin typeface="Times New Roman" pitchFamily="18" charset="0"/>
                  <a:cs typeface="Times New Roman"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2294" name="Picture 2" descr="D:\ẢNH LÀM CHIPI\MOI NHAT\84.jpg">
              <a:extLst>
                <a:ext uri="{FF2B5EF4-FFF2-40B4-BE49-F238E27FC236}">
                  <a16:creationId xmlns:a16="http://schemas.microsoft.com/office/drawing/2014/main" id="{95458DD7-750E-47F9-973E-885F0DF27A1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142" y="5261984"/>
              <a:ext cx="866775" cy="84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whee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End 2">
            <a:hlinkClick r:id="rId2" action="ppaction://hlinksldjump" highlightClick="1"/>
            <a:extLst>
              <a:ext uri="{FF2B5EF4-FFF2-40B4-BE49-F238E27FC236}">
                <a16:creationId xmlns:a16="http://schemas.microsoft.com/office/drawing/2014/main" id="{A9F310CB-7FF2-0AE7-6112-2F9E0D0D193D}"/>
              </a:ext>
            </a:extLst>
          </p:cNvPr>
          <p:cNvSpPr/>
          <p:nvPr/>
        </p:nvSpPr>
        <p:spPr>
          <a:xfrm>
            <a:off x="10058400" y="6400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200" b="1" dirty="0">
              <a:solidFill>
                <a:prstClr val="white"/>
              </a:solidFill>
              <a:latin typeface="Times New Roman" pitchFamily="18" charset="0"/>
              <a:cs typeface="Times New Roman" pitchFamily="18" charset="0"/>
            </a:endParaRPr>
          </a:p>
        </p:txBody>
      </p:sp>
      <p:grpSp>
        <p:nvGrpSpPr>
          <p:cNvPr id="2" name="Group 9">
            <a:extLst>
              <a:ext uri="{FF2B5EF4-FFF2-40B4-BE49-F238E27FC236}">
                <a16:creationId xmlns:a16="http://schemas.microsoft.com/office/drawing/2014/main" id="{6AE3F4B8-44CE-9396-B560-CCAFDEF03DED}"/>
              </a:ext>
            </a:extLst>
          </p:cNvPr>
          <p:cNvGrpSpPr>
            <a:grpSpLocks/>
          </p:cNvGrpSpPr>
          <p:nvPr/>
        </p:nvGrpSpPr>
        <p:grpSpPr bwMode="auto">
          <a:xfrm>
            <a:off x="2819400" y="266094"/>
            <a:ext cx="7258050" cy="2523768"/>
            <a:chOff x="1296192" y="293334"/>
            <a:chExt cx="7258049" cy="1925469"/>
          </a:xfrm>
        </p:grpSpPr>
        <p:sp>
          <p:nvSpPr>
            <p:cNvPr id="11" name="TextBox 10">
              <a:extLst>
                <a:ext uri="{FF2B5EF4-FFF2-40B4-BE49-F238E27FC236}">
                  <a16:creationId xmlns:a16="http://schemas.microsoft.com/office/drawing/2014/main" id="{66058A12-7473-2648-B6F0-410EDFA1A2B0}"/>
                </a:ext>
              </a:extLst>
            </p:cNvPr>
            <p:cNvSpPr txBox="1"/>
            <p:nvPr/>
          </p:nvSpPr>
          <p:spPr>
            <a:xfrm>
              <a:off x="1296192" y="293334"/>
              <a:ext cx="7238999" cy="192546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HÀNH VI SAU CÓ VI PHẠM PHÁP LUẬT PHÒNG CHỐNG TỆ NẠN XÃ HỘI KHÔNG? VÌ SAO?</a:t>
              </a:r>
              <a:endParaRPr lang="en-US" sz="2400"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Anh M </a:t>
              </a:r>
              <a:r>
                <a:rPr lang="en-US" sz="2400" dirty="0" err="1">
                  <a:solidFill>
                    <a:prstClr val="black"/>
                  </a:solidFill>
                  <a:latin typeface="Times New Roman" panose="02020603050405020304" pitchFamily="18" charset="0"/>
                  <a:cs typeface="Times New Roman" panose="02020603050405020304" pitchFamily="18" charset="0"/>
                </a:rPr>
                <a:t>tố</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cáo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hành</a:t>
              </a:r>
              <a:r>
                <a:rPr lang="en-US" sz="2400" dirty="0">
                  <a:solidFill>
                    <a:prstClr val="black"/>
                  </a:solidFill>
                  <a:latin typeface="Times New Roman" panose="02020603050405020304" pitchFamily="18" charset="0"/>
                  <a:cs typeface="Times New Roman" panose="02020603050405020304" pitchFamily="18" charset="0"/>
                </a:rPr>
                <a:t> vi </a:t>
              </a:r>
              <a:r>
                <a:rPr lang="en-US" sz="2400" dirty="0" err="1">
                  <a:solidFill>
                    <a:prstClr val="black"/>
                  </a:solidFill>
                  <a:latin typeface="Times New Roman" panose="02020603050405020304" pitchFamily="18" charset="0"/>
                  <a:cs typeface="Times New Roman" panose="02020603050405020304" pitchFamily="18" charset="0"/>
                </a:rPr>
                <a:t>tổ</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bạc</a:t>
              </a:r>
              <a:r>
                <a:rPr lang="en-US" sz="2400"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3320" name="Picture 2" descr="D:\ẢNH LÀM CHIPI\MOI NHAT\84.jpg">
              <a:extLst>
                <a:ext uri="{FF2B5EF4-FFF2-40B4-BE49-F238E27FC236}">
                  <a16:creationId xmlns:a16="http://schemas.microsoft.com/office/drawing/2014/main" id="{1E2058DA-9C40-1631-F4E5-880F77BB2B0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598" y="555407"/>
              <a:ext cx="705643" cy="6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2">
            <a:extLst>
              <a:ext uri="{FF2B5EF4-FFF2-40B4-BE49-F238E27FC236}">
                <a16:creationId xmlns:a16="http://schemas.microsoft.com/office/drawing/2014/main" id="{E64F6626-5BA8-1ABB-E6A3-D1C32305F46D}"/>
              </a:ext>
            </a:extLst>
          </p:cNvPr>
          <p:cNvGrpSpPr>
            <a:grpSpLocks/>
          </p:cNvGrpSpPr>
          <p:nvPr/>
        </p:nvGrpSpPr>
        <p:grpSpPr bwMode="auto">
          <a:xfrm>
            <a:off x="2547939" y="3657601"/>
            <a:ext cx="7672387" cy="2835275"/>
            <a:chOff x="769142" y="3886200"/>
            <a:chExt cx="7672388" cy="2225702"/>
          </a:xfrm>
        </p:grpSpPr>
        <p:sp>
          <p:nvSpPr>
            <p:cNvPr id="14" name="TextBox 13">
              <a:extLst>
                <a:ext uri="{FF2B5EF4-FFF2-40B4-BE49-F238E27FC236}">
                  <a16:creationId xmlns:a16="http://schemas.microsoft.com/office/drawing/2014/main" id="{14F8A38F-FBD9-C969-AAE0-4AF61A520A17}"/>
                </a:ext>
              </a:extLst>
            </p:cNvPr>
            <p:cNvSpPr txBox="1"/>
            <p:nvPr/>
          </p:nvSpPr>
          <p:spPr>
            <a:xfrm>
              <a:off x="1202529" y="3886200"/>
              <a:ext cx="7239001" cy="2174452"/>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err="1">
                  <a:solidFill>
                    <a:srgbClr val="FF0000"/>
                  </a:solidFill>
                  <a:latin typeface="Times New Roman" pitchFamily="18" charset="0"/>
                  <a:cs typeface="Times New Roman" pitchFamily="18" charset="0"/>
                </a:rPr>
                <a:t>Không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Vì</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đây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là</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hành</a:t>
              </a:r>
              <a:r>
                <a:rPr lang="en-US" sz="2200" b="1" dirty="0">
                  <a:solidFill>
                    <a:srgbClr val="FF0000"/>
                  </a:solidFill>
                  <a:latin typeface="Times New Roman" pitchFamily="18" charset="0"/>
                  <a:cs typeface="Times New Roman" pitchFamily="18" charset="0"/>
                </a:rPr>
                <a:t> vi </a:t>
              </a:r>
              <a:r>
                <a:rPr lang="en-US" sz="2200" b="1" dirty="0" err="1">
                  <a:solidFill>
                    <a:srgbClr val="FF0000"/>
                  </a:solidFill>
                  <a:latin typeface="Times New Roman" pitchFamily="18" charset="0"/>
                  <a:cs typeface="Times New Roman" pitchFamily="18" charset="0"/>
                </a:rPr>
                <a:t>thực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hiện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đúng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quy</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định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của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pháp</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luật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trách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nhiệm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của</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công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dân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trong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phòng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chống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tệ</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nạn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xã</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hội</a:t>
              </a:r>
              <a:r>
                <a:rPr lang="en-US" sz="2200" b="1" dirty="0">
                  <a:solidFill>
                    <a:srgbClr val="FF0000"/>
                  </a:solidFill>
                  <a:latin typeface="Times New Roman" pitchFamily="18" charset="0"/>
                  <a:cs typeface="Times New Roman"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3318" name="Picture 2" descr="D:\ẢNH LÀM CHIPI\MOI NHAT\84.jpg">
              <a:extLst>
                <a:ext uri="{FF2B5EF4-FFF2-40B4-BE49-F238E27FC236}">
                  <a16:creationId xmlns:a16="http://schemas.microsoft.com/office/drawing/2014/main" id="{E6B44282-DFCC-6688-9052-D37263627AC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142" y="5261984"/>
              <a:ext cx="866775" cy="84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Action Button: End 3">
            <a:hlinkClick r:id="rId3" action="ppaction://hlinksldjump" highlightClick="1"/>
            <a:extLst>
              <a:ext uri="{FF2B5EF4-FFF2-40B4-BE49-F238E27FC236}">
                <a16:creationId xmlns:a16="http://schemas.microsoft.com/office/drawing/2014/main" id="{403C2C47-B2A3-5F8E-B041-7890126AD4D4}"/>
              </a:ext>
            </a:extLst>
          </p:cNvPr>
          <p:cNvSpPr/>
          <p:nvPr/>
        </p:nvSpPr>
        <p:spPr>
          <a:xfrm>
            <a:off x="10058400" y="6400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200" b="1" dirty="0">
              <a:solidFill>
                <a:prstClr val="white"/>
              </a:solidFill>
              <a:latin typeface="Times New Roman" pitchFamily="18" charset="0"/>
              <a:cs typeface="Times New Roman" pitchFamily="18" charset="0"/>
            </a:endParaRPr>
          </a:p>
        </p:txBody>
      </p:sp>
      <p:grpSp>
        <p:nvGrpSpPr>
          <p:cNvPr id="2" name="Group 4">
            <a:extLst>
              <a:ext uri="{FF2B5EF4-FFF2-40B4-BE49-F238E27FC236}">
                <a16:creationId xmlns:a16="http://schemas.microsoft.com/office/drawing/2014/main" id="{D8677463-8F85-2967-FD7B-501B226F7CCE}"/>
              </a:ext>
            </a:extLst>
          </p:cNvPr>
          <p:cNvGrpSpPr>
            <a:grpSpLocks/>
          </p:cNvGrpSpPr>
          <p:nvPr/>
        </p:nvGrpSpPr>
        <p:grpSpPr bwMode="auto">
          <a:xfrm>
            <a:off x="2573338" y="381000"/>
            <a:ext cx="7504112" cy="2246769"/>
            <a:chOff x="1050130" y="381000"/>
            <a:chExt cx="7504111" cy="1714136"/>
          </a:xfrm>
        </p:grpSpPr>
        <p:sp>
          <p:nvSpPr>
            <p:cNvPr id="6" name="TextBox 5">
              <a:extLst>
                <a:ext uri="{FF2B5EF4-FFF2-40B4-BE49-F238E27FC236}">
                  <a16:creationId xmlns:a16="http://schemas.microsoft.com/office/drawing/2014/main" id="{1F5BCFAB-7108-E367-22FD-07D695925327}"/>
                </a:ext>
              </a:extLst>
            </p:cNvPr>
            <p:cNvSpPr txBox="1"/>
            <p:nvPr/>
          </p:nvSpPr>
          <p:spPr>
            <a:xfrm>
              <a:off x="1050130" y="381000"/>
              <a:ext cx="7238999" cy="171413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HÀNH VI SAU CÓ VI PHẠM PHÁP LUẬT PHÒNG CHỐNG TỆ NẠN XÃ HỘI KHÔNG? VÌ SAO?</a:t>
              </a:r>
              <a:endParaRPr lang="en-US" sz="2400"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400" dirty="0" err="1">
                  <a:solidFill>
                    <a:prstClr val="black"/>
                  </a:solidFill>
                  <a:latin typeface="Times New Roman" panose="02020603050405020304" pitchFamily="18" charset="0"/>
                  <a:cs typeface="Times New Roman" panose="02020603050405020304" pitchFamily="18" charset="0"/>
                </a:rPr>
                <a:t>Cô</a:t>
              </a:r>
              <a:r>
                <a:rPr lang="en-US" sz="2400" dirty="0">
                  <a:solidFill>
                    <a:prstClr val="black"/>
                  </a:solidFill>
                  <a:latin typeface="Times New Roman" panose="02020603050405020304" pitchFamily="18" charset="0"/>
                  <a:cs typeface="Times New Roman" panose="02020603050405020304" pitchFamily="18" charset="0"/>
                </a:rPr>
                <a:t> X </a:t>
              </a:r>
              <a:r>
                <a:rPr lang="en-US" sz="2400" dirty="0" err="1">
                  <a:solidFill>
                    <a:prstClr val="black"/>
                  </a:solidFill>
                  <a:latin typeface="Times New Roman" panose="02020603050405020304" pitchFamily="18" charset="0"/>
                  <a:cs typeface="Times New Roman" panose="02020603050405020304" pitchFamily="18" charset="0"/>
                </a:rPr>
                <a:t>dụ</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dỗ</a:t>
              </a:r>
              <a:r>
                <a:rPr lang="en-US" sz="2400" dirty="0">
                  <a:solidFill>
                    <a:prstClr val="black"/>
                  </a:solidFill>
                  <a:latin typeface="Times New Roman" panose="02020603050405020304" pitchFamily="18" charset="0"/>
                  <a:cs typeface="Times New Roman" panose="02020603050405020304" pitchFamily="18" charset="0"/>
                </a:rPr>
                <a:t> P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H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bán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dâm</a:t>
              </a:r>
              <a:r>
                <a:rPr lang="en-US" sz="2400" dirty="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4344" name="Picture 2" descr="D:\ẢNH LÀM CHIPI\MOI NHAT\84.jpg">
              <a:extLst>
                <a:ext uri="{FF2B5EF4-FFF2-40B4-BE49-F238E27FC236}">
                  <a16:creationId xmlns:a16="http://schemas.microsoft.com/office/drawing/2014/main" id="{FADBC06B-FC97-F7BF-A40F-E251E3DABA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7848598" y="555407"/>
              <a:ext cx="705643" cy="6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a:extLst>
              <a:ext uri="{FF2B5EF4-FFF2-40B4-BE49-F238E27FC236}">
                <a16:creationId xmlns:a16="http://schemas.microsoft.com/office/drawing/2014/main" id="{DB81D718-9C55-7B86-FA35-76F733BCD84D}"/>
              </a:ext>
            </a:extLst>
          </p:cNvPr>
          <p:cNvGrpSpPr>
            <a:grpSpLocks/>
          </p:cNvGrpSpPr>
          <p:nvPr/>
        </p:nvGrpSpPr>
        <p:grpSpPr bwMode="auto">
          <a:xfrm>
            <a:off x="2547939" y="3657601"/>
            <a:ext cx="7672387" cy="2835275"/>
            <a:chOff x="769142" y="3886200"/>
            <a:chExt cx="7672388" cy="2225702"/>
          </a:xfrm>
        </p:grpSpPr>
        <p:sp>
          <p:nvSpPr>
            <p:cNvPr id="9" name="TextBox 8">
              <a:extLst>
                <a:ext uri="{FF2B5EF4-FFF2-40B4-BE49-F238E27FC236}">
                  <a16:creationId xmlns:a16="http://schemas.microsoft.com/office/drawing/2014/main" id="{5EFA65E9-FB89-B3B3-4989-33DF7B0878D8}"/>
                </a:ext>
              </a:extLst>
            </p:cNvPr>
            <p:cNvSpPr txBox="1"/>
            <p:nvPr/>
          </p:nvSpPr>
          <p:spPr>
            <a:xfrm>
              <a:off x="1202529" y="3886200"/>
              <a:ext cx="7239001" cy="1908686"/>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Vì</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pháp</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luật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phòng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chống</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tệ</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nạn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xã</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hội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nghiêm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cấm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các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hành</a:t>
              </a:r>
              <a:r>
                <a:rPr lang="en-US" sz="2200" b="1" dirty="0">
                  <a:solidFill>
                    <a:srgbClr val="FF0000"/>
                  </a:solidFill>
                  <a:latin typeface="Times New Roman" pitchFamily="18" charset="0"/>
                  <a:cs typeface="Times New Roman" pitchFamily="18" charset="0"/>
                </a:rPr>
                <a:t> vi </a:t>
              </a:r>
              <a:r>
                <a:rPr lang="en-US" sz="2200" b="1" dirty="0" err="1">
                  <a:solidFill>
                    <a:srgbClr val="FF0000"/>
                  </a:solidFill>
                  <a:latin typeface="Times New Roman" pitchFamily="18" charset="0"/>
                  <a:cs typeface="Times New Roman" pitchFamily="18" charset="0"/>
                </a:rPr>
                <a:t>bán</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dâm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môi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giới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mại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dâm</a:t>
              </a:r>
              <a:r>
                <a:rPr lang="en-US" sz="2200" b="1" dirty="0">
                  <a:solidFill>
                    <a:srgbClr val="FF0000"/>
                  </a:solidFill>
                  <a:latin typeface="Times New Roman" pitchFamily="18" charset="0"/>
                  <a:cs typeface="Times New Roman"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4342" name="Picture 2" descr="D:\ẢNH LÀM CHIPI\MOI NHAT\84.jpg">
              <a:extLst>
                <a:ext uri="{FF2B5EF4-FFF2-40B4-BE49-F238E27FC236}">
                  <a16:creationId xmlns:a16="http://schemas.microsoft.com/office/drawing/2014/main" id="{CE1D1ABC-2B2C-7E0F-D033-65A36637999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142" y="5261984"/>
              <a:ext cx="866775" cy="84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End 3">
            <a:hlinkClick r:id="rId2" action="ppaction://hlinksldjump" highlightClick="1"/>
            <a:extLst>
              <a:ext uri="{FF2B5EF4-FFF2-40B4-BE49-F238E27FC236}">
                <a16:creationId xmlns:a16="http://schemas.microsoft.com/office/drawing/2014/main" id="{5BB1402A-CCC4-74D2-B9CD-CBF5B6F3D15F}"/>
              </a:ext>
            </a:extLst>
          </p:cNvPr>
          <p:cNvSpPr/>
          <p:nvPr/>
        </p:nvSpPr>
        <p:spPr>
          <a:xfrm>
            <a:off x="10058400" y="6400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200" b="1" dirty="0">
              <a:solidFill>
                <a:prstClr val="white"/>
              </a:solidFill>
              <a:latin typeface="Times New Roman" pitchFamily="18" charset="0"/>
              <a:cs typeface="Times New Roman" pitchFamily="18" charset="0"/>
            </a:endParaRPr>
          </a:p>
        </p:txBody>
      </p:sp>
      <p:grpSp>
        <p:nvGrpSpPr>
          <p:cNvPr id="2" name="Group 4">
            <a:extLst>
              <a:ext uri="{FF2B5EF4-FFF2-40B4-BE49-F238E27FC236}">
                <a16:creationId xmlns:a16="http://schemas.microsoft.com/office/drawing/2014/main" id="{E6A7071E-E214-B818-4349-BF3D029D45B4}"/>
              </a:ext>
            </a:extLst>
          </p:cNvPr>
          <p:cNvGrpSpPr>
            <a:grpSpLocks/>
          </p:cNvGrpSpPr>
          <p:nvPr/>
        </p:nvGrpSpPr>
        <p:grpSpPr bwMode="auto">
          <a:xfrm>
            <a:off x="2573338" y="381000"/>
            <a:ext cx="7504112" cy="2523768"/>
            <a:chOff x="1050130" y="381000"/>
            <a:chExt cx="7504111" cy="1925469"/>
          </a:xfrm>
        </p:grpSpPr>
        <p:sp>
          <p:nvSpPr>
            <p:cNvPr id="6" name="TextBox 5">
              <a:extLst>
                <a:ext uri="{FF2B5EF4-FFF2-40B4-BE49-F238E27FC236}">
                  <a16:creationId xmlns:a16="http://schemas.microsoft.com/office/drawing/2014/main" id="{C9318274-84BE-B742-012D-C1E333867E04}"/>
                </a:ext>
              </a:extLst>
            </p:cNvPr>
            <p:cNvSpPr txBox="1"/>
            <p:nvPr/>
          </p:nvSpPr>
          <p:spPr>
            <a:xfrm>
              <a:off x="1050130" y="381000"/>
              <a:ext cx="7238999" cy="192546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HÀNH VI SAU CÓ VI PHẠM PHÁP LUẬT PHÒNG CHỐNG TỆ NẠN XÃ HỘI KHÔNG? VÌ SAO?</a:t>
              </a:r>
              <a:endParaRPr lang="en-US" sz="2400"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400" dirty="0" err="1">
                  <a:solidFill>
                    <a:prstClr val="black"/>
                  </a:solidFill>
                  <a:latin typeface="Times New Roman" panose="02020603050405020304" pitchFamily="18" charset="0"/>
                  <a:cs typeface="Times New Roman" panose="02020603050405020304" pitchFamily="18" charset="0"/>
                </a:rPr>
                <a:t>Bạn</a:t>
              </a:r>
              <a:r>
                <a:rPr lang="en-US" sz="2400" dirty="0">
                  <a:solidFill>
                    <a:prstClr val="black"/>
                  </a:solidFill>
                  <a:latin typeface="Times New Roman" panose="02020603050405020304" pitchFamily="18" charset="0"/>
                  <a:cs typeface="Times New Roman" panose="02020603050405020304" pitchFamily="18" charset="0"/>
                </a:rPr>
                <a:t> N </a:t>
              </a:r>
              <a:r>
                <a:rPr lang="en-US" sz="2400" dirty="0" err="1">
                  <a:solidFill>
                    <a:prstClr val="black"/>
                  </a:solidFill>
                  <a:latin typeface="Times New Roman" panose="02020603050405020304" pitchFamily="18" charset="0"/>
                  <a:cs typeface="Times New Roman" panose="02020603050405020304" pitchFamily="18" charset="0"/>
                </a:rPr>
                <a:t>tuyên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truyền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mọi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về</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ma </a:t>
              </a:r>
              <a:r>
                <a:rPr lang="en-US" sz="2400" dirty="0" err="1">
                  <a:solidFill>
                    <a:prstClr val="black"/>
                  </a:solidFill>
                  <a:latin typeface="Times New Roman" panose="02020603050405020304" pitchFamily="18" charset="0"/>
                  <a:cs typeface="Times New Roman" panose="02020603050405020304" pitchFamily="18" charset="0"/>
                </a:rPr>
                <a:t>túy</a:t>
              </a:r>
              <a:r>
                <a:rPr lang="en-US" sz="2400"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5368" name="Picture 2" descr="D:\ẢNH LÀM CHIPI\MOI NHAT\84.jpg">
              <a:extLst>
                <a:ext uri="{FF2B5EF4-FFF2-40B4-BE49-F238E27FC236}">
                  <a16:creationId xmlns:a16="http://schemas.microsoft.com/office/drawing/2014/main" id="{929118BD-37CC-598B-5C47-54D4C4BD79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598" y="555407"/>
              <a:ext cx="705643" cy="6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7">
            <a:extLst>
              <a:ext uri="{FF2B5EF4-FFF2-40B4-BE49-F238E27FC236}">
                <a16:creationId xmlns:a16="http://schemas.microsoft.com/office/drawing/2014/main" id="{C723E550-CD71-795E-6A6C-FE22DAF71EAA}"/>
              </a:ext>
            </a:extLst>
          </p:cNvPr>
          <p:cNvGrpSpPr>
            <a:grpSpLocks/>
          </p:cNvGrpSpPr>
          <p:nvPr/>
        </p:nvGrpSpPr>
        <p:grpSpPr bwMode="auto">
          <a:xfrm>
            <a:off x="2547939" y="3657601"/>
            <a:ext cx="7672387" cy="2835275"/>
            <a:chOff x="769142" y="3886200"/>
            <a:chExt cx="7672388" cy="2225702"/>
          </a:xfrm>
        </p:grpSpPr>
        <p:sp>
          <p:nvSpPr>
            <p:cNvPr id="9" name="TextBox 8">
              <a:extLst>
                <a:ext uri="{FF2B5EF4-FFF2-40B4-BE49-F238E27FC236}">
                  <a16:creationId xmlns:a16="http://schemas.microsoft.com/office/drawing/2014/main" id="{FE8F6352-3C41-43FE-4299-A4FF0B79F132}"/>
                </a:ext>
              </a:extLst>
            </p:cNvPr>
            <p:cNvSpPr txBox="1"/>
            <p:nvPr/>
          </p:nvSpPr>
          <p:spPr>
            <a:xfrm>
              <a:off x="1202529" y="3886200"/>
              <a:ext cx="7239001" cy="207781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THẦY CÔ NHẬP ĐÁP ÁN VÀO ĐÂY</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r>
                <a:rPr lang="en-US" sz="1800" b="1" dirty="0" err="1">
                  <a:solidFill>
                    <a:srgbClr val="FF0000"/>
                  </a:solidFill>
                  <a:latin typeface="Times New Roman" pitchFamily="18" charset="0"/>
                  <a:cs typeface="Times New Roman" pitchFamily="18" charset="0"/>
                </a:rPr>
                <a:t>Không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Vì</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đây</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là</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hành</a:t>
              </a:r>
              <a:r>
                <a:rPr lang="en-US" sz="1800" b="1" dirty="0">
                  <a:solidFill>
                    <a:srgbClr val="FF0000"/>
                  </a:solidFill>
                  <a:latin typeface="Times New Roman" pitchFamily="18" charset="0"/>
                  <a:cs typeface="Times New Roman" pitchFamily="18" charset="0"/>
                </a:rPr>
                <a:t> vi </a:t>
              </a:r>
              <a:r>
                <a:rPr lang="en-US" sz="1800" b="1" dirty="0" err="1">
                  <a:solidFill>
                    <a:srgbClr val="FF0000"/>
                  </a:solidFill>
                  <a:latin typeface="Times New Roman" pitchFamily="18" charset="0"/>
                  <a:cs typeface="Times New Roman" pitchFamily="18" charset="0"/>
                </a:rPr>
                <a:t>thực</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hiện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đúng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quy</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định</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của</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pháp</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luật</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trách</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nhiệm</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của</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công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dân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trong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phòng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chống</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tệ</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nạn</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xã</a:t>
              </a:r>
              <a:r>
                <a:rPr lang="en-US" sz="1800" b="1" dirty="0">
                  <a:solidFill>
                    <a:srgbClr val="FF0000"/>
                  </a:solidFill>
                  <a:latin typeface="Times New Roman" pitchFamily="18" charset="0"/>
                  <a:cs typeface="Times New Roman" pitchFamily="18" charset="0"/>
                </a:rPr>
                <a:t> </a:t>
              </a:r>
              <a:r>
                <a:rPr lang="en-US" sz="1800" b="1" dirty="0" err="1">
                  <a:solidFill>
                    <a:srgbClr val="FF0000"/>
                  </a:solidFill>
                  <a:latin typeface="Times New Roman" pitchFamily="18" charset="0"/>
                  <a:cs typeface="Times New Roman" pitchFamily="18" charset="0"/>
                </a:rPr>
                <a:t>hội</a:t>
              </a:r>
              <a:r>
                <a:rPr lang="en-US" sz="1800" b="1" dirty="0">
                  <a:solidFill>
                    <a:srgbClr val="FF0000"/>
                  </a:solidFill>
                  <a:latin typeface="Times New Roman" pitchFamily="18" charset="0"/>
                  <a:cs typeface="Times New Roman"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5366" name="Picture 2" descr="D:\ẢNH LÀM CHIPI\MOI NHAT\84.jpg">
              <a:extLst>
                <a:ext uri="{FF2B5EF4-FFF2-40B4-BE49-F238E27FC236}">
                  <a16:creationId xmlns:a16="http://schemas.microsoft.com/office/drawing/2014/main" id="{D177AE8B-ED2A-0430-3D57-5BBF13A0D5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142" y="5261984"/>
              <a:ext cx="866775" cy="84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pull dir="l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ction Button: End 3">
            <a:hlinkClick r:id="rId2" action="ppaction://hlinksldjump" highlightClick="1"/>
            <a:extLst>
              <a:ext uri="{FF2B5EF4-FFF2-40B4-BE49-F238E27FC236}">
                <a16:creationId xmlns:a16="http://schemas.microsoft.com/office/drawing/2014/main" id="{0377017E-E228-8DAC-4E40-E6767894F2B2}"/>
              </a:ext>
            </a:extLst>
          </p:cNvPr>
          <p:cNvSpPr/>
          <p:nvPr/>
        </p:nvSpPr>
        <p:spPr>
          <a:xfrm>
            <a:off x="10058400" y="6400800"/>
            <a:ext cx="609600" cy="457200"/>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200" b="1" dirty="0">
              <a:solidFill>
                <a:prstClr val="white"/>
              </a:solidFill>
              <a:latin typeface="Times New Roman" pitchFamily="18" charset="0"/>
              <a:cs typeface="Times New Roman" pitchFamily="18" charset="0"/>
            </a:endParaRPr>
          </a:p>
        </p:txBody>
      </p:sp>
      <p:grpSp>
        <p:nvGrpSpPr>
          <p:cNvPr id="2" name="Group 6">
            <a:extLst>
              <a:ext uri="{FF2B5EF4-FFF2-40B4-BE49-F238E27FC236}">
                <a16:creationId xmlns:a16="http://schemas.microsoft.com/office/drawing/2014/main" id="{D42D3A10-6F20-302A-883B-E92909C1B3FF}"/>
              </a:ext>
            </a:extLst>
          </p:cNvPr>
          <p:cNvGrpSpPr>
            <a:grpSpLocks/>
          </p:cNvGrpSpPr>
          <p:nvPr/>
        </p:nvGrpSpPr>
        <p:grpSpPr bwMode="auto">
          <a:xfrm>
            <a:off x="2573338" y="381000"/>
            <a:ext cx="7504112" cy="2523768"/>
            <a:chOff x="1050130" y="381000"/>
            <a:chExt cx="7504111" cy="1925469"/>
          </a:xfrm>
        </p:grpSpPr>
        <p:sp>
          <p:nvSpPr>
            <p:cNvPr id="8" name="TextBox 7">
              <a:extLst>
                <a:ext uri="{FF2B5EF4-FFF2-40B4-BE49-F238E27FC236}">
                  <a16:creationId xmlns:a16="http://schemas.microsoft.com/office/drawing/2014/main" id="{64F9E418-7CD8-2757-EEC0-EB1ED6317FBD}"/>
                </a:ext>
              </a:extLst>
            </p:cNvPr>
            <p:cNvSpPr txBox="1"/>
            <p:nvPr/>
          </p:nvSpPr>
          <p:spPr>
            <a:xfrm>
              <a:off x="1050130" y="381000"/>
              <a:ext cx="7238999" cy="192546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a:solidFill>
                    <a:srgbClr val="FF0000"/>
                  </a:solidFill>
                  <a:latin typeface="Times New Roman" pitchFamily="18" charset="0"/>
                  <a:cs typeface="Times New Roman" pitchFamily="18" charset="0"/>
                </a:rPr>
                <a:t>HÀNH VI SAU CÓ VI PHẠM PHÁP LUẬT PHÒNG CHỐNG TỆ NẠN XÃ HỘI KHÔNG? VÌ SAO?</a:t>
              </a:r>
              <a:endParaRPr lang="en-US" sz="2400"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400" dirty="0" err="1">
                  <a:solidFill>
                    <a:prstClr val="black"/>
                  </a:solidFill>
                  <a:latin typeface="Times New Roman" panose="02020603050405020304" pitchFamily="18" charset="0"/>
                  <a:cs typeface="Times New Roman" panose="02020603050405020304" pitchFamily="18" charset="0"/>
                </a:rPr>
                <a:t>Chị</a:t>
              </a:r>
              <a:r>
                <a:rPr lang="en-US" sz="2400" dirty="0">
                  <a:solidFill>
                    <a:prstClr val="black"/>
                  </a:solidFill>
                  <a:latin typeface="Times New Roman" panose="02020603050405020304" pitchFamily="18" charset="0"/>
                  <a:cs typeface="Times New Roman" panose="02020603050405020304" pitchFamily="18" charset="0"/>
                </a:rPr>
                <a:t> T </a:t>
              </a:r>
              <a:r>
                <a:rPr lang="en-US" sz="2400" dirty="0" err="1">
                  <a:solidFill>
                    <a:prstClr val="black"/>
                  </a:solidFill>
                  <a:latin typeface="Times New Roman" panose="02020603050405020304" pitchFamily="18" charset="0"/>
                  <a:cs typeface="Times New Roman" panose="02020603050405020304" pitchFamily="18" charset="0"/>
                </a:rPr>
                <a:t>tổ</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mọi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người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đánh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bạc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tại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nhà</a:t>
              </a:r>
              <a:r>
                <a:rPr lang="en-US" sz="2400" dirty="0">
                  <a:solidFill>
                    <a:prstClr val="black"/>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6392" name="Picture 2" descr="D:\ẢNH LÀM CHIPI\MOI NHAT\84.jpg">
              <a:extLst>
                <a:ext uri="{FF2B5EF4-FFF2-40B4-BE49-F238E27FC236}">
                  <a16:creationId xmlns:a16="http://schemas.microsoft.com/office/drawing/2014/main" id="{D55ACC57-2282-4F76-0178-DCA73D2E03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7848598" y="555407"/>
              <a:ext cx="705643" cy="665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9">
            <a:extLst>
              <a:ext uri="{FF2B5EF4-FFF2-40B4-BE49-F238E27FC236}">
                <a16:creationId xmlns:a16="http://schemas.microsoft.com/office/drawing/2014/main" id="{E3EA3682-B54D-8BBF-5206-9133CBD2A0EB}"/>
              </a:ext>
            </a:extLst>
          </p:cNvPr>
          <p:cNvGrpSpPr>
            <a:grpSpLocks/>
          </p:cNvGrpSpPr>
          <p:nvPr/>
        </p:nvGrpSpPr>
        <p:grpSpPr bwMode="auto">
          <a:xfrm>
            <a:off x="2547939" y="3657601"/>
            <a:ext cx="7672387" cy="2835275"/>
            <a:chOff x="769142" y="3886200"/>
            <a:chExt cx="7672388" cy="2225702"/>
          </a:xfrm>
        </p:grpSpPr>
        <p:sp>
          <p:nvSpPr>
            <p:cNvPr id="11" name="TextBox 10">
              <a:extLst>
                <a:ext uri="{FF2B5EF4-FFF2-40B4-BE49-F238E27FC236}">
                  <a16:creationId xmlns:a16="http://schemas.microsoft.com/office/drawing/2014/main" id="{3B60D0A8-F614-BDC3-D187-C1D150A1DA26}"/>
                </a:ext>
              </a:extLst>
            </p:cNvPr>
            <p:cNvSpPr txBox="1"/>
            <p:nvPr/>
          </p:nvSpPr>
          <p:spPr>
            <a:xfrm>
              <a:off x="1202529" y="3886200"/>
              <a:ext cx="7239001" cy="1691241"/>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algn="ctr" fontAlgn="base">
                <a:spcBef>
                  <a:spcPct val="0"/>
                </a:spcBef>
                <a:spcAft>
                  <a:spcPct val="0"/>
                </a:spcAft>
                <a:defRPr/>
              </a:pPr>
              <a:r>
                <a:rPr lang="en-US" sz="2200" b="1" dirty="0" err="1">
                  <a:solidFill>
                    <a:srgbClr val="FF0000"/>
                  </a:solidFill>
                  <a:latin typeface="Times New Roman" pitchFamily="18" charset="0"/>
                  <a:cs typeface="Times New Roman" pitchFamily="18" charset="0"/>
                </a:rPr>
                <a:t>Có</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Vì</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pháp</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luật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nghiêm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cấm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hành</a:t>
              </a:r>
              <a:r>
                <a:rPr lang="en-US" sz="2200" b="1" dirty="0">
                  <a:solidFill>
                    <a:srgbClr val="FF0000"/>
                  </a:solidFill>
                  <a:latin typeface="Times New Roman" pitchFamily="18" charset="0"/>
                  <a:cs typeface="Times New Roman" pitchFamily="18" charset="0"/>
                </a:rPr>
                <a:t> vi </a:t>
              </a:r>
              <a:r>
                <a:rPr lang="en-US" sz="2200" b="1" dirty="0" err="1">
                  <a:solidFill>
                    <a:srgbClr val="FF0000"/>
                  </a:solidFill>
                  <a:latin typeface="Times New Roman" pitchFamily="18" charset="0"/>
                  <a:cs typeface="Times New Roman" pitchFamily="18" charset="0"/>
                </a:rPr>
                <a:t>đánh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bạc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tổ</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chức</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đánh</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bạc</a:t>
              </a:r>
              <a:r>
                <a:rPr lang="en-US" sz="2200" b="1" dirty="0">
                  <a:solidFill>
                    <a:srgbClr val="FF0000"/>
                  </a:solidFill>
                  <a:latin typeface="Times New Roman" pitchFamily="18" charset="0"/>
                  <a:cs typeface="Times New Roman" pitchFamily="18" charset="0"/>
                </a:rPr>
                <a:t>.</a:t>
              </a: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a:p>
              <a:pPr fontAlgn="base">
                <a:spcBef>
                  <a:spcPct val="0"/>
                </a:spcBef>
                <a:spcAft>
                  <a:spcPct val="0"/>
                </a:spcAft>
                <a:defRPr/>
              </a:pPr>
              <a:endParaRPr lang="en-US" dirty="0">
                <a:solidFill>
                  <a:prstClr val="black"/>
                </a:solidFill>
                <a:latin typeface="Calibri"/>
              </a:endParaRPr>
            </a:p>
          </p:txBody>
        </p:sp>
        <p:pic>
          <p:nvPicPr>
            <p:cNvPr id="16390" name="Picture 2" descr="D:\ẢNH LÀM CHIPI\MOI NHAT\84.jpg">
              <a:extLst>
                <a:ext uri="{FF2B5EF4-FFF2-40B4-BE49-F238E27FC236}">
                  <a16:creationId xmlns:a16="http://schemas.microsoft.com/office/drawing/2014/main" id="{28701B54-F22B-2AB9-3FC7-D55253920B5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142" y="5261984"/>
              <a:ext cx="866775" cy="849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299B9F-2983-3E76-0027-8570B60D965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934326" y="0"/>
            <a:ext cx="4257674" cy="6724650"/>
          </a:xfrm>
          <a:prstGeom prst="rect">
            <a:avLst/>
          </a:prstGeom>
        </p:spPr>
      </p:pic>
      <p:sp>
        <p:nvSpPr>
          <p:cNvPr id="3" name="Rectangle 2">
            <a:extLst>
              <a:ext uri="{FF2B5EF4-FFF2-40B4-BE49-F238E27FC236}">
                <a16:creationId xmlns:a16="http://schemas.microsoft.com/office/drawing/2014/main" id="{6201A475-8125-88B8-CB7B-24E6E49B204E}"/>
              </a:ext>
            </a:extLst>
          </p:cNvPr>
          <p:cNvSpPr/>
          <p:nvPr/>
        </p:nvSpPr>
        <p:spPr>
          <a:xfrm>
            <a:off x="8172451" y="719435"/>
            <a:ext cx="3781424"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dirty="0" err="1">
                <a:ln/>
                <a:solidFill>
                  <a:schemeClr val="accent4"/>
                </a:solidFill>
              </a:rPr>
              <a:t>Trò</a:t>
            </a:r>
            <a:r>
              <a:rPr lang="en-US" sz="5400" b="1" dirty="0">
                <a:ln/>
                <a:solidFill>
                  <a:schemeClr val="accent4"/>
                </a:solidFill>
              </a:rPr>
              <a:t> </a:t>
            </a:r>
            <a:r>
              <a:rPr lang="en-US" sz="5400" b="1" dirty="0" err="1">
                <a:ln/>
                <a:solidFill>
                  <a:schemeClr val="accent4"/>
                </a:solidFill>
              </a:rPr>
              <a:t>chơi</a:t>
            </a:r>
            <a:r>
              <a:rPr lang="en-US" sz="5400" b="1" dirty="0">
                <a:ln/>
                <a:solidFill>
                  <a:schemeClr val="accent4"/>
                </a:solidFill>
              </a:rPr>
              <a:t> </a:t>
            </a:r>
            <a:r>
              <a:rPr lang="en-US" sz="5400" b="1" dirty="0" err="1">
                <a:ln/>
                <a:solidFill>
                  <a:schemeClr val="accent4"/>
                </a:solidFill>
              </a:rPr>
              <a:t>đóng</a:t>
            </a:r>
            <a:r>
              <a:rPr lang="en-US" sz="5400" b="1" dirty="0">
                <a:ln/>
                <a:solidFill>
                  <a:schemeClr val="accent4"/>
                </a:solidFill>
              </a:rPr>
              <a:t> </a:t>
            </a:r>
            <a:r>
              <a:rPr lang="en-US" sz="5400" b="1" dirty="0" err="1">
                <a:ln/>
                <a:solidFill>
                  <a:schemeClr val="accent4"/>
                </a:solidFill>
              </a:rPr>
              <a:t>vai</a:t>
            </a:r>
            <a:endParaRPr lang="en-US" sz="5400" b="1" cap="none" spc="0" dirty="0">
              <a:ln/>
              <a:solidFill>
                <a:schemeClr val="accent4"/>
              </a:solidFill>
              <a:effectLst/>
            </a:endParaRPr>
          </a:p>
        </p:txBody>
      </p:sp>
      <p:sp>
        <p:nvSpPr>
          <p:cNvPr id="6" name="TextBox 5">
            <a:extLst>
              <a:ext uri="{FF2B5EF4-FFF2-40B4-BE49-F238E27FC236}">
                <a16:creationId xmlns:a16="http://schemas.microsoft.com/office/drawing/2014/main" id="{5EDECD02-E3BB-A026-F676-8FBC7C1B0CEA}"/>
              </a:ext>
            </a:extLst>
          </p:cNvPr>
          <p:cNvSpPr txBox="1"/>
          <p:nvPr/>
        </p:nvSpPr>
        <p:spPr>
          <a:xfrm>
            <a:off x="533400" y="1756113"/>
            <a:ext cx="6772275" cy="2308324"/>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2</a:t>
            </a:r>
            <a:r>
              <a:rPr lang="vi-VN" sz="2400" b="1" dirty="0">
                <a:latin typeface="+mj-lt"/>
              </a:rPr>
              <a:t>. Em sẽ ứng xử như thế nào trong các trường hợp sau?</a:t>
            </a:r>
            <a:endParaRPr lang="en-US" sz="2400" b="1" dirty="0">
              <a:latin typeface="+mj-lt"/>
            </a:endParaRPr>
          </a:p>
          <a:p>
            <a:r>
              <a:rPr lang="en-US" sz="2400" dirty="0">
                <a:latin typeface="Times New Roman" panose="02020603050405020304" pitchFamily="18" charset="0"/>
                <a:cs typeface="Times New Roman" panose="02020603050405020304" pitchFamily="18" charset="0"/>
              </a:rPr>
              <a:t>a)</a:t>
            </a:r>
            <a:r>
              <a:rPr lang="en-US" sz="2400" dirty="0">
                <a:latin typeface="+mj-lt"/>
              </a:rPr>
              <a:t> </a:t>
            </a:r>
            <a:r>
              <a:rPr lang="vi-VN" sz="2400" dirty="0">
                <a:latin typeface="+mj-lt"/>
              </a:rPr>
              <a:t>Bạn mời hút heroin.</a:t>
            </a:r>
            <a:endParaRPr lang="en-US" sz="2400" dirty="0">
              <a:latin typeface="+mj-lt"/>
            </a:endParaRPr>
          </a:p>
          <a:p>
            <a:r>
              <a:rPr lang="vi-VN" sz="2400" dirty="0">
                <a:latin typeface="+mj-lt"/>
              </a:rPr>
              <a:t>b) Bạn rủ chơi bài ăn tiền.</a:t>
            </a:r>
            <a:endParaRPr lang="en-US" sz="2400" dirty="0">
              <a:latin typeface="+mj-lt"/>
            </a:endParaRPr>
          </a:p>
          <a:p>
            <a:r>
              <a:rPr lang="vi-VN" sz="2400" dirty="0">
                <a:latin typeface="+mj-lt"/>
              </a:rPr>
              <a:t>c) Người lạ rủ đi chơi.</a:t>
            </a:r>
            <a:endParaRPr lang="en-US" sz="2400" dirty="0">
              <a:latin typeface="+mj-lt"/>
            </a:endParaRPr>
          </a:p>
          <a:p>
            <a:r>
              <a:rPr lang="vi-VN" sz="2400" dirty="0">
                <a:latin typeface="+mj-lt"/>
              </a:rPr>
              <a:t>d) Người khác nhờ mang hộ đồ mà không rõ là gì.</a:t>
            </a:r>
            <a:endParaRPr lang="en-US" sz="2400" dirty="0">
              <a:latin typeface="+mj-lt"/>
            </a:endParaRPr>
          </a:p>
        </p:txBody>
      </p:sp>
    </p:spTree>
    <p:extLst>
      <p:ext uri="{BB962C8B-B14F-4D97-AF65-F5344CB8AC3E}">
        <p14:creationId xmlns:p14="http://schemas.microsoft.com/office/powerpoint/2010/main" val="260629216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41CD64E-7C9E-3D8D-1952-81B07AC7790A}"/>
              </a:ext>
            </a:extLst>
          </p:cNvPr>
          <p:cNvPicPr>
            <a:picLocks noChangeAspect="1"/>
          </p:cNvPicPr>
          <p:nvPr/>
        </p:nvPicPr>
        <p:blipFill>
          <a:blip r:embed="rId2"/>
          <a:stretch>
            <a:fillRect/>
          </a:stretch>
        </p:blipFill>
        <p:spPr>
          <a:xfrm>
            <a:off x="0" y="109537"/>
            <a:ext cx="4514850" cy="4505325"/>
          </a:xfrm>
          <a:prstGeom prst="rect">
            <a:avLst/>
          </a:prstGeom>
        </p:spPr>
      </p:pic>
      <p:sp>
        <p:nvSpPr>
          <p:cNvPr id="7" name="Rectangle 6">
            <a:extLst>
              <a:ext uri="{FF2B5EF4-FFF2-40B4-BE49-F238E27FC236}">
                <a16:creationId xmlns:a16="http://schemas.microsoft.com/office/drawing/2014/main" id="{147B273F-6C72-2FB7-8400-9021DCEA4375}"/>
              </a:ext>
            </a:extLst>
          </p:cNvPr>
          <p:cNvSpPr/>
          <p:nvPr/>
        </p:nvSpPr>
        <p:spPr>
          <a:xfrm>
            <a:off x="473806" y="262235"/>
            <a:ext cx="3460019" cy="1446550"/>
          </a:xfrm>
          <a:prstGeom prst="rect">
            <a:avLst/>
          </a:prstGeom>
          <a:noFill/>
        </p:spPr>
        <p:txBody>
          <a:bodyPr wrap="square" lIns="91440" tIns="45720" rIns="91440" bIns="45720">
            <a:spAutoFit/>
          </a:bodyPr>
          <a:lstStyle/>
          <a:p>
            <a:pPr algn="ctr"/>
            <a:r>
              <a:rPr lang="en-US" sz="4400" b="0" cap="none" spc="0" dirty="0">
                <a:ln w="0"/>
                <a:solidFill>
                  <a:srgbClr val="00B050"/>
                </a:solidFill>
                <a:effectLst>
                  <a:outerShdw blurRad="38100" dist="25400" dir="5400000" algn="ctr" rotWithShape="0">
                    <a:srgbClr val="6E747A">
                      <a:alpha val="43000"/>
                    </a:srgbClr>
                  </a:outerShdw>
                </a:effectLst>
              </a:rPr>
              <a:t>HOẠT ĐỘNG MỞ ĐẦU</a:t>
            </a:r>
          </a:p>
        </p:txBody>
      </p:sp>
      <p:pic>
        <p:nvPicPr>
          <p:cNvPr id="2052" name="Picture 4" descr="Mục này có hình ảnh của: ">
            <a:extLst>
              <a:ext uri="{FF2B5EF4-FFF2-40B4-BE49-F238E27FC236}">
                <a16:creationId xmlns:a16="http://schemas.microsoft.com/office/drawing/2014/main" id="{9C477063-82A6-8109-843E-C673264C125D}"/>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681787" y="109537"/>
            <a:ext cx="6036407" cy="29908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4C8F13E1-80DF-F6C1-C6DC-8F377A7DE0BE}"/>
              </a:ext>
            </a:extLst>
          </p:cNvPr>
          <p:cNvSpPr/>
          <p:nvPr/>
        </p:nvSpPr>
        <p:spPr>
          <a:xfrm>
            <a:off x="6181725" y="711398"/>
            <a:ext cx="2838450" cy="1569660"/>
          </a:xfrm>
          <a:prstGeom prst="rect">
            <a:avLst/>
          </a:prstGeom>
          <a:noFill/>
        </p:spPr>
        <p:txBody>
          <a:bodyPr wrap="square" lIns="91440" tIns="45720" rIns="91440" bIns="45720">
            <a:spAutoFit/>
          </a:bodyPr>
          <a:lstStyle/>
          <a:p>
            <a:pPr algn="ctr"/>
            <a:r>
              <a:rPr lang="en-US" sz="4800" b="1" cap="none" spc="0" dirty="0">
                <a:ln w="12700" cmpd="sng">
                  <a:solidFill>
                    <a:schemeClr val="accent4"/>
                  </a:solidFill>
                  <a:prstDash val="solid"/>
                </a:ln>
                <a:solidFill>
                  <a:schemeClr val="accent2"/>
                </a:solidFill>
                <a:effectLst/>
              </a:rPr>
              <a:t>Ai </a:t>
            </a:r>
            <a:r>
              <a:rPr lang="en-US" sz="4800" b="1" cap="none" spc="0" dirty="0" err="1">
                <a:ln w="12700" cmpd="sng">
                  <a:solidFill>
                    <a:schemeClr val="accent4"/>
                  </a:solidFill>
                  <a:prstDash val="solid"/>
                </a:ln>
                <a:solidFill>
                  <a:schemeClr val="accent2"/>
                </a:solidFill>
                <a:effectLst/>
              </a:rPr>
              <a:t>là</a:t>
            </a:r>
            <a:r>
              <a:rPr lang="en-US" sz="4800" b="1" cap="none" spc="0" dirty="0">
                <a:ln w="12700" cmpd="sng">
                  <a:solidFill>
                    <a:schemeClr val="accent4"/>
                  </a:solidFill>
                  <a:prstDash val="solid"/>
                </a:ln>
                <a:solidFill>
                  <a:schemeClr val="accent2"/>
                </a:solidFill>
                <a:effectLst/>
              </a:rPr>
              <a:t> </a:t>
            </a:r>
            <a:r>
              <a:rPr lang="en-US" sz="4800" b="1" cap="none" spc="0" dirty="0" err="1">
                <a:ln w="12700" cmpd="sng">
                  <a:solidFill>
                    <a:schemeClr val="accent4"/>
                  </a:solidFill>
                  <a:prstDash val="solid"/>
                </a:ln>
                <a:solidFill>
                  <a:schemeClr val="accent2"/>
                </a:solidFill>
                <a:effectLst/>
              </a:rPr>
              <a:t>nhà</a:t>
            </a:r>
            <a:r>
              <a:rPr lang="en-US" sz="4800" b="1" cap="none" spc="0" dirty="0">
                <a:ln w="12700" cmpd="sng">
                  <a:solidFill>
                    <a:schemeClr val="accent4"/>
                  </a:solidFill>
                  <a:prstDash val="solid"/>
                </a:ln>
                <a:solidFill>
                  <a:schemeClr val="accent2"/>
                </a:solidFill>
                <a:effectLst/>
              </a:rPr>
              <a:t> </a:t>
            </a:r>
            <a:r>
              <a:rPr lang="en-US" sz="4800" b="1" cap="none" spc="0" dirty="0" err="1">
                <a:ln w="12700" cmpd="sng">
                  <a:solidFill>
                    <a:schemeClr val="accent4"/>
                  </a:solidFill>
                  <a:prstDash val="solid"/>
                </a:ln>
                <a:solidFill>
                  <a:schemeClr val="accent2"/>
                </a:solidFill>
                <a:effectLst/>
              </a:rPr>
              <a:t>thông</a:t>
            </a:r>
            <a:r>
              <a:rPr lang="en-US" sz="4800" b="1" cap="none" spc="0" dirty="0">
                <a:ln w="12700" cmpd="sng">
                  <a:solidFill>
                    <a:schemeClr val="accent4"/>
                  </a:solidFill>
                  <a:prstDash val="solid"/>
                </a:ln>
                <a:solidFill>
                  <a:schemeClr val="accent2"/>
                </a:solidFill>
                <a:effectLst/>
              </a:rPr>
              <a:t> </a:t>
            </a:r>
            <a:r>
              <a:rPr lang="en-US" sz="4800" b="1" cap="none" spc="0" dirty="0" err="1">
                <a:ln w="12700" cmpd="sng">
                  <a:solidFill>
                    <a:schemeClr val="accent4"/>
                  </a:solidFill>
                  <a:prstDash val="solid"/>
                </a:ln>
                <a:solidFill>
                  <a:schemeClr val="accent2"/>
                </a:solidFill>
                <a:effectLst/>
              </a:rPr>
              <a:t>thái</a:t>
            </a:r>
            <a:endParaRPr lang="en-US" sz="4800" b="1" cap="none" spc="0" dirty="0">
              <a:ln w="12700" cmpd="sng">
                <a:solidFill>
                  <a:schemeClr val="accent4"/>
                </a:solidFill>
                <a:prstDash val="solid"/>
              </a:ln>
              <a:solidFill>
                <a:schemeClr val="accent2"/>
              </a:solidFill>
              <a:effectLst/>
            </a:endParaRPr>
          </a:p>
        </p:txBody>
      </p:sp>
      <p:sp>
        <p:nvSpPr>
          <p:cNvPr id="10" name="Thought Bubble: Cloud 9">
            <a:extLst>
              <a:ext uri="{FF2B5EF4-FFF2-40B4-BE49-F238E27FC236}">
                <a16:creationId xmlns:a16="http://schemas.microsoft.com/office/drawing/2014/main" id="{FFD59BE8-191A-D66F-78D4-BE61BAF9B3E5}"/>
              </a:ext>
            </a:extLst>
          </p:cNvPr>
          <p:cNvSpPr/>
          <p:nvPr/>
        </p:nvSpPr>
        <p:spPr>
          <a:xfrm>
            <a:off x="3076575" y="2724150"/>
            <a:ext cx="6619875" cy="3095625"/>
          </a:xfrm>
          <a:prstGeom prst="cloudCallout">
            <a:avLst>
              <a:gd name="adj1" fmla="val -39266"/>
              <a:gd name="adj2" fmla="val 76654"/>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effectLst/>
                <a:latin typeface="Times New Roman" panose="02020603050405020304" pitchFamily="18" charset="0"/>
                <a:ea typeface="Calibri" panose="020F0502020204030204" pitchFamily="34" charset="0"/>
              </a:rPr>
              <a:t>Hãy</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trình</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bày</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những</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hiểu</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biết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của</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em</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về</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pháp</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luật</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phòng</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chống</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tệ</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nạn</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xã</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hội</a:t>
            </a:r>
            <a:r>
              <a:rPr lang="en-US" sz="3200" b="1" dirty="0">
                <a:effectLst/>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19781452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E2FE03-17FA-F695-DDE2-1ED2745D1416}"/>
              </a:ext>
            </a:extLst>
          </p:cNvPr>
          <p:cNvPicPr>
            <a:picLocks noChangeAspect="1"/>
          </p:cNvPicPr>
          <p:nvPr/>
        </p:nvPicPr>
        <p:blipFill>
          <a:blip r:embed="rId2"/>
          <a:stretch>
            <a:fillRect/>
          </a:stretch>
        </p:blipFill>
        <p:spPr>
          <a:xfrm>
            <a:off x="-1" y="0"/>
            <a:ext cx="12125325" cy="6858000"/>
          </a:xfrm>
          <a:prstGeom prst="rect">
            <a:avLst/>
          </a:prstGeom>
        </p:spPr>
      </p:pic>
      <p:sp>
        <p:nvSpPr>
          <p:cNvPr id="3" name="TextBox 2">
            <a:extLst>
              <a:ext uri="{FF2B5EF4-FFF2-40B4-BE49-F238E27FC236}">
                <a16:creationId xmlns:a16="http://schemas.microsoft.com/office/drawing/2014/main" id="{7F97C76F-EC83-AC5E-E838-DE586C27CA78}"/>
              </a:ext>
            </a:extLst>
          </p:cNvPr>
          <p:cNvSpPr txBox="1"/>
          <p:nvPr/>
        </p:nvSpPr>
        <p:spPr>
          <a:xfrm>
            <a:off x="138111" y="132219"/>
            <a:ext cx="11849099" cy="5262979"/>
          </a:xfrm>
          <a:prstGeom prst="rect">
            <a:avLst/>
          </a:prstGeom>
          <a:noFill/>
        </p:spPr>
        <p:txBody>
          <a:bodyPr wrap="square">
            <a:spAutoFit/>
          </a:body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vi-VN" sz="2400" b="1" dirty="0">
                <a:latin typeface="Times New Roman" panose="02020603050405020304" pitchFamily="18" charset="0"/>
                <a:cs typeface="Times New Roman" panose="02020603050405020304" pitchFamily="18" charset="0"/>
              </a:rPr>
              <a:t>3</a:t>
            </a:r>
            <a:r>
              <a:rPr lang="vi-VN" sz="2400" dirty="0">
                <a:latin typeface="Times New Roman" panose="02020603050405020304" pitchFamily="18" charset="0"/>
                <a:cs typeface="Times New Roman" panose="02020603050405020304" pitchFamily="18" charset="0"/>
              </a:rPr>
              <a:t>. K đã từng bị nghiện và đi cai nghiện thành công. Một lần tham gia sinh nhật, K thấy là các bạn có ý định thu hút ma tuý. Từ những hậu quả mà bản thân tr</a:t>
            </a:r>
            <a:r>
              <a:rPr lang="en-US" sz="2400" dirty="0">
                <a:latin typeface="Times New Roman" panose="02020603050405020304" pitchFamily="18" charset="0"/>
                <a:cs typeface="Times New Roman" panose="02020603050405020304" pitchFamily="18" charset="0"/>
              </a:rPr>
              <a:t>ả</a:t>
            </a:r>
            <a:r>
              <a:rPr lang="vi-VN" sz="2400" dirty="0">
                <a:latin typeface="Times New Roman" panose="02020603050405020304" pitchFamily="18" charset="0"/>
                <a:cs typeface="Times New Roman" panose="02020603050405020304" pitchFamily="18" charset="0"/>
              </a:rPr>
              <a:t>i qua, K đã khuyên ngăn các bạn là không nên thử.</a:t>
            </a:r>
            <a:r>
              <a:rPr lang="en-US" sz="2400" dirty="0">
                <a:latin typeface="Times New Roman" panose="02020603050405020304" pitchFamily="18" charset="0"/>
                <a:cs typeface="Times New Roman" panose="02020603050405020304" pitchFamily="18" charset="0"/>
              </a:rPr>
              <a:t> </a:t>
            </a:r>
          </a:p>
          <a:p>
            <a:r>
              <a:rPr lang="vi-VN" sz="2400" i="1" dirty="0">
                <a:latin typeface="Times New Roman" panose="02020603050405020304" pitchFamily="18" charset="0"/>
                <a:cs typeface="Times New Roman" panose="02020603050405020304" pitchFamily="18" charset="0"/>
              </a:rPr>
              <a:t>Em hãy nhận xét thái độ và hành vi của K trong trường hợp trên.</a:t>
            </a:r>
            <a:endParaRPr lang="en-US" sz="2400" i="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4</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Qua tìm hiểu, biết D (13 tuổi) là người hi</a:t>
            </a:r>
            <a:r>
              <a:rPr lang="en-US" sz="2400" dirty="0">
                <a:latin typeface="Times New Roman" panose="02020603050405020304" pitchFamily="18" charset="0"/>
                <a:cs typeface="Times New Roman" panose="02020603050405020304" pitchFamily="18" charset="0"/>
              </a:rPr>
              <a:t>ế</a:t>
            </a:r>
            <a:r>
              <a:rPr lang="vi-VN" sz="2400" dirty="0">
                <a:latin typeface="Times New Roman" panose="02020603050405020304" pitchFamily="18" charset="0"/>
                <a:cs typeface="Times New Roman" panose="02020603050405020304" pitchFamily="18" charset="0"/>
              </a:rPr>
              <a:t>u thắng và đua đòi nên anh Y đã trực tiếp giới thiệu và cho D hút thử một loại thuốc lá điện tử. Khi thấy D bắt đầu nghiện, anh Y đề nghị D hãy giới thiệu sản phẩm đó đến bạn bè để bán hàng.</a:t>
            </a:r>
            <a:r>
              <a:rPr lang="en-US" sz="2400" dirty="0">
                <a:latin typeface="Times New Roman" panose="02020603050405020304" pitchFamily="18" charset="0"/>
                <a:cs typeface="Times New Roman" panose="02020603050405020304" pitchFamily="18" charset="0"/>
              </a:rPr>
              <a:t> </a:t>
            </a:r>
          </a:p>
          <a:p>
            <a:r>
              <a:rPr lang="vi-VN" sz="2400" i="1" dirty="0">
                <a:latin typeface="Times New Roman" panose="02020603050405020304" pitchFamily="18" charset="0"/>
                <a:cs typeface="Times New Roman" panose="02020603050405020304" pitchFamily="18" charset="0"/>
              </a:rPr>
              <a:t>Theo em, hành vi của anh Y có vi phạm pháp luật không? Vì sao?</a:t>
            </a:r>
            <a:endParaRPr lang="en-US" sz="2400" i="1" dirty="0">
              <a:latin typeface="Times New Roman" panose="02020603050405020304" pitchFamily="18" charset="0"/>
              <a:cs typeface="Times New Roman" panose="02020603050405020304" pitchFamily="18" charset="0"/>
            </a:endParaRPr>
          </a:p>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5</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Trư</a:t>
            </a:r>
            <a:r>
              <a:rPr lang="en-US" sz="2400" dirty="0">
                <a:latin typeface="Times New Roman" panose="02020603050405020304" pitchFamily="18" charset="0"/>
                <a:cs typeface="Times New Roman" panose="02020603050405020304" pitchFamily="18" charset="0"/>
              </a:rPr>
              <a:t>ờ</a:t>
            </a:r>
            <a:r>
              <a:rPr lang="vi-VN" sz="2400" dirty="0">
                <a:latin typeface="Times New Roman" panose="02020603050405020304" pitchFamily="18" charset="0"/>
                <a:cs typeface="Times New Roman" panose="02020603050405020304" pitchFamily="18" charset="0"/>
              </a:rPr>
              <a:t>ng của C tổ chức tuyên truyền phòng, chống ma tuý cho mọi người. Tuy nhiên C lại cho rằng việc tuyên truyền phòng, chống ma tuý là trách nhiệm của người lớn, học sinh không cần tham gia.</a:t>
            </a:r>
            <a:endParaRPr lang="en-US" sz="2400" dirty="0">
              <a:latin typeface="Times New Roman" panose="02020603050405020304" pitchFamily="18" charset="0"/>
              <a:cs typeface="Times New Roman" panose="02020603050405020304" pitchFamily="18" charset="0"/>
            </a:endParaRPr>
          </a:p>
          <a:p>
            <a:pPr marL="457200" indent="-457200">
              <a:buAutoNum type="alphaLcParenR"/>
            </a:pPr>
            <a:r>
              <a:rPr lang="vi-VN" sz="2400" i="1" dirty="0">
                <a:latin typeface="Times New Roman" panose="02020603050405020304" pitchFamily="18" charset="0"/>
                <a:cs typeface="Times New Roman" panose="02020603050405020304" pitchFamily="18" charset="0"/>
              </a:rPr>
              <a:t>Em có đồng tình với suy nghĩ của C không? Vì sao?</a:t>
            </a:r>
            <a:endParaRPr lang="en-US" sz="2400" i="1" dirty="0">
              <a:latin typeface="Times New Roman" panose="02020603050405020304" pitchFamily="18" charset="0"/>
              <a:cs typeface="Times New Roman" panose="02020603050405020304" pitchFamily="18" charset="0"/>
            </a:endParaRPr>
          </a:p>
          <a:p>
            <a:pPr marL="457200" indent="-457200">
              <a:buAutoNum type="alphaLcParenR"/>
            </a:pPr>
            <a:r>
              <a:rPr lang="vi-VN" sz="2400" i="1" dirty="0">
                <a:latin typeface="Times New Roman" panose="02020603050405020304" pitchFamily="18" charset="0"/>
                <a:cs typeface="Times New Roman" panose="02020603050405020304" pitchFamily="18" charset="0"/>
              </a:rPr>
              <a:t>Nếu là bạn của C, em sẽ làm thế nào để giúp C hiểu được trách nhiệm của mình trong phòng, chống tệ nạn xã</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hội</a:t>
            </a:r>
            <a:r>
              <a:rPr lang="en-US" sz="2400" i="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734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87E3DAA-E396-4FAE-B7AB-11C4DEC10C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250" y="1"/>
            <a:ext cx="12192000" cy="6857999"/>
          </a:xfrm>
          <a:prstGeom prst="rect">
            <a:avLst/>
          </a:prstGeom>
        </p:spPr>
      </p:pic>
      <p:pic>
        <p:nvPicPr>
          <p:cNvPr id="2" name="图片 6">
            <a:extLst>
              <a:ext uri="{FF2B5EF4-FFF2-40B4-BE49-F238E27FC236}">
                <a16:creationId xmlns:a16="http://schemas.microsoft.com/office/drawing/2014/main" id="{FB6E761C-C8D6-4D13-BAE7-1C1FF426AB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102" y="2792936"/>
            <a:ext cx="1774413" cy="3955199"/>
          </a:xfrm>
          <a:prstGeom prst="rect">
            <a:avLst/>
          </a:prstGeom>
        </p:spPr>
      </p:pic>
      <p:pic>
        <p:nvPicPr>
          <p:cNvPr id="5" name="图片 2">
            <a:extLst>
              <a:ext uri="{FF2B5EF4-FFF2-40B4-BE49-F238E27FC236}">
                <a16:creationId xmlns:a16="http://schemas.microsoft.com/office/drawing/2014/main" id="{011E1504-3C29-4E22-BF62-C8AC9D8599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722" y="-134300"/>
            <a:ext cx="1694696" cy="1346220"/>
          </a:xfrm>
          <a:prstGeom prst="rect">
            <a:avLst/>
          </a:prstGeom>
        </p:spPr>
      </p:pic>
      <p:pic>
        <p:nvPicPr>
          <p:cNvPr id="6" name="图片 66">
            <a:extLst>
              <a:ext uri="{FF2B5EF4-FFF2-40B4-BE49-F238E27FC236}">
                <a16:creationId xmlns:a16="http://schemas.microsoft.com/office/drawing/2014/main" id="{E0106C5C-2049-42A2-8771-7304C6CFFC2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1245275" y="-20430"/>
            <a:ext cx="7990800" cy="970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a:extLst>
              <a:ext uri="{FF2B5EF4-FFF2-40B4-BE49-F238E27FC236}">
                <a16:creationId xmlns:a16="http://schemas.microsoft.com/office/drawing/2014/main" id="{F8A9EDE8-E157-499D-A393-DEEED3A6142A}"/>
              </a:ext>
            </a:extLst>
          </p:cNvPr>
          <p:cNvSpPr txBox="1">
            <a:spLocks noChangeArrowheads="1"/>
          </p:cNvSpPr>
          <p:nvPr/>
        </p:nvSpPr>
        <p:spPr bwMode="auto">
          <a:xfrm>
            <a:off x="2788169" y="154860"/>
            <a:ext cx="5869355" cy="661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THẢO LUẬN THEO BÀN</a:t>
            </a:r>
            <a:endParaRPr kumimoji="0" lang="en-US" altLang="en-US" sz="2000" b="0" i="0" u="none" strike="noStrike" kern="1200" cap="none" spc="0" normalizeH="0" baseline="0" noProof="0" dirty="0">
              <a:ln>
                <a:noFill/>
              </a:ln>
              <a:solidFill>
                <a:srgbClr val="5F5F5F"/>
              </a:solidFill>
              <a:effectLst/>
              <a:uLnTx/>
              <a:uFillTx/>
              <a:latin typeface="Times New Roman" panose="02020603050405020304" pitchFamily="18" charset="0"/>
              <a:ea typeface="+mn-ea"/>
              <a:cs typeface="Times New Roman" panose="02020603050405020304" pitchFamily="18" charset="0"/>
            </a:endParaRPr>
          </a:p>
        </p:txBody>
      </p:sp>
      <p:sp>
        <p:nvSpPr>
          <p:cNvPr id="9" name="TextBox 8">
            <a:extLst>
              <a:ext uri="{FF2B5EF4-FFF2-40B4-BE49-F238E27FC236}">
                <a16:creationId xmlns:a16="http://schemas.microsoft.com/office/drawing/2014/main" id="{515ABEDB-8C8E-7A2A-83B3-3889A10A018D}"/>
              </a:ext>
            </a:extLst>
          </p:cNvPr>
          <p:cNvSpPr txBox="1"/>
          <p:nvPr/>
        </p:nvSpPr>
        <p:spPr>
          <a:xfrm>
            <a:off x="1409699" y="1972383"/>
            <a:ext cx="10125075" cy="954107"/>
          </a:xfrm>
          <a:prstGeom prst="rect">
            <a:avLst/>
          </a:prstGeom>
          <a:noFill/>
        </p:spPr>
        <p:txBody>
          <a:bodyPr wrap="square">
            <a:spAutoFit/>
          </a:bodyPr>
          <a:lstStyle/>
          <a:p>
            <a:r>
              <a:rPr lang="en-US" sz="2800" b="1" i="1" dirty="0" err="1">
                <a:latin typeface="Times New Roman" panose="02020603050405020304" pitchFamily="18" charset="0"/>
                <a:cs typeface="Times New Roman" panose="02020603050405020304" pitchFamily="18" charset="0"/>
              </a:rPr>
              <a:t>Bài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tập</a:t>
            </a:r>
            <a:r>
              <a:rPr lang="en-US" sz="2800" b="1" i="1" dirty="0">
                <a:latin typeface="Times New Roman" panose="02020603050405020304" pitchFamily="18" charset="0"/>
                <a:cs typeface="Times New Roman" panose="02020603050405020304" pitchFamily="18" charset="0"/>
              </a:rPr>
              <a:t> 6: </a:t>
            </a:r>
            <a:r>
              <a:rPr lang="vi-VN" sz="2800" b="1" dirty="0">
                <a:latin typeface="Times New Roman" panose="02020603050405020304" pitchFamily="18" charset="0"/>
                <a:cs typeface="Times New Roman" panose="02020603050405020304" pitchFamily="18" charset="0"/>
              </a:rPr>
              <a:t>Em hãy chia sẻ các cách sống lành mạnh để phòng, tránh tệ nạn xã hội.</a:t>
            </a:r>
            <a:endParaRPr lang="en-US" sz="2800" b="1" dirty="0"/>
          </a:p>
        </p:txBody>
      </p:sp>
    </p:spTree>
    <p:extLst>
      <p:ext uri="{BB962C8B-B14F-4D97-AF65-F5344CB8AC3E}">
        <p14:creationId xmlns:p14="http://schemas.microsoft.com/office/powerpoint/2010/main" val="39624641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1+#ppt_w/2"/>
                                          </p:val>
                                        </p:tav>
                                        <p:tav tm="100000">
                                          <p:val>
                                            <p:strVal val="#ppt_x"/>
                                          </p:val>
                                        </p:tav>
                                      </p:tavLst>
                                    </p:anim>
                                    <p:anim calcmode="lin" valueType="num">
                                      <p:cBhvr additive="base">
                                        <p:cTn id="8" dur="125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0098A4-F4E1-D363-B0DB-1772CDB3DA65}"/>
              </a:ext>
            </a:extLst>
          </p:cNvPr>
          <p:cNvPicPr>
            <a:picLocks noChangeAspect="1"/>
          </p:cNvPicPr>
          <p:nvPr/>
        </p:nvPicPr>
        <p:blipFill>
          <a:blip r:embed="rId2"/>
          <a:stretch>
            <a:fillRect/>
          </a:stretch>
        </p:blipFill>
        <p:spPr>
          <a:xfrm>
            <a:off x="590550" y="0"/>
            <a:ext cx="6448425" cy="6472237"/>
          </a:xfrm>
          <a:prstGeom prst="rect">
            <a:avLst/>
          </a:prstGeom>
        </p:spPr>
      </p:pic>
      <p:sp>
        <p:nvSpPr>
          <p:cNvPr id="2" name="Rectangle 1">
            <a:extLst>
              <a:ext uri="{FF2B5EF4-FFF2-40B4-BE49-F238E27FC236}">
                <a16:creationId xmlns:a16="http://schemas.microsoft.com/office/drawing/2014/main" id="{02059319-0FC8-0865-70FB-2CC76EB11A41}"/>
              </a:ext>
            </a:extLst>
          </p:cNvPr>
          <p:cNvSpPr/>
          <p:nvPr/>
        </p:nvSpPr>
        <p:spPr>
          <a:xfrm>
            <a:off x="2171207" y="2705725"/>
            <a:ext cx="3562843"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cap="none" spc="0" dirty="0">
                <a:ln/>
                <a:effectLst/>
              </a:rPr>
              <a:t>HOẠT ĐỘNG VẬN DỤNG</a:t>
            </a:r>
          </a:p>
        </p:txBody>
      </p:sp>
      <p:sp>
        <p:nvSpPr>
          <p:cNvPr id="5" name="TextBox 4">
            <a:extLst>
              <a:ext uri="{FF2B5EF4-FFF2-40B4-BE49-F238E27FC236}">
                <a16:creationId xmlns:a16="http://schemas.microsoft.com/office/drawing/2014/main" id="{78F77FDD-5E23-030E-0D2F-7781FB32AA45}"/>
              </a:ext>
            </a:extLst>
          </p:cNvPr>
          <p:cNvSpPr txBox="1"/>
          <p:nvPr/>
        </p:nvSpPr>
        <p:spPr>
          <a:xfrm>
            <a:off x="7438532" y="1356725"/>
            <a:ext cx="4067175" cy="4433842"/>
          </a:xfrm>
          <a:prstGeom prst="rect">
            <a:avLst/>
          </a:prstGeom>
          <a:noFill/>
        </p:spPr>
        <p:txBody>
          <a:bodyPr wrap="square">
            <a:spAutoFit/>
          </a:bodyPr>
          <a:lstStyle/>
          <a:p>
            <a:pPr algn="just">
              <a:lnSpc>
                <a:spcPct val="115000"/>
              </a:lnSpc>
              <a:spcAft>
                <a:spcPts val="1000"/>
              </a:spcAft>
            </a:pPr>
            <a:r>
              <a:rPr lang="en-US" sz="2400" dirty="0">
                <a:effectLst/>
                <a:latin typeface="Times New Roman" panose="02020603050405020304" pitchFamily="18" charset="0"/>
                <a:ea typeface="Calibri" panose="020F0502020204030204" pitchFamily="34" charset="0"/>
              </a:rPr>
              <a:t>1.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hãy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vẽ</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chia </a:t>
            </a:r>
            <a:r>
              <a:rPr lang="en-US" sz="2400" dirty="0" err="1">
                <a:effectLst/>
                <a:latin typeface="Times New Roman" panose="02020603050405020304" pitchFamily="18" charset="0"/>
                <a:ea typeface="Calibri" panose="020F0502020204030204" pitchFamily="34" charset="0"/>
              </a:rPr>
              <a:t>sẻ</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dung, ý </a:t>
            </a:r>
            <a:r>
              <a:rPr lang="en-US" sz="2400" dirty="0" err="1">
                <a:effectLst/>
                <a:latin typeface="Times New Roman" panose="02020603050405020304" pitchFamily="18" charset="0"/>
                <a:ea typeface="Calibri" panose="020F0502020204030204" pitchFamily="34" charset="0"/>
              </a:rPr>
              <a:t>nghĩa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tranh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thầy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cô</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bè</a:t>
            </a:r>
            <a:r>
              <a:rPr lang="en-US" sz="2400" dirty="0">
                <a:effectLst/>
                <a:latin typeface="Times New Roman" panose="02020603050405020304" pitchFamily="18" charset="0"/>
                <a:ea typeface="Calibri" panose="020F0502020204030204" pitchFamily="34" charset="0"/>
              </a:rPr>
              <a:t>.</a:t>
            </a:r>
          </a:p>
          <a:p>
            <a:pPr algn="just">
              <a:lnSpc>
                <a:spcPct val="115000"/>
              </a:lnSpc>
              <a:spcAft>
                <a:spcPts val="1000"/>
              </a:spcAft>
            </a:pPr>
            <a:r>
              <a:rPr lang="en-US" sz="2400" dirty="0">
                <a:effectLst/>
                <a:latin typeface="Times New Roman" panose="02020603050405020304" pitchFamily="18" charset="0"/>
                <a:ea typeface="Calibri" panose="020F0502020204030204" pitchFamily="34" charset="0"/>
              </a:rPr>
              <a:t>2. </a:t>
            </a:r>
            <a:r>
              <a:rPr lang="en-US" sz="2400" dirty="0" err="1">
                <a:effectLst/>
                <a:latin typeface="Times New Roman" panose="02020603050405020304" pitchFamily="18" charset="0"/>
                <a:ea typeface="Calibri" panose="020F0502020204030204" pitchFamily="34" charset="0"/>
              </a:rPr>
              <a:t>Em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hãy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cùng</a:t>
            </a:r>
            <a:r>
              <a:rPr lang="en-US" sz="2400" dirty="0">
                <a:effectLst/>
                <a:latin typeface="Times New Roman" panose="02020603050405020304" pitchFamily="18" charset="0"/>
                <a:ea typeface="Calibri" panose="020F0502020204030204" pitchFamily="34" charset="0"/>
              </a:rPr>
              <a:t> ban </a:t>
            </a:r>
            <a:r>
              <a:rPr lang="en-US" sz="2400" dirty="0" err="1">
                <a:effectLst/>
                <a:latin typeface="Times New Roman" panose="02020603050405020304" pitchFamily="18" charset="0"/>
                <a:ea typeface="Calibri" panose="020F0502020204030204" pitchFamily="34" charset="0"/>
              </a:rPr>
              <a:t>xây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dựng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một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kịch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nội</a:t>
            </a:r>
            <a:r>
              <a:rPr lang="en-US" sz="2400" dirty="0">
                <a:effectLst/>
                <a:latin typeface="Times New Roman" panose="02020603050405020304" pitchFamily="18" charset="0"/>
                <a:ea typeface="Calibri" panose="020F0502020204030204" pitchFamily="34" charset="0"/>
              </a:rPr>
              <a:t> dung </a:t>
            </a:r>
            <a:r>
              <a:rPr lang="en-US" sz="2400" dirty="0" err="1">
                <a:effectLst/>
                <a:latin typeface="Times New Roman" panose="02020603050405020304" pitchFamily="18" charset="0"/>
                <a:ea typeface="Calibri" panose="020F0502020204030204" pitchFamily="34" charset="0"/>
              </a:rPr>
              <a:t>thực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hiện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các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quy</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định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của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tệ</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xã</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hội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đóng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vai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theo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kịch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bản</a:t>
            </a:r>
            <a:r>
              <a:rPr lang="en-US" sz="24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72099184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46E241-F73B-B266-6B5A-7EA0D4DFAEA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b="7880"/>
          <a:stretch/>
        </p:blipFill>
        <p:spPr>
          <a:xfrm>
            <a:off x="1" y="0"/>
            <a:ext cx="12106274" cy="6858000"/>
          </a:xfrm>
          <a:prstGeom prst="rect">
            <a:avLst/>
          </a:prstGeom>
        </p:spPr>
      </p:pic>
      <p:sp>
        <p:nvSpPr>
          <p:cNvPr id="3" name="Rectangle 2">
            <a:extLst>
              <a:ext uri="{FF2B5EF4-FFF2-40B4-BE49-F238E27FC236}">
                <a16:creationId xmlns:a16="http://schemas.microsoft.com/office/drawing/2014/main" id="{068899B5-2A25-0BA3-893D-BBBC405DEA78}"/>
              </a:ext>
            </a:extLst>
          </p:cNvPr>
          <p:cNvSpPr/>
          <p:nvPr/>
        </p:nvSpPr>
        <p:spPr>
          <a:xfrm rot="21080689">
            <a:off x="2522874" y="3453110"/>
            <a:ext cx="7146252" cy="1754326"/>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rgbClr val="FF0000"/>
                </a:solidFill>
                <a:effectLst/>
              </a:rPr>
              <a:t>TẠM BIỆT</a:t>
            </a:r>
          </a:p>
          <a:p>
            <a:pPr algn="ctr"/>
            <a:r>
              <a:rPr lang="en-US" sz="5400" b="1" dirty="0">
                <a:ln/>
                <a:solidFill>
                  <a:srgbClr val="FF0000"/>
                </a:solidFill>
              </a:rPr>
              <a:t>CHÚC CÁC EM HỌC TỐT!</a:t>
            </a:r>
            <a:endParaRPr lang="en-US" sz="5400" b="1" cap="none" spc="0" dirty="0">
              <a:ln/>
              <a:solidFill>
                <a:srgbClr val="FF0000"/>
              </a:solidFill>
              <a:effectLst/>
            </a:endParaRPr>
          </a:p>
        </p:txBody>
      </p:sp>
    </p:spTree>
    <p:extLst>
      <p:ext uri="{BB962C8B-B14F-4D97-AF65-F5344CB8AC3E}">
        <p14:creationId xmlns:p14="http://schemas.microsoft.com/office/powerpoint/2010/main" val="4073503707"/>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EA9AE6-8387-5CEB-7AE8-473E7604F649}"/>
              </a:ext>
            </a:extLst>
          </p:cNvPr>
          <p:cNvPicPr>
            <a:picLocks noChangeAspect="1"/>
          </p:cNvPicPr>
          <p:nvPr/>
        </p:nvPicPr>
        <p:blipFill>
          <a:blip r:embed="rId2"/>
          <a:stretch>
            <a:fillRect/>
          </a:stretch>
        </p:blipFill>
        <p:spPr>
          <a:xfrm>
            <a:off x="3948290" y="25703"/>
            <a:ext cx="8262938" cy="2695575"/>
          </a:xfrm>
          <a:prstGeom prst="rect">
            <a:avLst/>
          </a:prstGeom>
        </p:spPr>
      </p:pic>
      <p:pic>
        <p:nvPicPr>
          <p:cNvPr id="4" name="Picture 3">
            <a:extLst>
              <a:ext uri="{FF2B5EF4-FFF2-40B4-BE49-F238E27FC236}">
                <a16:creationId xmlns:a16="http://schemas.microsoft.com/office/drawing/2014/main" id="{1DC24BBC-CF95-64EC-5401-C0A581C167BA}"/>
              </a:ext>
            </a:extLst>
          </p:cNvPr>
          <p:cNvPicPr>
            <a:picLocks noChangeAspect="1"/>
          </p:cNvPicPr>
          <p:nvPr/>
        </p:nvPicPr>
        <p:blipFill>
          <a:blip r:embed="rId3"/>
          <a:stretch>
            <a:fillRect/>
          </a:stretch>
        </p:blipFill>
        <p:spPr>
          <a:xfrm>
            <a:off x="13849" y="177597"/>
            <a:ext cx="3971925" cy="6858000"/>
          </a:xfrm>
          <a:prstGeom prst="rect">
            <a:avLst/>
          </a:prstGeom>
        </p:spPr>
      </p:pic>
      <p:sp>
        <p:nvSpPr>
          <p:cNvPr id="5" name="Rectangle 4">
            <a:extLst>
              <a:ext uri="{FF2B5EF4-FFF2-40B4-BE49-F238E27FC236}">
                <a16:creationId xmlns:a16="http://schemas.microsoft.com/office/drawing/2014/main" id="{F37A572C-566D-BDAC-C8A1-4B14A77CD9DF}"/>
              </a:ext>
            </a:extLst>
          </p:cNvPr>
          <p:cNvSpPr/>
          <p:nvPr/>
        </p:nvSpPr>
        <p:spPr>
          <a:xfrm>
            <a:off x="0" y="1510010"/>
            <a:ext cx="3606798" cy="156966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800" b="1" cap="none" spc="0" dirty="0">
                <a:ln/>
                <a:solidFill>
                  <a:srgbClr val="C00000"/>
                </a:solidFill>
                <a:effectLst/>
              </a:rPr>
              <a:t>HOẠT ĐỘNG KHÁM PHÁ</a:t>
            </a:r>
          </a:p>
        </p:txBody>
      </p:sp>
      <p:sp>
        <p:nvSpPr>
          <p:cNvPr id="8" name="TextBox 7">
            <a:extLst>
              <a:ext uri="{FF2B5EF4-FFF2-40B4-BE49-F238E27FC236}">
                <a16:creationId xmlns:a16="http://schemas.microsoft.com/office/drawing/2014/main" id="{85F81D5C-80CC-B72D-8B82-E16D1B6108C0}"/>
              </a:ext>
            </a:extLst>
          </p:cNvPr>
          <p:cNvSpPr txBox="1"/>
          <p:nvPr/>
        </p:nvSpPr>
        <p:spPr>
          <a:xfrm>
            <a:off x="4274698" y="540514"/>
            <a:ext cx="7669651" cy="1631216"/>
          </a:xfrm>
          <a:prstGeom prst="rect">
            <a:avLst/>
          </a:prstGeom>
          <a:noFill/>
        </p:spPr>
        <p:txBody>
          <a:bodyPr wrap="square">
            <a:spAutoFit/>
          </a:bodyPr>
          <a:lstStyle/>
          <a:p>
            <a:r>
              <a:rPr lang="vi-VN" sz="2000" dirty="0">
                <a:latin typeface="Times New Roman" panose="02020603050405020304" pitchFamily="18" charset="0"/>
                <a:cs typeface="Times New Roman" panose="02020603050405020304" pitchFamily="18" charset="0"/>
              </a:rPr>
              <a:t>1. Từ thông tin 1, em hãy chỉ ra các hành vi vi phạm pháp luật của ông A, bạn C ở trường hợp 1 và giải thích vì sao.</a:t>
            </a:r>
          </a:p>
          <a:p>
            <a:r>
              <a:rPr lang="vi-VN" sz="2000" dirty="0">
                <a:latin typeface="Times New Roman" panose="02020603050405020304" pitchFamily="18" charset="0"/>
                <a:cs typeface="Times New Roman" panose="02020603050405020304" pitchFamily="18" charset="0"/>
              </a:rPr>
              <a:t>2. Từ thông tin 2, theo em, hành vi của ông A sẽ bị xử lí như thế nào?</a:t>
            </a:r>
          </a:p>
          <a:p>
            <a:r>
              <a:rPr lang="vi-VN" sz="2000" dirty="0">
                <a:latin typeface="Times New Roman" panose="02020603050405020304" pitchFamily="18" charset="0"/>
                <a:cs typeface="Times New Roman" panose="02020603050405020304" pitchFamily="18" charset="0"/>
              </a:rPr>
              <a:t>3. Theo em, pháp luật quy định như thế nào về phòng chống tệ nạn ma túy?</a:t>
            </a:r>
          </a:p>
        </p:txBody>
      </p:sp>
      <p:pic>
        <p:nvPicPr>
          <p:cNvPr id="13" name="Picture 12">
            <a:extLst>
              <a:ext uri="{FF2B5EF4-FFF2-40B4-BE49-F238E27FC236}">
                <a16:creationId xmlns:a16="http://schemas.microsoft.com/office/drawing/2014/main" id="{A1065274-15EC-65FB-C635-28ACFFD72FFD}"/>
              </a:ext>
            </a:extLst>
          </p:cNvPr>
          <p:cNvPicPr>
            <a:picLocks noChangeAspect="1"/>
          </p:cNvPicPr>
          <p:nvPr/>
        </p:nvPicPr>
        <p:blipFill>
          <a:blip r:embed="rId4"/>
          <a:stretch>
            <a:fillRect/>
          </a:stretch>
        </p:blipFill>
        <p:spPr>
          <a:xfrm>
            <a:off x="3948290" y="2430958"/>
            <a:ext cx="7972424" cy="2086661"/>
          </a:xfrm>
          <a:prstGeom prst="rect">
            <a:avLst/>
          </a:prstGeom>
        </p:spPr>
      </p:pic>
      <p:sp>
        <p:nvSpPr>
          <p:cNvPr id="14" name="TextBox 13">
            <a:extLst>
              <a:ext uri="{FF2B5EF4-FFF2-40B4-BE49-F238E27FC236}">
                <a16:creationId xmlns:a16="http://schemas.microsoft.com/office/drawing/2014/main" id="{AC128843-8E3A-EBE9-D30B-D799F1A5063F}"/>
              </a:ext>
            </a:extLst>
          </p:cNvPr>
          <p:cNvSpPr txBox="1"/>
          <p:nvPr/>
        </p:nvSpPr>
        <p:spPr>
          <a:xfrm>
            <a:off x="4274699" y="88464"/>
            <a:ext cx="179408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PHIẾU SỐ 1</a:t>
            </a:r>
          </a:p>
        </p:txBody>
      </p:sp>
      <p:sp>
        <p:nvSpPr>
          <p:cNvPr id="15" name="TextBox 14">
            <a:extLst>
              <a:ext uri="{FF2B5EF4-FFF2-40B4-BE49-F238E27FC236}">
                <a16:creationId xmlns:a16="http://schemas.microsoft.com/office/drawing/2014/main" id="{1C46A748-F18D-B77E-B02F-D4332E3B12B6}"/>
              </a:ext>
            </a:extLst>
          </p:cNvPr>
          <p:cNvSpPr txBox="1"/>
          <p:nvPr/>
        </p:nvSpPr>
        <p:spPr>
          <a:xfrm>
            <a:off x="4165602" y="2543681"/>
            <a:ext cx="179408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PHIẾU SỐ 2</a:t>
            </a:r>
          </a:p>
        </p:txBody>
      </p:sp>
      <p:sp>
        <p:nvSpPr>
          <p:cNvPr id="17" name="TextBox 16">
            <a:extLst>
              <a:ext uri="{FF2B5EF4-FFF2-40B4-BE49-F238E27FC236}">
                <a16:creationId xmlns:a16="http://schemas.microsoft.com/office/drawing/2014/main" id="{334EEDFD-AA9E-8935-2031-6916C47C3358}"/>
              </a:ext>
            </a:extLst>
          </p:cNvPr>
          <p:cNvSpPr txBox="1"/>
          <p:nvPr/>
        </p:nvSpPr>
        <p:spPr>
          <a:xfrm>
            <a:off x="4307946" y="2974301"/>
            <a:ext cx="7276746" cy="1323439"/>
          </a:xfrm>
          <a:prstGeom prst="rect">
            <a:avLst/>
          </a:prstGeom>
          <a:noFill/>
        </p:spPr>
        <p:txBody>
          <a:bodyPr wrap="square">
            <a:spAutoFit/>
          </a:bodyPr>
          <a:lstStyle/>
          <a:p>
            <a:r>
              <a:rPr lang="vi-VN" sz="2000" dirty="0">
                <a:latin typeface="+mj-lt"/>
              </a:rPr>
              <a:t>1. Từ thông tin 3, em hãy liệt kê các hành vi vi phạm của anh T và bà M trong trường hợp 2.</a:t>
            </a:r>
          </a:p>
          <a:p>
            <a:r>
              <a:rPr lang="vi-VN" sz="2000" dirty="0">
                <a:latin typeface="+mj-lt"/>
              </a:rPr>
              <a:t>2. Em hãy chia sẻ những hiểu biết của mình về pháp luật phòng chống tệ nạn mại dâm.</a:t>
            </a:r>
          </a:p>
        </p:txBody>
      </p:sp>
      <p:pic>
        <p:nvPicPr>
          <p:cNvPr id="18" name="Picture 17">
            <a:extLst>
              <a:ext uri="{FF2B5EF4-FFF2-40B4-BE49-F238E27FC236}">
                <a16:creationId xmlns:a16="http://schemas.microsoft.com/office/drawing/2014/main" id="{41D940D2-134A-D287-5E72-155AB6D54F9E}"/>
              </a:ext>
            </a:extLst>
          </p:cNvPr>
          <p:cNvPicPr>
            <a:picLocks noChangeAspect="1"/>
          </p:cNvPicPr>
          <p:nvPr/>
        </p:nvPicPr>
        <p:blipFill>
          <a:blip r:embed="rId5"/>
          <a:stretch>
            <a:fillRect/>
          </a:stretch>
        </p:blipFill>
        <p:spPr>
          <a:xfrm>
            <a:off x="3971925" y="4576403"/>
            <a:ext cx="8029929" cy="2350264"/>
          </a:xfrm>
          <a:prstGeom prst="rect">
            <a:avLst/>
          </a:prstGeom>
        </p:spPr>
      </p:pic>
      <p:sp>
        <p:nvSpPr>
          <p:cNvPr id="19" name="TextBox 18">
            <a:extLst>
              <a:ext uri="{FF2B5EF4-FFF2-40B4-BE49-F238E27FC236}">
                <a16:creationId xmlns:a16="http://schemas.microsoft.com/office/drawing/2014/main" id="{0CEB64AF-3932-4D16-5226-98B7C8504374}"/>
              </a:ext>
            </a:extLst>
          </p:cNvPr>
          <p:cNvSpPr txBox="1"/>
          <p:nvPr/>
        </p:nvSpPr>
        <p:spPr>
          <a:xfrm>
            <a:off x="4274699" y="4718057"/>
            <a:ext cx="204037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PHIẾU SỐ 3</a:t>
            </a:r>
          </a:p>
        </p:txBody>
      </p:sp>
      <p:sp>
        <p:nvSpPr>
          <p:cNvPr id="21" name="TextBox 20">
            <a:extLst>
              <a:ext uri="{FF2B5EF4-FFF2-40B4-BE49-F238E27FC236}">
                <a16:creationId xmlns:a16="http://schemas.microsoft.com/office/drawing/2014/main" id="{E600E3E1-E8DF-77E0-BA60-ABE9D48124F8}"/>
              </a:ext>
            </a:extLst>
          </p:cNvPr>
          <p:cNvSpPr txBox="1"/>
          <p:nvPr/>
        </p:nvSpPr>
        <p:spPr>
          <a:xfrm>
            <a:off x="4419600" y="5129453"/>
            <a:ext cx="7165092" cy="1323439"/>
          </a:xfrm>
          <a:prstGeom prst="rect">
            <a:avLst/>
          </a:prstGeom>
          <a:noFill/>
        </p:spPr>
        <p:txBody>
          <a:bodyPr wrap="square">
            <a:spAutoFit/>
          </a:bodyPr>
          <a:lstStyle/>
          <a:p>
            <a:r>
              <a:rPr lang="vi-VN" sz="2000" dirty="0">
                <a:latin typeface="+mj-lt"/>
              </a:rPr>
              <a:t>1. Từ thông tin 4, em hãy chỉ ra các hành vi vi phạm pháp luật của anh B trong trường hợp 3.</a:t>
            </a:r>
          </a:p>
          <a:p>
            <a:r>
              <a:rPr lang="vi-VN" sz="2000" dirty="0">
                <a:latin typeface="+mj-lt"/>
              </a:rPr>
              <a:t>2. Em hãy chia sẻ những hiểu biết của mình về pháp luật phòng chống tệ nạn xã hội ở trường hợp 3</a:t>
            </a:r>
            <a:r>
              <a:rPr lang="en-US" sz="2000" dirty="0">
                <a:latin typeface="+mj-lt"/>
              </a:rPr>
              <a:t>.</a:t>
            </a:r>
            <a:endParaRPr lang="vi-VN" sz="2000" dirty="0">
              <a:latin typeface="+mj-lt"/>
            </a:endParaRPr>
          </a:p>
        </p:txBody>
      </p:sp>
    </p:spTree>
    <p:extLst>
      <p:ext uri="{BB962C8B-B14F-4D97-AF65-F5344CB8AC3E}">
        <p14:creationId xmlns:p14="http://schemas.microsoft.com/office/powerpoint/2010/main" val="174165890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7" grpId="0"/>
      <p:bldP spid="19"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D3B9BF-5700-0911-C99F-3391C46507D1}"/>
              </a:ext>
            </a:extLst>
          </p:cNvPr>
          <p:cNvPicPr>
            <a:picLocks noChangeAspect="1"/>
          </p:cNvPicPr>
          <p:nvPr/>
        </p:nvPicPr>
        <p:blipFill>
          <a:blip r:embed="rId2"/>
          <a:stretch>
            <a:fillRect/>
          </a:stretch>
        </p:blipFill>
        <p:spPr>
          <a:xfrm>
            <a:off x="-200025" y="-66674"/>
            <a:ext cx="12763500" cy="7154168"/>
          </a:xfrm>
          <a:prstGeom prst="rect">
            <a:avLst/>
          </a:prstGeom>
        </p:spPr>
      </p:pic>
      <p:sp>
        <p:nvSpPr>
          <p:cNvPr id="6" name="Rectangle 5">
            <a:extLst>
              <a:ext uri="{FF2B5EF4-FFF2-40B4-BE49-F238E27FC236}">
                <a16:creationId xmlns:a16="http://schemas.microsoft.com/office/drawing/2014/main" id="{0346EBE7-0E08-48BE-4254-13FB02FB3089}"/>
              </a:ext>
            </a:extLst>
          </p:cNvPr>
          <p:cNvSpPr/>
          <p:nvPr/>
        </p:nvSpPr>
        <p:spPr>
          <a:xfrm>
            <a:off x="1952835" y="-152400"/>
            <a:ext cx="3371436"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PHIẾU SỐ 1</a:t>
            </a:r>
          </a:p>
        </p:txBody>
      </p:sp>
      <p:sp>
        <p:nvSpPr>
          <p:cNvPr id="8" name="TextBox 7">
            <a:extLst>
              <a:ext uri="{FF2B5EF4-FFF2-40B4-BE49-F238E27FC236}">
                <a16:creationId xmlns:a16="http://schemas.microsoft.com/office/drawing/2014/main" id="{4D39F68A-E80A-26C7-5727-4CA680B8CC04}"/>
              </a:ext>
            </a:extLst>
          </p:cNvPr>
          <p:cNvSpPr txBox="1"/>
          <p:nvPr/>
        </p:nvSpPr>
        <p:spPr>
          <a:xfrm>
            <a:off x="400051" y="1085850"/>
            <a:ext cx="11620500" cy="6001643"/>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1.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vi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vi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C</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a:t>
            </a:r>
          </a:p>
          <a:p>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này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đã</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phạm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2021.</a:t>
            </a:r>
          </a:p>
          <a:p>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vi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ông</a:t>
            </a:r>
            <a:r>
              <a:rPr lang="en-US" sz="2400" dirty="0">
                <a:latin typeface="Times New Roman" panose="02020603050405020304" pitchFamily="18" charset="0"/>
                <a:cs typeface="Times New Roman" panose="02020603050405020304" pitchFamily="18" charset="0"/>
              </a:rPr>
              <a:t> A </a:t>
            </a:r>
            <a:r>
              <a:rPr lang="en-US" sz="2400" dirty="0" err="1">
                <a:latin typeface="Times New Roman" panose="02020603050405020304" pitchFamily="18" charset="0"/>
                <a:cs typeface="Times New Roman" panose="02020603050405020304" pitchFamily="18" charset="0"/>
              </a:rPr>
              <a:t>sẽ</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2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7 </a:t>
            </a:r>
            <a:r>
              <a:rPr lang="en-US" sz="2400" dirty="0" err="1">
                <a:latin typeface="Times New Roman" panose="02020603050405020304" pitchFamily="18" charset="0"/>
                <a:cs typeface="Times New Roman" panose="02020603050405020304" pitchFamily="18" charset="0"/>
              </a:rPr>
              <a:t>năm</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dỗ</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lôi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kéo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buộc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tham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chuyển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Phạt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tù</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từ</a:t>
            </a:r>
            <a:r>
              <a:rPr lang="en-US" sz="2400" dirty="0">
                <a:latin typeface="Times New Roman" panose="02020603050405020304" pitchFamily="18" charset="0"/>
                <a:cs typeface="Times New Roman" panose="02020603050405020304" pitchFamily="18" charset="0"/>
              </a:rPr>
              <a:t> 1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Pháp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rõ</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nạn</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(HS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5,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Phòng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chống</a:t>
            </a:r>
            <a:r>
              <a:rPr lang="en-US" sz="2400" dirty="0">
                <a:latin typeface="Times New Roman" panose="02020603050405020304" pitchFamily="18" charset="0"/>
                <a:cs typeface="Times New Roman" panose="02020603050405020304" pitchFamily="18" charset="0"/>
              </a:rPr>
              <a:t> ma </a:t>
            </a:r>
            <a:r>
              <a:rPr lang="en-US" sz="2400" dirty="0" err="1">
                <a:latin typeface="Times New Roman" panose="02020603050405020304" pitchFamily="18" charset="0"/>
                <a:cs typeface="Times New Roman" panose="02020603050405020304" pitchFamily="18" charset="0"/>
              </a:rPr>
              <a:t>túy</a:t>
            </a:r>
            <a:r>
              <a:rPr lang="en-US" sz="2400" dirty="0">
                <a:latin typeface="Times New Roman" panose="02020603050405020304" pitchFamily="18" charset="0"/>
                <a:cs typeface="Times New Roman" panose="02020603050405020304" pitchFamily="18" charset="0"/>
              </a:rPr>
              <a:t> 2021, </a:t>
            </a:r>
            <a:r>
              <a:rPr lang="en-US" sz="2400" dirty="0" err="1">
                <a:latin typeface="Times New Roman" panose="02020603050405020304" pitchFamily="18" charset="0"/>
                <a:cs typeface="Times New Roman" panose="02020603050405020304" pitchFamily="18" charset="0"/>
              </a:rPr>
              <a:t>Điều</a:t>
            </a:r>
            <a:r>
              <a:rPr lang="en-US" sz="2400" dirty="0">
                <a:latin typeface="Times New Roman" panose="02020603050405020304" pitchFamily="18" charset="0"/>
                <a:cs typeface="Times New Roman" panose="02020603050405020304" pitchFamily="18" charset="0"/>
              </a:rPr>
              <a:t> 251, 258 </a:t>
            </a:r>
            <a:r>
              <a:rPr lang="en-US" sz="2400" dirty="0" err="1">
                <a:latin typeface="Times New Roman" panose="02020603050405020304" pitchFamily="18" charset="0"/>
                <a:cs typeface="Times New Roman" panose="02020603050405020304" pitchFamily="18" charset="0"/>
              </a:rPr>
              <a:t>Luật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2015, </a:t>
            </a:r>
            <a:r>
              <a:rPr lang="en-US" sz="2400" dirty="0" err="1">
                <a:latin typeface="Times New Roman" panose="02020603050405020304" pitchFamily="18" charset="0"/>
                <a:cs typeface="Times New Roman" panose="02020603050405020304" pitchFamily="18" charset="0"/>
              </a:rPr>
              <a:t>sửa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bổ</a:t>
            </a:r>
            <a:r>
              <a:rPr lang="en-US" sz="2400" dirty="0">
                <a:latin typeface="Times New Roman" panose="02020603050405020304" pitchFamily="18" charset="0"/>
                <a:cs typeface="Times New Roman" panose="02020603050405020304" pitchFamily="18" charset="0"/>
              </a:rPr>
              <a:t> sung </a:t>
            </a:r>
            <a:r>
              <a:rPr lang="en-US" sz="2400" dirty="0" err="1">
                <a:latin typeface="Times New Roman" panose="02020603050405020304" pitchFamily="18" charset="0"/>
                <a:cs typeface="Times New Roman" panose="02020603050405020304" pitchFamily="18" charset="0"/>
              </a:rPr>
              <a:t>năm</a:t>
            </a:r>
            <a:r>
              <a:rPr lang="en-US" sz="2400" dirty="0">
                <a:latin typeface="Times New Roman" panose="02020603050405020304" pitchFamily="18" charset="0"/>
                <a:cs typeface="Times New Roman" panose="02020603050405020304" pitchFamily="18" charset="0"/>
              </a:rPr>
              <a:t> 2017).</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21521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5AC15E-DCA9-090B-1815-C0F89579E813}"/>
              </a:ext>
            </a:extLst>
          </p:cNvPr>
          <p:cNvPicPr>
            <a:picLocks noChangeAspect="1"/>
          </p:cNvPicPr>
          <p:nvPr/>
        </p:nvPicPr>
        <p:blipFill>
          <a:blip r:embed="rId2"/>
          <a:stretch>
            <a:fillRect/>
          </a:stretch>
        </p:blipFill>
        <p:spPr>
          <a:xfrm>
            <a:off x="0" y="895349"/>
            <a:ext cx="12192000" cy="5962651"/>
          </a:xfrm>
          <a:prstGeom prst="rect">
            <a:avLst/>
          </a:prstGeom>
        </p:spPr>
      </p:pic>
      <p:sp>
        <p:nvSpPr>
          <p:cNvPr id="3" name="Rectangle 2">
            <a:extLst>
              <a:ext uri="{FF2B5EF4-FFF2-40B4-BE49-F238E27FC236}">
                <a16:creationId xmlns:a16="http://schemas.microsoft.com/office/drawing/2014/main" id="{CF9D6432-AEEB-640F-1828-F1EFAB09E154}"/>
              </a:ext>
            </a:extLst>
          </p:cNvPr>
          <p:cNvSpPr/>
          <p:nvPr/>
        </p:nvSpPr>
        <p:spPr>
          <a:xfrm>
            <a:off x="4153110" y="-66675"/>
            <a:ext cx="3371436"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PHIẾU SỐ 2</a:t>
            </a:r>
          </a:p>
        </p:txBody>
      </p:sp>
      <p:sp>
        <p:nvSpPr>
          <p:cNvPr id="5" name="TextBox 4">
            <a:extLst>
              <a:ext uri="{FF2B5EF4-FFF2-40B4-BE49-F238E27FC236}">
                <a16:creationId xmlns:a16="http://schemas.microsoft.com/office/drawing/2014/main" id="{0BB47B37-DECA-40CA-2F71-9F7358DC9271}"/>
              </a:ext>
            </a:extLst>
          </p:cNvPr>
          <p:cNvSpPr txBox="1"/>
          <p:nvPr/>
        </p:nvSpPr>
        <p:spPr>
          <a:xfrm>
            <a:off x="1738312" y="2070050"/>
            <a:ext cx="8715375" cy="2606676"/>
          </a:xfrm>
          <a:prstGeom prst="rect">
            <a:avLst/>
          </a:prstGeom>
          <a:noFill/>
        </p:spPr>
        <p:txBody>
          <a:bodyPr wrap="square">
            <a:spAutoFit/>
          </a:bodyPr>
          <a:lstStyle/>
          <a:p>
            <a:pPr algn="just">
              <a:lnSpc>
                <a:spcPct val="115000"/>
              </a:lnSpc>
            </a:pPr>
            <a:r>
              <a:rPr lang="en-US" sz="2400" dirty="0">
                <a:effectLst/>
                <a:latin typeface="Times New Roman" panose="02020603050405020304" pitchFamily="18" charset="0"/>
                <a:ea typeface="Calibri" panose="020F0502020204030204" pitchFamily="34" charset="0"/>
              </a:rPr>
              <a:t>- Anh 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bà</a:t>
            </a:r>
            <a:r>
              <a:rPr lang="en-US" sz="2400" dirty="0">
                <a:effectLst/>
                <a:latin typeface="Times New Roman" panose="02020603050405020304" pitchFamily="18" charset="0"/>
                <a:ea typeface="Calibri" panose="020F0502020204030204" pitchFamily="34" charset="0"/>
              </a:rPr>
              <a:t> M: </a:t>
            </a:r>
            <a:r>
              <a:rPr lang="en-US" sz="2400" dirty="0" err="1">
                <a:effectLst/>
                <a:latin typeface="Times New Roman" panose="02020603050405020304" pitchFamily="18" charset="0"/>
                <a:ea typeface="Calibri" panose="020F0502020204030204" pitchFamily="34" charset="0"/>
              </a:rPr>
              <a:t>tổ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và</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môi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endParaRPr lang="en-US" sz="2400" dirty="0">
              <a:effectLst/>
              <a:latin typeface="Times New Roman" panose="02020603050405020304" pitchFamily="18" charset="0"/>
              <a:ea typeface="Calibri" panose="020F0502020204030204" pitchFamily="34" charset="0"/>
            </a:endParaRPr>
          </a:p>
          <a:p>
            <a:pPr algn="just">
              <a:lnSpc>
                <a:spcPct val="115000"/>
              </a:lnSpc>
            </a:pPr>
            <a:r>
              <a:rPr lang="en-US" sz="2400" dirty="0">
                <a:effectLst/>
                <a:latin typeface="Times New Roman" panose="02020603050405020304" pitchFamily="18" charset="0"/>
                <a:ea typeface="Calibri" panose="020F0502020204030204" pitchFamily="34" charset="0"/>
              </a:rPr>
              <a:t>- HS </a:t>
            </a:r>
            <a:r>
              <a:rPr lang="en-US" sz="2400" dirty="0" err="1">
                <a:effectLst/>
                <a:latin typeface="Times New Roman" panose="02020603050405020304" pitchFamily="18" charset="0"/>
                <a:ea typeface="Calibri" panose="020F0502020204030204" pitchFamily="34" charset="0"/>
              </a:rPr>
              <a:t>nêu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những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hiểu</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biết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về</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pháp</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luật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phòng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chống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Nghiêm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cấm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mua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bán</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tổ</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chức</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môi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giới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chứa</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bảo</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kê</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lợi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dụng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kinh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doanh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dịch</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vụ</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để</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hoạt</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động</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mại</a:t>
            </a:r>
            <a:r>
              <a:rPr lang="en-US" sz="2400" dirty="0">
                <a:effectLst/>
                <a:latin typeface="Times New Roman" panose="02020603050405020304" pitchFamily="18" charset="0"/>
                <a:ea typeface="Calibri" panose="020F0502020204030204" pitchFamily="34" charset="0"/>
              </a:rPr>
              <a:t> </a:t>
            </a:r>
            <a:r>
              <a:rPr lang="en-US" sz="2400" dirty="0" err="1">
                <a:effectLst/>
                <a:latin typeface="Times New Roman" panose="02020603050405020304" pitchFamily="18" charset="0"/>
                <a:ea typeface="Calibri" panose="020F0502020204030204" pitchFamily="34" charset="0"/>
              </a:rPr>
              <a:t>dâm</a:t>
            </a:r>
            <a:r>
              <a:rPr lang="en-US" sz="24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57471723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DB77B6-C621-22A6-8633-ACC97641C50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4843" r="5546"/>
          <a:stretch/>
        </p:blipFill>
        <p:spPr>
          <a:xfrm>
            <a:off x="0" y="521553"/>
            <a:ext cx="12439650" cy="6336447"/>
          </a:xfrm>
          <a:prstGeom prst="rect">
            <a:avLst/>
          </a:prstGeom>
        </p:spPr>
      </p:pic>
      <p:sp>
        <p:nvSpPr>
          <p:cNvPr id="3" name="Rectangle 2">
            <a:extLst>
              <a:ext uri="{FF2B5EF4-FFF2-40B4-BE49-F238E27FC236}">
                <a16:creationId xmlns:a16="http://schemas.microsoft.com/office/drawing/2014/main" id="{9E321F84-79DF-86A4-449C-1BA3BE6010D0}"/>
              </a:ext>
            </a:extLst>
          </p:cNvPr>
          <p:cNvSpPr/>
          <p:nvPr/>
        </p:nvSpPr>
        <p:spPr>
          <a:xfrm>
            <a:off x="4447260" y="-66675"/>
            <a:ext cx="2783134" cy="769441"/>
          </a:xfrm>
          <a:prstGeom prst="rect">
            <a:avLst/>
          </a:prstGeom>
          <a:noFill/>
        </p:spPr>
        <p:txBody>
          <a:bodyPr wrap="none" lIns="91440" tIns="45720" rIns="91440" bIns="45720">
            <a:spAutoFit/>
          </a:bodyPr>
          <a:lstStyle/>
          <a:p>
            <a:pPr algn="ctr"/>
            <a:r>
              <a:rPr lang="en-US" sz="4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PHIẾU SỐ 3</a:t>
            </a:r>
          </a:p>
        </p:txBody>
      </p:sp>
      <p:sp>
        <p:nvSpPr>
          <p:cNvPr id="5" name="TextBox 4">
            <a:extLst>
              <a:ext uri="{FF2B5EF4-FFF2-40B4-BE49-F238E27FC236}">
                <a16:creationId xmlns:a16="http://schemas.microsoft.com/office/drawing/2014/main" id="{5A9B18F7-40F7-A1EA-90BE-9EDAF0E88BFA}"/>
              </a:ext>
            </a:extLst>
          </p:cNvPr>
          <p:cNvSpPr txBox="1"/>
          <p:nvPr/>
        </p:nvSpPr>
        <p:spPr>
          <a:xfrm>
            <a:off x="942975" y="1275755"/>
            <a:ext cx="10563226" cy="3785652"/>
          </a:xfrm>
          <a:prstGeom prst="rect">
            <a:avLst/>
          </a:prstGeom>
          <a:noFill/>
        </p:spPr>
        <p:txBody>
          <a:bodyPr wrap="square">
            <a:spAutoFit/>
          </a:bodyPr>
          <a:lstStyle/>
          <a:p>
            <a:r>
              <a:rPr lang="vi-VN" sz="2400" dirty="0">
                <a:latin typeface="Times New Roman" panose="02020603050405020304" pitchFamily="18" charset="0"/>
                <a:cs typeface="Times New Roman" panose="02020603050405020304" pitchFamily="18" charset="0"/>
              </a:rPr>
              <a:t>- Hành vi vi phạm pháp luật của anh B: Cung cấp dịch vụ internet, trò chơi có ảnh hưởng đến sự phát triển lành mạnh của trẻ em.</a:t>
            </a:r>
          </a:p>
          <a:p>
            <a:pPr marL="342900" indent="-342900">
              <a:buFontTx/>
              <a:buChar char="-"/>
            </a:pPr>
            <a:r>
              <a:rPr lang="vi-VN" sz="2400" dirty="0">
                <a:latin typeface="Times New Roman" panose="02020603050405020304" pitchFamily="18" charset="0"/>
                <a:cs typeface="Times New Roman" panose="02020603050405020304" pitchFamily="18" charset="0"/>
              </a:rPr>
              <a:t>HS nêu những hiểu biết về pháp luật phòng tệ nạn trong trường hợp 3</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Các hành vi bị nghiêm cấm</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Bán cho trẻ em hoặc cho trẻ em sử dụng rượu, bia, thuốc lá và chất gây nghiện, chất kích thích khác, thực phẩm không bảo đảm an toàn, có hại cho trẻ em.</a:t>
            </a:r>
            <a:endParaRPr lang="en-US" sz="2400" dirty="0">
              <a:latin typeface="Times New Roman" panose="02020603050405020304" pitchFamily="18" charset="0"/>
              <a:cs typeface="Times New Roman" panose="02020603050405020304" pitchFamily="18" charset="0"/>
            </a:endParaRPr>
          </a:p>
          <a:p>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Cung cấp dịch vụ Internet và các dịch vụ khác; sản xuất, sao chép, lưu hành, vận hành, phát t</a:t>
            </a:r>
            <a:r>
              <a:rPr lang="en-US" sz="2400" dirty="0" err="1">
                <a:latin typeface="Times New Roman" panose="02020603050405020304" pitchFamily="18" charset="0"/>
                <a:cs typeface="Times New Roman" panose="02020603050405020304" pitchFamily="18" charset="0"/>
              </a:rPr>
              <a:t>án</a:t>
            </a:r>
            <a:r>
              <a:rPr lang="vi-VN" sz="2400" dirty="0">
                <a:latin typeface="Times New Roman" panose="02020603050405020304" pitchFamily="18" charset="0"/>
                <a:cs typeface="Times New Roman" panose="02020603050405020304" pitchFamily="18" charset="0"/>
              </a:rPr>
              <a:t>, sở hữu, vận chuyển, tàng trữ, kinh doanh xuất bản sản phẩm, đồ chơi, trò chơi và những sản phẩm 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phục</a:t>
            </a:r>
            <a:r>
              <a:rPr lang="vi-VN" sz="2400" dirty="0">
                <a:latin typeface="Times New Roman" panose="02020603050405020304" pitchFamily="18" charset="0"/>
                <a:cs typeface="Times New Roman" panose="02020603050405020304" pitchFamily="18" charset="0"/>
              </a:rPr>
              <a:t> vụ đối tượng trẻ em nhưng có nội dung ảnh hưởng đến sự phát </a:t>
            </a:r>
            <a:r>
              <a:rPr lang="en-US" sz="2400" dirty="0" err="1">
                <a:latin typeface="Times New Roman" panose="02020603050405020304" pitchFamily="18" charset="0"/>
                <a:cs typeface="Times New Roman" panose="02020603050405020304" pitchFamily="18" charset="0"/>
              </a:rPr>
              <a:t>triển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vi-VN" sz="2400" dirty="0">
                <a:latin typeface="Times New Roman" panose="02020603050405020304" pitchFamily="18" charset="0"/>
                <a:cs typeface="Times New Roman" panose="02020603050405020304" pitchFamily="18" charset="0"/>
              </a:rPr>
              <a:t>nh mạnh của trẻ em.</a:t>
            </a:r>
          </a:p>
        </p:txBody>
      </p:sp>
    </p:spTree>
    <p:extLst>
      <p:ext uri="{BB962C8B-B14F-4D97-AF65-F5344CB8AC3E}">
        <p14:creationId xmlns:p14="http://schemas.microsoft.com/office/powerpoint/2010/main" val="25197451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8EA925-6B7F-2D04-01B8-CCB39924922F}"/>
              </a:ext>
            </a:extLst>
          </p:cNvPr>
          <p:cNvPicPr>
            <a:picLocks noChangeAspect="1"/>
          </p:cNvPicPr>
          <p:nvPr/>
        </p:nvPicPr>
        <p:blipFill>
          <a:blip r:embed="rId2"/>
          <a:stretch>
            <a:fillRect/>
          </a:stretch>
        </p:blipFill>
        <p:spPr>
          <a:xfrm>
            <a:off x="1138237" y="1080791"/>
            <a:ext cx="9915525" cy="4900910"/>
          </a:xfrm>
          <a:prstGeom prst="rect">
            <a:avLst/>
          </a:prstGeom>
        </p:spPr>
      </p:pic>
      <p:sp>
        <p:nvSpPr>
          <p:cNvPr id="3" name="Rectangle 2">
            <a:extLst>
              <a:ext uri="{FF2B5EF4-FFF2-40B4-BE49-F238E27FC236}">
                <a16:creationId xmlns:a16="http://schemas.microsoft.com/office/drawing/2014/main" id="{22ED0E1F-7DF2-3740-E9A5-6C967887A97E}"/>
              </a:ext>
            </a:extLst>
          </p:cNvPr>
          <p:cNvSpPr/>
          <p:nvPr/>
        </p:nvSpPr>
        <p:spPr>
          <a:xfrm>
            <a:off x="4477963" y="157460"/>
            <a:ext cx="3426579"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err="1">
                <a:ln/>
                <a:solidFill>
                  <a:schemeClr val="accent4"/>
                </a:solidFill>
                <a:effectLst/>
              </a:rPr>
              <a:t>Tình</a:t>
            </a:r>
            <a:r>
              <a:rPr lang="en-US" sz="5400" b="1" cap="none" spc="0" dirty="0">
                <a:ln/>
                <a:solidFill>
                  <a:schemeClr val="accent4"/>
                </a:solidFill>
                <a:effectLst/>
              </a:rPr>
              <a:t> </a:t>
            </a:r>
            <a:r>
              <a:rPr lang="en-US" sz="5400" b="1" cap="none" spc="0" dirty="0" err="1">
                <a:ln/>
                <a:solidFill>
                  <a:schemeClr val="accent4"/>
                </a:solidFill>
                <a:effectLst/>
              </a:rPr>
              <a:t>huống</a:t>
            </a:r>
            <a:endParaRPr lang="en-US" sz="5400" b="1" cap="none" spc="0" dirty="0">
              <a:ln/>
              <a:solidFill>
                <a:schemeClr val="accent4"/>
              </a:solidFill>
              <a:effectLst/>
            </a:endParaRPr>
          </a:p>
        </p:txBody>
      </p:sp>
    </p:spTree>
    <p:extLst>
      <p:ext uri="{BB962C8B-B14F-4D97-AF65-F5344CB8AC3E}">
        <p14:creationId xmlns:p14="http://schemas.microsoft.com/office/powerpoint/2010/main" val="655129872"/>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40B413-44F5-863F-CCB4-1F4707BD762B}"/>
              </a:ext>
            </a:extLst>
          </p:cNvPr>
          <p:cNvPicPr>
            <a:picLocks noChangeAspect="1"/>
          </p:cNvPicPr>
          <p:nvPr/>
        </p:nvPicPr>
        <p:blipFill>
          <a:blip r:embed="rId2"/>
          <a:stretch>
            <a:fillRect/>
          </a:stretch>
        </p:blipFill>
        <p:spPr>
          <a:xfrm>
            <a:off x="0" y="-1"/>
            <a:ext cx="12191999" cy="6648451"/>
          </a:xfrm>
          <a:prstGeom prst="rect">
            <a:avLst/>
          </a:prstGeom>
        </p:spPr>
      </p:pic>
      <p:sp>
        <p:nvSpPr>
          <p:cNvPr id="4" name="TextBox 3">
            <a:extLst>
              <a:ext uri="{FF2B5EF4-FFF2-40B4-BE49-F238E27FC236}">
                <a16:creationId xmlns:a16="http://schemas.microsoft.com/office/drawing/2014/main" id="{6E3312AC-18D3-816C-B4ED-12E1C19F2EC2}"/>
              </a:ext>
            </a:extLst>
          </p:cNvPr>
          <p:cNvSpPr txBox="1"/>
          <p:nvPr/>
        </p:nvSpPr>
        <p:spPr>
          <a:xfrm>
            <a:off x="1828799" y="1969753"/>
            <a:ext cx="8534400" cy="4080925"/>
          </a:xfrm>
          <a:prstGeom prst="rect">
            <a:avLst/>
          </a:prstGeom>
          <a:noFill/>
        </p:spPr>
        <p:txBody>
          <a:bodyPr wrap="square">
            <a:spAutoFit/>
          </a:bodyPr>
          <a:lstStyle/>
          <a:p>
            <a:pPr marR="176530" algn="just">
              <a:lnSpc>
                <a:spcPct val="120000"/>
              </a:lnSpc>
              <a:spcAft>
                <a:spcPts val="1000"/>
              </a:spcAft>
            </a:pPr>
            <a:r>
              <a:rPr lang="en-US" sz="2800" b="1" dirty="0" err="1">
                <a:solidFill>
                  <a:srgbClr val="FF0000"/>
                </a:solidFill>
                <a:effectLst/>
                <a:latin typeface="Times New Roman" panose="02020603050405020304" pitchFamily="18" charset="0"/>
                <a:ea typeface="Cambria" panose="02040503050406030204" pitchFamily="18" charset="0"/>
              </a:rPr>
              <a:t>Trách</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nhiệm</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của</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công</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dân</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trong</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phòng</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chống</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tệ</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nạn</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xã</a:t>
            </a:r>
            <a:r>
              <a:rPr lang="en-US" sz="2800" b="1" dirty="0">
                <a:solidFill>
                  <a:srgbClr val="FF0000"/>
                </a:solidFill>
                <a:effectLst/>
                <a:latin typeface="Times New Roman" panose="02020603050405020304" pitchFamily="18" charset="0"/>
                <a:ea typeface="Cambria" panose="02040503050406030204" pitchFamily="18" charset="0"/>
              </a:rPr>
              <a:t> </a:t>
            </a:r>
            <a:r>
              <a:rPr lang="en-US" sz="2800" b="1" dirty="0" err="1">
                <a:solidFill>
                  <a:srgbClr val="FF0000"/>
                </a:solidFill>
                <a:effectLst/>
                <a:latin typeface="Times New Roman" panose="02020603050405020304" pitchFamily="18" charset="0"/>
                <a:ea typeface="Cambria" panose="02040503050406030204" pitchFamily="18" charset="0"/>
              </a:rPr>
              <a:t>hội</a:t>
            </a:r>
            <a:r>
              <a:rPr lang="en-US" sz="2800" b="1" dirty="0">
                <a:solidFill>
                  <a:srgbClr val="FF0000"/>
                </a:solidFill>
                <a:latin typeface="Times New Roman" panose="02020603050405020304" pitchFamily="18" charset="0"/>
                <a:ea typeface="Cambria" panose="02040503050406030204" pitchFamily="18" charset="0"/>
              </a:rPr>
              <a:t>:</a:t>
            </a:r>
            <a:endParaRPr lang="en-US" sz="2800" b="1" dirty="0">
              <a:solidFill>
                <a:srgbClr val="FF0000"/>
              </a:solidFill>
              <a:effectLst/>
              <a:latin typeface="Times New Roman" panose="02020603050405020304" pitchFamily="18" charset="0"/>
              <a:ea typeface="Calibri" panose="020F0502020204030204" pitchFamily="34" charset="0"/>
            </a:endParaRPr>
          </a:p>
          <a:p>
            <a:pPr marR="176530" algn="just">
              <a:lnSpc>
                <a:spcPct val="120000"/>
              </a:lnSpc>
              <a:spcAft>
                <a:spcPts val="1000"/>
              </a:spcAft>
            </a:pP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Thực</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hiện</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lối</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sống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lành</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mạnh</a:t>
            </a:r>
            <a:r>
              <a:rPr lang="en-US" sz="2400" dirty="0">
                <a:effectLst/>
                <a:latin typeface="Times New Roman" panose="02020603050405020304" pitchFamily="18" charset="0"/>
                <a:ea typeface="Cambria" panose="02040503050406030204" pitchFamily="18" charset="0"/>
              </a:rPr>
              <a:t>, an </a:t>
            </a:r>
            <a:r>
              <a:rPr lang="en-US" sz="2400" dirty="0" err="1">
                <a:effectLst/>
                <a:latin typeface="Times New Roman" panose="02020603050405020304" pitchFamily="18" charset="0"/>
                <a:ea typeface="Cambria" panose="02040503050406030204" pitchFamily="18" charset="0"/>
              </a:rPr>
              <a:t>toàn</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và</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tuân</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thủ</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pháp</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luật</a:t>
            </a:r>
            <a:r>
              <a:rPr lang="en-US" sz="2400" dirty="0">
                <a:effectLst/>
                <a:latin typeface="Times New Roman" panose="02020603050405020304" pitchFamily="18" charset="0"/>
                <a:ea typeface="Cambria" panose="02040503050406030204" pitchFamily="18" charset="0"/>
              </a:rPr>
              <a:t>.</a:t>
            </a:r>
            <a:endParaRPr lang="en-US" sz="2400" dirty="0">
              <a:effectLst/>
              <a:latin typeface="Times New Roman" panose="02020603050405020304" pitchFamily="18" charset="0"/>
              <a:ea typeface="Calibri" panose="020F0502020204030204" pitchFamily="34" charset="0"/>
            </a:endParaRPr>
          </a:p>
          <a:p>
            <a:pPr marR="176530" algn="just">
              <a:lnSpc>
                <a:spcPct val="120000"/>
              </a:lnSpc>
              <a:spcAft>
                <a:spcPts val="1000"/>
              </a:spcAft>
            </a:pP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Tự</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giác</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tham</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gia</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các</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hoạt</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động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phòng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chống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tệ</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nạn</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xã</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hội</a:t>
            </a:r>
            <a:r>
              <a:rPr lang="en-US" sz="2400" dirty="0">
                <a:effectLst/>
                <a:latin typeface="Times New Roman" panose="02020603050405020304" pitchFamily="18" charset="0"/>
                <a:ea typeface="Cambria" panose="02040503050406030204" pitchFamily="18" charset="0"/>
              </a:rPr>
              <a:t> do </a:t>
            </a:r>
            <a:r>
              <a:rPr lang="en-US" sz="2400" dirty="0" err="1">
                <a:effectLst/>
                <a:latin typeface="Times New Roman" panose="02020603050405020304" pitchFamily="18" charset="0"/>
                <a:ea typeface="Cambria" panose="02040503050406030204" pitchFamily="18" charset="0"/>
              </a:rPr>
              <a:t>trường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lớp</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và</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địa</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phương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tổ</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chức</a:t>
            </a:r>
            <a:r>
              <a:rPr lang="en-US" sz="2400" dirty="0">
                <a:effectLst/>
                <a:latin typeface="Times New Roman" panose="02020603050405020304" pitchFamily="18" charset="0"/>
                <a:ea typeface="Cambria" panose="020405030504060302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15000"/>
              </a:lnSpc>
              <a:spcAft>
                <a:spcPts val="1000"/>
              </a:spcAft>
            </a:pP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Đấu</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tranh</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phê</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phán</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các</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hành</a:t>
            </a:r>
            <a:r>
              <a:rPr lang="en-US" sz="2400" dirty="0">
                <a:effectLst/>
                <a:latin typeface="Times New Roman" panose="02020603050405020304" pitchFamily="18" charset="0"/>
                <a:ea typeface="Cambria" panose="02040503050406030204" pitchFamily="18" charset="0"/>
              </a:rPr>
              <a:t> vi </a:t>
            </a:r>
            <a:r>
              <a:rPr lang="en-US" sz="2400" dirty="0" err="1">
                <a:effectLst/>
                <a:latin typeface="Times New Roman" panose="02020603050405020304" pitchFamily="18" charset="0"/>
                <a:ea typeface="Cambria" panose="02040503050406030204" pitchFamily="18" charset="0"/>
              </a:rPr>
              <a:t>vi</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phạm</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quy</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định</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của</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pháp</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luật</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về</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phòng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chống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tệ</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nạn</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xã</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hội</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bằng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những</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việc</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làm</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cụ</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thể</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phù</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hợp</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với</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lứa</a:t>
            </a:r>
            <a:r>
              <a:rPr lang="en-US" sz="2400" dirty="0">
                <a:effectLst/>
                <a:latin typeface="Times New Roman" panose="02020603050405020304" pitchFamily="18" charset="0"/>
                <a:ea typeface="Cambria" panose="02040503050406030204" pitchFamily="18" charset="0"/>
              </a:rPr>
              <a:t> </a:t>
            </a:r>
            <a:r>
              <a:rPr lang="en-US" sz="2400" dirty="0" err="1">
                <a:effectLst/>
                <a:latin typeface="Times New Roman" panose="02020603050405020304" pitchFamily="18" charset="0"/>
                <a:ea typeface="Cambria" panose="02040503050406030204" pitchFamily="18" charset="0"/>
              </a:rPr>
              <a:t>tuổi</a:t>
            </a:r>
            <a:r>
              <a:rPr lang="en-US" sz="2400" dirty="0">
                <a:effectLst/>
                <a:latin typeface="Times New Roman" panose="02020603050405020304" pitchFamily="18" charset="0"/>
                <a:ea typeface="Cambria" panose="020405030504060302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007886494"/>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كتاب">
            <a:extLst>
              <a:ext uri="{FF2B5EF4-FFF2-40B4-BE49-F238E27FC236}">
                <a16:creationId xmlns:a16="http://schemas.microsoft.com/office/drawing/2014/main" id="{A1A69694-5878-8D1D-5C44-F94C726A448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09493" y="166765"/>
            <a:ext cx="9429750" cy="56011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2059319-0FC8-0865-70FB-2CC76EB11A41}"/>
              </a:ext>
            </a:extLst>
          </p:cNvPr>
          <p:cNvSpPr/>
          <p:nvPr/>
        </p:nvSpPr>
        <p:spPr>
          <a:xfrm>
            <a:off x="2581417" y="2967335"/>
            <a:ext cx="702916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HOẠT ĐỘNG LUYỆN TẬP</a:t>
            </a:r>
          </a:p>
        </p:txBody>
      </p:sp>
    </p:spTree>
    <p:extLst>
      <p:ext uri="{BB962C8B-B14F-4D97-AF65-F5344CB8AC3E}">
        <p14:creationId xmlns:p14="http://schemas.microsoft.com/office/powerpoint/2010/main" val="3548805711"/>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1645</Words>
  <PresentationFormat>Widescreen</PresentationFormat>
  <Paragraphs>144</Paragraphs>
  <Slides>23</Slides>
  <Notes>1</Notes>
  <HiddenSlides>0</HiddenSlides>
  <MMClips>1</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23</vt:i4>
      </vt:variant>
    </vt:vector>
  </HeadingPairs>
  <TitlesOfParts>
    <vt:vector size="34" baseType="lpstr">
      <vt:lpstr>#9Slide05 Brannboll Ny</vt:lpstr>
      <vt:lpstr>Arial</vt:lpstr>
      <vt:lpstr>Calibri</vt:lpstr>
      <vt:lpstr>Calibri Light</vt:lpstr>
      <vt:lpstr>Times New Roman</vt:lpstr>
      <vt:lpstr>Office Theme</vt:lpstr>
      <vt:lpstr>1_Office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ModifiedBy/>
  <dcterms:created xsi:type="dcterms:W3CDTF">2022-09-15T04:22:33Z</dcterms:created>
  <dcterms:modified xsi:type="dcterms:W3CDTF">2023-04-09T14:05:28Z</dcterms:modified>
</cp:coreProperties>
</file>