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6" r:id="rId2"/>
    <p:sldMasterId id="2147483730" r:id="rId3"/>
    <p:sldMasterId id="2147483744" r:id="rId4"/>
  </p:sldMasterIdLst>
  <p:notesMasterIdLst>
    <p:notesMasterId r:id="rId41"/>
  </p:notesMasterIdLst>
  <p:sldIdLst>
    <p:sldId id="328" r:id="rId5"/>
    <p:sldId id="370" r:id="rId6"/>
    <p:sldId id="321" r:id="rId7"/>
    <p:sldId id="329" r:id="rId8"/>
    <p:sldId id="330" r:id="rId9"/>
    <p:sldId id="333" r:id="rId10"/>
    <p:sldId id="332" r:id="rId11"/>
    <p:sldId id="335" r:id="rId12"/>
    <p:sldId id="337" r:id="rId13"/>
    <p:sldId id="371" r:id="rId14"/>
    <p:sldId id="372" r:id="rId15"/>
    <p:sldId id="373" r:id="rId16"/>
    <p:sldId id="344" r:id="rId17"/>
    <p:sldId id="317" r:id="rId18"/>
    <p:sldId id="374" r:id="rId19"/>
    <p:sldId id="375" r:id="rId20"/>
    <p:sldId id="376" r:id="rId21"/>
    <p:sldId id="338" r:id="rId22"/>
    <p:sldId id="340" r:id="rId23"/>
    <p:sldId id="341" r:id="rId24"/>
    <p:sldId id="346" r:id="rId25"/>
    <p:sldId id="326" r:id="rId26"/>
    <p:sldId id="347" r:id="rId27"/>
    <p:sldId id="348" r:id="rId28"/>
    <p:sldId id="349" r:id="rId29"/>
    <p:sldId id="377" r:id="rId30"/>
    <p:sldId id="378" r:id="rId31"/>
    <p:sldId id="351" r:id="rId32"/>
    <p:sldId id="352" r:id="rId33"/>
    <p:sldId id="353" r:id="rId34"/>
    <p:sldId id="354" r:id="rId35"/>
    <p:sldId id="266" r:id="rId36"/>
    <p:sldId id="358" r:id="rId37"/>
    <p:sldId id="360" r:id="rId38"/>
    <p:sldId id="379" r:id="rId39"/>
    <p:sldId id="31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802" autoAdjust="0"/>
  </p:normalViewPr>
  <p:slideViewPr>
    <p:cSldViewPr snapToGrid="0">
      <p:cViewPr>
        <p:scale>
          <a:sx n="25" d="100"/>
          <a:sy n="25" d="100"/>
        </p:scale>
        <p:origin x="2442"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6EC52F-63A1-4517-A0C1-596E2BB1F465}"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900C2-6E7B-4746-90AA-F5AB14354673}" type="slidenum">
              <a:rPr lang="en-US" smtClean="0"/>
              <a:t>‹#›</a:t>
            </a:fld>
            <a:endParaRPr lang="en-US"/>
          </a:p>
        </p:txBody>
      </p:sp>
    </p:spTree>
    <p:extLst>
      <p:ext uri="{BB962C8B-B14F-4D97-AF65-F5344CB8AC3E}">
        <p14:creationId xmlns:p14="http://schemas.microsoft.com/office/powerpoint/2010/main" val="2136801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Chúng ta ai cũng có quê hương. Nhiều bạn vẫn đang sống ở quê hương của mình, nhưng có những bạn thì đang sống xa quê. Khi ở xa, chúng ta rất nhớ quê hương và luôn giữ những kỉ niệm đẹp về quê hương.</a:t>
            </a:r>
            <a:endParaRPr dirty="0"/>
          </a:p>
        </p:txBody>
      </p:sp>
    </p:spTree>
    <p:extLst>
      <p:ext uri="{BB962C8B-B14F-4D97-AF65-F5344CB8AC3E}">
        <p14:creationId xmlns:p14="http://schemas.microsoft.com/office/powerpoint/2010/main" val="1967253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Mỹ</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Việt</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làng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Chùa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đẹp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Ki – a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ngoại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cửa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như</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8C7900C2-6E7B-4746-90AA-F5AB14354673}" type="slidenum">
              <a:rPr lang="en-US" smtClean="0"/>
              <a:t>5</a:t>
            </a:fld>
            <a:endParaRPr lang="en-US"/>
          </a:p>
        </p:txBody>
      </p:sp>
    </p:spTree>
    <p:extLst>
      <p:ext uri="{BB962C8B-B14F-4D97-AF65-F5344CB8AC3E}">
        <p14:creationId xmlns:p14="http://schemas.microsoft.com/office/powerpoint/2010/main" val="974355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347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0099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40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2980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63834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1234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61007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53945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8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37602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867984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45269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7327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4835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0651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165179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10151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8088599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23196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438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0626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18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6290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9854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15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924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9282173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200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3430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456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0634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793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657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93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24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071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349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73537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871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06943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484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3343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9779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4590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80504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74313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744579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1432859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081426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1195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7931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523277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27407140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89059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157556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59989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894492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69640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7790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14776833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196097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148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3387720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93976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71890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6487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3040092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4808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4052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1666" y="971465"/>
            <a:ext cx="12233273" cy="5886917"/>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 name="Google Shape;12;p2"/>
          <p:cNvGrpSpPr/>
          <p:nvPr/>
        </p:nvGrpSpPr>
        <p:grpSpPr>
          <a:xfrm>
            <a:off x="-95700" y="4563470"/>
            <a:ext cx="12286895" cy="2294303"/>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 name="Google Shape;16;p2"/>
          <p:cNvSpPr txBox="1">
            <a:spLocks noGrp="1"/>
          </p:cNvSpPr>
          <p:nvPr>
            <p:ph type="ctrTitle"/>
          </p:nvPr>
        </p:nvSpPr>
        <p:spPr>
          <a:xfrm>
            <a:off x="3133000" y="908533"/>
            <a:ext cx="5936400" cy="3628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68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7" name="Google Shape;17;p2"/>
          <p:cNvSpPr txBox="1">
            <a:spLocks noGrp="1"/>
          </p:cNvSpPr>
          <p:nvPr>
            <p:ph type="subTitle" idx="1"/>
          </p:nvPr>
        </p:nvSpPr>
        <p:spPr>
          <a:xfrm>
            <a:off x="3742600" y="5270952"/>
            <a:ext cx="4706800" cy="46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8" name="Google Shape;18;p2"/>
          <p:cNvGrpSpPr/>
          <p:nvPr/>
        </p:nvGrpSpPr>
        <p:grpSpPr>
          <a:xfrm>
            <a:off x="-150565" y="4394382"/>
            <a:ext cx="1374180" cy="2349604"/>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 name="Google Shape;97;p2"/>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1414968" y="6636385"/>
            <a:ext cx="615840" cy="904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9112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3629081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5299153" y="1462840"/>
            <a:ext cx="1605200" cy="126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2" name="Google Shape;102;p3"/>
          <p:cNvSpPr txBox="1">
            <a:spLocks noGrp="1"/>
          </p:cNvSpPr>
          <p:nvPr>
            <p:ph type="subTitle" idx="1"/>
          </p:nvPr>
        </p:nvSpPr>
        <p:spPr>
          <a:xfrm>
            <a:off x="3880553" y="4175179"/>
            <a:ext cx="44424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3880553" y="3039900"/>
            <a:ext cx="4442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104" name="Google Shape;104;p3"/>
          <p:cNvGrpSpPr/>
          <p:nvPr/>
        </p:nvGrpSpPr>
        <p:grpSpPr>
          <a:xfrm>
            <a:off x="-87266" y="4930534"/>
            <a:ext cx="12314881" cy="1979335"/>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3"/>
          <p:cNvGrpSpPr/>
          <p:nvPr/>
        </p:nvGrpSpPr>
        <p:grpSpPr>
          <a:xfrm>
            <a:off x="1322472" y="6303050"/>
            <a:ext cx="675513" cy="137271"/>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3"/>
          <p:cNvGrpSpPr/>
          <p:nvPr/>
        </p:nvGrpSpPr>
        <p:grpSpPr>
          <a:xfrm>
            <a:off x="743545" y="6069354"/>
            <a:ext cx="675472" cy="137271"/>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3"/>
          <p:cNvGrpSpPr/>
          <p:nvPr/>
        </p:nvGrpSpPr>
        <p:grpSpPr>
          <a:xfrm>
            <a:off x="3275767" y="5978434"/>
            <a:ext cx="354733" cy="319133"/>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 name="Google Shape;124;p3"/>
          <p:cNvGrpSpPr/>
          <p:nvPr/>
        </p:nvGrpSpPr>
        <p:grpSpPr>
          <a:xfrm>
            <a:off x="11288534" y="5126381"/>
            <a:ext cx="801541" cy="1006672"/>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 name="Google Shape;151;p3"/>
          <p:cNvGrpSpPr/>
          <p:nvPr/>
        </p:nvGrpSpPr>
        <p:grpSpPr>
          <a:xfrm>
            <a:off x="330767" y="5250234"/>
            <a:ext cx="354733" cy="319133"/>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3"/>
          <p:cNvSpPr/>
          <p:nvPr/>
        </p:nvSpPr>
        <p:spPr>
          <a:xfrm>
            <a:off x="1981000" y="329138"/>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3"/>
          <p:cNvSpPr/>
          <p:nvPr/>
        </p:nvSpPr>
        <p:spPr>
          <a:xfrm flipH="1">
            <a:off x="3703547" y="1294235"/>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10078900" y="1802756"/>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3"/>
          <p:cNvGrpSpPr/>
          <p:nvPr/>
        </p:nvGrpSpPr>
        <p:grpSpPr>
          <a:xfrm>
            <a:off x="316067" y="1426167"/>
            <a:ext cx="885367" cy="397267"/>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25973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1"/>
        <p:cNvGrpSpPr/>
        <p:nvPr/>
      </p:nvGrpSpPr>
      <p:grpSpPr>
        <a:xfrm>
          <a:off x="0" y="0"/>
          <a:ext cx="0" cy="0"/>
          <a:chOff x="0" y="0"/>
          <a:chExt cx="0" cy="0"/>
        </a:xfrm>
      </p:grpSpPr>
      <p:grpSp>
        <p:nvGrpSpPr>
          <p:cNvPr id="172" name="Google Shape;172;p4"/>
          <p:cNvGrpSpPr/>
          <p:nvPr/>
        </p:nvGrpSpPr>
        <p:grpSpPr>
          <a:xfrm flipH="1">
            <a:off x="-95700" y="6153360"/>
            <a:ext cx="12286895" cy="704267"/>
            <a:chOff x="125" y="2928825"/>
            <a:chExt cx="9142942" cy="2214675"/>
          </a:xfrm>
        </p:grpSpPr>
        <p:sp>
          <p:nvSpPr>
            <p:cNvPr id="173" name="Google Shape;173;p4"/>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4"/>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 name="Google Shape;175;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733"/>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76" name="Google Shape;176;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77" name="Google Shape;177;p4"/>
          <p:cNvGrpSpPr/>
          <p:nvPr/>
        </p:nvGrpSpPr>
        <p:grpSpPr>
          <a:xfrm>
            <a:off x="10323898" y="5145272"/>
            <a:ext cx="1816205" cy="1638368"/>
            <a:chOff x="2485333" y="3736351"/>
            <a:chExt cx="1383319" cy="1247869"/>
          </a:xfrm>
        </p:grpSpPr>
        <p:sp>
          <p:nvSpPr>
            <p:cNvPr id="178" name="Google Shape;178;p4"/>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4"/>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4"/>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4"/>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4"/>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3" name="Google Shape;283;p4"/>
          <p:cNvGrpSpPr/>
          <p:nvPr/>
        </p:nvGrpSpPr>
        <p:grpSpPr>
          <a:xfrm>
            <a:off x="474332" y="6505207"/>
            <a:ext cx="971323" cy="197403"/>
            <a:chOff x="355749" y="4878905"/>
            <a:chExt cx="728492" cy="148052"/>
          </a:xfrm>
        </p:grpSpPr>
        <p:sp>
          <p:nvSpPr>
            <p:cNvPr id="284" name="Google Shape;284;p4"/>
            <p:cNvSpPr/>
            <p:nvPr/>
          </p:nvSpPr>
          <p:spPr>
            <a:xfrm>
              <a:off x="355749" y="4878905"/>
              <a:ext cx="728492" cy="148052"/>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387057" y="4918417"/>
              <a:ext cx="664138" cy="97502"/>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2719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960000" y="720000"/>
            <a:ext cx="10271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2081567"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6934600" y="3990825"/>
            <a:ext cx="3175200" cy="9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2081572"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6934605" y="3429000"/>
            <a:ext cx="3175200" cy="59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667">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667">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225968" y="1662767"/>
            <a:ext cx="737233" cy="81860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 name="Google Shape;299;p5"/>
          <p:cNvGrpSpPr/>
          <p:nvPr/>
        </p:nvGrpSpPr>
        <p:grpSpPr>
          <a:xfrm>
            <a:off x="-87266" y="6057767"/>
            <a:ext cx="12314881" cy="852224"/>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5"/>
          <p:cNvGrpSpPr/>
          <p:nvPr/>
        </p:nvGrpSpPr>
        <p:grpSpPr>
          <a:xfrm>
            <a:off x="10397947" y="3544330"/>
            <a:ext cx="1901320" cy="3045732"/>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 name="Google Shape;382;p5"/>
          <p:cNvSpPr/>
          <p:nvPr/>
        </p:nvSpPr>
        <p:spPr>
          <a:xfrm>
            <a:off x="182000" y="595071"/>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5"/>
          <p:cNvSpPr/>
          <p:nvPr/>
        </p:nvSpPr>
        <p:spPr>
          <a:xfrm flipH="1">
            <a:off x="10603021" y="9107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4" name="Google Shape;384;p5"/>
          <p:cNvGrpSpPr/>
          <p:nvPr/>
        </p:nvGrpSpPr>
        <p:grpSpPr>
          <a:xfrm>
            <a:off x="225975" y="4612434"/>
            <a:ext cx="1386864" cy="1830469"/>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74002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95700" y="6024620"/>
            <a:ext cx="12286895" cy="833899"/>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6"/>
          <p:cNvGrpSpPr/>
          <p:nvPr/>
        </p:nvGrpSpPr>
        <p:grpSpPr>
          <a:xfrm>
            <a:off x="196064" y="5133572"/>
            <a:ext cx="1816205" cy="1638368"/>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 name="Google Shape;575;p6"/>
          <p:cNvGrpSpPr/>
          <p:nvPr/>
        </p:nvGrpSpPr>
        <p:grpSpPr>
          <a:xfrm>
            <a:off x="10412134" y="4351671"/>
            <a:ext cx="1661788" cy="2366572"/>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7" name="Google Shape;727;p6"/>
          <p:cNvSpPr/>
          <p:nvPr/>
        </p:nvSpPr>
        <p:spPr>
          <a:xfrm flipH="1">
            <a:off x="161504" y="223104"/>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7851061" y="223101"/>
            <a:ext cx="853520" cy="264351"/>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19576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6264267" y="2161793"/>
            <a:ext cx="4967600" cy="90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78" name="Google Shape;978;p9"/>
          <p:cNvSpPr txBox="1">
            <a:spLocks noGrp="1"/>
          </p:cNvSpPr>
          <p:nvPr>
            <p:ph type="subTitle" idx="1"/>
          </p:nvPr>
        </p:nvSpPr>
        <p:spPr>
          <a:xfrm>
            <a:off x="6264267" y="3020815"/>
            <a:ext cx="4967600" cy="166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87267" y="4930534"/>
            <a:ext cx="12279248" cy="19793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9"/>
          <p:cNvSpPr/>
          <p:nvPr/>
        </p:nvSpPr>
        <p:spPr>
          <a:xfrm flipH="1">
            <a:off x="-51696" y="5317432"/>
            <a:ext cx="12279311" cy="159208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1" name="Google Shape;981;p9"/>
          <p:cNvGrpSpPr/>
          <p:nvPr/>
        </p:nvGrpSpPr>
        <p:grpSpPr>
          <a:xfrm>
            <a:off x="254400" y="4272767"/>
            <a:ext cx="354733" cy="319167"/>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2" name="Google Shape;992;p9"/>
          <p:cNvSpPr/>
          <p:nvPr/>
        </p:nvSpPr>
        <p:spPr>
          <a:xfrm>
            <a:off x="11809433" y="4525901"/>
            <a:ext cx="113467" cy="103500"/>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3" name="Google Shape;993;p9"/>
          <p:cNvGrpSpPr/>
          <p:nvPr/>
        </p:nvGrpSpPr>
        <p:grpSpPr>
          <a:xfrm>
            <a:off x="10323898" y="5145272"/>
            <a:ext cx="1816205" cy="1638368"/>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9" name="Google Shape;1099;p9"/>
          <p:cNvGrpSpPr/>
          <p:nvPr/>
        </p:nvGrpSpPr>
        <p:grpSpPr>
          <a:xfrm>
            <a:off x="94021" y="6255583"/>
            <a:ext cx="1541480" cy="404037"/>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4" name="Google Shape;1104;p9"/>
          <p:cNvSpPr/>
          <p:nvPr/>
        </p:nvSpPr>
        <p:spPr>
          <a:xfrm>
            <a:off x="11510767" y="2078367"/>
            <a:ext cx="146800" cy="140933"/>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9"/>
          <p:cNvSpPr/>
          <p:nvPr/>
        </p:nvSpPr>
        <p:spPr>
          <a:xfrm>
            <a:off x="471267" y="328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9"/>
          <p:cNvSpPr/>
          <p:nvPr/>
        </p:nvSpPr>
        <p:spPr>
          <a:xfrm flipH="1">
            <a:off x="4424770" y="15052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05467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extLst>
      <p:ext uri="{BB962C8B-B14F-4D97-AF65-F5344CB8AC3E}">
        <p14:creationId xmlns:p14="http://schemas.microsoft.com/office/powerpoint/2010/main" val="20573121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8"/>
        <p:cNvGrpSpPr/>
        <p:nvPr/>
      </p:nvGrpSpPr>
      <p:grpSpPr>
        <a:xfrm>
          <a:off x="0" y="0"/>
          <a:ext cx="0" cy="0"/>
          <a:chOff x="0" y="0"/>
          <a:chExt cx="0" cy="0"/>
        </a:xfrm>
      </p:grpSpPr>
      <p:grpSp>
        <p:nvGrpSpPr>
          <p:cNvPr id="1439" name="Google Shape;1439;p14"/>
          <p:cNvGrpSpPr/>
          <p:nvPr/>
        </p:nvGrpSpPr>
        <p:grpSpPr>
          <a:xfrm>
            <a:off x="-87266" y="5067500"/>
            <a:ext cx="12314881" cy="1842248"/>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14"/>
          <p:cNvSpPr txBox="1">
            <a:spLocks noGrp="1"/>
          </p:cNvSpPr>
          <p:nvPr>
            <p:ph type="title"/>
          </p:nvPr>
        </p:nvSpPr>
        <p:spPr>
          <a:xfrm>
            <a:off x="6988533" y="4033000"/>
            <a:ext cx="36340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667">
                <a:solidFill>
                  <a:schemeClr val="dk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43" name="Google Shape;1443;p14"/>
          <p:cNvSpPr txBox="1">
            <a:spLocks noGrp="1"/>
          </p:cNvSpPr>
          <p:nvPr>
            <p:ph type="subTitle" idx="1"/>
          </p:nvPr>
        </p:nvSpPr>
        <p:spPr>
          <a:xfrm>
            <a:off x="5086500" y="1123900"/>
            <a:ext cx="5536000" cy="2909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7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444" name="Google Shape;1444;p14"/>
          <p:cNvSpPr/>
          <p:nvPr/>
        </p:nvSpPr>
        <p:spPr>
          <a:xfrm flipH="1">
            <a:off x="-311763" y="13933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14"/>
          <p:cNvSpPr/>
          <p:nvPr/>
        </p:nvSpPr>
        <p:spPr>
          <a:xfrm>
            <a:off x="2028733" y="3025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6" name="Google Shape;1446;p14"/>
          <p:cNvGrpSpPr/>
          <p:nvPr/>
        </p:nvGrpSpPr>
        <p:grpSpPr>
          <a:xfrm>
            <a:off x="9893767" y="4700667"/>
            <a:ext cx="1856868" cy="1842381"/>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93127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9600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59" name="Google Shape;1959;p18"/>
          <p:cNvSpPr txBox="1">
            <a:spLocks noGrp="1"/>
          </p:cNvSpPr>
          <p:nvPr>
            <p:ph type="subTitle" idx="1"/>
          </p:nvPr>
        </p:nvSpPr>
        <p:spPr>
          <a:xfrm>
            <a:off x="9600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4538400" y="4373261"/>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1" name="Google Shape;1961;p18"/>
          <p:cNvSpPr txBox="1">
            <a:spLocks noGrp="1"/>
          </p:cNvSpPr>
          <p:nvPr>
            <p:ph type="subTitle" idx="4"/>
          </p:nvPr>
        </p:nvSpPr>
        <p:spPr>
          <a:xfrm>
            <a:off x="4538400" y="4985624"/>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8116800" y="3391680"/>
            <a:ext cx="3115200" cy="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667"/>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963" name="Google Shape;1963;p18"/>
          <p:cNvSpPr txBox="1">
            <a:spLocks noGrp="1"/>
          </p:cNvSpPr>
          <p:nvPr>
            <p:ph type="subTitle" idx="6"/>
          </p:nvPr>
        </p:nvSpPr>
        <p:spPr>
          <a:xfrm>
            <a:off x="8116800" y="4004052"/>
            <a:ext cx="3115200" cy="5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87266" y="6057767"/>
            <a:ext cx="12314881" cy="852224"/>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18"/>
          <p:cNvGrpSpPr/>
          <p:nvPr/>
        </p:nvGrpSpPr>
        <p:grpSpPr>
          <a:xfrm>
            <a:off x="221100" y="5411548"/>
            <a:ext cx="2174299" cy="1285899"/>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8"/>
          <p:cNvGrpSpPr/>
          <p:nvPr/>
        </p:nvGrpSpPr>
        <p:grpSpPr>
          <a:xfrm>
            <a:off x="10904290" y="4772672"/>
            <a:ext cx="1258711" cy="1835045"/>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93" name="Google Shape;2093;p18"/>
          <p:cNvSpPr/>
          <p:nvPr/>
        </p:nvSpPr>
        <p:spPr>
          <a:xfrm>
            <a:off x="1070867" y="973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4" name="Google Shape;2094;p18"/>
          <p:cNvSpPr/>
          <p:nvPr/>
        </p:nvSpPr>
        <p:spPr>
          <a:xfrm>
            <a:off x="11324863" y="2153919"/>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5" name="Google Shape;2095;p18"/>
          <p:cNvSpPr/>
          <p:nvPr/>
        </p:nvSpPr>
        <p:spPr>
          <a:xfrm flipH="1">
            <a:off x="14" y="19015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409362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87266" y="6057767"/>
            <a:ext cx="12314881" cy="852224"/>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48" name="Google Shape;2548;p23"/>
          <p:cNvGrpSpPr/>
          <p:nvPr/>
        </p:nvGrpSpPr>
        <p:grpSpPr>
          <a:xfrm>
            <a:off x="-64518" y="4394382"/>
            <a:ext cx="1540225" cy="2349604"/>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3"/>
          <p:cNvSpPr/>
          <p:nvPr/>
        </p:nvSpPr>
        <p:spPr>
          <a:xfrm flipH="1">
            <a:off x="10670470" y="248937"/>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5" name="Google Shape;2635;p23"/>
          <p:cNvSpPr/>
          <p:nvPr/>
        </p:nvSpPr>
        <p:spPr>
          <a:xfrm>
            <a:off x="-494033" y="142777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6" name="Google Shape;2636;p23"/>
          <p:cNvGrpSpPr/>
          <p:nvPr/>
        </p:nvGrpSpPr>
        <p:grpSpPr>
          <a:xfrm rot="-1684471" flipH="1">
            <a:off x="10749336" y="1444111"/>
            <a:ext cx="737203" cy="818567"/>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240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825"/>
        <p:cNvGrpSpPr/>
        <p:nvPr/>
      </p:nvGrpSpPr>
      <p:grpSpPr>
        <a:xfrm>
          <a:off x="0" y="0"/>
          <a:ext cx="0" cy="0"/>
          <a:chOff x="0" y="0"/>
          <a:chExt cx="0" cy="0"/>
        </a:xfrm>
      </p:grpSpPr>
      <p:grpSp>
        <p:nvGrpSpPr>
          <p:cNvPr id="2826" name="Google Shape;2826;p30"/>
          <p:cNvGrpSpPr/>
          <p:nvPr/>
        </p:nvGrpSpPr>
        <p:grpSpPr>
          <a:xfrm>
            <a:off x="-87266" y="6057767"/>
            <a:ext cx="12314881" cy="852224"/>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9" name="Google Shape;2829;p30"/>
          <p:cNvGrpSpPr/>
          <p:nvPr/>
        </p:nvGrpSpPr>
        <p:grpSpPr>
          <a:xfrm>
            <a:off x="10496702" y="4537105"/>
            <a:ext cx="1780415" cy="2241084"/>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876" name="Google Shape;2876;p30"/>
          <p:cNvGrpSpPr/>
          <p:nvPr/>
        </p:nvGrpSpPr>
        <p:grpSpPr>
          <a:xfrm flipH="1">
            <a:off x="221100" y="3884511"/>
            <a:ext cx="1243016" cy="2723205"/>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958" name="Google Shape;2958;p30"/>
          <p:cNvSpPr/>
          <p:nvPr/>
        </p:nvSpPr>
        <p:spPr>
          <a:xfrm>
            <a:off x="1166867" y="1758105"/>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9" name="Google Shape;2959;p30"/>
          <p:cNvSpPr/>
          <p:nvPr/>
        </p:nvSpPr>
        <p:spPr>
          <a:xfrm flipH="1">
            <a:off x="8374147" y="1478802"/>
            <a:ext cx="676981" cy="17393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9193079" y="3884486"/>
            <a:ext cx="1370645" cy="424389"/>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 name="Picture 1">
            <a:extLst>
              <a:ext uri="{FF2B5EF4-FFF2-40B4-BE49-F238E27FC236}">
                <a16:creationId xmlns:a16="http://schemas.microsoft.com/office/drawing/2014/main" id="{3C4F08A1-0296-6E27-72E5-76F46BB79315}"/>
              </a:ext>
            </a:extLst>
          </p:cNvPr>
          <p:cNvPicPr>
            <a:picLocks noChangeAspect="1"/>
          </p:cNvPicPr>
          <p:nvPr userDrawn="1"/>
        </p:nvPicPr>
        <p:blipFill>
          <a:blip r:embed="rId2"/>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743867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41103445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61"/>
        <p:cNvGrpSpPr/>
        <p:nvPr/>
      </p:nvGrpSpPr>
      <p:grpSpPr>
        <a:xfrm>
          <a:off x="0" y="0"/>
          <a:ext cx="0" cy="0"/>
          <a:chOff x="0" y="0"/>
          <a:chExt cx="0" cy="0"/>
        </a:xfrm>
      </p:grpSpPr>
      <p:grpSp>
        <p:nvGrpSpPr>
          <p:cNvPr id="2962" name="Google Shape;2962;p31"/>
          <p:cNvGrpSpPr/>
          <p:nvPr/>
        </p:nvGrpSpPr>
        <p:grpSpPr>
          <a:xfrm>
            <a:off x="-41776" y="1112170"/>
            <a:ext cx="12233375" cy="6050871"/>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5" name="Google Shape;2965;p31"/>
          <p:cNvGrpSpPr/>
          <p:nvPr/>
        </p:nvGrpSpPr>
        <p:grpSpPr>
          <a:xfrm>
            <a:off x="-87266" y="4790547"/>
            <a:ext cx="12314881" cy="2120588"/>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8" name="Google Shape;2968;p31"/>
          <p:cNvGrpSpPr/>
          <p:nvPr/>
        </p:nvGrpSpPr>
        <p:grpSpPr>
          <a:xfrm>
            <a:off x="9159065" y="4384753"/>
            <a:ext cx="537119" cy="636055"/>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4" name="Google Shape;2974;p31"/>
          <p:cNvGrpSpPr/>
          <p:nvPr/>
        </p:nvGrpSpPr>
        <p:grpSpPr>
          <a:xfrm>
            <a:off x="8831553" y="4488683"/>
            <a:ext cx="449353" cy="532123"/>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0" name="Google Shape;2980;p31"/>
          <p:cNvGrpSpPr/>
          <p:nvPr/>
        </p:nvGrpSpPr>
        <p:grpSpPr>
          <a:xfrm flipH="1">
            <a:off x="10829289" y="957800"/>
            <a:ext cx="885367" cy="397267"/>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6" name="Google Shape;2986;p31"/>
          <p:cNvGrpSpPr/>
          <p:nvPr/>
        </p:nvGrpSpPr>
        <p:grpSpPr>
          <a:xfrm>
            <a:off x="9047020" y="4606411"/>
            <a:ext cx="449353" cy="532123"/>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92" name="Google Shape;2992;p31"/>
          <p:cNvGrpSpPr/>
          <p:nvPr/>
        </p:nvGrpSpPr>
        <p:grpSpPr>
          <a:xfrm>
            <a:off x="10050110" y="4898672"/>
            <a:ext cx="2089733" cy="188528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98" name="Google Shape;3098;p31"/>
          <p:cNvGrpSpPr/>
          <p:nvPr/>
        </p:nvGrpSpPr>
        <p:grpSpPr>
          <a:xfrm>
            <a:off x="-150565" y="4394382"/>
            <a:ext cx="1374180" cy="2349604"/>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1"/>
          <p:cNvSpPr/>
          <p:nvPr/>
        </p:nvSpPr>
        <p:spPr>
          <a:xfrm>
            <a:off x="193634" y="2906467"/>
            <a:ext cx="223533" cy="20180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30843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178"/>
        <p:cNvGrpSpPr/>
        <p:nvPr/>
      </p:nvGrpSpPr>
      <p:grpSpPr>
        <a:xfrm>
          <a:off x="0" y="0"/>
          <a:ext cx="0" cy="0"/>
          <a:chOff x="0" y="0"/>
          <a:chExt cx="0" cy="0"/>
        </a:xfrm>
      </p:grpSpPr>
      <p:grpSp>
        <p:nvGrpSpPr>
          <p:cNvPr id="3179" name="Google Shape;3179;p32"/>
          <p:cNvGrpSpPr/>
          <p:nvPr/>
        </p:nvGrpSpPr>
        <p:grpSpPr>
          <a:xfrm>
            <a:off x="-61166" y="4501215"/>
            <a:ext cx="12314881" cy="2408912"/>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6" name="Google Shape;3226;p32"/>
          <p:cNvSpPr/>
          <p:nvPr/>
        </p:nvSpPr>
        <p:spPr>
          <a:xfrm>
            <a:off x="2173067" y="1213122"/>
            <a:ext cx="1899552" cy="58815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2"/>
          <p:cNvSpPr/>
          <p:nvPr/>
        </p:nvSpPr>
        <p:spPr>
          <a:xfrm flipH="1">
            <a:off x="8208004" y="2561971"/>
            <a:ext cx="1487105" cy="382072"/>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2"/>
          <p:cNvGrpSpPr/>
          <p:nvPr/>
        </p:nvGrpSpPr>
        <p:grpSpPr>
          <a:xfrm flipH="1">
            <a:off x="11050179" y="894218"/>
            <a:ext cx="931867" cy="1315500"/>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4" name="Google Shape;3234;p32"/>
          <p:cNvGrpSpPr/>
          <p:nvPr/>
        </p:nvGrpSpPr>
        <p:grpSpPr>
          <a:xfrm>
            <a:off x="8043167" y="4812300"/>
            <a:ext cx="1225333" cy="366267"/>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40" name="Google Shape;3240;p32"/>
          <p:cNvSpPr/>
          <p:nvPr/>
        </p:nvSpPr>
        <p:spPr>
          <a:xfrm>
            <a:off x="756400" y="4625649"/>
            <a:ext cx="602853" cy="186660"/>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1" name="Google Shape;3241;p32"/>
          <p:cNvGrpSpPr/>
          <p:nvPr/>
        </p:nvGrpSpPr>
        <p:grpSpPr>
          <a:xfrm flipH="1">
            <a:off x="96065" y="5435201"/>
            <a:ext cx="1241324" cy="1423233"/>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7" name="Google Shape;3257;p32"/>
          <p:cNvGrpSpPr/>
          <p:nvPr/>
        </p:nvGrpSpPr>
        <p:grpSpPr>
          <a:xfrm>
            <a:off x="133167" y="3309900"/>
            <a:ext cx="702733" cy="1477733"/>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1893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0CFE2C6-0534-47C2-9B3B-3D659EB6A945}" type="datetimeFigureOut">
              <a:rPr lang="en-US" smtClean="0"/>
              <a:t>2/20/2024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47A22C86-D2B9-4879-B299-214F286FBAB6}" type="slidenum">
              <a:rPr lang="en-US" smtClean="0"/>
              <a:t>‹#›</a:t>
            </a:fld>
            <a:endParaRPr lang="en-US"/>
          </a:p>
        </p:txBody>
      </p:sp>
    </p:spTree>
    <p:extLst>
      <p:ext uri="{BB962C8B-B14F-4D97-AF65-F5344CB8AC3E}">
        <p14:creationId xmlns:p14="http://schemas.microsoft.com/office/powerpoint/2010/main" val="27547475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418FF180-7E75-939E-7F11-9AFD05E007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13888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3"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E640A59B-298B-5F2B-B7EF-FBB6F90C3D9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3892622"/>
      </p:ext>
    </p:extLst>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57457200-DA9B-13B9-7DD2-B3CE5F1B7F3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13835715"/>
      </p:ext>
    </p:extLst>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80C2EE">
            <a:alpha val="31700"/>
          </a:srgb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4C64B180-96B8-46C7-549D-1FC0707AF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704EB013-679F-9E3C-34DA-372D2EC14892}"/>
              </a:ext>
            </a:extLst>
          </p:cNvPr>
          <p:cNvPicPr>
            <a:picLocks noChangeAspect="1"/>
          </p:cNvPicPr>
          <p:nvPr userDrawn="1"/>
        </p:nvPicPr>
        <p:blipFill>
          <a:blip r:embed="rId15"/>
          <a:stretch>
            <a:fillRect/>
          </a:stretch>
        </p:blipFill>
        <p:spPr>
          <a:xfrm>
            <a:off x="-14991734" y="627330"/>
            <a:ext cx="4376897" cy="4376897"/>
          </a:xfrm>
          <a:prstGeom prst="rect">
            <a:avLst/>
          </a:prstGeom>
        </p:spPr>
      </p:pic>
    </p:spTree>
    <p:extLst>
      <p:ext uri="{BB962C8B-B14F-4D97-AF65-F5344CB8AC3E}">
        <p14:creationId xmlns:p14="http://schemas.microsoft.com/office/powerpoint/2010/main" val="1996652481"/>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3.xml"/><Relationship Id="rId5" Type="http://schemas.openxmlformats.org/officeDocument/2006/relationships/image" Target="../media/image27.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1.xml"/><Relationship Id="rId1" Type="http://schemas.openxmlformats.org/officeDocument/2006/relationships/control" Target="../activeX/activeX1.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xml"/><Relationship Id="rId1" Type="http://schemas.openxmlformats.org/officeDocument/2006/relationships/control" Target="../activeX/activeX2.xml"/><Relationship Id="rId6" Type="http://schemas.openxmlformats.org/officeDocument/2006/relationships/image" Target="../media/image32.wmf"/><Relationship Id="rId5" Type="http://schemas.openxmlformats.org/officeDocument/2006/relationships/image" Target="../media/image30.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8.xml"/><Relationship Id="rId1" Type="http://schemas.openxmlformats.org/officeDocument/2006/relationships/control" Target="../activeX/activeX3.xml"/><Relationship Id="rId6" Type="http://schemas.openxmlformats.org/officeDocument/2006/relationships/image" Target="../media/image33.wmf"/><Relationship Id="rId5" Type="http://schemas.openxmlformats.org/officeDocument/2006/relationships/image" Target="../media/image30.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control" Target="../activeX/activeX4.xml"/><Relationship Id="rId6" Type="http://schemas.openxmlformats.org/officeDocument/2006/relationships/image" Target="../media/image34.wmf"/><Relationship Id="rId5" Type="http://schemas.openxmlformats.org/officeDocument/2006/relationships/image" Target="../media/image30.pn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6.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g"/><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8.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g"/><Relationship Id="rId1" Type="http://schemas.openxmlformats.org/officeDocument/2006/relationships/slideLayout" Target="../slideLayouts/slideLayout23.xml"/><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xml"/><Relationship Id="rId1" Type="http://schemas.openxmlformats.org/officeDocument/2006/relationships/slideLayout" Target="../slideLayouts/slideLayout76.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9DDDA8-B843-4FEF-8317-53CCAC72F01C}"/>
              </a:ext>
            </a:extLst>
          </p:cNvPr>
          <p:cNvPicPr>
            <a:picLocks noChangeAspect="1"/>
          </p:cNvPicPr>
          <p:nvPr/>
        </p:nvPicPr>
        <p:blipFill>
          <a:blip r:embed="rId3"/>
          <a:stretch>
            <a:fillRect/>
          </a:stretch>
        </p:blipFill>
        <p:spPr>
          <a:xfrm>
            <a:off x="1560587" y="825955"/>
            <a:ext cx="9486198" cy="1865538"/>
          </a:xfrm>
          <a:prstGeom prst="rect">
            <a:avLst/>
          </a:prstGeom>
        </p:spPr>
      </p:pic>
      <p:pic>
        <p:nvPicPr>
          <p:cNvPr id="4" name="图片 10" descr="卡通人物&#10;&#10;中度可信度描述已自动生成">
            <a:extLst>
              <a:ext uri="{FF2B5EF4-FFF2-40B4-BE49-F238E27FC236}">
                <a16:creationId xmlns:a16="http://schemas.microsoft.com/office/drawing/2014/main" id="{87F4B98C-9D07-401B-8CE0-27BC593169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7461" y="2196444"/>
            <a:ext cx="4670191" cy="4699408"/>
          </a:xfrm>
          <a:prstGeom prst="rect">
            <a:avLst/>
          </a:prstGeom>
        </p:spPr>
      </p:pic>
    </p:spTree>
    <p:extLst>
      <p:ext uri="{BB962C8B-B14F-4D97-AF65-F5344CB8AC3E}">
        <p14:creationId xmlns:p14="http://schemas.microsoft.com/office/powerpoint/2010/main" val="2844173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Nhóm 18">
            <a:extLst>
              <a:ext uri="{FF2B5EF4-FFF2-40B4-BE49-F238E27FC236}">
                <a16:creationId xmlns:a16="http://schemas.microsoft.com/office/drawing/2014/main" id="{723C0905-0817-69A9-EA4C-E2A5400B4214}"/>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7B3F0234-B9D8-890C-45A5-849C70CB5126}"/>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yêu quý em.</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5" name="Hình ảnh 10">
              <a:extLst>
                <a:ext uri="{FF2B5EF4-FFF2-40B4-BE49-F238E27FC236}">
                  <a16:creationId xmlns:a16="http://schemas.microsoft.com/office/drawing/2014/main" id="{476AD9C5-D505-34AD-ECAA-07F34A0BA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8" name="Picture 7">
            <a:extLst>
              <a:ext uri="{FF2B5EF4-FFF2-40B4-BE49-F238E27FC236}">
                <a16:creationId xmlns:a16="http://schemas.microsoft.com/office/drawing/2014/main" id="{97951E53-828B-E21D-A5D0-BF8194D8C858}"/>
              </a:ext>
            </a:extLst>
          </p:cNvPr>
          <p:cNvPicPr>
            <a:picLocks noChangeAspect="1"/>
          </p:cNvPicPr>
          <p:nvPr/>
        </p:nvPicPr>
        <p:blipFill>
          <a:blip r:embed="rId4"/>
          <a:stretch>
            <a:fillRect/>
          </a:stretch>
        </p:blipFill>
        <p:spPr>
          <a:xfrm>
            <a:off x="4236165" y="198431"/>
            <a:ext cx="4005419" cy="1603387"/>
          </a:xfrm>
          <a:prstGeom prst="rect">
            <a:avLst/>
          </a:prstGeom>
        </p:spPr>
      </p:pic>
      <p:grpSp>
        <p:nvGrpSpPr>
          <p:cNvPr id="9" name="Nhóm 18">
            <a:extLst>
              <a:ext uri="{FF2B5EF4-FFF2-40B4-BE49-F238E27FC236}">
                <a16:creationId xmlns:a16="http://schemas.microsoft.com/office/drawing/2014/main" id="{AB0AF9AA-C1F9-22BC-39B7-5BD894CDA009}"/>
              </a:ext>
            </a:extLst>
          </p:cNvPr>
          <p:cNvGrpSpPr/>
          <p:nvPr/>
        </p:nvGrpSpPr>
        <p:grpSpPr>
          <a:xfrm>
            <a:off x="695867" y="2371275"/>
            <a:ext cx="10079968" cy="1138416"/>
            <a:chOff x="3650553" y="1360914"/>
            <a:chExt cx="7559976" cy="853812"/>
          </a:xfrm>
        </p:grpSpPr>
        <p:sp>
          <p:nvSpPr>
            <p:cNvPr id="10" name="Hình chữ nhật: Góc Tròn 14">
              <a:extLst>
                <a:ext uri="{FF2B5EF4-FFF2-40B4-BE49-F238E27FC236}">
                  <a16:creationId xmlns:a16="http://schemas.microsoft.com/office/drawing/2014/main" id="{21E9A86A-0881-3186-EE89-C3DCBA802EF8}"/>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2: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chiều mùa hạ</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1" name="Hình ảnh 10">
              <a:extLst>
                <a:ext uri="{FF2B5EF4-FFF2-40B4-BE49-F238E27FC236}">
                  <a16:creationId xmlns:a16="http://schemas.microsoft.com/office/drawing/2014/main" id="{5FFFDF00-038E-7085-5FF9-04DA334D05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2" name="Nhóm 18">
            <a:extLst>
              <a:ext uri="{FF2B5EF4-FFF2-40B4-BE49-F238E27FC236}">
                <a16:creationId xmlns:a16="http://schemas.microsoft.com/office/drawing/2014/main" id="{82A16EBD-B6BF-4F57-E1AC-C96CF310CBFE}"/>
              </a:ext>
            </a:extLst>
          </p:cNvPr>
          <p:cNvGrpSpPr/>
          <p:nvPr/>
        </p:nvGrpSpPr>
        <p:grpSpPr>
          <a:xfrm>
            <a:off x="613674" y="3655544"/>
            <a:ext cx="11016672" cy="1138416"/>
            <a:chOff x="3650553" y="1360914"/>
            <a:chExt cx="8262504" cy="853812"/>
          </a:xfrm>
        </p:grpSpPr>
        <p:sp>
          <p:nvSpPr>
            <p:cNvPr id="13" name="Hình chữ nhật: Góc Tròn 14">
              <a:extLst>
                <a:ext uri="{FF2B5EF4-FFF2-40B4-BE49-F238E27FC236}">
                  <a16:creationId xmlns:a16="http://schemas.microsoft.com/office/drawing/2014/main" id="{6CA6C8EF-E5E6-5719-C929-60E0A5AE42AA}"/>
                </a:ext>
              </a:extLst>
            </p:cNvPr>
            <p:cNvSpPr/>
            <p:nvPr/>
          </p:nvSpPr>
          <p:spPr>
            <a:xfrm>
              <a:off x="4416526" y="1512563"/>
              <a:ext cx="7496531"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3: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T</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iếp theo cho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quê ngoại của em đấy.</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4" name="Hình ảnh 10">
              <a:extLst>
                <a:ext uri="{FF2B5EF4-FFF2-40B4-BE49-F238E27FC236}">
                  <a16:creationId xmlns:a16="http://schemas.microsoft.com/office/drawing/2014/main" id="{0B16BFD9-F334-23C8-D2BF-2D21D3946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grpSp>
        <p:nvGrpSpPr>
          <p:cNvPr id="15" name="Nhóm 18">
            <a:extLst>
              <a:ext uri="{FF2B5EF4-FFF2-40B4-BE49-F238E27FC236}">
                <a16:creationId xmlns:a16="http://schemas.microsoft.com/office/drawing/2014/main" id="{017E5B85-788E-B288-EF5F-65DDDF36F1F1}"/>
              </a:ext>
            </a:extLst>
          </p:cNvPr>
          <p:cNvGrpSpPr/>
          <p:nvPr/>
        </p:nvGrpSpPr>
        <p:grpSpPr>
          <a:xfrm>
            <a:off x="757512" y="5063103"/>
            <a:ext cx="10079968" cy="1138416"/>
            <a:chOff x="3650553" y="1360914"/>
            <a:chExt cx="7559976" cy="853812"/>
          </a:xfrm>
        </p:grpSpPr>
        <p:sp>
          <p:nvSpPr>
            <p:cNvPr id="16" name="Hình chữ nhật: Góc Tròn 14">
              <a:extLst>
                <a:ext uri="{FF2B5EF4-FFF2-40B4-BE49-F238E27FC236}">
                  <a16:creationId xmlns:a16="http://schemas.microsoft.com/office/drawing/2014/main" id="{C3758EDB-0E26-BC33-73EE-C6951ED2FB05}"/>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4: </a:t>
              </a:r>
              <a:r>
                <a:rPr lang="en-US"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a:t>
              </a: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oạn còn lại.</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17" name="Hình ảnh 10">
              <a:extLst>
                <a:ext uri="{FF2B5EF4-FFF2-40B4-BE49-F238E27FC236}">
                  <a16:creationId xmlns:a16="http://schemas.microsoft.com/office/drawing/2014/main" id="{F2588E61-C51F-4294-97D8-5E4D5D9EC4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Tree>
    <p:extLst>
      <p:ext uri="{BB962C8B-B14F-4D97-AF65-F5344CB8AC3E}">
        <p14:creationId xmlns:p14="http://schemas.microsoft.com/office/powerpoint/2010/main" val="30521577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E74E85A7-BAB3-6984-800D-B83D4B712828}"/>
              </a:ext>
            </a:extLst>
          </p:cNvPr>
          <p:cNvGrpSpPr/>
          <p:nvPr/>
        </p:nvGrpSpPr>
        <p:grpSpPr>
          <a:xfrm>
            <a:off x="241979" y="1693880"/>
            <a:ext cx="4735207" cy="1916130"/>
            <a:chOff x="3276923" y="2470935"/>
            <a:chExt cx="4735207" cy="1916130"/>
          </a:xfrm>
        </p:grpSpPr>
        <p:sp>
          <p:nvSpPr>
            <p:cNvPr id="4" name="Rectangle: Rounded Corners 3">
              <a:extLst>
                <a:ext uri="{FF2B5EF4-FFF2-40B4-BE49-F238E27FC236}">
                  <a16:creationId xmlns:a16="http://schemas.microsoft.com/office/drawing/2014/main" id="{A429DDE4-281B-23CA-AF9E-A0DACC84A871}"/>
                </a:ext>
              </a:extLst>
            </p:cNvPr>
            <p:cNvSpPr/>
            <p:nvPr/>
          </p:nvSpPr>
          <p:spPr>
            <a:xfrm>
              <a:off x="3805506" y="2842698"/>
              <a:ext cx="311927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 name="Picture 2" descr="Con Ong Hình ảnh PNG | Vector Và Các Tập Tin PSD | Tải Về ...">
              <a:extLst>
                <a:ext uri="{FF2B5EF4-FFF2-40B4-BE49-F238E27FC236}">
                  <a16:creationId xmlns:a16="http://schemas.microsoft.com/office/drawing/2014/main" id="{1F846287-B9B9-C367-688C-4F4D778812D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2A1058-7F9E-2209-9D2F-0CB1C81B36D7}"/>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làng</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Chùa</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8BFB2E23-6587-48CE-2D21-8F59E2BAEF76}"/>
              </a:ext>
            </a:extLst>
          </p:cNvPr>
          <p:cNvGrpSpPr/>
          <p:nvPr/>
        </p:nvGrpSpPr>
        <p:grpSpPr>
          <a:xfrm>
            <a:off x="4999660" y="1610937"/>
            <a:ext cx="6291639" cy="1916130"/>
            <a:chOff x="2435830" y="2391310"/>
            <a:chExt cx="6291639" cy="1916130"/>
          </a:xfrm>
        </p:grpSpPr>
        <p:sp>
          <p:nvSpPr>
            <p:cNvPr id="10" name="Rectangle: Rounded Corners 9">
              <a:extLst>
                <a:ext uri="{FF2B5EF4-FFF2-40B4-BE49-F238E27FC236}">
                  <a16:creationId xmlns:a16="http://schemas.microsoft.com/office/drawing/2014/main" id="{E2642E2B-D32E-6920-8BD9-71D5F1E8FFD1}"/>
                </a:ext>
              </a:extLst>
            </p:cNvPr>
            <p:cNvSpPr/>
            <p:nvPr/>
          </p:nvSpPr>
          <p:spPr>
            <a:xfrm>
              <a:off x="3595955" y="2842698"/>
              <a:ext cx="513151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1" name="Picture 2" descr="Con Ong Hình ảnh PNG | Vector Và Các Tập Tin PSD | Tải Về ...">
              <a:extLst>
                <a:ext uri="{FF2B5EF4-FFF2-40B4-BE49-F238E27FC236}">
                  <a16:creationId xmlns:a16="http://schemas.microsoft.com/office/drawing/2014/main" id="{D4D2FCBA-B47F-1B0D-0FC9-2C923460E9D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0CEFF96-FC13-37B9-17CD-656A932AC855}"/>
                </a:ext>
              </a:extLst>
            </p:cNvPr>
            <p:cNvSpPr txBox="1"/>
            <p:nvPr/>
          </p:nvSpPr>
          <p:spPr>
            <a:xfrm>
              <a:off x="4027790" y="3171450"/>
              <a:ext cx="4483921"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err="1">
                  <a:solidFill>
                    <a:srgbClr val="0070C0"/>
                  </a:solidFill>
                  <a:effectLst/>
                  <a:latin typeface="Cambria" panose="02040503050406030204" pitchFamily="18" charset="0"/>
                  <a:ea typeface="Cambria" panose="02040503050406030204" pitchFamily="18" charset="0"/>
                </a:rPr>
                <a:t>cánh</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đồng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lúa</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rộng</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lớn</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4ADA45BC-3D57-CB54-BFF0-6B6E0BFAA848}"/>
              </a:ext>
            </a:extLst>
          </p:cNvPr>
          <p:cNvPicPr>
            <a:picLocks noChangeAspect="1"/>
          </p:cNvPicPr>
          <p:nvPr/>
        </p:nvPicPr>
        <p:blipFill>
          <a:blip r:embed="rId5"/>
          <a:stretch>
            <a:fillRect/>
          </a:stretch>
        </p:blipFill>
        <p:spPr>
          <a:xfrm>
            <a:off x="2588158" y="293587"/>
            <a:ext cx="7236579" cy="1816765"/>
          </a:xfrm>
          <a:prstGeom prst="rect">
            <a:avLst/>
          </a:prstGeom>
        </p:spPr>
      </p:pic>
      <p:grpSp>
        <p:nvGrpSpPr>
          <p:cNvPr id="16" name="Group 15">
            <a:extLst>
              <a:ext uri="{FF2B5EF4-FFF2-40B4-BE49-F238E27FC236}">
                <a16:creationId xmlns:a16="http://schemas.microsoft.com/office/drawing/2014/main" id="{8CEE9752-2672-7781-7606-75839FBD1A72}"/>
              </a:ext>
            </a:extLst>
          </p:cNvPr>
          <p:cNvGrpSpPr/>
          <p:nvPr/>
        </p:nvGrpSpPr>
        <p:grpSpPr>
          <a:xfrm>
            <a:off x="232451" y="3049320"/>
            <a:ext cx="11254057" cy="1916130"/>
            <a:chOff x="2435830" y="2391310"/>
            <a:chExt cx="11254057" cy="1916130"/>
          </a:xfrm>
        </p:grpSpPr>
        <p:sp>
          <p:nvSpPr>
            <p:cNvPr id="17" name="Rectangle: Rounded Corners 16">
              <a:extLst>
                <a:ext uri="{FF2B5EF4-FFF2-40B4-BE49-F238E27FC236}">
                  <a16:creationId xmlns:a16="http://schemas.microsoft.com/office/drawing/2014/main" id="{6B703011-DDCF-6E48-07DA-0185B006CCC3}"/>
                </a:ext>
              </a:extLst>
            </p:cNvPr>
            <p:cNvSpPr/>
            <p:nvPr/>
          </p:nvSpPr>
          <p:spPr>
            <a:xfrm>
              <a:off x="3595954" y="2842698"/>
              <a:ext cx="10093933"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18" name="Picture 2" descr="Con Ong Hình ảnh PNG | Vector Và Các Tập Tin PSD | Tải Về ...">
              <a:extLst>
                <a:ext uri="{FF2B5EF4-FFF2-40B4-BE49-F238E27FC236}">
                  <a16:creationId xmlns:a16="http://schemas.microsoft.com/office/drawing/2014/main" id="{3FF64066-68A6-A146-78A8-62AAFAAF0BB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0ADF054-94AA-2F48-E122-17A9FD440DF8}"/>
                </a:ext>
              </a:extLst>
            </p:cNvPr>
            <p:cNvSpPr txBox="1"/>
            <p:nvPr/>
          </p:nvSpPr>
          <p:spPr>
            <a:xfrm>
              <a:off x="4027789" y="3171450"/>
              <a:ext cx="9487437" cy="695960"/>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lấy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lá</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dứa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dại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những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chiếc</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chong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chóng</a:t>
              </a:r>
              <a:endParaRPr lang="en-US" sz="5400" b="1" dirty="0">
                <a:solidFill>
                  <a:srgbClr val="0070C0"/>
                </a:solidFill>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F512F5F7-B8FA-EB71-6D22-AEC08DE2BA20}"/>
              </a:ext>
            </a:extLst>
          </p:cNvPr>
          <p:cNvGrpSpPr/>
          <p:nvPr/>
        </p:nvGrpSpPr>
        <p:grpSpPr>
          <a:xfrm>
            <a:off x="4053691" y="4736387"/>
            <a:ext cx="4735207" cy="1916130"/>
            <a:chOff x="3276923" y="2470935"/>
            <a:chExt cx="4735207" cy="1916130"/>
          </a:xfrm>
        </p:grpSpPr>
        <p:sp>
          <p:nvSpPr>
            <p:cNvPr id="23" name="Rectangle: Rounded Corners 22">
              <a:extLst>
                <a:ext uri="{FF2B5EF4-FFF2-40B4-BE49-F238E27FC236}">
                  <a16:creationId xmlns:a16="http://schemas.microsoft.com/office/drawing/2014/main" id="{F30E741A-3817-19A6-B72A-89CFAF1AD6DC}"/>
                </a:ext>
              </a:extLst>
            </p:cNvPr>
            <p:cNvSpPr/>
            <p:nvPr/>
          </p:nvSpPr>
          <p:spPr>
            <a:xfrm>
              <a:off x="3404814" y="2842698"/>
              <a:ext cx="3519968"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24" name="Picture 2" descr="Con Ong Hình ảnh PNG | Vector Và Các Tập Tin PSD | Tải Về ...">
              <a:extLst>
                <a:ext uri="{FF2B5EF4-FFF2-40B4-BE49-F238E27FC236}">
                  <a16:creationId xmlns:a16="http://schemas.microsoft.com/office/drawing/2014/main" id="{F1EC5050-F48D-FB4C-3F3A-0F7FF57458B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1AA410B-1C6D-31BC-F4EB-3443079A16E9}"/>
                </a:ext>
              </a:extLst>
            </p:cNvPr>
            <p:cNvSpPr txBox="1"/>
            <p:nvPr/>
          </p:nvSpPr>
          <p:spPr>
            <a:xfrm>
              <a:off x="3276923" y="3136791"/>
              <a:ext cx="3973208" cy="707886"/>
            </a:xfrm>
            <a:prstGeom prst="rect">
              <a:avLst/>
            </a:prstGeom>
            <a:noFill/>
          </p:spPr>
          <p:txBody>
            <a:bodyPr wrap="square" rtlCol="0">
              <a:spAutoFit/>
            </a:bodyPr>
            <a:lstStyle/>
            <a:p>
              <a:pPr algn="ctr"/>
              <a:r>
                <a:rPr lang="en-US" sz="4000" b="1" dirty="0" err="1">
                  <a:solidFill>
                    <a:srgbClr val="0070C0"/>
                  </a:solidFill>
                  <a:latin typeface="Cambria" panose="02040503050406030204" pitchFamily="18" charset="0"/>
                  <a:ea typeface="Cambria" panose="02040503050406030204" pitchFamily="18" charset="0"/>
                </a:rPr>
                <a:t>ngôi</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làng</a:t>
              </a:r>
              <a:endParaRPr lang="en-US" sz="8800" b="1" dirty="0">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94187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7347C412-F80B-B86F-9784-A12FC5E51DE0}"/>
              </a:ext>
            </a:extLst>
          </p:cNvPr>
          <p:cNvSpPr/>
          <p:nvPr/>
        </p:nvSpPr>
        <p:spPr>
          <a:xfrm>
            <a:off x="733425" y="2115392"/>
            <a:ext cx="10533794" cy="2585323"/>
          </a:xfrm>
          <a:prstGeom prst="rect">
            <a:avLst/>
          </a:prstGeom>
        </p:spPr>
        <p:txBody>
          <a:bodyPr wrap="square">
            <a:spAutoFit/>
          </a:bodyPr>
          <a:lstStyle/>
          <a:p>
            <a:pPr lvl="0" algn="just">
              <a:defRPr/>
            </a:pP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Có một điều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Ki -a không thể nào quên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là</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ai ở đó</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cũng tươi cười và yêu quý em</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1244;p45">
            <a:extLst>
              <a:ext uri="{FF2B5EF4-FFF2-40B4-BE49-F238E27FC236}">
                <a16:creationId xmlns:a16="http://schemas.microsoft.com/office/drawing/2014/main" id="{1E262EE3-8FBF-A04B-6C10-3E509E8267A6}"/>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5" name="Picture 4">
            <a:extLst>
              <a:ext uri="{FF2B5EF4-FFF2-40B4-BE49-F238E27FC236}">
                <a16:creationId xmlns:a16="http://schemas.microsoft.com/office/drawing/2014/main" id="{CD9A2786-6EEE-0203-711F-EEB2F5E2BC7C}"/>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40069570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97090" y="1869897"/>
            <a:ext cx="2756245" cy="830997"/>
          </a:xfrm>
          <a:prstGeom prst="rect">
            <a:avLst/>
          </a:prstGeom>
          <a:solidFill>
            <a:srgbClr val="F98D89"/>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vô</a:t>
            </a:r>
            <a:r>
              <a:rPr kumimoji="0" lang="en-US" sz="48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8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tận</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010328" y="2520001"/>
            <a:ext cx="8527550" cy="1446550"/>
          </a:xfrm>
          <a:prstGeom prst="rect">
            <a:avLst/>
          </a:prstGeom>
          <a:solidFill>
            <a:sysClr val="window" lastClr="FFFFFF"/>
          </a:solidFill>
          <a:ln w="28575">
            <a:solidFill>
              <a:srgbClr val="FF6698"/>
            </a:solidFill>
            <a:prstDash val="dashDo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như</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bao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giờ</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0" i="0" u="none" strike="noStrike" kern="0" cap="none" spc="0" normalizeH="0" noProof="0" dirty="0" err="1">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4400" b="0" i="0" u="none" strike="noStrike" kern="0" cap="none" spc="0" normalizeH="0" noProof="0" dirty="0">
                <a:ln>
                  <a:noFill/>
                </a:ln>
                <a:solidFill>
                  <a:srgbClr val="202122"/>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44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2" name="Picture 1">
            <a:extLst>
              <a:ext uri="{FF2B5EF4-FFF2-40B4-BE49-F238E27FC236}">
                <a16:creationId xmlns:a16="http://schemas.microsoft.com/office/drawing/2014/main" id="{DA0A0CC0-C295-4890-8555-18812DD30A9E}"/>
              </a:ext>
            </a:extLst>
          </p:cNvPr>
          <p:cNvPicPr>
            <a:picLocks noChangeAspect="1"/>
          </p:cNvPicPr>
          <p:nvPr/>
        </p:nvPicPr>
        <p:blipFill>
          <a:blip r:embed="rId3"/>
          <a:stretch>
            <a:fillRect/>
          </a:stretch>
        </p:blipFill>
        <p:spPr>
          <a:xfrm>
            <a:off x="2159201" y="558629"/>
            <a:ext cx="9394750" cy="1060796"/>
          </a:xfrm>
          <a:prstGeom prst="rect">
            <a:avLst/>
          </a:prstGeom>
        </p:spPr>
      </p:pic>
    </p:spTree>
    <p:extLst>
      <p:ext uri="{BB962C8B-B14F-4D97-AF65-F5344CB8AC3E}">
        <p14:creationId xmlns:p14="http://schemas.microsoft.com/office/powerpoint/2010/main" val="82190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76992" y="2610872"/>
            <a:ext cx="10083484" cy="403510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733" b="1" kern="0" dirty="0">
                <a:solidFill>
                  <a:srgbClr val="261D2A"/>
                </a:solidFill>
                <a:latin typeface="Calibri" panose="020F0502020204030204" pitchFamily="34" charset="0"/>
                <a:cs typeface="Calibri" panose="020F0502020204030204" pitchFamily="34" charset="0"/>
                <a:sym typeface="Arial"/>
              </a:rPr>
              <a:t>   </a:t>
            </a:r>
            <a:r>
              <a:rPr lang="vi-VN" sz="3733" b="1" kern="0" dirty="0">
                <a:solidFill>
                  <a:srgbClr val="261D2A"/>
                </a:solidFill>
                <a:latin typeface="Calibri" panose="020F0502020204030204" pitchFamily="34" charset="0"/>
                <a:cs typeface="Calibri" panose="020F0502020204030204" pitchFamily="34" charset="0"/>
                <a:sym typeface="Arial"/>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en-US" sz="5867" b="1" kern="0" dirty="0" err="1">
                <a:solidFill>
                  <a:srgbClr val="002060"/>
                </a:solidFill>
                <a:latin typeface="Cambria" panose="02040503050406030204" pitchFamily="18" charset="0"/>
                <a:ea typeface="Cambria" panose="02040503050406030204" pitchFamily="18" charset="0"/>
                <a:sym typeface="Arial"/>
              </a:rPr>
              <a:t>Đoạn</a:t>
            </a:r>
            <a:r>
              <a:rPr lang="en-US" sz="5867" b="1" kern="0" dirty="0">
                <a:solidFill>
                  <a:srgbClr val="002060"/>
                </a:solidFill>
                <a:latin typeface="Cambria" panose="02040503050406030204" pitchFamily="18" charset="0"/>
                <a:ea typeface="Cambria" panose="02040503050406030204" pitchFamily="18" charset="0"/>
                <a:sym typeface="Arial"/>
              </a:rPr>
              <a:t> 1</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7863261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866490"/>
            <a:ext cx="10083484" cy="3676748"/>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2677167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166718" y="2722652"/>
            <a:ext cx="10083484"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kern="0" dirty="0">
                <a:solidFill>
                  <a:srgbClr val="261D2A"/>
                </a:solidFill>
                <a:latin typeface="Calibri" panose="020F0502020204030204" pitchFamily="34" charset="0"/>
                <a:cs typeface="Calibri" panose="020F0502020204030204" pitchFamily="34" charset="0"/>
                <a:sym typeface="Arial"/>
              </a:rPr>
              <a:t>   </a:t>
            </a:r>
            <a:r>
              <a:rPr lang="vi-VN" sz="4000" b="1" kern="0" dirty="0">
                <a:solidFill>
                  <a:srgbClr val="261D2A"/>
                </a:solidFill>
                <a:latin typeface="Calibri" panose="020F0502020204030204" pitchFamily="34" charset="0"/>
                <a:cs typeface="Calibri" panose="020F0502020204030204" pitchFamily="34" charset="0"/>
                <a:sym typeface="Arial"/>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580239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832207" y="2722652"/>
            <a:ext cx="10757041" cy="382058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2800" b="1" kern="0" dirty="0">
                <a:solidFill>
                  <a:srgbClr val="261D2A"/>
                </a:solidFill>
                <a:latin typeface="Calibri" panose="020F0502020204030204" pitchFamily="34" charset="0"/>
                <a:cs typeface="Calibri" panose="020F0502020204030204" pitchFamily="34" charset="0"/>
                <a:sym typeface="Arial"/>
              </a:rPr>
              <a:t>   </a:t>
            </a:r>
            <a:r>
              <a:rPr lang="vi-VN" sz="2800" b="1" kern="0" dirty="0">
                <a:solidFill>
                  <a:srgbClr val="261D2A"/>
                </a:solidFill>
                <a:latin typeface="Calibri" panose="020F0502020204030204" pitchFamily="34" charset="0"/>
                <a:cs typeface="Calibri" panose="020F0502020204030204" pitchFamily="34" charset="0"/>
                <a:sym typeface="Arial"/>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p:txBody>
      </p:sp>
      <p:sp>
        <p:nvSpPr>
          <p:cNvPr id="19" name="Rectangle: Rounded Corners 6">
            <a:extLst>
              <a:ext uri="{FF2B5EF4-FFF2-40B4-BE49-F238E27FC236}">
                <a16:creationId xmlns:a16="http://schemas.microsoft.com/office/drawing/2014/main" id="{F886C57E-78A5-19BC-DC9B-2D9B962682D6}"/>
              </a:ext>
            </a:extLst>
          </p:cNvPr>
          <p:cNvSpPr/>
          <p:nvPr/>
        </p:nvSpPr>
        <p:spPr>
          <a:xfrm>
            <a:off x="0" y="1342725"/>
            <a:ext cx="3211397" cy="886852"/>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4</a:t>
            </a:r>
          </a:p>
        </p:txBody>
      </p:sp>
      <p:pic>
        <p:nvPicPr>
          <p:cNvPr id="2" name="Picture 1">
            <a:extLst>
              <a:ext uri="{FF2B5EF4-FFF2-40B4-BE49-F238E27FC236}">
                <a16:creationId xmlns:a16="http://schemas.microsoft.com/office/drawing/2014/main" id="{349D1CC7-938F-6E75-42D8-1D8CE7E5B3B6}"/>
              </a:ext>
            </a:extLst>
          </p:cNvPr>
          <p:cNvPicPr>
            <a:picLocks noChangeAspect="1"/>
          </p:cNvPicPr>
          <p:nvPr/>
        </p:nvPicPr>
        <p:blipFill>
          <a:blip r:embed="rId5"/>
          <a:stretch>
            <a:fillRect/>
          </a:stretch>
        </p:blipFill>
        <p:spPr>
          <a:xfrm>
            <a:off x="1461859" y="0"/>
            <a:ext cx="9864183" cy="999831"/>
          </a:xfrm>
          <a:prstGeom prst="rect">
            <a:avLst/>
          </a:prstGeom>
        </p:spPr>
      </p:pic>
    </p:spTree>
    <p:controls>
      <mc:AlternateContent xmlns:mc="http://schemas.openxmlformats.org/markup-compatibility/2006">
        <mc:Choice xmlns:v="urn:schemas-microsoft-com:vml" Requires="v">
          <p:control name="TextBox1" r:id="rId1" imgW="6724800" imgH="1104840"/>
        </mc:Choice>
        <mc:Fallback>
          <p:control name="TextBox1" r:id="rId1" imgW="6724800" imgH="1104840">
            <p:pic>
              <p:nvPicPr>
                <p:cNvPr id="6" name="TextBox1">
                  <a:extLst>
                    <a:ext uri="{FF2B5EF4-FFF2-40B4-BE49-F238E27FC236}">
                      <a16:creationId xmlns:a16="http://schemas.microsoft.com/office/drawing/2014/main" id="{50526B52-7FDA-433F-8838-5AF9BAE48134}"/>
                    </a:ext>
                  </a:extLst>
                </p:cNvPr>
                <p:cNvPicPr>
                  <a:picLocks/>
                </p:cNvPicPr>
                <p:nvPr/>
              </p:nvPicPr>
              <p:blipFill>
                <a:blip r:embed="rId6"/>
                <a:stretch>
                  <a:fillRect/>
                </a:stretch>
              </p:blipFill>
              <p:spPr>
                <a:xfrm>
                  <a:off x="4605933" y="1312229"/>
                  <a:ext cx="6720743" cy="1107996"/>
                </a:xfrm>
                <a:prstGeom prst="rect">
                  <a:avLst/>
                </a:prstGeom>
              </p:spPr>
            </p:pic>
          </p:control>
        </mc:Fallback>
      </mc:AlternateContent>
    </p:controls>
    <p:extLst>
      <p:ext uri="{BB962C8B-B14F-4D97-AF65-F5344CB8AC3E}">
        <p14:creationId xmlns:p14="http://schemas.microsoft.com/office/powerpoint/2010/main" val="2145422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id="{4F87AC72-AB84-4716-A2ED-0AF9A60C6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282959" y="2133863"/>
            <a:ext cx="4371233" cy="4547405"/>
          </a:xfrm>
          <a:prstGeom prst="rect">
            <a:avLst/>
          </a:prstGeom>
          <a:effectLst>
            <a:outerShdw blurRad="76200" dir="13500000" sy="23000" kx="1200000" algn="br" rotWithShape="0">
              <a:prstClr val="black">
                <a:alpha val="20000"/>
              </a:prstClr>
            </a:outerShdw>
          </a:effectLst>
        </p:spPr>
      </p:pic>
      <p:grpSp>
        <p:nvGrpSpPr>
          <p:cNvPr id="10" name="Group 9">
            <a:extLst>
              <a:ext uri="{FF2B5EF4-FFF2-40B4-BE49-F238E27FC236}">
                <a16:creationId xmlns:a16="http://schemas.microsoft.com/office/drawing/2014/main" id="{F19587EF-7BE3-433A-A599-2907D0273EB7}"/>
              </a:ext>
            </a:extLst>
          </p:cNvPr>
          <p:cNvGrpSpPr/>
          <p:nvPr/>
        </p:nvGrpSpPr>
        <p:grpSpPr>
          <a:xfrm>
            <a:off x="5246404" y="2982224"/>
            <a:ext cx="5886490" cy="2216666"/>
            <a:chOff x="3582956" y="360307"/>
            <a:chExt cx="4635317" cy="2222926"/>
          </a:xfrm>
        </p:grpSpPr>
        <p:sp>
          <p:nvSpPr>
            <p:cNvPr id="11" name="Rectangle: Rounded Corners 10">
              <a:extLst>
                <a:ext uri="{FF2B5EF4-FFF2-40B4-BE49-F238E27FC236}">
                  <a16:creationId xmlns:a16="http://schemas.microsoft.com/office/drawing/2014/main" id="{0F0100AF-7FAF-4BB0-A7B2-FA1E0173F431}"/>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EB3E4E5-BF63-4941-9C1E-B27B83A682C7}"/>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2" name="Picture 1">
            <a:extLst>
              <a:ext uri="{FF2B5EF4-FFF2-40B4-BE49-F238E27FC236}">
                <a16:creationId xmlns:a16="http://schemas.microsoft.com/office/drawing/2014/main" id="{D7B667CA-DB14-4012-86CD-DD179A512FDE}"/>
              </a:ext>
            </a:extLst>
          </p:cNvPr>
          <p:cNvPicPr>
            <a:picLocks noChangeAspect="1"/>
          </p:cNvPicPr>
          <p:nvPr/>
        </p:nvPicPr>
        <p:blipFill>
          <a:blip r:embed="rId5"/>
          <a:stretch>
            <a:fillRect/>
          </a:stretch>
        </p:blipFill>
        <p:spPr>
          <a:xfrm>
            <a:off x="3796834" y="-124619"/>
            <a:ext cx="5956308" cy="2554445"/>
          </a:xfrm>
          <a:prstGeom prst="rect">
            <a:avLst/>
          </a:prstGeom>
        </p:spPr>
      </p:pic>
    </p:spTree>
    <p:extLst>
      <p:ext uri="{BB962C8B-B14F-4D97-AF65-F5344CB8AC3E}">
        <p14:creationId xmlns:p14="http://schemas.microsoft.com/office/powerpoint/2010/main" val="2552388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DF0B3A8-070A-4249-A789-BE53AEF795A8}"/>
              </a:ext>
            </a:extLst>
          </p:cNvPr>
          <p:cNvGrpSpPr/>
          <p:nvPr/>
        </p:nvGrpSpPr>
        <p:grpSpPr>
          <a:xfrm>
            <a:off x="607713" y="2843373"/>
            <a:ext cx="6217446" cy="2891207"/>
            <a:chOff x="2301235" y="2524394"/>
            <a:chExt cx="5013966" cy="2411998"/>
          </a:xfrm>
        </p:grpSpPr>
        <p:sp>
          <p:nvSpPr>
            <p:cNvPr id="9" name="Rectangle: Rounded Corners 8">
              <a:extLst>
                <a:ext uri="{FF2B5EF4-FFF2-40B4-BE49-F238E27FC236}">
                  <a16:creationId xmlns:a16="http://schemas.microsoft.com/office/drawing/2014/main" id="{CD75738A-2CC1-409E-9676-40F66675B7AA}"/>
                </a:ext>
              </a:extLst>
            </p:cNvPr>
            <p:cNvSpPr/>
            <p:nvPr/>
          </p:nvSpPr>
          <p:spPr>
            <a:xfrm>
              <a:off x="2301235" y="2524394"/>
              <a:ext cx="5013966" cy="2411998"/>
            </a:xfrm>
            <a:prstGeom prst="roundRect">
              <a:avLst/>
            </a:prstGeom>
            <a:solidFill>
              <a:sysClr val="window" lastClr="FFFFFF"/>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3B989232-4A63-4AD9-A620-7D54946FA98A}"/>
                </a:ext>
              </a:extLst>
            </p:cNvPr>
            <p:cNvPicPr>
              <a:picLocks noChangeAspect="1"/>
            </p:cNvPicPr>
            <p:nvPr/>
          </p:nvPicPr>
          <p:blipFill>
            <a:blip r:embed="rId3"/>
            <a:stretch>
              <a:fillRect/>
            </a:stretch>
          </p:blipFill>
          <p:spPr>
            <a:xfrm>
              <a:off x="2510493" y="2571750"/>
              <a:ext cx="4531169" cy="2279612"/>
            </a:xfrm>
            <a:prstGeom prst="rect">
              <a:avLst/>
            </a:prstGeom>
            <a:noFill/>
          </p:spPr>
        </p:pic>
      </p:grpSp>
      <p:pic>
        <p:nvPicPr>
          <p:cNvPr id="10" name="Picture 9">
            <a:extLst>
              <a:ext uri="{FF2B5EF4-FFF2-40B4-BE49-F238E27FC236}">
                <a16:creationId xmlns:a16="http://schemas.microsoft.com/office/drawing/2014/main" id="{64F2AD71-81EC-4E13-8760-FD02BF0FD13D}"/>
              </a:ext>
            </a:extLst>
          </p:cNvPr>
          <p:cNvPicPr>
            <a:picLocks noChangeAspect="1"/>
          </p:cNvPicPr>
          <p:nvPr/>
        </p:nvPicPr>
        <p:blipFill>
          <a:blip r:embed="rId4"/>
          <a:stretch>
            <a:fillRect/>
          </a:stretch>
        </p:blipFill>
        <p:spPr>
          <a:xfrm flipH="1">
            <a:off x="8240484" y="331185"/>
            <a:ext cx="2868999" cy="6195630"/>
          </a:xfrm>
          <a:prstGeom prst="rect">
            <a:avLst/>
          </a:prstGeom>
        </p:spPr>
      </p:pic>
      <p:pic>
        <p:nvPicPr>
          <p:cNvPr id="2" name="Picture 1">
            <a:extLst>
              <a:ext uri="{FF2B5EF4-FFF2-40B4-BE49-F238E27FC236}">
                <a16:creationId xmlns:a16="http://schemas.microsoft.com/office/drawing/2014/main" id="{F7B2BF42-0AA3-42B0-A375-BA1692CF3A70}"/>
              </a:ext>
            </a:extLst>
          </p:cNvPr>
          <p:cNvPicPr>
            <a:picLocks noChangeAspect="1"/>
          </p:cNvPicPr>
          <p:nvPr/>
        </p:nvPicPr>
        <p:blipFill>
          <a:blip r:embed="rId5"/>
          <a:stretch>
            <a:fillRect/>
          </a:stretch>
        </p:blipFill>
        <p:spPr>
          <a:xfrm>
            <a:off x="3175471" y="0"/>
            <a:ext cx="5956308" cy="2554445"/>
          </a:xfrm>
          <a:prstGeom prst="rect">
            <a:avLst/>
          </a:prstGeom>
        </p:spPr>
      </p:pic>
    </p:spTree>
    <p:extLst>
      <p:ext uri="{BB962C8B-B14F-4D97-AF65-F5344CB8AC3E}">
        <p14:creationId xmlns:p14="http://schemas.microsoft.com/office/powerpoint/2010/main" val="108152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về thăm quê">
            <a:hlinkClick r:id="" action="ppaction://media"/>
            <a:extLst>
              <a:ext uri="{FF2B5EF4-FFF2-40B4-BE49-F238E27FC236}">
                <a16:creationId xmlns:a16="http://schemas.microsoft.com/office/drawing/2014/main" id="{BAC5C66F-88E0-86AB-416A-00599278A1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233947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0CE2A6-518D-4BEB-A6B3-C222F8EFB754}"/>
              </a:ext>
            </a:extLst>
          </p:cNvPr>
          <p:cNvPicPr>
            <a:picLocks noChangeAspect="1"/>
          </p:cNvPicPr>
          <p:nvPr/>
        </p:nvPicPr>
        <p:blipFill>
          <a:blip r:embed="rId3"/>
          <a:stretch>
            <a:fillRect/>
          </a:stretch>
        </p:blipFill>
        <p:spPr>
          <a:xfrm>
            <a:off x="464318" y="1657108"/>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ADD2BFB1-18C0-43A9-9700-8A1DA31702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3523188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76719" y="1428108"/>
            <a:ext cx="11291300" cy="4812132"/>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FA10162-8489-487B-95B7-7C4BDBE8177E}"/>
              </a:ext>
            </a:extLst>
          </p:cNvPr>
          <p:cNvSpPr txBox="1"/>
          <p:nvPr/>
        </p:nvSpPr>
        <p:spPr>
          <a:xfrm>
            <a:off x="587294" y="1592814"/>
            <a:ext cx="11017411" cy="4524315"/>
          </a:xfrm>
          <a:prstGeom prst="rect">
            <a:avLst/>
          </a:prstGeom>
          <a:noFill/>
        </p:spPr>
        <p:txBody>
          <a:bodyPr wrap="square" rtlCol="0">
            <a:spAutoFit/>
          </a:bodyPr>
          <a:lstStyle/>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sống ở đâu và quê ngoại của Ki-a ở đâu?</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en-US" sz="3200" dirty="0" err="1">
                <a:solidFill>
                  <a:srgbClr val="002060"/>
                </a:solidFill>
                <a:latin typeface="Cambria" panose="02040503050406030204" pitchFamily="18" charset="0"/>
                <a:ea typeface="Cambria" panose="02040503050406030204" pitchFamily="18" charset="0"/>
              </a:rPr>
              <a:t>Những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ảnh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nào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thấy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quê</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Ki-a </a:t>
            </a:r>
            <a:r>
              <a:rPr lang="en-US" sz="3200" dirty="0" err="1">
                <a:solidFill>
                  <a:srgbClr val="002060"/>
                </a:solidFill>
                <a:latin typeface="Cambria" panose="02040503050406030204" pitchFamily="18" charset="0"/>
                <a:ea typeface="Cambria" panose="02040503050406030204" pitchFamily="18" charset="0"/>
              </a:rPr>
              <a:t>rất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đẹp</a:t>
            </a:r>
            <a:r>
              <a:rPr lang="en-US" sz="3200" dirty="0">
                <a:solidFill>
                  <a:srgbClr val="002060"/>
                </a:solidFill>
                <a:latin typeface="Cambria" panose="02040503050406030204" pitchFamily="18" charset="0"/>
                <a:ea typeface="Cambria" panose="02040503050406030204" pitchFamily="18" charset="0"/>
              </a:rPr>
              <a:t>?</a:t>
            </a: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được mẹ kể cho nghe những kỉ niệm nào về tuổi thơ ở làng Chùa?</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endParaRPr lang="en-US" sz="3200" dirty="0">
              <a:solidFill>
                <a:srgbClr val="002060"/>
              </a:solidFill>
              <a:latin typeface="Cambria" panose="02040503050406030204" pitchFamily="18" charset="0"/>
              <a:ea typeface="Cambria" panose="02040503050406030204" pitchFamily="18" charset="0"/>
            </a:endParaRPr>
          </a:p>
          <a:p>
            <a:pPr marL="514350" lvl="0" indent="-514350" algn="just">
              <a:buAutoNum type="arabicPeriod"/>
            </a:pPr>
            <a:r>
              <a:rPr lang="vi-VN" sz="3200" dirty="0">
                <a:solidFill>
                  <a:srgbClr val="002060"/>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296A80C7-5B48-4EAD-9C6D-9A4AECD27D13}"/>
              </a:ext>
            </a:extLst>
          </p:cNvPr>
          <p:cNvPicPr>
            <a:picLocks noChangeAspect="1"/>
          </p:cNvPicPr>
          <p:nvPr/>
        </p:nvPicPr>
        <p:blipFill>
          <a:blip r:embed="rId3"/>
          <a:stretch>
            <a:fillRect/>
          </a:stretch>
        </p:blipFill>
        <p:spPr>
          <a:xfrm>
            <a:off x="3755526" y="136134"/>
            <a:ext cx="6297714" cy="963251"/>
          </a:xfrm>
          <a:prstGeom prst="rect">
            <a:avLst/>
          </a:prstGeom>
        </p:spPr>
      </p:pic>
    </p:spTree>
    <p:extLst>
      <p:ext uri="{BB962C8B-B14F-4D97-AF65-F5344CB8AC3E}">
        <p14:creationId xmlns:p14="http://schemas.microsoft.com/office/powerpoint/2010/main" val="364774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2">
            <a:extLst>
              <a:ext uri="{FF2B5EF4-FFF2-40B4-BE49-F238E27FC236}">
                <a16:creationId xmlns:a16="http://schemas.microsoft.com/office/drawing/2014/main" id="{1BC8AEB5-4645-4A7E-95CB-B20415822AD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940568" y="2392006"/>
            <a:ext cx="4400006" cy="4400006"/>
          </a:xfrm>
          <a:prstGeom prst="rect">
            <a:avLst/>
          </a:prstGeom>
        </p:spPr>
      </p:pic>
      <p:pic>
        <p:nvPicPr>
          <p:cNvPr id="3" name="Hình ảnh 3" descr="Ảnh có chứa đồ chơi, búp bê&#10;&#10;Mô tả được tạo tự động">
            <a:extLst>
              <a:ext uri="{FF2B5EF4-FFF2-40B4-BE49-F238E27FC236}">
                <a16:creationId xmlns:a16="http://schemas.microsoft.com/office/drawing/2014/main" id="{9FD08600-AA24-4F76-8287-E0C429A3F75F}"/>
              </a:ext>
            </a:extLst>
          </p:cNvPr>
          <p:cNvPicPr>
            <a:picLocks noChangeAspect="1"/>
          </p:cNvPicPr>
          <p:nvPr/>
        </p:nvPicPr>
        <p:blipFill>
          <a:blip r:embed="rId4"/>
          <a:stretch>
            <a:fillRect/>
          </a:stretch>
        </p:blipFill>
        <p:spPr>
          <a:xfrm>
            <a:off x="374576" y="1094460"/>
            <a:ext cx="7753713" cy="5763540"/>
          </a:xfrm>
          <a:prstGeom prst="rect">
            <a:avLst/>
          </a:prstGeom>
        </p:spPr>
      </p:pic>
      <p:pic>
        <p:nvPicPr>
          <p:cNvPr id="2" name="Picture 1">
            <a:extLst>
              <a:ext uri="{FF2B5EF4-FFF2-40B4-BE49-F238E27FC236}">
                <a16:creationId xmlns:a16="http://schemas.microsoft.com/office/drawing/2014/main" id="{7F8A3E8C-F58B-4CD7-8704-6C0ED54DEE93}"/>
              </a:ext>
            </a:extLst>
          </p:cNvPr>
          <p:cNvPicPr>
            <a:picLocks noChangeAspect="1"/>
          </p:cNvPicPr>
          <p:nvPr/>
        </p:nvPicPr>
        <p:blipFill>
          <a:blip r:embed="rId5"/>
          <a:stretch>
            <a:fillRect/>
          </a:stretch>
        </p:blipFill>
        <p:spPr>
          <a:xfrm>
            <a:off x="1773714" y="199552"/>
            <a:ext cx="9083827" cy="2554445"/>
          </a:xfrm>
          <a:prstGeom prst="rect">
            <a:avLst/>
          </a:prstGeom>
        </p:spPr>
      </p:pic>
    </p:spTree>
    <p:extLst>
      <p:ext uri="{BB962C8B-B14F-4D97-AF65-F5344CB8AC3E}">
        <p14:creationId xmlns:p14="http://schemas.microsoft.com/office/powerpoint/2010/main" val="42088115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Ki-a </a:t>
            </a:r>
            <a:r>
              <a:rPr lang="en-US" sz="4400" b="1" dirty="0" err="1">
                <a:solidFill>
                  <a:srgbClr val="002060"/>
                </a:solidFill>
                <a:latin typeface="Cambria" panose="02040503050406030204" pitchFamily="18" charset="0"/>
                <a:ea typeface="Cambria" panose="02040503050406030204" pitchFamily="18" charset="0"/>
              </a:rPr>
              <a:t>sống</a:t>
            </a:r>
            <a:r>
              <a:rPr lang="en-US" sz="4400" b="1" dirty="0">
                <a:solidFill>
                  <a:srgbClr val="002060"/>
                </a:solidFill>
                <a:latin typeface="Cambria" panose="02040503050406030204" pitchFamily="18" charset="0"/>
                <a:ea typeface="Cambria" panose="02040503050406030204" pitchFamily="18" charset="0"/>
              </a:rPr>
              <a:t>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và</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quê</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ngoại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của</a:t>
            </a:r>
            <a:r>
              <a:rPr lang="en-US" sz="4400" b="1" dirty="0">
                <a:solidFill>
                  <a:srgbClr val="002060"/>
                </a:solidFill>
                <a:latin typeface="Cambria" panose="02040503050406030204" pitchFamily="18" charset="0"/>
                <a:ea typeface="Cambria" panose="02040503050406030204" pitchFamily="18" charset="0"/>
              </a:rPr>
              <a:t> Ki-a ở </a:t>
            </a:r>
            <a:r>
              <a:rPr lang="en-US" sz="4400" b="1" dirty="0" err="1">
                <a:solidFill>
                  <a:srgbClr val="002060"/>
                </a:solidFill>
                <a:latin typeface="Cambria" panose="02040503050406030204" pitchFamily="18" charset="0"/>
                <a:ea typeface="Cambria" panose="02040503050406030204" pitchFamily="18" charset="0"/>
              </a:rPr>
              <a:t>đâu</a:t>
            </a:r>
            <a:r>
              <a:rPr lang="en-US" sz="4400" b="1" dirty="0">
                <a:solidFill>
                  <a:srgbClr val="002060"/>
                </a:solidFill>
                <a:latin typeface="Cambria" panose="02040503050406030204" pitchFamily="18" charset="0"/>
                <a:ea typeface="Cambria" panose="02040503050406030204" pitchFamily="18" charset="0"/>
              </a:rPr>
              <a:t>?</a:t>
            </a:r>
          </a:p>
        </p:txBody>
      </p:sp>
      <p:sp>
        <p:nvSpPr>
          <p:cNvPr id="5" name="Rectangle 4"/>
          <p:cNvSpPr/>
          <p:nvPr/>
        </p:nvSpPr>
        <p:spPr>
          <a:xfrm>
            <a:off x="924674" y="2917861"/>
            <a:ext cx="10828962" cy="1569660"/>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Ki – a sống ở Mỹ. Quê ngoại của Ki – a là làng Chùa ở Việt nam</a:t>
            </a:r>
          </a:p>
        </p:txBody>
      </p:sp>
    </p:spTree>
    <p:extLst>
      <p:ext uri="{BB962C8B-B14F-4D97-AF65-F5344CB8AC3E}">
        <p14:creationId xmlns:p14="http://schemas.microsoft.com/office/powerpoint/2010/main" val="1615056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404CA8"/>
                </a:solidFill>
                <a:latin typeface="Cambria" panose="02040503050406030204" pitchFamily="18" charset="0"/>
                <a:ea typeface="Cambria" panose="02040503050406030204" pitchFamily="18" charset="0"/>
              </a:rPr>
              <a:t>2. </a:t>
            </a:r>
            <a:r>
              <a:rPr lang="vi-VN" sz="4400" b="1" dirty="0">
                <a:solidFill>
                  <a:srgbClr val="404CA8"/>
                </a:solidFill>
                <a:latin typeface="Cambria" panose="02040503050406030204" pitchFamily="18" charset="0"/>
                <a:ea typeface="Cambria" panose="02040503050406030204" pitchFamily="18" charset="0"/>
              </a:rPr>
              <a:t>Những hình ảnh nào trong bài cho thấy quê ngoại của Ki-a rất đẹp?</a:t>
            </a:r>
          </a:p>
        </p:txBody>
      </p:sp>
      <p:sp>
        <p:nvSpPr>
          <p:cNvPr id="5" name="Rectangle 4"/>
          <p:cNvSpPr/>
          <p:nvPr/>
        </p:nvSpPr>
        <p:spPr>
          <a:xfrm>
            <a:off x="503579" y="3267182"/>
            <a:ext cx="11184842" cy="2544271"/>
          </a:xfrm>
          <a:prstGeom prst="rect">
            <a:avLst/>
          </a:prstGeom>
          <a:solidFill>
            <a:srgbClr val="99F2FD"/>
          </a:solidFill>
          <a:ln w="57150">
            <a:solidFill>
              <a:schemeClr val="tx1"/>
            </a:solidFill>
          </a:ln>
        </p:spPr>
        <p:txBody>
          <a:bodyPr wrap="square">
            <a:spAutoFit/>
          </a:bodyPr>
          <a:lstStyle/>
          <a:p>
            <a:pPr lvl="0" algn="just"/>
            <a:r>
              <a:rPr lang="en-US" sz="4000" b="1" dirty="0" err="1">
                <a:solidFill>
                  <a:srgbClr val="C00000"/>
                </a:solidFill>
                <a:latin typeface="Cambria" panose="02040503050406030204" pitchFamily="18" charset="0"/>
                <a:ea typeface="Cambria" panose="02040503050406030204" pitchFamily="18" charset="0"/>
              </a:rPr>
              <a:t>Những</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hình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ảnh</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nói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lên</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vẻ</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đẹp</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quê</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ngoại</a:t>
            </a:r>
            <a:r>
              <a:rPr lang="en-US" sz="4000" b="1" dirty="0">
                <a:solidFill>
                  <a:srgbClr val="C00000"/>
                </a:solidFill>
                <a:latin typeface="Cambria" panose="02040503050406030204" pitchFamily="18" charset="0"/>
                <a:ea typeface="Cambria" panose="02040503050406030204" pitchFamily="18" charset="0"/>
              </a:rPr>
              <a:t> </a:t>
            </a:r>
            <a:r>
              <a:rPr lang="en-US" sz="4000" b="1" dirty="0" err="1">
                <a:solidFill>
                  <a:srgbClr val="C00000"/>
                </a:solidFill>
                <a:latin typeface="Cambria" panose="02040503050406030204" pitchFamily="18" charset="0"/>
                <a:ea typeface="Cambria" panose="02040503050406030204" pitchFamily="18" charset="0"/>
              </a:rPr>
              <a:t>của</a:t>
            </a:r>
            <a:r>
              <a:rPr lang="en-US" sz="4000" b="1" dirty="0">
                <a:solidFill>
                  <a:srgbClr val="C00000"/>
                </a:solidFill>
                <a:latin typeface="Cambria" panose="02040503050406030204" pitchFamily="18" charset="0"/>
                <a:ea typeface="Cambria" panose="02040503050406030204" pitchFamily="18" charset="0"/>
              </a:rPr>
              <a:t> Ki – a: </a:t>
            </a:r>
            <a:r>
              <a:rPr lang="en-US" sz="4000" dirty="0" err="1">
                <a:solidFill>
                  <a:srgbClr val="C00000"/>
                </a:solidFill>
                <a:latin typeface="Cambria" panose="02040503050406030204" pitchFamily="18" charset="0"/>
                <a:ea typeface="Cambria" panose="02040503050406030204" pitchFamily="18" charset="0"/>
              </a:rPr>
              <a:t>những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ngôi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nhà</a:t>
            </a:r>
            <a:r>
              <a:rPr lang="en-US" sz="4000" dirty="0">
                <a:solidFill>
                  <a:srgbClr val="C00000"/>
                </a:solidFill>
                <a:latin typeface="Cambria" panose="02040503050406030204" pitchFamily="18" charset="0"/>
                <a:ea typeface="Cambria" panose="02040503050406030204" pitchFamily="18" charset="0"/>
              </a:rPr>
              <a:t> nhỏ </a:t>
            </a:r>
            <a:r>
              <a:rPr lang="en-US" sz="4000" dirty="0" err="1">
                <a:solidFill>
                  <a:srgbClr val="C00000"/>
                </a:solidFill>
                <a:latin typeface="Cambria" panose="02040503050406030204" pitchFamily="18" charset="0"/>
                <a:ea typeface="Cambria" panose="02040503050406030204" pitchFamily="18" charset="0"/>
              </a:rPr>
              <a:t>bình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yên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cánh</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đồng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lúa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rộng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lớn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dòng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sông</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Đáy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dài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vô</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tận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ao</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hồ</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nở</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đầy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hoa</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sen</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dãy</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núi</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tím</a:t>
            </a:r>
            <a:r>
              <a:rPr lang="en-US" sz="4000" dirty="0">
                <a:solidFill>
                  <a:srgbClr val="C00000"/>
                </a:solidFill>
                <a:latin typeface="Cambria" panose="02040503050406030204" pitchFamily="18" charset="0"/>
                <a:ea typeface="Cambria" panose="02040503050406030204" pitchFamily="18" charset="0"/>
              </a:rPr>
              <a:t> </a:t>
            </a:r>
            <a:r>
              <a:rPr lang="en-US" sz="4000" dirty="0" err="1">
                <a:solidFill>
                  <a:srgbClr val="C00000"/>
                </a:solidFill>
                <a:latin typeface="Cambria" panose="02040503050406030204" pitchFamily="18" charset="0"/>
                <a:ea typeface="Cambria" panose="02040503050406030204" pitchFamily="18" charset="0"/>
              </a:rPr>
              <a:t>xa</a:t>
            </a:r>
            <a:r>
              <a:rPr lang="en-US" sz="4000" dirty="0">
                <a:solidFill>
                  <a:srgbClr val="C00000"/>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376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87590" y="388956"/>
            <a:ext cx="10423429" cy="1323439"/>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3. </a:t>
            </a:r>
            <a:r>
              <a:rPr lang="vi-VN" sz="4000" b="1" dirty="0">
                <a:solidFill>
                  <a:srgbClr val="404CA8"/>
                </a:solidFill>
                <a:latin typeface="Cambria" panose="02040503050406030204" pitchFamily="18" charset="0"/>
                <a:ea typeface="Cambria" panose="02040503050406030204" pitchFamily="18" charset="0"/>
              </a:rPr>
              <a:t>Ki-a được mẹ kể cho nghe những kỉ niệm nào về tuổi thơ ở làng Chùa?</a:t>
            </a:r>
          </a:p>
        </p:txBody>
      </p:sp>
      <p:sp>
        <p:nvSpPr>
          <p:cNvPr id="5" name="Rectangle 4"/>
          <p:cNvSpPr/>
          <p:nvPr/>
        </p:nvSpPr>
        <p:spPr>
          <a:xfrm>
            <a:off x="1037689" y="2943622"/>
            <a:ext cx="10650732" cy="1938992"/>
          </a:xfrm>
          <a:prstGeom prst="rect">
            <a:avLst/>
          </a:prstGeom>
          <a:solidFill>
            <a:srgbClr val="98FF66"/>
          </a:solidFill>
          <a:ln w="57150">
            <a:solidFill>
              <a:schemeClr val="tx1"/>
            </a:solidFill>
          </a:ln>
        </p:spPr>
        <p:txBody>
          <a:bodyPr wrap="square">
            <a:spAutoFit/>
          </a:bodyPr>
          <a:lstStyle/>
          <a:p>
            <a:pPr lvl="0" algn="just"/>
            <a:r>
              <a:rPr lang="vi-VN" sz="4000" b="1" dirty="0">
                <a:solidFill>
                  <a:srgbClr val="002060"/>
                </a:solidFill>
                <a:latin typeface="Cambria" panose="02040503050406030204" pitchFamily="18" charset="0"/>
                <a:ea typeface="Cambria" panose="02040503050406030204" pitchFamily="18" charset="0"/>
              </a:rPr>
              <a:t>Những kỉ niệm tuổi thơ của mẹ: </a:t>
            </a:r>
            <a:r>
              <a:rPr lang="vi-VN" sz="4000" dirty="0">
                <a:solidFill>
                  <a:srgbClr val="002060"/>
                </a:solidFill>
                <a:latin typeface="Cambria" panose="02040503050406030204" pitchFamily="18" charset="0"/>
                <a:ea typeface="Cambria" panose="02040503050406030204" pitchFamily="18" charset="0"/>
              </a:rPr>
              <a:t>mùa hè mẹ </a:t>
            </a:r>
            <a:r>
              <a:rPr lang="en-US" sz="4000" dirty="0" err="1">
                <a:solidFill>
                  <a:srgbClr val="002060"/>
                </a:solidFill>
                <a:latin typeface="Cambria" panose="02040503050406030204" pitchFamily="18" charset="0"/>
                <a:ea typeface="Cambria" panose="02040503050406030204" pitchFamily="18" charset="0"/>
              </a:rPr>
              <a:t>được</a:t>
            </a:r>
            <a:r>
              <a:rPr lang="vi-VN" sz="4000" dirty="0">
                <a:solidFill>
                  <a:srgbClr val="002060"/>
                </a:solidFill>
                <a:latin typeface="Cambria" panose="02040503050406030204" pitchFamily="18" charset="0"/>
                <a:ea typeface="Cambria" panose="02040503050406030204" pitchFamily="18" charset="0"/>
              </a:rPr>
              <a:t> ông ngaoị đưa ra đê thả diều, lấy lá dứa dại làm chong chóng và kèn thổi vang trên mặt đê.</a:t>
            </a:r>
            <a:endParaRPr kumimoji="0" lang="en-US" sz="4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12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99075" y="422988"/>
            <a:ext cx="10538804"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Ki-a thường mơ thấy những gì về quê ngoại? Những giấc mơ đó nói lên điều gì về tình cảm của Ki-a với quê hương?</a:t>
            </a:r>
          </a:p>
        </p:txBody>
      </p:sp>
      <p:sp>
        <p:nvSpPr>
          <p:cNvPr id="5" name="Rectangle 4"/>
          <p:cNvSpPr/>
          <p:nvPr/>
        </p:nvSpPr>
        <p:spPr>
          <a:xfrm>
            <a:off x="924674" y="2917861"/>
            <a:ext cx="10828962" cy="34778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4400" b="1" dirty="0">
                <a:solidFill>
                  <a:prstClr val="black"/>
                </a:solidFill>
                <a:latin typeface="Cambria" panose="02040503050406030204" pitchFamily="18" charset="0"/>
                <a:ea typeface="Cambria" panose="02040503050406030204" pitchFamily="18" charset="0"/>
              </a:rPr>
              <a:t>Ki – a thường mơ thấy được gặp những người làng Chùa, được ngắm cánh đồng, dòng sông và dãy núi tím xa. Những giấc mơ đó nói lên tình yêu và nỗi nhớ quê da diết của Ki – a</a:t>
            </a:r>
            <a:r>
              <a:rPr lang="en-US" sz="4400" b="1" dirty="0">
                <a:solidFill>
                  <a:prstClr val="black"/>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455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矩形 1">
            <a:extLst>
              <a:ext uri="{FF2B5EF4-FFF2-40B4-BE49-F238E27FC236}">
                <a16:creationId xmlns:a16="http://schemas.microsoft.com/office/drawing/2014/main" id="{57A260DE-DA38-4E32-AEA8-4EE7358C10F9}"/>
              </a:ext>
            </a:extLst>
          </p:cNvPr>
          <p:cNvSpPr/>
          <p:nvPr/>
        </p:nvSpPr>
        <p:spPr>
          <a:xfrm>
            <a:off x="913060" y="458278"/>
            <a:ext cx="10508973" cy="1938992"/>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404CA8"/>
                </a:solidFill>
                <a:latin typeface="Cambria" panose="02040503050406030204" pitchFamily="18" charset="0"/>
                <a:ea typeface="Cambria" panose="02040503050406030204" pitchFamily="18" charset="0"/>
              </a:rPr>
              <a:t>5. </a:t>
            </a:r>
            <a:r>
              <a:rPr lang="vi-VN" sz="4000" b="1" dirty="0">
                <a:solidFill>
                  <a:srgbClr val="404CA8"/>
                </a:solidFill>
                <a:latin typeface="Cambria" panose="02040503050406030204" pitchFamily="18" charset="0"/>
                <a:ea typeface="Cambria" panose="02040503050406030204" pitchFamily="18" charset="0"/>
              </a:rPr>
              <a:t>Câu chuyện “Quê ngoại” gợi cho em cảm nghĩ gì về tình cảm của mỗi người đối với quê hương?</a:t>
            </a:r>
          </a:p>
        </p:txBody>
      </p:sp>
      <p:sp>
        <p:nvSpPr>
          <p:cNvPr id="5" name="Rectangle 4"/>
          <p:cNvSpPr/>
          <p:nvPr/>
        </p:nvSpPr>
        <p:spPr>
          <a:xfrm>
            <a:off x="554950" y="3082247"/>
            <a:ext cx="11184842" cy="3170099"/>
          </a:xfrm>
          <a:prstGeom prst="rect">
            <a:avLst/>
          </a:prstGeom>
          <a:solidFill>
            <a:srgbClr val="99F2FD"/>
          </a:solidFill>
          <a:ln w="57150">
            <a:solidFill>
              <a:schemeClr val="tx1"/>
            </a:solidFill>
          </a:ln>
        </p:spPr>
        <p:txBody>
          <a:bodyPr wrap="square">
            <a:spAutoFit/>
          </a:bodyPr>
          <a:lstStyle/>
          <a:p>
            <a:pPr lvl="0" algn="just"/>
            <a:r>
              <a:rPr lang="vi-VN" sz="4000" b="1" dirty="0">
                <a:solidFill>
                  <a:srgbClr val="C00000"/>
                </a:solidFill>
                <a:latin typeface="Cambria" panose="02040503050406030204" pitchFamily="18" charset="0"/>
                <a:ea typeface="Cambria" panose="02040503050406030204" pitchFamily="18" charset="0"/>
              </a:rPr>
              <a:t>Câu chuyện “Quê ngoại" gợi cho em cảm nghĩ tình cảm của mỗi người đối với quê hương là tình cảm rất thiêng liêng, cao quý. Tình cảm ấy không cần ai dạy, không cần tạo dựng cũng có sẵn trong mỗi người dân Việt Nam chúng ta. </a:t>
            </a:r>
            <a:endParaRPr kumimoji="0" lang="en-US" sz="40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09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descr="屏幕上有字&#10;&#10;低可信度描述已自动生成">
            <a:extLst>
              <a:ext uri="{FF2B5EF4-FFF2-40B4-BE49-F238E27FC236}">
                <a16:creationId xmlns:a16="http://schemas.microsoft.com/office/drawing/2014/main" id="{57CF6649-8AB3-43B5-99EE-7378596A15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464" b="24464"/>
          <a:stretch/>
        </p:blipFill>
        <p:spPr>
          <a:xfrm>
            <a:off x="-441789" y="1003244"/>
            <a:ext cx="12061861" cy="5510572"/>
          </a:xfrm>
          <a:prstGeom prst="rect">
            <a:avLst/>
          </a:prstGeom>
        </p:spPr>
      </p:pic>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4" cstate="print">
            <a:extLst>
              <a:ext uri="{28A0092B-C50C-407E-A947-70E740481C1C}">
                <a14:useLocalDpi xmlns:a14="http://schemas.microsoft.com/office/drawing/2010/main" val="0"/>
              </a:ext>
            </a:extLst>
          </a:blip>
          <a:srcRect l="22688" r="22688"/>
          <a:stretch/>
        </p:blipFill>
        <p:spPr>
          <a:xfrm>
            <a:off x="9817352" y="2259875"/>
            <a:ext cx="2511664" cy="4598125"/>
          </a:xfrm>
          <a:prstGeom prst="rect">
            <a:avLst/>
          </a:prstGeom>
        </p:spPr>
      </p:pic>
      <p:sp>
        <p:nvSpPr>
          <p:cNvPr id="2" name="Rectangle 1"/>
          <p:cNvSpPr/>
          <p:nvPr/>
        </p:nvSpPr>
        <p:spPr>
          <a:xfrm>
            <a:off x="1294544" y="1669476"/>
            <a:ext cx="8620018" cy="304698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Bài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đọc</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nói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về</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nỗi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nhớ</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của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bạn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Ki-a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đối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với</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quê</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hương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làng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Chùa</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một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vùng</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đẹp</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rất</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nên</a:t>
            </a:r>
            <a:r>
              <a:rPr kumimoji="0" lang="en-US" sz="3200" b="0" i="1"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0" i="1" u="none" strike="noStrike" kern="1200" cap="none" spc="0" normalizeH="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thơ</a:t>
            </a:r>
            <a:r>
              <a:rPr lang="en-US" sz="3200" i="1" dirty="0">
                <a:solidFill>
                  <a:srgbClr val="ED7D31">
                    <a:lumMod val="75000"/>
                  </a:srgbClr>
                </a:solidFill>
                <a:latin typeface="Cambria" panose="02040503050406030204" pitchFamily="18" charset="0"/>
                <a:ea typeface="Cambria" panose="02040503050406030204" pitchFamily="18" charset="0"/>
              </a:rPr>
              <a:t>. Qua </a:t>
            </a:r>
            <a:r>
              <a:rPr lang="en-US" sz="3200" i="1" dirty="0" err="1">
                <a:solidFill>
                  <a:srgbClr val="ED7D31">
                    <a:lumMod val="75000"/>
                  </a:srgbClr>
                </a:solidFill>
                <a:latin typeface="Cambria" panose="02040503050406030204" pitchFamily="18" charset="0"/>
                <a:ea typeface="Cambria" panose="02040503050406030204" pitchFamily="18" charset="0"/>
              </a:rPr>
              <a:t>đó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tác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giả</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muốn</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nói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với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chúng</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rằng</a:t>
            </a:r>
            <a:r>
              <a:rPr lang="en-US" sz="3200" i="1" dirty="0">
                <a:solidFill>
                  <a:srgbClr val="ED7D31">
                    <a:lumMod val="75000"/>
                  </a:srgbClr>
                </a:solidFill>
                <a:latin typeface="Cambria" panose="02040503050406030204" pitchFamily="18" charset="0"/>
                <a:ea typeface="Cambria" panose="02040503050406030204" pitchFamily="18" charset="0"/>
              </a:rPr>
              <a:t>: Ai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có</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Những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kỉ</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niệm</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về</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bao </a:t>
            </a:r>
            <a:r>
              <a:rPr lang="en-US" sz="3200" i="1" dirty="0" err="1">
                <a:solidFill>
                  <a:srgbClr val="ED7D31">
                    <a:lumMod val="75000"/>
                  </a:srgbClr>
                </a:solidFill>
                <a:latin typeface="Cambria" panose="02040503050406030204" pitchFamily="18" charset="0"/>
                <a:ea typeface="Cambria" panose="02040503050406030204" pitchFamily="18" charset="0"/>
              </a:rPr>
              <a:t>giờ</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cũng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rất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đẹp</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Đặc</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biệt</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khi</a:t>
            </a:r>
            <a:r>
              <a:rPr lang="en-US" sz="3200" i="1" dirty="0">
                <a:solidFill>
                  <a:srgbClr val="ED7D31">
                    <a:lumMod val="75000"/>
                  </a:srgbClr>
                </a:solidFill>
                <a:latin typeface="Cambria" panose="02040503050406030204" pitchFamily="18" charset="0"/>
                <a:ea typeface="Cambria" panose="02040503050406030204" pitchFamily="18" charset="0"/>
              </a:rPr>
              <a:t> ta </a:t>
            </a:r>
            <a:r>
              <a:rPr lang="en-US" sz="3200" i="1" dirty="0" err="1">
                <a:solidFill>
                  <a:srgbClr val="ED7D31">
                    <a:lumMod val="75000"/>
                  </a:srgbClr>
                </a:solidFill>
                <a:latin typeface="Cambria" panose="02040503050406030204" pitchFamily="18" charset="0"/>
                <a:ea typeface="Cambria" panose="02040503050406030204" pitchFamily="18" charset="0"/>
              </a:rPr>
              <a:t>đi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xa</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thì</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nỗi</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nhớ</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quê</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hương</a:t>
            </a:r>
            <a:r>
              <a:rPr lang="en-US" sz="3200" i="1" dirty="0">
                <a:solidFill>
                  <a:srgbClr val="ED7D31">
                    <a:lumMod val="75000"/>
                  </a:srgbClr>
                </a:solidFill>
                <a:latin typeface="Cambria" panose="02040503050406030204" pitchFamily="18" charset="0"/>
                <a:ea typeface="Cambria" panose="02040503050406030204" pitchFamily="18" charset="0"/>
              </a:rPr>
              <a:t> </a:t>
            </a:r>
            <a:r>
              <a:rPr lang="en-US" sz="3200" i="1" dirty="0" err="1">
                <a:solidFill>
                  <a:srgbClr val="ED7D31">
                    <a:lumMod val="75000"/>
                  </a:srgbClr>
                </a:solidFill>
                <a:latin typeface="Cambria" panose="02040503050406030204" pitchFamily="18" charset="0"/>
                <a:ea typeface="Cambria" panose="02040503050406030204" pitchFamily="18" charset="0"/>
              </a:rPr>
              <a:t>càng</a:t>
            </a:r>
            <a:r>
              <a:rPr lang="en-US" sz="3200" i="1" dirty="0">
                <a:solidFill>
                  <a:srgbClr val="ED7D31">
                    <a:lumMod val="75000"/>
                  </a:srgbClr>
                </a:solidFill>
                <a:latin typeface="Cambria" panose="02040503050406030204" pitchFamily="18" charset="0"/>
                <a:ea typeface="Cambria" panose="02040503050406030204" pitchFamily="18" charset="0"/>
              </a:rPr>
              <a:t> da </a:t>
            </a:r>
            <a:r>
              <a:rPr lang="en-US" sz="3200" i="1" dirty="0" err="1">
                <a:solidFill>
                  <a:srgbClr val="ED7D31">
                    <a:lumMod val="75000"/>
                  </a:srgbClr>
                </a:solidFill>
                <a:latin typeface="Cambria" panose="02040503050406030204" pitchFamily="18" charset="0"/>
                <a:ea typeface="Cambria" panose="02040503050406030204" pitchFamily="18" charset="0"/>
              </a:rPr>
              <a:t>diết</a:t>
            </a:r>
            <a:endParaRPr kumimoji="0" lang="en-US" sz="3200" b="0" i="1"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5"/>
          <a:stretch>
            <a:fillRect/>
          </a:stretch>
        </p:blipFill>
        <p:spPr>
          <a:xfrm>
            <a:off x="4498941" y="109665"/>
            <a:ext cx="4548010" cy="1457070"/>
          </a:xfrm>
          <a:prstGeom prst="rect">
            <a:avLst/>
          </a:prstGeom>
        </p:spPr>
      </p:pic>
    </p:spTree>
    <p:extLst>
      <p:ext uri="{BB962C8B-B14F-4D97-AF65-F5344CB8AC3E}">
        <p14:creationId xmlns:p14="http://schemas.microsoft.com/office/powerpoint/2010/main" val="2954759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C5EEE94-86F7-4906-8A4D-E5B25AC414E3}"/>
              </a:ext>
            </a:extLst>
          </p:cNvPr>
          <p:cNvPicPr>
            <a:picLocks noChangeAspect="1"/>
          </p:cNvPicPr>
          <p:nvPr/>
        </p:nvPicPr>
        <p:blipFill>
          <a:blip r:embed="rId3" cstate="print">
            <a:extLst>
              <a:ext uri="{28A0092B-C50C-407E-A947-70E740481C1C}">
                <a14:useLocalDpi xmlns:a14="http://schemas.microsoft.com/office/drawing/2010/main" val="0"/>
              </a:ext>
            </a:extLst>
          </a:blip>
          <a:srcRect l="22688" r="22688"/>
          <a:stretch/>
        </p:blipFill>
        <p:spPr>
          <a:xfrm>
            <a:off x="9437208" y="2259875"/>
            <a:ext cx="2511664" cy="4598125"/>
          </a:xfrm>
          <a:prstGeom prst="rect">
            <a:avLst/>
          </a:prstGeom>
        </p:spPr>
      </p:pic>
      <p:pic>
        <p:nvPicPr>
          <p:cNvPr id="6" name="图片 5" descr="图形用户界面&#10;&#10;中度可信度描述已自动生成">
            <a:extLst>
              <a:ext uri="{FF2B5EF4-FFF2-40B4-BE49-F238E27FC236}">
                <a16:creationId xmlns:a16="http://schemas.microsoft.com/office/drawing/2014/main" id="{DF13D52C-BB5F-42E1-AB9E-678CD96D04C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560" b="39441"/>
          <a:stretch/>
        </p:blipFill>
        <p:spPr>
          <a:xfrm>
            <a:off x="1481357" y="602224"/>
            <a:ext cx="8083883" cy="5167546"/>
          </a:xfrm>
          <a:prstGeom prst="rect">
            <a:avLst/>
          </a:prstGeom>
        </p:spPr>
      </p:pic>
      <p:sp>
        <p:nvSpPr>
          <p:cNvPr id="5" name="TextBox 4">
            <a:extLst>
              <a:ext uri="{FF2B5EF4-FFF2-40B4-BE49-F238E27FC236}">
                <a16:creationId xmlns:a16="http://schemas.microsoft.com/office/drawing/2014/main" id="{70A1A33D-EB31-4298-936C-B08869BDCAA5}"/>
              </a:ext>
            </a:extLst>
          </p:cNvPr>
          <p:cNvSpPr txBox="1"/>
          <p:nvPr/>
        </p:nvSpPr>
        <p:spPr>
          <a:xfrm>
            <a:off x="2445250" y="1695641"/>
            <a:ext cx="541448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Ca ngợi mùa hè thật vui</a:t>
            </a:r>
            <a:r>
              <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rPr>
              <a:t> </a:t>
            </a:r>
            <a:r>
              <a:rPr kumimoji="0" lang="vi-VN" sz="5400" b="1" i="0" u="none" strike="noStrike" kern="1200" cap="none" spc="0" normalizeH="0" baseline="0" noProof="0">
                <a:ln>
                  <a:noFill/>
                </a:ln>
                <a:solidFill>
                  <a:srgbClr val="ED7D31">
                    <a:lumMod val="75000"/>
                  </a:srgbClr>
                </a:solidFill>
                <a:effectLst/>
                <a:uLnTx/>
                <a:uFillTx/>
                <a:latin typeface="Arial" panose="020B0604020202020204" pitchFamily="34" charset="0"/>
                <a:ea typeface="+mn-ea"/>
                <a:cs typeface="+mn-cs"/>
              </a:rPr>
              <a:t>tươi, thú vị</a:t>
            </a:r>
            <a:endParaRPr kumimoji="0" lang="en-US" sz="5400" b="1" i="0" u="none" strike="noStrike" kern="1200" cap="none" spc="0" normalizeH="0" baseline="0" noProof="0">
              <a:ln>
                <a:noFill/>
              </a:ln>
              <a:solidFill>
                <a:srgbClr val="ED7D31">
                  <a:lumMod val="75000"/>
                </a:srgb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155AE8E-932C-4DF7-AE63-91FD433C790B}"/>
              </a:ext>
            </a:extLst>
          </p:cNvPr>
          <p:cNvPicPr>
            <a:picLocks noChangeAspect="1"/>
          </p:cNvPicPr>
          <p:nvPr/>
        </p:nvPicPr>
        <p:blipFill>
          <a:blip r:embed="rId5"/>
          <a:stretch>
            <a:fillRect/>
          </a:stretch>
        </p:blipFill>
        <p:spPr>
          <a:xfrm>
            <a:off x="4056265" y="256253"/>
            <a:ext cx="6297714" cy="1018120"/>
          </a:xfrm>
          <a:prstGeom prst="rect">
            <a:avLst/>
          </a:prstGeom>
        </p:spPr>
      </p:pic>
    </p:spTree>
    <p:extLst>
      <p:ext uri="{BB962C8B-B14F-4D97-AF65-F5344CB8AC3E}">
        <p14:creationId xmlns:p14="http://schemas.microsoft.com/office/powerpoint/2010/main" val="4051131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9" name="Speech Bubble: Rectangle with Corners Rounded 1">
            <a:extLst>
              <a:ext uri="{FF2B5EF4-FFF2-40B4-BE49-F238E27FC236}">
                <a16:creationId xmlns:a16="http://schemas.microsoft.com/office/drawing/2014/main" id="{CA49785B-C044-3442-0AE2-B439069D6099}"/>
              </a:ext>
            </a:extLst>
          </p:cNvPr>
          <p:cNvSpPr/>
          <p:nvPr/>
        </p:nvSpPr>
        <p:spPr>
          <a:xfrm>
            <a:off x="538873" y="1212259"/>
            <a:ext cx="10576801" cy="2111966"/>
          </a:xfrm>
          <a:custGeom>
            <a:avLst/>
            <a:gdLst>
              <a:gd name="connsiteX0" fmla="*/ 0 w 10576801"/>
              <a:gd name="connsiteY0" fmla="*/ 352001 h 2111966"/>
              <a:gd name="connsiteX1" fmla="*/ 352001 w 10576801"/>
              <a:gd name="connsiteY1" fmla="*/ 0 h 2111966"/>
              <a:gd name="connsiteX2" fmla="*/ 834026 w 10576801"/>
              <a:gd name="connsiteY2" fmla="*/ 0 h 2111966"/>
              <a:gd name="connsiteX3" fmla="*/ 1118595 w 10576801"/>
              <a:gd name="connsiteY3" fmla="*/ 0 h 2111966"/>
              <a:gd name="connsiteX4" fmla="*/ 1798076 w 10576801"/>
              <a:gd name="connsiteY4" fmla="*/ 0 h 2111966"/>
              <a:gd name="connsiteX5" fmla="*/ 2576285 w 10576801"/>
              <a:gd name="connsiteY5" fmla="*/ 0 h 2111966"/>
              <a:gd name="connsiteX6" fmla="*/ 2959581 w 10576801"/>
              <a:gd name="connsiteY6" fmla="*/ 0 h 2111966"/>
              <a:gd name="connsiteX7" fmla="*/ 3244150 w 10576801"/>
              <a:gd name="connsiteY7" fmla="*/ 0 h 2111966"/>
              <a:gd name="connsiteX8" fmla="*/ 4022359 w 10576801"/>
              <a:gd name="connsiteY8" fmla="*/ 0 h 2111966"/>
              <a:gd name="connsiteX9" fmla="*/ 4701840 w 10576801"/>
              <a:gd name="connsiteY9" fmla="*/ 0 h 2111966"/>
              <a:gd name="connsiteX10" fmla="*/ 5381321 w 10576801"/>
              <a:gd name="connsiteY10" fmla="*/ 0 h 2111966"/>
              <a:gd name="connsiteX11" fmla="*/ 5665890 w 10576801"/>
              <a:gd name="connsiteY11" fmla="*/ 0 h 2111966"/>
              <a:gd name="connsiteX12" fmla="*/ 6345371 w 10576801"/>
              <a:gd name="connsiteY12" fmla="*/ 0 h 2111966"/>
              <a:gd name="connsiteX13" fmla="*/ 6728668 w 10576801"/>
              <a:gd name="connsiteY13" fmla="*/ 0 h 2111966"/>
              <a:gd name="connsiteX14" fmla="*/ 7506877 w 10576801"/>
              <a:gd name="connsiteY14" fmla="*/ 0 h 2111966"/>
              <a:gd name="connsiteX15" fmla="*/ 7988901 w 10576801"/>
              <a:gd name="connsiteY15" fmla="*/ 0 h 2111966"/>
              <a:gd name="connsiteX16" fmla="*/ 8767110 w 10576801"/>
              <a:gd name="connsiteY16" fmla="*/ 0 h 2111966"/>
              <a:gd name="connsiteX17" fmla="*/ 9150407 w 10576801"/>
              <a:gd name="connsiteY17" fmla="*/ 0 h 2111966"/>
              <a:gd name="connsiteX18" fmla="*/ 10224800 w 10576801"/>
              <a:gd name="connsiteY18" fmla="*/ 0 h 2111966"/>
              <a:gd name="connsiteX19" fmla="*/ 10576801 w 10576801"/>
              <a:gd name="connsiteY19" fmla="*/ 352001 h 2111966"/>
              <a:gd name="connsiteX20" fmla="*/ 10576801 w 10576801"/>
              <a:gd name="connsiteY20" fmla="*/ 779083 h 2111966"/>
              <a:gd name="connsiteX21" fmla="*/ 10576801 w 10576801"/>
              <a:gd name="connsiteY21" fmla="*/ 1220245 h 2111966"/>
              <a:gd name="connsiteX22" fmla="*/ 10576801 w 10576801"/>
              <a:gd name="connsiteY22" fmla="*/ 1759965 h 2111966"/>
              <a:gd name="connsiteX23" fmla="*/ 10224800 w 10576801"/>
              <a:gd name="connsiteY23" fmla="*/ 2111966 h 2111966"/>
              <a:gd name="connsiteX24" fmla="*/ 9446591 w 10576801"/>
              <a:gd name="connsiteY24" fmla="*/ 2111966 h 2111966"/>
              <a:gd name="connsiteX25" fmla="*/ 8964566 w 10576801"/>
              <a:gd name="connsiteY25" fmla="*/ 2111966 h 2111966"/>
              <a:gd name="connsiteX26" fmla="*/ 8285085 w 10576801"/>
              <a:gd name="connsiteY26" fmla="*/ 2111966 h 2111966"/>
              <a:gd name="connsiteX27" fmla="*/ 7901788 w 10576801"/>
              <a:gd name="connsiteY27" fmla="*/ 2111966 h 2111966"/>
              <a:gd name="connsiteX28" fmla="*/ 7617220 w 10576801"/>
              <a:gd name="connsiteY28" fmla="*/ 2111966 h 2111966"/>
              <a:gd name="connsiteX29" fmla="*/ 7332651 w 10576801"/>
              <a:gd name="connsiteY29" fmla="*/ 2111966 h 2111966"/>
              <a:gd name="connsiteX30" fmla="*/ 6653170 w 10576801"/>
              <a:gd name="connsiteY30" fmla="*/ 2111966 h 2111966"/>
              <a:gd name="connsiteX31" fmla="*/ 6269873 w 10576801"/>
              <a:gd name="connsiteY31" fmla="*/ 2111966 h 2111966"/>
              <a:gd name="connsiteX32" fmla="*/ 5787848 w 10576801"/>
              <a:gd name="connsiteY32" fmla="*/ 2111966 h 2111966"/>
              <a:gd name="connsiteX33" fmla="*/ 5207095 w 10576801"/>
              <a:gd name="connsiteY33" fmla="*/ 2111966 h 2111966"/>
              <a:gd name="connsiteX34" fmla="*/ 4527614 w 10576801"/>
              <a:gd name="connsiteY34" fmla="*/ 2111966 h 2111966"/>
              <a:gd name="connsiteX35" fmla="*/ 3946861 w 10576801"/>
              <a:gd name="connsiteY35" fmla="*/ 2111966 h 2111966"/>
              <a:gd name="connsiteX36" fmla="*/ 3464836 w 10576801"/>
              <a:gd name="connsiteY36" fmla="*/ 2111966 h 2111966"/>
              <a:gd name="connsiteX37" fmla="*/ 2785356 w 10576801"/>
              <a:gd name="connsiteY37" fmla="*/ 2111966 h 2111966"/>
              <a:gd name="connsiteX38" fmla="*/ 2007147 w 10576801"/>
              <a:gd name="connsiteY38" fmla="*/ 2111966 h 2111966"/>
              <a:gd name="connsiteX39" fmla="*/ 1228938 w 10576801"/>
              <a:gd name="connsiteY39" fmla="*/ 2111966 h 2111966"/>
              <a:gd name="connsiteX40" fmla="*/ 352001 w 10576801"/>
              <a:gd name="connsiteY40" fmla="*/ 2111966 h 2111966"/>
              <a:gd name="connsiteX41" fmla="*/ 0 w 10576801"/>
              <a:gd name="connsiteY41" fmla="*/ 1759965 h 2111966"/>
              <a:gd name="connsiteX42" fmla="*/ 0 w 10576801"/>
              <a:gd name="connsiteY42" fmla="*/ 1290644 h 2111966"/>
              <a:gd name="connsiteX43" fmla="*/ 0 w 10576801"/>
              <a:gd name="connsiteY43" fmla="*/ 835402 h 2111966"/>
              <a:gd name="connsiteX44" fmla="*/ 0 w 10576801"/>
              <a:gd name="connsiteY44" fmla="*/ 352001 h 211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76801" h="2111966" fill="none" extrusionOk="0">
                <a:moveTo>
                  <a:pt x="0" y="352001"/>
                </a:moveTo>
                <a:cubicBezTo>
                  <a:pt x="4518" y="156125"/>
                  <a:pt x="190505" y="23339"/>
                  <a:pt x="352001" y="0"/>
                </a:cubicBezTo>
                <a:cubicBezTo>
                  <a:pt x="588285" y="-3272"/>
                  <a:pt x="594862" y="1914"/>
                  <a:pt x="834026" y="0"/>
                </a:cubicBezTo>
                <a:cubicBezTo>
                  <a:pt x="1073191" y="-1914"/>
                  <a:pt x="1060436" y="17198"/>
                  <a:pt x="1118595" y="0"/>
                </a:cubicBezTo>
                <a:cubicBezTo>
                  <a:pt x="1176754" y="-17198"/>
                  <a:pt x="1597370" y="49176"/>
                  <a:pt x="1798076" y="0"/>
                </a:cubicBezTo>
                <a:cubicBezTo>
                  <a:pt x="1998782" y="-49176"/>
                  <a:pt x="2367087" y="92062"/>
                  <a:pt x="2576285" y="0"/>
                </a:cubicBezTo>
                <a:cubicBezTo>
                  <a:pt x="2785483" y="-92062"/>
                  <a:pt x="2842294" y="30042"/>
                  <a:pt x="2959581" y="0"/>
                </a:cubicBezTo>
                <a:cubicBezTo>
                  <a:pt x="3076868" y="-30042"/>
                  <a:pt x="3119893" y="18631"/>
                  <a:pt x="3244150" y="0"/>
                </a:cubicBezTo>
                <a:cubicBezTo>
                  <a:pt x="3368407" y="-18631"/>
                  <a:pt x="3862236" y="20712"/>
                  <a:pt x="4022359" y="0"/>
                </a:cubicBezTo>
                <a:cubicBezTo>
                  <a:pt x="4182482" y="-20712"/>
                  <a:pt x="4484235" y="33296"/>
                  <a:pt x="4701840" y="0"/>
                </a:cubicBezTo>
                <a:cubicBezTo>
                  <a:pt x="4919445" y="-33296"/>
                  <a:pt x="5238462" y="60233"/>
                  <a:pt x="5381321" y="0"/>
                </a:cubicBezTo>
                <a:cubicBezTo>
                  <a:pt x="5524180" y="-60233"/>
                  <a:pt x="5542605" y="32456"/>
                  <a:pt x="5665890" y="0"/>
                </a:cubicBezTo>
                <a:cubicBezTo>
                  <a:pt x="5789175" y="-32456"/>
                  <a:pt x="6018864" y="33563"/>
                  <a:pt x="6345371" y="0"/>
                </a:cubicBezTo>
                <a:cubicBezTo>
                  <a:pt x="6671878" y="-33563"/>
                  <a:pt x="6618612" y="21430"/>
                  <a:pt x="6728668" y="0"/>
                </a:cubicBezTo>
                <a:cubicBezTo>
                  <a:pt x="6838724" y="-21430"/>
                  <a:pt x="7342829" y="56057"/>
                  <a:pt x="7506877" y="0"/>
                </a:cubicBezTo>
                <a:cubicBezTo>
                  <a:pt x="7670925" y="-56057"/>
                  <a:pt x="7817930" y="45219"/>
                  <a:pt x="7988901" y="0"/>
                </a:cubicBezTo>
                <a:cubicBezTo>
                  <a:pt x="8159872" y="-45219"/>
                  <a:pt x="8602558" y="34509"/>
                  <a:pt x="8767110" y="0"/>
                </a:cubicBezTo>
                <a:cubicBezTo>
                  <a:pt x="8931662" y="-34509"/>
                  <a:pt x="9016735" y="32038"/>
                  <a:pt x="9150407" y="0"/>
                </a:cubicBezTo>
                <a:cubicBezTo>
                  <a:pt x="9284079" y="-32038"/>
                  <a:pt x="9896220" y="26388"/>
                  <a:pt x="10224800" y="0"/>
                </a:cubicBezTo>
                <a:cubicBezTo>
                  <a:pt x="10413654" y="14040"/>
                  <a:pt x="10546381" y="145361"/>
                  <a:pt x="10576801" y="352001"/>
                </a:cubicBezTo>
                <a:cubicBezTo>
                  <a:pt x="10622288" y="489324"/>
                  <a:pt x="10536703" y="655843"/>
                  <a:pt x="10576801" y="779083"/>
                </a:cubicBezTo>
                <a:cubicBezTo>
                  <a:pt x="10616899" y="902323"/>
                  <a:pt x="10551898" y="1099379"/>
                  <a:pt x="10576801" y="1220245"/>
                </a:cubicBezTo>
                <a:cubicBezTo>
                  <a:pt x="10601704" y="1341111"/>
                  <a:pt x="10517589" y="1549747"/>
                  <a:pt x="10576801" y="1759965"/>
                </a:cubicBezTo>
                <a:cubicBezTo>
                  <a:pt x="10612966" y="1951953"/>
                  <a:pt x="10415052" y="2143749"/>
                  <a:pt x="10224800" y="2111966"/>
                </a:cubicBezTo>
                <a:cubicBezTo>
                  <a:pt x="10007776" y="2155105"/>
                  <a:pt x="9701346" y="2084903"/>
                  <a:pt x="9446591" y="2111966"/>
                </a:cubicBezTo>
                <a:cubicBezTo>
                  <a:pt x="9191836" y="2139029"/>
                  <a:pt x="9150709" y="2101007"/>
                  <a:pt x="8964566" y="2111966"/>
                </a:cubicBezTo>
                <a:cubicBezTo>
                  <a:pt x="8778424" y="2122925"/>
                  <a:pt x="8523323" y="2074328"/>
                  <a:pt x="8285085" y="2111966"/>
                </a:cubicBezTo>
                <a:cubicBezTo>
                  <a:pt x="8046847" y="2149604"/>
                  <a:pt x="8023506" y="2103748"/>
                  <a:pt x="7901788" y="2111966"/>
                </a:cubicBezTo>
                <a:cubicBezTo>
                  <a:pt x="7780070" y="2120184"/>
                  <a:pt x="7757216" y="2087478"/>
                  <a:pt x="7617220" y="2111966"/>
                </a:cubicBezTo>
                <a:cubicBezTo>
                  <a:pt x="7477224" y="2136454"/>
                  <a:pt x="7397530" y="2087497"/>
                  <a:pt x="7332651" y="2111966"/>
                </a:cubicBezTo>
                <a:cubicBezTo>
                  <a:pt x="7267772" y="2136435"/>
                  <a:pt x="6925580" y="2107775"/>
                  <a:pt x="6653170" y="2111966"/>
                </a:cubicBezTo>
                <a:cubicBezTo>
                  <a:pt x="6380760" y="2116157"/>
                  <a:pt x="6438443" y="2104747"/>
                  <a:pt x="6269873" y="2111966"/>
                </a:cubicBezTo>
                <a:cubicBezTo>
                  <a:pt x="6101303" y="2119185"/>
                  <a:pt x="5908033" y="2093447"/>
                  <a:pt x="5787848" y="2111966"/>
                </a:cubicBezTo>
                <a:cubicBezTo>
                  <a:pt x="5667663" y="2130485"/>
                  <a:pt x="5378076" y="2095548"/>
                  <a:pt x="5207095" y="2111966"/>
                </a:cubicBezTo>
                <a:cubicBezTo>
                  <a:pt x="5036114" y="2128384"/>
                  <a:pt x="4669332" y="2070422"/>
                  <a:pt x="4527614" y="2111966"/>
                </a:cubicBezTo>
                <a:cubicBezTo>
                  <a:pt x="4385896" y="2153510"/>
                  <a:pt x="4147183" y="2045520"/>
                  <a:pt x="3946861" y="2111966"/>
                </a:cubicBezTo>
                <a:cubicBezTo>
                  <a:pt x="3746539" y="2178412"/>
                  <a:pt x="3627512" y="2066341"/>
                  <a:pt x="3464836" y="2111966"/>
                </a:cubicBezTo>
                <a:cubicBezTo>
                  <a:pt x="3302160" y="2157591"/>
                  <a:pt x="3082125" y="2059700"/>
                  <a:pt x="2785356" y="2111966"/>
                </a:cubicBezTo>
                <a:cubicBezTo>
                  <a:pt x="2488587" y="2164232"/>
                  <a:pt x="2316729" y="2085707"/>
                  <a:pt x="2007147" y="2111966"/>
                </a:cubicBezTo>
                <a:cubicBezTo>
                  <a:pt x="1697565" y="2138225"/>
                  <a:pt x="1571780" y="2035743"/>
                  <a:pt x="1228938" y="2111966"/>
                </a:cubicBezTo>
                <a:cubicBezTo>
                  <a:pt x="886096" y="2188189"/>
                  <a:pt x="743420" y="2013250"/>
                  <a:pt x="352001" y="2111966"/>
                </a:cubicBezTo>
                <a:cubicBezTo>
                  <a:pt x="163426" y="2110429"/>
                  <a:pt x="-1208" y="1958520"/>
                  <a:pt x="0" y="1759965"/>
                </a:cubicBezTo>
                <a:cubicBezTo>
                  <a:pt x="-6036" y="1609498"/>
                  <a:pt x="31589" y="1468592"/>
                  <a:pt x="0" y="1290644"/>
                </a:cubicBezTo>
                <a:cubicBezTo>
                  <a:pt x="-31589" y="1112696"/>
                  <a:pt x="953" y="989410"/>
                  <a:pt x="0" y="835402"/>
                </a:cubicBezTo>
                <a:cubicBezTo>
                  <a:pt x="-953" y="681394"/>
                  <a:pt x="54780" y="590968"/>
                  <a:pt x="0" y="352001"/>
                </a:cubicBezTo>
                <a:close/>
              </a:path>
              <a:path w="10576801" h="2111966" stroke="0" extrusionOk="0">
                <a:moveTo>
                  <a:pt x="0" y="352001"/>
                </a:moveTo>
                <a:cubicBezTo>
                  <a:pt x="13579" y="197741"/>
                  <a:pt x="148045" y="22807"/>
                  <a:pt x="352001" y="0"/>
                </a:cubicBezTo>
                <a:cubicBezTo>
                  <a:pt x="588576" y="-52957"/>
                  <a:pt x="699198" y="31511"/>
                  <a:pt x="932754" y="0"/>
                </a:cubicBezTo>
                <a:cubicBezTo>
                  <a:pt x="1166310" y="-31511"/>
                  <a:pt x="1086452" y="10680"/>
                  <a:pt x="1217323" y="0"/>
                </a:cubicBezTo>
                <a:cubicBezTo>
                  <a:pt x="1348194" y="-10680"/>
                  <a:pt x="1624345" y="23650"/>
                  <a:pt x="1896804" y="0"/>
                </a:cubicBezTo>
                <a:cubicBezTo>
                  <a:pt x="2169263" y="-23650"/>
                  <a:pt x="2287858" y="39236"/>
                  <a:pt x="2477557" y="0"/>
                </a:cubicBezTo>
                <a:cubicBezTo>
                  <a:pt x="2667256" y="-39236"/>
                  <a:pt x="3081301" y="37868"/>
                  <a:pt x="3255765" y="0"/>
                </a:cubicBezTo>
                <a:cubicBezTo>
                  <a:pt x="3430229" y="-37868"/>
                  <a:pt x="3789666" y="29168"/>
                  <a:pt x="3935246" y="0"/>
                </a:cubicBezTo>
                <a:cubicBezTo>
                  <a:pt x="4080826" y="-29168"/>
                  <a:pt x="4129844" y="24853"/>
                  <a:pt x="4219815" y="0"/>
                </a:cubicBezTo>
                <a:cubicBezTo>
                  <a:pt x="4309786" y="-24853"/>
                  <a:pt x="4589666" y="32389"/>
                  <a:pt x="4800568" y="0"/>
                </a:cubicBezTo>
                <a:cubicBezTo>
                  <a:pt x="5011470" y="-32389"/>
                  <a:pt x="5238357" y="499"/>
                  <a:pt x="5578777" y="0"/>
                </a:cubicBezTo>
                <a:cubicBezTo>
                  <a:pt x="5919197" y="-499"/>
                  <a:pt x="5864883" y="18274"/>
                  <a:pt x="5962074" y="0"/>
                </a:cubicBezTo>
                <a:cubicBezTo>
                  <a:pt x="6059265" y="-18274"/>
                  <a:pt x="6272214" y="32847"/>
                  <a:pt x="6444099" y="0"/>
                </a:cubicBezTo>
                <a:cubicBezTo>
                  <a:pt x="6615985" y="-32847"/>
                  <a:pt x="6653060" y="15118"/>
                  <a:pt x="6728668" y="0"/>
                </a:cubicBezTo>
                <a:cubicBezTo>
                  <a:pt x="6804276" y="-15118"/>
                  <a:pt x="7021434" y="40891"/>
                  <a:pt x="7210693" y="0"/>
                </a:cubicBezTo>
                <a:cubicBezTo>
                  <a:pt x="7399953" y="-40891"/>
                  <a:pt x="7458955" y="16431"/>
                  <a:pt x="7593989" y="0"/>
                </a:cubicBezTo>
                <a:cubicBezTo>
                  <a:pt x="7729023" y="-16431"/>
                  <a:pt x="7801089" y="29908"/>
                  <a:pt x="7878558" y="0"/>
                </a:cubicBezTo>
                <a:cubicBezTo>
                  <a:pt x="7956027" y="-29908"/>
                  <a:pt x="8267423" y="15457"/>
                  <a:pt x="8558039" y="0"/>
                </a:cubicBezTo>
                <a:cubicBezTo>
                  <a:pt x="8848655" y="-15457"/>
                  <a:pt x="8752962" y="8401"/>
                  <a:pt x="8842608" y="0"/>
                </a:cubicBezTo>
                <a:cubicBezTo>
                  <a:pt x="8932254" y="-8401"/>
                  <a:pt x="9264087" y="9873"/>
                  <a:pt x="9423361" y="0"/>
                </a:cubicBezTo>
                <a:cubicBezTo>
                  <a:pt x="9582635" y="-9873"/>
                  <a:pt x="10057271" y="54320"/>
                  <a:pt x="10224800" y="0"/>
                </a:cubicBezTo>
                <a:cubicBezTo>
                  <a:pt x="10424246" y="1150"/>
                  <a:pt x="10622332" y="123950"/>
                  <a:pt x="10576801" y="352001"/>
                </a:cubicBezTo>
                <a:cubicBezTo>
                  <a:pt x="10585573" y="451303"/>
                  <a:pt x="10555016" y="635948"/>
                  <a:pt x="10576801" y="821322"/>
                </a:cubicBezTo>
                <a:cubicBezTo>
                  <a:pt x="10598586" y="1006696"/>
                  <a:pt x="10529054" y="1067493"/>
                  <a:pt x="10576801" y="1304723"/>
                </a:cubicBezTo>
                <a:cubicBezTo>
                  <a:pt x="10624548" y="1541953"/>
                  <a:pt x="10551919" y="1656451"/>
                  <a:pt x="10576801" y="1759965"/>
                </a:cubicBezTo>
                <a:cubicBezTo>
                  <a:pt x="10573777" y="1947114"/>
                  <a:pt x="10377815" y="2121076"/>
                  <a:pt x="10224800" y="2111966"/>
                </a:cubicBezTo>
                <a:cubicBezTo>
                  <a:pt x="10120831" y="2136353"/>
                  <a:pt x="9955954" y="2102267"/>
                  <a:pt x="9742775" y="2111966"/>
                </a:cubicBezTo>
                <a:cubicBezTo>
                  <a:pt x="9529596" y="2121665"/>
                  <a:pt x="9336026" y="2054322"/>
                  <a:pt x="9162022" y="2111966"/>
                </a:cubicBezTo>
                <a:cubicBezTo>
                  <a:pt x="8988018" y="2169610"/>
                  <a:pt x="8907634" y="2099381"/>
                  <a:pt x="8679997" y="2111966"/>
                </a:cubicBezTo>
                <a:cubicBezTo>
                  <a:pt x="8452360" y="2124551"/>
                  <a:pt x="8523235" y="2098446"/>
                  <a:pt x="8395428" y="2111966"/>
                </a:cubicBezTo>
                <a:cubicBezTo>
                  <a:pt x="8267621" y="2125486"/>
                  <a:pt x="7999312" y="2057789"/>
                  <a:pt x="7617220" y="2111966"/>
                </a:cubicBezTo>
                <a:cubicBezTo>
                  <a:pt x="7235128" y="2166143"/>
                  <a:pt x="7172697" y="2099222"/>
                  <a:pt x="6937739" y="2111966"/>
                </a:cubicBezTo>
                <a:cubicBezTo>
                  <a:pt x="6702781" y="2124710"/>
                  <a:pt x="6715808" y="2111936"/>
                  <a:pt x="6653170" y="2111966"/>
                </a:cubicBezTo>
                <a:cubicBezTo>
                  <a:pt x="6590532" y="2111996"/>
                  <a:pt x="6077637" y="2091457"/>
                  <a:pt x="5874961" y="2111966"/>
                </a:cubicBezTo>
                <a:cubicBezTo>
                  <a:pt x="5672285" y="2132475"/>
                  <a:pt x="5391961" y="2080517"/>
                  <a:pt x="5195480" y="2111966"/>
                </a:cubicBezTo>
                <a:cubicBezTo>
                  <a:pt x="4998999" y="2143415"/>
                  <a:pt x="4961163" y="2099059"/>
                  <a:pt x="4812183" y="2111966"/>
                </a:cubicBezTo>
                <a:cubicBezTo>
                  <a:pt x="4663203" y="2124873"/>
                  <a:pt x="4536968" y="2092779"/>
                  <a:pt x="4428886" y="2111966"/>
                </a:cubicBezTo>
                <a:cubicBezTo>
                  <a:pt x="4320804" y="2131153"/>
                  <a:pt x="3906484" y="2073679"/>
                  <a:pt x="3650677" y="2111966"/>
                </a:cubicBezTo>
                <a:cubicBezTo>
                  <a:pt x="3394870" y="2150253"/>
                  <a:pt x="3167676" y="2080035"/>
                  <a:pt x="2872469" y="2111966"/>
                </a:cubicBezTo>
                <a:cubicBezTo>
                  <a:pt x="2577262" y="2143897"/>
                  <a:pt x="2681320" y="2081284"/>
                  <a:pt x="2587900" y="2111966"/>
                </a:cubicBezTo>
                <a:cubicBezTo>
                  <a:pt x="2494480" y="2142648"/>
                  <a:pt x="2185491" y="2067895"/>
                  <a:pt x="1908419" y="2111966"/>
                </a:cubicBezTo>
                <a:cubicBezTo>
                  <a:pt x="1631347" y="2156037"/>
                  <a:pt x="1715426" y="2079969"/>
                  <a:pt x="1623850" y="2111966"/>
                </a:cubicBezTo>
                <a:cubicBezTo>
                  <a:pt x="1532274" y="2143963"/>
                  <a:pt x="959666" y="2109052"/>
                  <a:pt x="352001" y="2111966"/>
                </a:cubicBezTo>
                <a:cubicBezTo>
                  <a:pt x="156911" y="2072748"/>
                  <a:pt x="5283" y="1948923"/>
                  <a:pt x="0" y="1759965"/>
                </a:cubicBezTo>
                <a:cubicBezTo>
                  <a:pt x="-30138" y="1607414"/>
                  <a:pt x="43592" y="1524952"/>
                  <a:pt x="0" y="1290644"/>
                </a:cubicBezTo>
                <a:cubicBezTo>
                  <a:pt x="-43592" y="1056336"/>
                  <a:pt x="45331" y="944714"/>
                  <a:pt x="0" y="821322"/>
                </a:cubicBezTo>
                <a:cubicBezTo>
                  <a:pt x="-45331" y="697930"/>
                  <a:pt x="23593" y="458973"/>
                  <a:pt x="0" y="352001"/>
                </a:cubicBezTo>
                <a:close/>
              </a:path>
            </a:pathLst>
          </a:custGeom>
          <a:gradFill>
            <a:gsLst>
              <a:gs pos="0">
                <a:schemeClr val="accent1">
                  <a:lumMod val="5000"/>
                  <a:lumOff val="95000"/>
                </a:schemeClr>
              </a:gs>
              <a:gs pos="100000">
                <a:schemeClr val="accent3">
                  <a:lumMod val="60000"/>
                  <a:lumOff val="40000"/>
                </a:schemeClr>
              </a:gs>
            </a:gsLst>
            <a:lin ang="5400000" scaled="1"/>
          </a:gradFill>
          <a:ln w="38100">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r>
              <a:rPr lang="vi-VN" sz="4000" kern="0" dirty="0">
                <a:solidFill>
                  <a:srgbClr val="261D2A"/>
                </a:solidFill>
                <a:latin typeface="Calibri" panose="020F0502020204030204" pitchFamily="34" charset="0"/>
                <a:cs typeface="Calibri" panose="020F0502020204030204" pitchFamily="34" charset="0"/>
                <a:sym typeface="Arial"/>
              </a:rPr>
              <a:t>Khi nghĩ về quê nội hoặc quê ngoại của mình, em thường nhớ tới điều gì? Chia sẻ với các bạn một vài kỉ niệm của em về nơi đó.</a:t>
            </a:r>
            <a:endParaRPr lang="en-US" sz="4000" kern="0" dirty="0">
              <a:solidFill>
                <a:srgbClr val="261D2A"/>
              </a:solidFill>
              <a:latin typeface="Calibri" panose="020F0502020204030204" pitchFamily="34" charset="0"/>
              <a:cs typeface="Calibri" panose="020F0502020204030204" pitchFamily="34" charset="0"/>
              <a:sym typeface="Arial"/>
            </a:endParaRPr>
          </a:p>
        </p:txBody>
      </p:sp>
      <p:pic>
        <p:nvPicPr>
          <p:cNvPr id="3" name="Picture 6">
            <a:extLst>
              <a:ext uri="{FF2B5EF4-FFF2-40B4-BE49-F238E27FC236}">
                <a16:creationId xmlns:a16="http://schemas.microsoft.com/office/drawing/2014/main" id="{CF474030-361D-0FF1-E870-269623DABD96}"/>
              </a:ext>
            </a:extLst>
          </p:cNvPr>
          <p:cNvPicPr>
            <a:picLocks noChangeAspect="1"/>
          </p:cNvPicPr>
          <p:nvPr/>
        </p:nvPicPr>
        <p:blipFill>
          <a:blip r:embed="rId4"/>
          <a:srcRect/>
          <a:stretch>
            <a:fillRect/>
          </a:stretch>
        </p:blipFill>
        <p:spPr>
          <a:xfrm rot="392878">
            <a:off x="9209828" y="2616548"/>
            <a:ext cx="2330653" cy="4122009"/>
          </a:xfrm>
          <a:prstGeom prst="rect">
            <a:avLst/>
          </a:prstGeom>
        </p:spPr>
      </p:pic>
      <p:pic>
        <p:nvPicPr>
          <p:cNvPr id="4" name="Picture 9">
            <a:extLst>
              <a:ext uri="{FF2B5EF4-FFF2-40B4-BE49-F238E27FC236}">
                <a16:creationId xmlns:a16="http://schemas.microsoft.com/office/drawing/2014/main" id="{F8C98010-1734-7205-FEEA-A4C3891DD23A}"/>
              </a:ext>
            </a:extLst>
          </p:cNvPr>
          <p:cNvPicPr>
            <a:picLocks noChangeAspect="1"/>
          </p:cNvPicPr>
          <p:nvPr/>
        </p:nvPicPr>
        <p:blipFill>
          <a:blip r:embed="rId5"/>
          <a:srcRect/>
          <a:stretch>
            <a:fillRect/>
          </a:stretch>
        </p:blipFill>
        <p:spPr>
          <a:xfrm>
            <a:off x="266699" y="3197306"/>
            <a:ext cx="1924051" cy="3432256"/>
          </a:xfrm>
          <a:prstGeom prst="rect">
            <a:avLst/>
          </a:prstGeom>
        </p:spPr>
      </p:pic>
    </p:spTree>
    <p:extLst>
      <p:ext uri="{BB962C8B-B14F-4D97-AF65-F5344CB8AC3E}">
        <p14:creationId xmlns:p14="http://schemas.microsoft.com/office/powerpoint/2010/main" val="2086261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 presetClass="entr" presetSubtype="4"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885A46-4702-4AE1-A9FF-4FBCEE0C8216}"/>
              </a:ext>
            </a:extLst>
          </p:cNvPr>
          <p:cNvPicPr>
            <a:picLocks noChangeAspect="1"/>
          </p:cNvPicPr>
          <p:nvPr/>
        </p:nvPicPr>
        <p:blipFill>
          <a:blip r:embed="rId3"/>
          <a:stretch>
            <a:fillRect/>
          </a:stretch>
        </p:blipFill>
        <p:spPr>
          <a:xfrm>
            <a:off x="187363" y="1698204"/>
            <a:ext cx="9894666" cy="1444877"/>
          </a:xfrm>
          <a:prstGeom prst="rect">
            <a:avLst/>
          </a:prstGeom>
        </p:spPr>
      </p:pic>
      <p:pic>
        <p:nvPicPr>
          <p:cNvPr id="4" name="图片 10" descr="卡通人物&#10;&#10;中度可信度描述已自动生成">
            <a:extLst>
              <a:ext uri="{FF2B5EF4-FFF2-40B4-BE49-F238E27FC236}">
                <a16:creationId xmlns:a16="http://schemas.microsoft.com/office/drawing/2014/main" id="{5A1B8014-80BF-434E-B002-AC51EDD729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6191" y="1841102"/>
            <a:ext cx="4670191" cy="4699408"/>
          </a:xfrm>
          <a:prstGeom prst="rect">
            <a:avLst/>
          </a:prstGeom>
        </p:spPr>
      </p:pic>
    </p:spTree>
    <p:extLst>
      <p:ext uri="{BB962C8B-B14F-4D97-AF65-F5344CB8AC3E}">
        <p14:creationId xmlns:p14="http://schemas.microsoft.com/office/powerpoint/2010/main" val="831551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715766" y="2073834"/>
            <a:ext cx="10760467" cy="3990673"/>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2CB2335-5987-4C4F-95B2-F8784BCEEEC7}"/>
              </a:ext>
            </a:extLst>
          </p:cNvPr>
          <p:cNvSpPr txBox="1"/>
          <p:nvPr/>
        </p:nvSpPr>
        <p:spPr>
          <a:xfrm>
            <a:off x="1514173" y="2463694"/>
            <a:ext cx="9879867" cy="2554545"/>
          </a:xfrm>
          <a:prstGeom prst="rect">
            <a:avLst/>
          </a:prstGeom>
          <a:noFill/>
        </p:spPr>
        <p:txBody>
          <a:bodyPr wrap="square" rtlCol="0">
            <a:spAutoFit/>
          </a:bodyPr>
          <a:lstStyle/>
          <a:p>
            <a:pPr lvl="0" algn="just"/>
            <a:r>
              <a:rPr lang="vi-VN" sz="4000" b="1" dirty="0">
                <a:solidFill>
                  <a:prstClr val="black"/>
                </a:solidFill>
                <a:latin typeface="Cambria" panose="02040503050406030204" pitchFamily="18" charset="0"/>
                <a:ea typeface="Cambria" panose="02040503050406030204" pitchFamily="18" charset="0"/>
              </a:rPr>
              <a:t>Đọc diễn cảm toàn bài, nhấn giọng vào những từ ngữ thể hiện cảm xúc của các nhân vật gửi vào tiếng nhạc như: </a:t>
            </a:r>
            <a:r>
              <a:rPr lang="vi-VN" sz="4000" i="1" dirty="0">
                <a:solidFill>
                  <a:prstClr val="black"/>
                </a:solidFill>
                <a:latin typeface="Cambria" panose="02040503050406030204" pitchFamily="18" charset="0"/>
                <a:ea typeface="Cambria" panose="02040503050406030204" pitchFamily="18" charset="0"/>
              </a:rPr>
              <a:t>vô tận, tươi cười, yêu quý, …</a:t>
            </a:r>
            <a:endParaRPr kumimoji="0" lang="en-US" sz="400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2" descr="Cánh diều png | PNGEgg">
            <a:extLst>
              <a:ext uri="{FF2B5EF4-FFF2-40B4-BE49-F238E27FC236}">
                <a16:creationId xmlns:a16="http://schemas.microsoft.com/office/drawing/2014/main" id="{E48FACC3-53BC-4532-926F-5E56302073E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83" b="93966" l="4023" r="98276">
                        <a14:foregroundMark x1="4310" y1="45115" x2="12931" y2="61782"/>
                        <a14:foregroundMark x1="5747" y1="54598" x2="32184" y2="69828"/>
                        <a14:foregroundMark x1="26724" y1="18678" x2="35345" y2="13218"/>
                        <a14:foregroundMark x1="35345" y1="59483" x2="71264" y2="63506"/>
                        <a14:foregroundMark x1="29885" y1="74713" x2="88793" y2="77299"/>
                        <a14:foregroundMark x1="88793" y1="77299" x2="98563" y2="75575"/>
                        <a14:foregroundMark x1="20977" y1="69828" x2="33908" y2="84195"/>
                        <a14:foregroundMark x1="29023" y1="77011" x2="36207" y2="93966"/>
                        <a14:foregroundMark x1="7471" y1="41092" x2="8908" y2="53161"/>
                        <a14:foregroundMark x1="18678" y1="41954" x2="32184" y2="44253"/>
                      </a14:backgroundRemoval>
                    </a14:imgEffect>
                  </a14:imgLayer>
                </a14:imgProps>
              </a:ext>
              <a:ext uri="{28A0092B-C50C-407E-A947-70E740481C1C}">
                <a14:useLocalDpi xmlns:a14="http://schemas.microsoft.com/office/drawing/2010/main" val="0"/>
              </a:ext>
            </a:extLst>
          </a:blip>
          <a:srcRect/>
          <a:stretch>
            <a:fillRect/>
          </a:stretch>
        </p:blipFill>
        <p:spPr bwMode="auto">
          <a:xfrm>
            <a:off x="438020" y="1863618"/>
            <a:ext cx="165735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5484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44371BD1-6779-E3B7-0AF3-752CD4E0F361}"/>
              </a:ext>
            </a:extLst>
          </p:cNvPr>
          <p:cNvPicPr>
            <a:picLocks noChangeAspect="1"/>
          </p:cNvPicPr>
          <p:nvPr/>
        </p:nvPicPr>
        <p:blipFill>
          <a:blip r:embed="rId4"/>
          <a:stretch>
            <a:fillRect/>
          </a:stretch>
        </p:blipFill>
        <p:spPr>
          <a:xfrm>
            <a:off x="3466214" y="1457296"/>
            <a:ext cx="5859240" cy="2912751"/>
          </a:xfrm>
          <a:prstGeom prst="rect">
            <a:avLst/>
          </a:prstGeom>
        </p:spPr>
      </p:pic>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10" descr="卡通人物&#10;&#10;中度可信度描述已自动生成">
            <a:extLst>
              <a:ext uri="{FF2B5EF4-FFF2-40B4-BE49-F238E27FC236}">
                <a16:creationId xmlns:a16="http://schemas.microsoft.com/office/drawing/2014/main" id="{8A300E82-1B03-45B4-9344-DB48DF72A8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174" y="528574"/>
            <a:ext cx="4670191" cy="4699408"/>
          </a:xfrm>
          <a:prstGeom prst="rect">
            <a:avLst/>
          </a:prstGeom>
        </p:spPr>
      </p:pic>
      <p:pic>
        <p:nvPicPr>
          <p:cNvPr id="5" name="Picture 4">
            <a:extLst>
              <a:ext uri="{FF2B5EF4-FFF2-40B4-BE49-F238E27FC236}">
                <a16:creationId xmlns:a16="http://schemas.microsoft.com/office/drawing/2014/main" id="{6E432487-8D7C-23D8-6303-9F3A64820F9F}"/>
              </a:ext>
            </a:extLst>
          </p:cNvPr>
          <p:cNvPicPr>
            <a:picLocks noChangeAspect="1"/>
          </p:cNvPicPr>
          <p:nvPr/>
        </p:nvPicPr>
        <p:blipFill>
          <a:blip r:embed="rId4"/>
          <a:stretch>
            <a:fillRect/>
          </a:stretch>
        </p:blipFill>
        <p:spPr>
          <a:xfrm>
            <a:off x="3669413" y="2036613"/>
            <a:ext cx="7955970" cy="2353260"/>
          </a:xfrm>
          <a:prstGeom prst="rect">
            <a:avLst/>
          </a:prstGeom>
        </p:spPr>
      </p:pic>
    </p:spTree>
    <p:extLst>
      <p:ext uri="{BB962C8B-B14F-4D97-AF65-F5344CB8AC3E}">
        <p14:creationId xmlns:p14="http://schemas.microsoft.com/office/powerpoint/2010/main" val="3014614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263722" y="462335"/>
            <a:ext cx="10274157" cy="584775"/>
          </a:xfrm>
          <a:prstGeom prst="rect">
            <a:avLst/>
          </a:prstGeom>
          <a:noFill/>
        </p:spPr>
        <p:txBody>
          <a:bodyPr wrap="square" rtlCol="0">
            <a:spAutoFit/>
          </a:bodyPr>
          <a:lstStyle/>
          <a:p>
            <a:pPr lvl="0"/>
            <a:r>
              <a:rPr lang="en-US" sz="3200" b="1" dirty="0">
                <a:solidFill>
                  <a:srgbClr val="FF0000"/>
                </a:solidFill>
              </a:rPr>
              <a:t>1. </a:t>
            </a:r>
            <a:r>
              <a:rPr lang="vi-VN" sz="3200" b="1" dirty="0">
                <a:solidFill>
                  <a:srgbClr val="FF0000"/>
                </a:solidFill>
              </a:rPr>
              <a:t>Tìm từ có nghĩa trái ngược với mỗi từ dưới đây: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81B69DB6-70A9-F8E4-5053-E91E205101B9}"/>
              </a:ext>
            </a:extLst>
          </p:cNvPr>
          <p:cNvSpPr/>
          <p:nvPr/>
        </p:nvSpPr>
        <p:spPr>
          <a:xfrm>
            <a:off x="1119883" y="1726058"/>
            <a:ext cx="1952090"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xa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xôi</a:t>
            </a:r>
            <a:endParaRPr lang="en-US" sz="4000" b="1" dirty="0">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5376AC4-A3F5-A095-F760-F3810BA801FE}"/>
              </a:ext>
            </a:extLst>
          </p:cNvPr>
          <p:cNvSpPr/>
          <p:nvPr/>
        </p:nvSpPr>
        <p:spPr>
          <a:xfrm>
            <a:off x="4376790" y="1695236"/>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rộng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lớn</a:t>
            </a:r>
            <a:endParaRPr lang="en-US" sz="4000" b="1" dirty="0">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43CE83A1-FCF3-0F50-DCA1-FBD44CD59D28}"/>
              </a:ext>
            </a:extLst>
          </p:cNvPr>
          <p:cNvSpPr/>
          <p:nvPr/>
        </p:nvSpPr>
        <p:spPr>
          <a:xfrm>
            <a:off x="8096034" y="1736333"/>
            <a:ext cx="2558265" cy="698643"/>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Cambria" panose="02040503050406030204" pitchFamily="18" charset="0"/>
                <a:ea typeface="Cambria" panose="02040503050406030204" pitchFamily="18" charset="0"/>
              </a:rPr>
              <a:t>bình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yên</a:t>
            </a:r>
            <a:endParaRPr lang="en-US" sz="4000" b="1" dirty="0">
              <a:latin typeface="Cambria" panose="02040503050406030204" pitchFamily="18" charset="0"/>
              <a:ea typeface="Cambria" panose="02040503050406030204" pitchFamily="18" charset="0"/>
            </a:endParaRPr>
          </a:p>
        </p:txBody>
      </p:sp>
      <p:cxnSp>
        <p:nvCxnSpPr>
          <p:cNvPr id="8" name="Straight Connector 7">
            <a:extLst>
              <a:ext uri="{FF2B5EF4-FFF2-40B4-BE49-F238E27FC236}">
                <a16:creationId xmlns:a16="http://schemas.microsoft.com/office/drawing/2014/main" id="{A4DAC802-5D45-68F0-7BFF-105B62E9E4B1}"/>
              </a:ext>
            </a:extLst>
          </p:cNvPr>
          <p:cNvCxnSpPr/>
          <p:nvPr/>
        </p:nvCxnSpPr>
        <p:spPr>
          <a:xfrm>
            <a:off x="2054831"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EF0B179-CED3-245D-D4EF-FA854BBC919C}"/>
              </a:ext>
            </a:extLst>
          </p:cNvPr>
          <p:cNvSpPr/>
          <p:nvPr/>
        </p:nvSpPr>
        <p:spPr>
          <a:xfrm>
            <a:off x="565079" y="2989780"/>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gần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gũi</a:t>
            </a:r>
            <a:endParaRPr lang="en-US" sz="3600" dirty="0">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id="{CBC990A6-4846-98B5-6D1D-831EF6E3D0A4}"/>
              </a:ext>
            </a:extLst>
          </p:cNvPr>
          <p:cNvCxnSpPr/>
          <p:nvPr/>
        </p:nvCxnSpPr>
        <p:spPr>
          <a:xfrm>
            <a:off x="5712431" y="2414426"/>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00EF2BA-2B4C-E73C-1DA4-434A95D9D5ED}"/>
              </a:ext>
            </a:extLst>
          </p:cNvPr>
          <p:cNvSpPr/>
          <p:nvPr/>
        </p:nvSpPr>
        <p:spPr>
          <a:xfrm>
            <a:off x="4222679" y="2979506"/>
            <a:ext cx="3010328"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a:latin typeface="Cambria" panose="02040503050406030204" pitchFamily="18" charset="0"/>
                <a:ea typeface="Cambria" panose="02040503050406030204" pitchFamily="18" charset="0"/>
              </a:rPr>
              <a:t>bé nhỏ, bé tí, chật hẹp</a:t>
            </a:r>
            <a:endParaRPr lang="en-US" sz="3600" dirty="0" err="1">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428E8780-7AC2-B023-095B-66EA2A6CD70E}"/>
              </a:ext>
            </a:extLst>
          </p:cNvPr>
          <p:cNvCxnSpPr/>
          <p:nvPr/>
        </p:nvCxnSpPr>
        <p:spPr>
          <a:xfrm>
            <a:off x="9441950" y="2424700"/>
            <a:ext cx="0" cy="565079"/>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8FFAD44A-9661-7B88-4EEE-BADC722F1D78}"/>
              </a:ext>
            </a:extLst>
          </p:cNvPr>
          <p:cNvSpPr/>
          <p:nvPr/>
        </p:nvSpPr>
        <p:spPr>
          <a:xfrm>
            <a:off x="7952197" y="2989780"/>
            <a:ext cx="3226085" cy="1643865"/>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latin typeface="Cambria" panose="02040503050406030204" pitchFamily="18" charset="0"/>
                <a:ea typeface="Cambria" panose="02040503050406030204" pitchFamily="18" charset="0"/>
              </a:rPr>
              <a:t>Nhộn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nhịp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ồn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ào</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9574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500"/>
                                        <p:tgtEl>
                                          <p:spTgt spid="12"/>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9" grpId="0" animBg="1"/>
      <p:bldP spid="11"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482885" y="309416"/>
            <a:ext cx="11301573" cy="6177524"/>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D14DD33D-B91C-4F25-949B-9C7AAF8B743C}"/>
              </a:ext>
            </a:extLst>
          </p:cNvPr>
          <p:cNvSpPr txBox="1"/>
          <p:nvPr/>
        </p:nvSpPr>
        <p:spPr>
          <a:xfrm>
            <a:off x="1140432" y="513706"/>
            <a:ext cx="10274157" cy="1200329"/>
          </a:xfrm>
          <a:prstGeom prst="rect">
            <a:avLst/>
          </a:prstGeom>
          <a:noFill/>
        </p:spPr>
        <p:txBody>
          <a:bodyPr wrap="square" rtlCol="0">
            <a:spAutoFit/>
          </a:bodyPr>
          <a:lstStyle/>
          <a:p>
            <a:pPr lvl="0" algn="just"/>
            <a:r>
              <a:rPr lang="en-US" sz="3600" b="1" dirty="0">
                <a:solidFill>
                  <a:srgbClr val="002060"/>
                </a:solidFill>
                <a:latin typeface="Calibri" panose="020F0502020204030204"/>
              </a:rPr>
              <a:t>2. </a:t>
            </a:r>
            <a:r>
              <a:rPr lang="vi-VN" sz="3600" b="1" dirty="0">
                <a:solidFill>
                  <a:srgbClr val="002060"/>
                </a:solidFill>
                <a:latin typeface="Calibri" panose="020F0502020204030204"/>
              </a:rPr>
              <a:t>Viết 2 – 3 câu về quê hương, trong đó có sử dụng một cặp từ có nghĩa trái ngược nhau</a:t>
            </a:r>
            <a:endParaRPr kumimoji="0" lang="en-US" sz="3600" b="1" i="0" u="none" strike="noStrike" kern="1200" cap="none" spc="0" normalizeH="0" baseline="0" noProof="0" dirty="0">
              <a:ln>
                <a:noFill/>
              </a:ln>
              <a:solidFill>
                <a:srgbClr val="002060"/>
              </a:solidFill>
              <a:effectLst/>
              <a:uLnTx/>
              <a:uFillTx/>
              <a:latin typeface="Calibri" panose="020F0502020204030204"/>
            </a:endParaRPr>
          </a:p>
        </p:txBody>
      </p:sp>
      <p:sp>
        <p:nvSpPr>
          <p:cNvPr id="7" name="Rectangle: Rounded Corners 6">
            <a:extLst>
              <a:ext uri="{FF2B5EF4-FFF2-40B4-BE49-F238E27FC236}">
                <a16:creationId xmlns:a16="http://schemas.microsoft.com/office/drawing/2014/main" id="{342B233C-5793-3763-BE90-915A73468D25}"/>
              </a:ext>
            </a:extLst>
          </p:cNvPr>
          <p:cNvSpPr/>
          <p:nvPr/>
        </p:nvSpPr>
        <p:spPr>
          <a:xfrm>
            <a:off x="1356190" y="2013736"/>
            <a:ext cx="9750174" cy="409938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Tình cảm của mỗi người đối với quê hương là tình cảm rất </a:t>
            </a:r>
            <a:r>
              <a:rPr lang="vi-VN" sz="3200" b="1" dirty="0">
                <a:solidFill>
                  <a:srgbClr val="FFFF00"/>
                </a:solidFill>
                <a:latin typeface="Cambria" panose="02040503050406030204" pitchFamily="18" charset="0"/>
                <a:ea typeface="Cambria" panose="02040503050406030204" pitchFamily="18" charset="0"/>
              </a:rPr>
              <a:t>to lớn</a:t>
            </a:r>
            <a:r>
              <a:rPr lang="vi-VN" sz="3200" b="1" dirty="0">
                <a:latin typeface="Cambria" panose="02040503050406030204" pitchFamily="18" charset="0"/>
                <a:ea typeface="Cambria" panose="02040503050406030204" pitchFamily="18" charset="0"/>
              </a:rPr>
              <a:t>, thiêng liêng, cao quý. Tình cảm ấy không cần ai dạy, không cần tạo dựng cũng có sẵn trong mỗi người dân Việt Nam dù là </a:t>
            </a:r>
            <a:r>
              <a:rPr lang="vi-VN" sz="3200" b="1" dirty="0">
                <a:solidFill>
                  <a:srgbClr val="FFFF00"/>
                </a:solidFill>
                <a:latin typeface="Cambria" panose="02040503050406030204" pitchFamily="18" charset="0"/>
                <a:ea typeface="Cambria" panose="02040503050406030204" pitchFamily="18" charset="0"/>
              </a:rPr>
              <a:t>người trẻ </a:t>
            </a:r>
            <a:r>
              <a:rPr lang="vi-VN" sz="3200" b="1" dirty="0">
                <a:latin typeface="Cambria" panose="02040503050406030204" pitchFamily="18" charset="0"/>
                <a:ea typeface="Cambria" panose="02040503050406030204" pitchFamily="18" charset="0"/>
              </a:rPr>
              <a:t>hay </a:t>
            </a:r>
            <a:r>
              <a:rPr lang="vi-VN" sz="3200" b="1" dirty="0">
                <a:solidFill>
                  <a:srgbClr val="FFFF00"/>
                </a:solidFill>
                <a:latin typeface="Cambria" panose="02040503050406030204" pitchFamily="18" charset="0"/>
                <a:ea typeface="Cambria" panose="02040503050406030204" pitchFamily="18" charset="0"/>
              </a:rPr>
              <a:t>người già</a:t>
            </a:r>
            <a:r>
              <a:rPr lang="vi-VN" sz="3200" b="1" dirty="0">
                <a:latin typeface="Cambria" panose="02040503050406030204" pitchFamily="18" charset="0"/>
                <a:ea typeface="Cambria" panose="02040503050406030204" pitchFamily="18" charset="0"/>
              </a:rPr>
              <a:t>..... Nó luôn day dứt, khắc khoải trong lòng khiến mỗi người con, đặc biệt là người con xa quê tha thiết được về thăm quê dù là trong khoảng khắc </a:t>
            </a:r>
            <a:r>
              <a:rPr lang="vi-VN" sz="3200" b="1" dirty="0">
                <a:solidFill>
                  <a:srgbClr val="FFFF00"/>
                </a:solidFill>
                <a:latin typeface="Cambria" panose="02040503050406030204" pitchFamily="18" charset="0"/>
                <a:ea typeface="Cambria" panose="02040503050406030204" pitchFamily="18" charset="0"/>
              </a:rPr>
              <a:t>nhỏ bé</a:t>
            </a:r>
            <a:r>
              <a:rPr lang="vi-VN" sz="32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26912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10" descr="卡通人物&#10;&#10;中度可信度描述已自动生成">
            <a:extLst>
              <a:ext uri="{FF2B5EF4-FFF2-40B4-BE49-F238E27FC236}">
                <a16:creationId xmlns:a16="http://schemas.microsoft.com/office/drawing/2014/main" id="{72D62A0D-81F9-4678-9937-4278879D6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2347" y="3660042"/>
            <a:ext cx="2964142" cy="2982686"/>
          </a:xfrm>
          <a:prstGeom prst="rect">
            <a:avLst/>
          </a:prstGeom>
        </p:spPr>
      </p:pic>
      <p:pic>
        <p:nvPicPr>
          <p:cNvPr id="4" name="Picture 3">
            <a:extLst>
              <a:ext uri="{FF2B5EF4-FFF2-40B4-BE49-F238E27FC236}">
                <a16:creationId xmlns:a16="http://schemas.microsoft.com/office/drawing/2014/main" id="{FCAD187C-DE65-438B-8DE2-F2E759013FEA}"/>
              </a:ext>
            </a:extLst>
          </p:cNvPr>
          <p:cNvPicPr>
            <a:picLocks noChangeAspect="1"/>
          </p:cNvPicPr>
          <p:nvPr/>
        </p:nvPicPr>
        <p:blipFill>
          <a:blip r:embed="rId4"/>
          <a:stretch>
            <a:fillRect/>
          </a:stretch>
        </p:blipFill>
        <p:spPr>
          <a:xfrm>
            <a:off x="1866301" y="1526257"/>
            <a:ext cx="9254530" cy="2133785"/>
          </a:xfrm>
          <a:prstGeom prst="rect">
            <a:avLst/>
          </a:prstGeom>
        </p:spPr>
      </p:pic>
    </p:spTree>
    <p:extLst>
      <p:ext uri="{BB962C8B-B14F-4D97-AF65-F5344CB8AC3E}">
        <p14:creationId xmlns:p14="http://schemas.microsoft.com/office/powerpoint/2010/main" val="2112164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603315" y="452488"/>
            <a:ext cx="11264068" cy="5835900"/>
          </a:xfrm>
          <a:prstGeom prst="roundRect">
            <a:avLst>
              <a:gd name="adj" fmla="val 227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7" name="图片 6" descr="图片包含 笔记本, 游戏机, 电脑, 花&#10;&#10;描述已自动生成">
            <a:extLst>
              <a:ext uri="{FF2B5EF4-FFF2-40B4-BE49-F238E27FC236}">
                <a16:creationId xmlns:a16="http://schemas.microsoft.com/office/drawing/2014/main" id="{592CABA3-F569-47B2-9622-BB6278B3CE64}"/>
              </a:ext>
            </a:extLst>
          </p:cNvPr>
          <p:cNvPicPr>
            <a:picLocks noChangeAspect="1"/>
          </p:cNvPicPr>
          <p:nvPr/>
        </p:nvPicPr>
        <p:blipFill rotWithShape="1">
          <a:blip r:embed="rId3">
            <a:extLst>
              <a:ext uri="{28A0092B-C50C-407E-A947-70E740481C1C}">
                <a14:useLocalDpi xmlns:a14="http://schemas.microsoft.com/office/drawing/2010/main" val="0"/>
              </a:ext>
            </a:extLst>
          </a:blip>
          <a:srcRect r="63929" b="75873"/>
          <a:stretch/>
        </p:blipFill>
        <p:spPr>
          <a:xfrm>
            <a:off x="1" y="0"/>
            <a:ext cx="3130062" cy="1177647"/>
          </a:xfrm>
          <a:prstGeom prst="rect">
            <a:avLst/>
          </a:prstGeom>
        </p:spPr>
      </p:pic>
      <p:sp>
        <p:nvSpPr>
          <p:cNvPr id="3" name="TextBox 2">
            <a:extLst>
              <a:ext uri="{FF2B5EF4-FFF2-40B4-BE49-F238E27FC236}">
                <a16:creationId xmlns:a16="http://schemas.microsoft.com/office/drawing/2014/main" id="{089CFE6A-A9CF-4DF6-8A9D-DD534E7D7724}"/>
              </a:ext>
            </a:extLst>
          </p:cNvPr>
          <p:cNvSpPr txBox="1"/>
          <p:nvPr/>
        </p:nvSpPr>
        <p:spPr>
          <a:xfrm>
            <a:off x="1170253" y="639038"/>
            <a:ext cx="985149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BoldMT"/>
                <a:ea typeface="+mn-ea"/>
                <a:cs typeface="+mn-cs"/>
              </a:rPr>
              <a:t>Tranh</a:t>
            </a:r>
            <a:r>
              <a:rPr kumimoji="0" lang="en-US" sz="3200" b="1" i="0" u="none" strike="noStrike" kern="1200" cap="none" spc="0" normalizeH="0" baseline="0" noProof="0" dirty="0">
                <a:ln>
                  <a:noFill/>
                </a:ln>
                <a:solidFill>
                  <a:prstClr val="black"/>
                </a:solidFill>
                <a:effectLst/>
                <a:uLnTx/>
                <a:uFillTx/>
                <a:latin typeface="Arial-BoldMT"/>
                <a:ea typeface="+mn-ea"/>
                <a:cs typeface="+mn-cs"/>
              </a:rPr>
              <a:t> </a:t>
            </a:r>
            <a:r>
              <a:rPr kumimoji="0" lang="en-US" sz="3200" b="1" i="0" u="none" strike="noStrike" kern="1200" cap="none" spc="0" normalizeH="0" baseline="0" noProof="0" dirty="0" err="1">
                <a:ln>
                  <a:noFill/>
                </a:ln>
                <a:solidFill>
                  <a:prstClr val="black"/>
                </a:solidFill>
                <a:effectLst/>
                <a:uLnTx/>
                <a:uFillTx/>
                <a:latin typeface="Arial-BoldMT"/>
                <a:ea typeface="+mn-ea"/>
                <a:cs typeface="+mn-cs"/>
              </a:rPr>
              <a:t>vẽ</a:t>
            </a:r>
            <a:r>
              <a:rPr kumimoji="0" lang="en-US" sz="3200" b="1" i="0" u="none" strike="noStrike" kern="1200" cap="none" spc="0" normalizeH="0" noProof="0" dirty="0">
                <a:ln>
                  <a:noFill/>
                </a:ln>
                <a:solidFill>
                  <a:prstClr val="black"/>
                </a:solidFill>
                <a:effectLst/>
                <a:uLnTx/>
                <a:uFillTx/>
                <a:latin typeface="Arial-BoldMT"/>
                <a:ea typeface="+mn-ea"/>
                <a:cs typeface="+mn-cs"/>
              </a:rPr>
              <a:t> </a:t>
            </a:r>
            <a:r>
              <a:rPr kumimoji="0" lang="en-US" sz="3200" b="1" i="0" u="none" strike="noStrike" kern="1200" cap="none" spc="0" normalizeH="0" noProof="0" dirty="0" err="1">
                <a:ln>
                  <a:noFill/>
                </a:ln>
                <a:solidFill>
                  <a:prstClr val="black"/>
                </a:solidFill>
                <a:effectLst/>
                <a:uLnTx/>
                <a:uFillTx/>
                <a:latin typeface="Arial-BoldMT"/>
                <a:ea typeface="+mn-ea"/>
                <a:cs typeface="+mn-cs"/>
              </a:rPr>
              <a:t>gì</a:t>
            </a:r>
            <a:r>
              <a:rPr kumimoji="0" lang="en-US" sz="3200" b="1" i="0" u="none" strike="noStrike" kern="1200" cap="none" spc="0" normalizeH="0" noProof="0" dirty="0">
                <a:ln>
                  <a:noFill/>
                </a:ln>
                <a:solidFill>
                  <a:prstClr val="black"/>
                </a:solidFill>
                <a:effectLst/>
                <a:uLnTx/>
                <a:uFillTx/>
                <a:latin typeface="Arial-BoldMT"/>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4">
            <a:extLst>
              <a:ext uri="{FF2B5EF4-FFF2-40B4-BE49-F238E27FC236}">
                <a16:creationId xmlns:a16="http://schemas.microsoft.com/office/drawing/2014/main" id="{0C5FFA0A-4473-5C2E-E718-455223773F16}"/>
              </a:ext>
            </a:extLst>
          </p:cNvPr>
          <p:cNvSpPr txBox="1"/>
          <p:nvPr/>
        </p:nvSpPr>
        <p:spPr>
          <a:xfrm>
            <a:off x="264993" y="5897425"/>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6" name="Picture 5">
            <a:extLst>
              <a:ext uri="{FF2B5EF4-FFF2-40B4-BE49-F238E27FC236}">
                <a16:creationId xmlns:a16="http://schemas.microsoft.com/office/drawing/2014/main" id="{7CFCEC70-AD66-9791-A6E5-58193A2CE553}"/>
              </a:ext>
            </a:extLst>
          </p:cNvPr>
          <p:cNvPicPr>
            <a:picLocks noChangeAspect="1"/>
          </p:cNvPicPr>
          <p:nvPr/>
        </p:nvPicPr>
        <p:blipFill>
          <a:blip r:embed="rId4"/>
          <a:stretch>
            <a:fillRect/>
          </a:stretch>
        </p:blipFill>
        <p:spPr>
          <a:xfrm>
            <a:off x="2544298" y="1483385"/>
            <a:ext cx="6753814" cy="4292240"/>
          </a:xfrm>
          <a:prstGeom prst="rect">
            <a:avLst/>
          </a:prstGeom>
        </p:spPr>
      </p:pic>
    </p:spTree>
    <p:extLst>
      <p:ext uri="{BB962C8B-B14F-4D97-AF65-F5344CB8AC3E}">
        <p14:creationId xmlns:p14="http://schemas.microsoft.com/office/powerpoint/2010/main" val="415666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1322585" y="627133"/>
            <a:ext cx="9662475" cy="5270084"/>
          </a:xfrm>
          <a:prstGeom prst="roundRect">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01E7849-2B74-4C72-A448-61C77ADCDF9A}"/>
              </a:ext>
            </a:extLst>
          </p:cNvPr>
          <p:cNvSpPr txBox="1"/>
          <p:nvPr/>
        </p:nvSpPr>
        <p:spPr>
          <a:xfrm>
            <a:off x="2039253" y="850965"/>
            <a:ext cx="8311450" cy="646331"/>
          </a:xfrm>
          <a:prstGeom prst="rect">
            <a:avLst/>
          </a:prstGeom>
          <a:noFill/>
          <a:ln w="38100">
            <a:no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Thứ</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ngày</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tháng</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năm</a:t>
            </a:r>
            <a:r>
              <a:rPr kumimoji="0" lang="en-US" sz="3600" b="1" i="0" u="none" strike="noStrike" kern="1200" cap="none" spc="0" normalizeH="0" baseline="0" noProof="0" dirty="0">
                <a:ln w="10160">
                  <a:solidFill>
                    <a:srgbClr val="5B9BD5"/>
                  </a:solidFill>
                  <a:prstDash val="solid"/>
                </a:ln>
                <a:solidFill>
                  <a:prstClr val="black"/>
                </a:solidFill>
                <a:effectLst>
                  <a:outerShdw blurRad="38100" dist="22860" dir="5400000" algn="tl" rotWithShape="0">
                    <a:srgbClr val="000000">
                      <a:alpha val="30000"/>
                    </a:srgbClr>
                  </a:outerShdw>
                </a:effectLst>
                <a:uLnTx/>
                <a:uFillTx/>
                <a:latin typeface="Arial" panose="020B0604020202020204" pitchFamily="34" charset="0"/>
                <a:ea typeface="+mn-ea"/>
                <a:cs typeface="Arial" panose="020B0604020202020204" pitchFamily="34" charset="0"/>
              </a:rPr>
              <a:t>…</a:t>
            </a:r>
          </a:p>
        </p:txBody>
      </p:sp>
      <p:pic>
        <p:nvPicPr>
          <p:cNvPr id="9" name="图片 10" descr="卡通人物&#10;&#10;中度可信度描述已自动生成">
            <a:extLst>
              <a:ext uri="{FF2B5EF4-FFF2-40B4-BE49-F238E27FC236}">
                <a16:creationId xmlns:a16="http://schemas.microsoft.com/office/drawing/2014/main" id="{08138E6F-C204-4C19-85F3-FB617D40E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843" y="2205501"/>
            <a:ext cx="4670191" cy="4699408"/>
          </a:xfrm>
          <a:prstGeom prst="rect">
            <a:avLst/>
          </a:prstGeom>
        </p:spPr>
      </p:pic>
      <p:pic>
        <p:nvPicPr>
          <p:cNvPr id="10" name="Picture 4" descr="Hình ảnh Thả Diều Các Yếu Tố Trong Suốt Các Yếu Tố Vẽ Tay Trẻ Em PNG , Thả  Diều, Yếu Tố Trong Suốt, Yếu Tố Vẽ Tay PNG miễn phí tải">
            <a:extLst>
              <a:ext uri="{FF2B5EF4-FFF2-40B4-BE49-F238E27FC236}">
                <a16:creationId xmlns:a16="http://schemas.microsoft.com/office/drawing/2014/main" id="{1654DD56-9937-46FF-B320-EDCFD3D9FC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3906" r="93438">
                        <a14:foregroundMark x1="22344" y1="53125" x2="27813" y2="58594"/>
                        <a14:foregroundMark x1="25000" y1="52188" x2="32813" y2="56563"/>
                        <a14:foregroundMark x1="81094" y1="13750" x2="81094" y2="24844"/>
                        <a14:foregroundMark x1="87031" y1="18906" x2="93438" y2="19688"/>
                        <a14:foregroundMark x1="83281" y1="29375" x2="85625" y2="33906"/>
                        <a14:foregroundMark x1="39531" y1="43281" x2="47813" y2="35938"/>
                        <a14:foregroundMark x1="71330" y1="28326" x2="85469" y2="23750"/>
                        <a14:foregroundMark x1="47813" y1="35938" x2="69651" y2="28870"/>
                        <a14:foregroundMark x1="3906" y1="55937" x2="6094" y2="61406"/>
                        <a14:foregroundMark x1="5938" y1="53594" x2="7813" y2="59844"/>
                        <a14:foregroundMark x1="62978" y1="26076" x2="77969" y2="19688"/>
                        <a14:foregroundMark x1="50469" y1="31406" x2="57055" y2="28600"/>
                        <a14:foregroundMark x1="77969" y1="19688" x2="80000" y2="17813"/>
                        <a14:foregroundMark x1="27031" y1="85469" x2="32969" y2="87500"/>
                        <a14:foregroundMark x1="39375" y1="77031" x2="41563" y2="80781"/>
                        <a14:foregroundMark x1="37813" y1="75469" x2="42656" y2="81094"/>
                        <a14:foregroundMark x1="38906" y1="74844" x2="41563" y2="79219"/>
                        <a14:foregroundMark x1="41250" y1="76719" x2="44531" y2="79375"/>
                        <a14:foregroundMark x1="40938" y1="74688" x2="42656" y2="77813"/>
                        <a14:foregroundMark x1="36563" y1="76563" x2="43438" y2="81563"/>
                        <a14:foregroundMark x1="37188" y1="77656" x2="40469" y2="82188"/>
                        <a14:foregroundMark x1="29844" y1="81719" x2="32188" y2="87031"/>
                        <a14:foregroundMark x1="26935" y1="80817" x2="29063" y2="85781"/>
                        <a14:foregroundMark x1="27813" y1="81094" x2="31563" y2="85781"/>
                        <a14:foregroundMark x1="31094" y1="81094" x2="33438" y2="85313"/>
                        <a14:foregroundMark x1="29844" y1="80469" x2="32031" y2="83594"/>
                        <a14:foregroundMark x1="30000" y1="76406" x2="32031" y2="80469"/>
                        <a14:foregroundMark x1="77188" y1="12812" x2="78906" y2="17188"/>
                        <a14:foregroundMark x1="76250" y1="13125" x2="81719" y2="16094"/>
                        <a14:foregroundMark x1="53438" y1="38125" x2="79531" y2="28125"/>
                        <a14:foregroundMark x1="56094" y1="27813" x2="71094" y2="22500"/>
                        <a14:backgroundMark x1="55937" y1="30781" x2="77344" y2="22188"/>
                        <a14:backgroundMark x1="26094" y1="79375" x2="27344" y2="8046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705657" y="1589551"/>
            <a:ext cx="4699408" cy="469940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99E3FEE7-FA27-BDFE-646C-F4480CA65188}"/>
              </a:ext>
            </a:extLst>
          </p:cNvPr>
          <p:cNvSpPr txBox="1"/>
          <p:nvPr/>
        </p:nvSpPr>
        <p:spPr>
          <a:xfrm>
            <a:off x="328757" y="6088904"/>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ysClr val="windowText" lastClr="000000"/>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13" name="Picture 12">
            <a:extLst>
              <a:ext uri="{FF2B5EF4-FFF2-40B4-BE49-F238E27FC236}">
                <a16:creationId xmlns:a16="http://schemas.microsoft.com/office/drawing/2014/main" id="{7FB90997-CAC8-6495-9C8D-AB2ED62F1AFA}"/>
              </a:ext>
            </a:extLst>
          </p:cNvPr>
          <p:cNvPicPr>
            <a:picLocks noChangeAspect="1"/>
          </p:cNvPicPr>
          <p:nvPr/>
        </p:nvPicPr>
        <p:blipFill>
          <a:blip r:embed="rId7"/>
          <a:stretch>
            <a:fillRect/>
          </a:stretch>
        </p:blipFill>
        <p:spPr>
          <a:xfrm>
            <a:off x="4619879" y="1475561"/>
            <a:ext cx="2914141" cy="1182727"/>
          </a:xfrm>
          <a:prstGeom prst="rect">
            <a:avLst/>
          </a:prstGeom>
        </p:spPr>
      </p:pic>
      <p:pic>
        <p:nvPicPr>
          <p:cNvPr id="14" name="Picture 13">
            <a:extLst>
              <a:ext uri="{FF2B5EF4-FFF2-40B4-BE49-F238E27FC236}">
                <a16:creationId xmlns:a16="http://schemas.microsoft.com/office/drawing/2014/main" id="{5439B6EC-7E4B-4DCF-9647-A5E6A48280B8}"/>
              </a:ext>
            </a:extLst>
          </p:cNvPr>
          <p:cNvPicPr>
            <a:picLocks noChangeAspect="1"/>
          </p:cNvPicPr>
          <p:nvPr/>
        </p:nvPicPr>
        <p:blipFill>
          <a:blip r:embed="rId8"/>
          <a:stretch>
            <a:fillRect/>
          </a:stretch>
        </p:blipFill>
        <p:spPr>
          <a:xfrm>
            <a:off x="3498072" y="3744346"/>
            <a:ext cx="6224555" cy="2798307"/>
          </a:xfrm>
          <a:prstGeom prst="rect">
            <a:avLst/>
          </a:prstGeom>
        </p:spPr>
      </p:pic>
      <p:pic>
        <p:nvPicPr>
          <p:cNvPr id="16" name="Picture 15">
            <a:extLst>
              <a:ext uri="{FF2B5EF4-FFF2-40B4-BE49-F238E27FC236}">
                <a16:creationId xmlns:a16="http://schemas.microsoft.com/office/drawing/2014/main" id="{FA7695F7-D2BB-C742-0479-481E42E9C507}"/>
              </a:ext>
            </a:extLst>
          </p:cNvPr>
          <p:cNvPicPr>
            <a:picLocks noChangeAspect="1"/>
          </p:cNvPicPr>
          <p:nvPr/>
        </p:nvPicPr>
        <p:blipFill>
          <a:blip r:embed="rId9"/>
          <a:stretch>
            <a:fillRect/>
          </a:stretch>
        </p:blipFill>
        <p:spPr>
          <a:xfrm>
            <a:off x="4762381" y="2423492"/>
            <a:ext cx="2743438" cy="1115665"/>
          </a:xfrm>
          <a:prstGeom prst="rect">
            <a:avLst/>
          </a:prstGeom>
        </p:spPr>
      </p:pic>
    </p:spTree>
    <p:extLst>
      <p:ext uri="{BB962C8B-B14F-4D97-AF65-F5344CB8AC3E}">
        <p14:creationId xmlns:p14="http://schemas.microsoft.com/office/powerpoint/2010/main" val="370280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par>
                                <p:cTn id="18" presetID="14" presetClass="entr" presetSubtype="1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F2849753-48A0-4EE5-ADDD-D965E336B816}"/>
              </a:ext>
            </a:extLst>
          </p:cNvPr>
          <p:cNvSpPr/>
          <p:nvPr/>
        </p:nvSpPr>
        <p:spPr>
          <a:xfrm>
            <a:off x="1084293" y="836321"/>
            <a:ext cx="10162903" cy="53884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11" name="图片 10" descr="卡通人物&#10;&#10;中度可信度描述已自动生成">
            <a:extLst>
              <a:ext uri="{FF2B5EF4-FFF2-40B4-BE49-F238E27FC236}">
                <a16:creationId xmlns:a16="http://schemas.microsoft.com/office/drawing/2014/main" id="{310FBC4E-9FE5-4771-B0FA-AF34877698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9998" y="4086250"/>
            <a:ext cx="2964142" cy="2982686"/>
          </a:xfrm>
          <a:prstGeom prst="rect">
            <a:avLst/>
          </a:prstGeom>
        </p:spPr>
      </p:pic>
      <p:sp>
        <p:nvSpPr>
          <p:cNvPr id="12" name="矩形 32">
            <a:extLst>
              <a:ext uri="{FF2B5EF4-FFF2-40B4-BE49-F238E27FC236}">
                <a16:creationId xmlns:a16="http://schemas.microsoft.com/office/drawing/2014/main" id="{99D86E42-B605-4EE1-8451-2DB70B5E922C}"/>
              </a:ext>
            </a:extLst>
          </p:cNvPr>
          <p:cNvSpPr/>
          <p:nvPr/>
        </p:nvSpPr>
        <p:spPr>
          <a:xfrm>
            <a:off x="1217643" y="1537582"/>
            <a:ext cx="10093157" cy="3970318"/>
          </a:xfrm>
          <a:prstGeom prst="rect">
            <a:avLst/>
          </a:prstGeom>
        </p:spPr>
        <p:txBody>
          <a:bodyPr wrap="square">
            <a:spAutoFit/>
          </a:bodyPr>
          <a:lstStyle/>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Đọc đúng từ ngữ, câu, đoạn và toàn bộ câu chuyện Quê ngoại.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Biết đọc diễn cảm thể hiện tâm trạng, cảm xúc của nhân vật trong câu chuyện; biết ngắt, nghỉ hơi sau dấu câu. </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đặc điểm của nhân vật thể hiện qua các từ ngữ, các câu trong bài đọc.</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Nhận biết được ý chính của mỗi đoạn trong bài.</a:t>
            </a:r>
          </a:p>
          <a:p>
            <a:pPr lvl="0" algn="just">
              <a:defRPr/>
            </a:pPr>
            <a:r>
              <a:rPr lang="vi-VN" sz="2800" dirty="0">
                <a:solidFill>
                  <a:prstClr val="black"/>
                </a:solidFill>
                <a:latin typeface="Calibri" panose="020F0502020204030204"/>
                <a:ea typeface="Cambria" panose="02040503050406030204" pitchFamily="18" charset="0"/>
                <a:cs typeface="Calibri" panose="020F0502020204030204" pitchFamily="34" charset="0"/>
              </a:rPr>
              <a:t>- Hiểu điều tác giả muốn nói qua câu chuyện: </a:t>
            </a:r>
            <a:r>
              <a:rPr lang="vi-VN" sz="2800" b="1" i="1" dirty="0">
                <a:solidFill>
                  <a:prstClr val="black"/>
                </a:solidFill>
                <a:latin typeface="Calibri" panose="020F0502020204030204"/>
                <a:ea typeface="Cambria" panose="02040503050406030204" pitchFamily="18" charset="0"/>
                <a:cs typeface="Calibri" panose="020F0502020204030204" pitchFamily="34" charset="0"/>
              </a:rPr>
              <a:t>Chúng ta ai ai cũng có quê hương. Những kỉ niệm về quê hương bao giờ cũng rất đẹp. Đặc biệt khi ta đi xa thì nỗi nhớ quê hương càng da diết.</a:t>
            </a:r>
          </a:p>
        </p:txBody>
      </p:sp>
      <p:pic>
        <p:nvPicPr>
          <p:cNvPr id="2" name="Picture 1">
            <a:extLst>
              <a:ext uri="{FF2B5EF4-FFF2-40B4-BE49-F238E27FC236}">
                <a16:creationId xmlns:a16="http://schemas.microsoft.com/office/drawing/2014/main" id="{F5A4F6DD-D35B-43D5-81B0-BC41D368ADF1}"/>
              </a:ext>
            </a:extLst>
          </p:cNvPr>
          <p:cNvPicPr>
            <a:picLocks noChangeAspect="1"/>
          </p:cNvPicPr>
          <p:nvPr/>
        </p:nvPicPr>
        <p:blipFill>
          <a:blip r:embed="rId4"/>
          <a:stretch>
            <a:fillRect/>
          </a:stretch>
        </p:blipFill>
        <p:spPr>
          <a:xfrm>
            <a:off x="3623618" y="542926"/>
            <a:ext cx="4854129" cy="1316374"/>
          </a:xfrm>
          <a:prstGeom prst="rect">
            <a:avLst/>
          </a:prstGeom>
        </p:spPr>
      </p:pic>
    </p:spTree>
    <p:extLst>
      <p:ext uri="{BB962C8B-B14F-4D97-AF65-F5344CB8AC3E}">
        <p14:creationId xmlns:p14="http://schemas.microsoft.com/office/powerpoint/2010/main" val="38425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2508BA-0CC4-40EE-A1CA-8D932B3EA77C}"/>
              </a:ext>
            </a:extLst>
          </p:cNvPr>
          <p:cNvPicPr>
            <a:picLocks noChangeAspect="1"/>
          </p:cNvPicPr>
          <p:nvPr/>
        </p:nvPicPr>
        <p:blipFill>
          <a:blip r:embed="rId3"/>
          <a:stretch>
            <a:fillRect/>
          </a:stretch>
        </p:blipFill>
        <p:spPr>
          <a:xfrm>
            <a:off x="0" y="1230626"/>
            <a:ext cx="10059272" cy="2554445"/>
          </a:xfrm>
          <a:prstGeom prst="rect">
            <a:avLst/>
          </a:prstGeom>
        </p:spPr>
      </p:pic>
      <p:pic>
        <p:nvPicPr>
          <p:cNvPr id="4" name="图片 10" descr="卡通人物&#10;&#10;中度可信度描述已自动生成">
            <a:extLst>
              <a:ext uri="{FF2B5EF4-FFF2-40B4-BE49-F238E27FC236}">
                <a16:creationId xmlns:a16="http://schemas.microsoft.com/office/drawing/2014/main" id="{4B61FDE1-A389-4E89-B295-3B873AB944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3270" y="1878391"/>
            <a:ext cx="4670191" cy="4699408"/>
          </a:xfrm>
          <a:prstGeom prst="rect">
            <a:avLst/>
          </a:prstGeom>
        </p:spPr>
      </p:pic>
    </p:spTree>
    <p:extLst>
      <p:ext uri="{BB962C8B-B14F-4D97-AF65-F5344CB8AC3E}">
        <p14:creationId xmlns:p14="http://schemas.microsoft.com/office/powerpoint/2010/main" val="302969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66">
            <a:extLst>
              <a:ext uri="{FF2B5EF4-FFF2-40B4-BE49-F238E27FC236}">
                <a16:creationId xmlns:a16="http://schemas.microsoft.com/office/drawing/2014/main" id="{47F1C9D0-DECD-47F4-81E2-4DD11CA302E3}"/>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674747" y="1365568"/>
            <a:ext cx="2842506" cy="2842506"/>
          </a:xfrm>
          <a:prstGeom prst="rect">
            <a:avLst/>
          </a:prstGeom>
        </p:spPr>
      </p:pic>
      <p:cxnSp>
        <p:nvCxnSpPr>
          <p:cNvPr id="4" name="Connector: Curved 5">
            <a:extLst>
              <a:ext uri="{FF2B5EF4-FFF2-40B4-BE49-F238E27FC236}">
                <a16:creationId xmlns:a16="http://schemas.microsoft.com/office/drawing/2014/main" id="{1205DC03-4093-45BD-B451-D9C9DD609F64}"/>
              </a:ext>
            </a:extLst>
          </p:cNvPr>
          <p:cNvCxnSpPr>
            <a:cxnSpLocks/>
            <a:endCxn id="5" idx="3"/>
          </p:cNvCxnSpPr>
          <p:nvPr/>
        </p:nvCxnSpPr>
        <p:spPr>
          <a:xfrm rot="10800000" flipV="1">
            <a:off x="3402218" y="2898000"/>
            <a:ext cx="1318390" cy="531000"/>
          </a:xfrm>
          <a:prstGeom prst="curvedConnector3">
            <a:avLst/>
          </a:prstGeom>
          <a:noFill/>
          <a:ln w="28575" cap="flat" cmpd="sng" algn="ctr">
            <a:solidFill>
              <a:srgbClr val="FF0066"/>
            </a:solidFill>
            <a:prstDash val="solid"/>
            <a:miter lim="800000"/>
            <a:tailEnd type="triangle"/>
          </a:ln>
          <a:effectLst/>
        </p:spPr>
      </p:cxnSp>
      <p:pic>
        <p:nvPicPr>
          <p:cNvPr id="5" name="Picture 7">
            <a:extLst>
              <a:ext uri="{FF2B5EF4-FFF2-40B4-BE49-F238E27FC236}">
                <a16:creationId xmlns:a16="http://schemas.microsoft.com/office/drawing/2014/main" id="{7ACC1C15-86D6-4A98-9C8C-CD13F552DFD7}"/>
              </a:ext>
            </a:extLst>
          </p:cNvPr>
          <p:cNvPicPr>
            <a:picLocks noChangeAspect="1"/>
          </p:cNvPicPr>
          <p:nvPr/>
        </p:nvPicPr>
        <p:blipFill>
          <a:blip r:embed="rId6"/>
          <a:stretch>
            <a:fillRect/>
          </a:stretch>
        </p:blipFill>
        <p:spPr>
          <a:xfrm>
            <a:off x="779775" y="2115000"/>
            <a:ext cx="2622443" cy="2628000"/>
          </a:xfrm>
          <a:prstGeom prst="rect">
            <a:avLst/>
          </a:prstGeom>
        </p:spPr>
      </p:pic>
      <p:cxnSp>
        <p:nvCxnSpPr>
          <p:cNvPr id="7" name="Connector: Curved 6">
            <a:extLst>
              <a:ext uri="{FF2B5EF4-FFF2-40B4-BE49-F238E27FC236}">
                <a16:creationId xmlns:a16="http://schemas.microsoft.com/office/drawing/2014/main" id="{ECCB269B-E1B8-4165-AE69-EE4E6931D93E}"/>
              </a:ext>
            </a:extLst>
          </p:cNvPr>
          <p:cNvCxnSpPr>
            <a:cxnSpLocks/>
            <a:endCxn id="8" idx="1"/>
          </p:cNvCxnSpPr>
          <p:nvPr/>
        </p:nvCxnSpPr>
        <p:spPr>
          <a:xfrm>
            <a:off x="7481393" y="2973415"/>
            <a:ext cx="1321167" cy="531000"/>
          </a:xfrm>
          <a:prstGeom prst="curvedConnector3">
            <a:avLst>
              <a:gd name="adj1" fmla="val 50000"/>
            </a:avLst>
          </a:prstGeom>
          <a:noFill/>
          <a:ln w="28575" cap="flat" cmpd="sng" algn="ctr">
            <a:solidFill>
              <a:srgbClr val="FF0066"/>
            </a:solidFill>
            <a:prstDash val="solid"/>
            <a:miter lim="800000"/>
            <a:tailEnd type="triangle"/>
          </a:ln>
          <a:effectLst/>
        </p:spPr>
      </p:cxnSp>
      <p:pic>
        <p:nvPicPr>
          <p:cNvPr id="8" name="Picture 9">
            <a:extLst>
              <a:ext uri="{FF2B5EF4-FFF2-40B4-BE49-F238E27FC236}">
                <a16:creationId xmlns:a16="http://schemas.microsoft.com/office/drawing/2014/main" id="{CC25DA96-6D56-4892-8582-0E96CF4BE423}"/>
              </a:ext>
            </a:extLst>
          </p:cNvPr>
          <p:cNvPicPr>
            <a:picLocks noChangeAspect="1"/>
          </p:cNvPicPr>
          <p:nvPr/>
        </p:nvPicPr>
        <p:blipFill>
          <a:blip r:embed="rId7"/>
          <a:stretch>
            <a:fillRect/>
          </a:stretch>
        </p:blipFill>
        <p:spPr>
          <a:xfrm>
            <a:off x="8802560" y="2190415"/>
            <a:ext cx="2622443" cy="2628000"/>
          </a:xfrm>
          <a:prstGeom prst="rect">
            <a:avLst/>
          </a:prstGeom>
        </p:spPr>
      </p:pic>
      <p:pic>
        <p:nvPicPr>
          <p:cNvPr id="9" name="Picture 8">
            <a:extLst>
              <a:ext uri="{FF2B5EF4-FFF2-40B4-BE49-F238E27FC236}">
                <a16:creationId xmlns:a16="http://schemas.microsoft.com/office/drawing/2014/main" id="{3A060D3F-CDE3-4A10-9523-15D731EC988F}"/>
              </a:ext>
            </a:extLst>
          </p:cNvPr>
          <p:cNvPicPr>
            <a:picLocks noChangeAspect="1"/>
          </p:cNvPicPr>
          <p:nvPr/>
        </p:nvPicPr>
        <p:blipFill>
          <a:blip r:embed="rId8"/>
          <a:stretch>
            <a:fillRect/>
          </a:stretch>
        </p:blipFill>
        <p:spPr>
          <a:xfrm>
            <a:off x="4888039" y="4573318"/>
            <a:ext cx="2428699" cy="2428699"/>
          </a:xfrm>
          <a:prstGeom prst="rect">
            <a:avLst/>
          </a:prstGeom>
        </p:spPr>
      </p:pic>
      <p:cxnSp>
        <p:nvCxnSpPr>
          <p:cNvPr id="10" name="Straight Arrow Connector 10">
            <a:extLst>
              <a:ext uri="{FF2B5EF4-FFF2-40B4-BE49-F238E27FC236}">
                <a16:creationId xmlns:a16="http://schemas.microsoft.com/office/drawing/2014/main" id="{027F7F30-064A-44B8-BCE9-F02FDB1A836F}"/>
              </a:ext>
            </a:extLst>
          </p:cNvPr>
          <p:cNvCxnSpPr>
            <a:cxnSpLocks/>
          </p:cNvCxnSpPr>
          <p:nvPr/>
        </p:nvCxnSpPr>
        <p:spPr>
          <a:xfrm>
            <a:off x="6061256" y="4208074"/>
            <a:ext cx="0" cy="365244"/>
          </a:xfrm>
          <a:prstGeom prst="straightConnector1">
            <a:avLst/>
          </a:prstGeom>
          <a:noFill/>
          <a:ln w="28575" cap="flat" cmpd="sng" algn="ctr">
            <a:solidFill>
              <a:srgbClr val="FF0066"/>
            </a:solidFill>
            <a:prstDash val="solid"/>
            <a:miter lim="800000"/>
            <a:tailEnd type="triangle"/>
          </a:ln>
          <a:effectLst/>
        </p:spPr>
      </p:cxnSp>
      <p:pic>
        <p:nvPicPr>
          <p:cNvPr id="2" name="Picture 1">
            <a:extLst>
              <a:ext uri="{FF2B5EF4-FFF2-40B4-BE49-F238E27FC236}">
                <a16:creationId xmlns:a16="http://schemas.microsoft.com/office/drawing/2014/main" id="{87CC4928-2974-43AA-AAED-B934121516F3}"/>
              </a:ext>
            </a:extLst>
          </p:cNvPr>
          <p:cNvPicPr>
            <a:picLocks noChangeAspect="1"/>
          </p:cNvPicPr>
          <p:nvPr/>
        </p:nvPicPr>
        <p:blipFill>
          <a:blip r:embed="rId9"/>
          <a:stretch>
            <a:fillRect/>
          </a:stretch>
        </p:blipFill>
        <p:spPr>
          <a:xfrm>
            <a:off x="4061413" y="249903"/>
            <a:ext cx="4188315" cy="1115665"/>
          </a:xfrm>
          <a:prstGeom prst="rect">
            <a:avLst/>
          </a:prstGeom>
        </p:spPr>
      </p:pic>
    </p:spTree>
    <p:extLst>
      <p:ext uri="{BB962C8B-B14F-4D97-AF65-F5344CB8AC3E}">
        <p14:creationId xmlns:p14="http://schemas.microsoft.com/office/powerpoint/2010/main" val="157847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par>
                          <p:cTn id="17" fill="hold">
                            <p:stCondLst>
                              <p:cond delay="500"/>
                            </p:stCondLst>
                            <p:childTnLst>
                              <p:par>
                                <p:cTn id="18" presetID="21" presetClass="entr" presetSubtype="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up)">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par>
                          <p:cTn id="26" fill="hold">
                            <p:stCondLst>
                              <p:cond delay="500"/>
                            </p:stCondLst>
                            <p:childTnLst>
                              <p:par>
                                <p:cTn id="27" presetID="21" presetClass="entr" presetSubtype="1"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heel(1)">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320E731-B4C0-4DEA-9B1A-3D9F5A63810A}"/>
              </a:ext>
            </a:extLst>
          </p:cNvPr>
          <p:cNvSpPr/>
          <p:nvPr/>
        </p:nvSpPr>
        <p:spPr>
          <a:xfrm>
            <a:off x="349321" y="174661"/>
            <a:ext cx="11507056" cy="6400799"/>
          </a:xfrm>
          <a:prstGeom prst="roundRect">
            <a:avLst/>
          </a:prstGeom>
          <a:solidFill>
            <a:schemeClr val="bg1"/>
          </a:solidFill>
          <a:ln w="57150">
            <a:solidFill>
              <a:srgbClr val="F98D89"/>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56ED03B-68EE-67E2-54B4-9B21EAE54FCA}"/>
              </a:ext>
            </a:extLst>
          </p:cNvPr>
          <p:cNvPicPr>
            <a:picLocks noChangeAspect="1"/>
          </p:cNvPicPr>
          <p:nvPr/>
        </p:nvPicPr>
        <p:blipFill>
          <a:blip r:embed="rId3"/>
          <a:stretch>
            <a:fillRect/>
          </a:stretch>
        </p:blipFill>
        <p:spPr>
          <a:xfrm>
            <a:off x="5015334" y="143839"/>
            <a:ext cx="3101943" cy="1331812"/>
          </a:xfrm>
          <a:prstGeom prst="rect">
            <a:avLst/>
          </a:prstGeom>
        </p:spPr>
      </p:pic>
      <p:sp>
        <p:nvSpPr>
          <p:cNvPr id="7" name="TextBox 6">
            <a:extLst>
              <a:ext uri="{FF2B5EF4-FFF2-40B4-BE49-F238E27FC236}">
                <a16:creationId xmlns:a16="http://schemas.microsoft.com/office/drawing/2014/main" id="{768EE77B-888A-D34F-2895-81638074A043}"/>
              </a:ext>
            </a:extLst>
          </p:cNvPr>
          <p:cNvSpPr txBox="1"/>
          <p:nvPr/>
        </p:nvSpPr>
        <p:spPr>
          <a:xfrm>
            <a:off x="616448" y="1212350"/>
            <a:ext cx="10859785" cy="4985980"/>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Làng Chùa là quê ngoại của Ki-a. Ki-a không bao giờ hình dung ra quê ngoại như vậy. Những ngôi nhà nhỏ bình yên, cánh đồng lúa rộng lớn, dòng sông Đáy dài vô tận, những ao hồ nở đầy hoa sen. Có một điều Ki-a không thể nào quên là ai ở đó cũng tươi cười và yêu quý em.</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Mẹ của Ki-a kể khi mẹ còn nhỏ, cứ vào dịp nghỉ hè là mẹ lại được ông ngoại đưa ra đê thả diều, lấy lá dứa dại làm những chiếc chong chóng và những chiếc kèn thổi vang trên mặt đê trong những chiều mùa hạ.</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Sau chuyến thăm quê ngoại trở về nước Mỹ, Ki-a cảm thấy mình thật giàu có vì có thêm một quê hương. Em kể cho các bạn biết mình vừa có một chuyến đi rất xa để đến một ngôi làng ở Việt Nam. Ngôi làng đó là quê ngoại của em đấy.</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Thi thoảng trong giấc ngủ, Ki-a lại mơ thấy mình đang ở quê ngoại. Tỉnh giấc, Ki-a chỉ muốn ngủ tiếp để lại nhìn thấy quê ngoại trong giấc mơ, được gặp những người làng Chùa, được ngắm cánh đồng, dòng sông và dãy núi tím xa. Thế mà có lúc thấy Ki-a tỉnh giấc trong đêm, mẹ không biết em vừa mơ về quê ngoại, lại bảo: “Cún con ngủ đi chứ!”. Những lúc như thế, Ki-a tự hỏi: “Mẹ có mơ về quê ngoại như mình không nhỉ?”. Và chỉ vừa đặt câu hỏi trong đầu thì Ki-a đã ngủ thiếp đi cho tới tận sáng hôm sau.</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Nguyễn Quang Thiều)</a:t>
            </a:r>
          </a:p>
        </p:txBody>
      </p:sp>
    </p:spTree>
    <p:extLst>
      <p:ext uri="{BB962C8B-B14F-4D97-AF65-F5344CB8AC3E}">
        <p14:creationId xmlns:p14="http://schemas.microsoft.com/office/powerpoint/2010/main" val="93821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136</TotalTime>
  <Words>1703</Words>
  <PresentationFormat>Widescreen</PresentationFormat>
  <Paragraphs>67</Paragraphs>
  <Slides>36</Slides>
  <Notes>7</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36</vt:i4>
      </vt:variant>
    </vt:vector>
  </HeadingPairs>
  <TitlesOfParts>
    <vt:vector size="47" baseType="lpstr">
      <vt:lpstr>Arial</vt:lpstr>
      <vt:lpstr>Arial-BoldMT</vt:lpstr>
      <vt:lpstr>Calibri</vt:lpstr>
      <vt:lpstr>Cambria</vt:lpstr>
      <vt:lpstr>Changa One</vt:lpstr>
      <vt:lpstr>iCiel Pony</vt:lpstr>
      <vt:lpstr>Times New Roman</vt:lpstr>
      <vt:lpstr>1_Office Theme</vt:lpstr>
      <vt:lpstr>It's Springtime! MK Plan by Slidesgo</vt:lpstr>
      <vt:lpstr>1_It's Springtime! MK Plan by Slidesgo</vt:lpstr>
      <vt:lpstr>2_It's Springtime! MK Plan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2024-01-08T08:54:47Z</dcterms:created>
  <dcterms:modified xsi:type="dcterms:W3CDTF">2024-02-20T13:48:44Z</dcterms:modified>
</cp:coreProperties>
</file>