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sldIdLst>
    <p:sldId id="269" r:id="rId4"/>
    <p:sldId id="256" r:id="rId5"/>
    <p:sldId id="25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70" r:id="rId16"/>
    <p:sldId id="271" r:id="rId17"/>
    <p:sldId id="425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4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3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8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07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34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11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9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97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46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67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48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4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71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67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71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08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8201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0199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0067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7380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01365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15891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896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38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9531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9541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91393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428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3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5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9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1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69BD6-D417-490F-AE32-FCAA5D07260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6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0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059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7.xml"/><Relationship Id="rId18" Type="http://schemas.openxmlformats.org/officeDocument/2006/relationships/slide" Target="slide12.xml"/><Relationship Id="rId3" Type="http://schemas.openxmlformats.org/officeDocument/2006/relationships/audio" Target="../media/audio2.wav"/><Relationship Id="rId21" Type="http://schemas.openxmlformats.org/officeDocument/2006/relationships/slide" Target="slide13.xml"/><Relationship Id="rId7" Type="http://schemas.openxmlformats.org/officeDocument/2006/relationships/audio" Target="../media/audio6.wav"/><Relationship Id="rId12" Type="http://schemas.openxmlformats.org/officeDocument/2006/relationships/slide" Target="slide6.xml"/><Relationship Id="rId17" Type="http://schemas.openxmlformats.org/officeDocument/2006/relationships/slide" Target="slide11.xml"/><Relationship Id="rId2" Type="http://schemas.openxmlformats.org/officeDocument/2006/relationships/audio" Target="../media/audio1.wav"/><Relationship Id="rId16" Type="http://schemas.openxmlformats.org/officeDocument/2006/relationships/slide" Target="slide10.xml"/><Relationship Id="rId20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slide" Target="slide5.xml"/><Relationship Id="rId5" Type="http://schemas.openxmlformats.org/officeDocument/2006/relationships/audio" Target="../media/audio4.wav"/><Relationship Id="rId15" Type="http://schemas.openxmlformats.org/officeDocument/2006/relationships/slide" Target="slide9.xml"/><Relationship Id="rId10" Type="http://schemas.openxmlformats.org/officeDocument/2006/relationships/slide" Target="slide4.xml"/><Relationship Id="rId19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slide" Target="slide3.xml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9393" y="2078755"/>
            <a:ext cx="38531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Pac-man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151" y="2345859"/>
            <a:ext cx="905341" cy="905341"/>
          </a:xfrm>
          <a:prstGeom prst="rect">
            <a:avLst/>
          </a:prstGeom>
        </p:spPr>
      </p:pic>
      <p:sp>
        <p:nvSpPr>
          <p:cNvPr id="6" name="Pentagon 5">
            <a:hlinkClick r:id="rId5" action="ppaction://hlinksldjump"/>
          </p:cNvPr>
          <p:cNvSpPr/>
          <p:nvPr/>
        </p:nvSpPr>
        <p:spPr>
          <a:xfrm>
            <a:off x="3485353" y="3439184"/>
            <a:ext cx="2173299" cy="734379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/>
              <a:t>PLAY</a:t>
            </a:r>
          </a:p>
        </p:txBody>
      </p:sp>
      <p:pic>
        <p:nvPicPr>
          <p:cNvPr id="8" name="Mr_Te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4400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78924 0.0046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6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00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B Question 3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B Question 4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B Question 5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5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85814"/>
            <a:ext cx="7886700" cy="1325563"/>
          </a:xfrm>
        </p:spPr>
        <p:txBody>
          <a:bodyPr>
            <a:no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BYE !</a:t>
            </a:r>
          </a:p>
        </p:txBody>
      </p:sp>
    </p:spTree>
    <p:extLst>
      <p:ext uri="{BB962C8B-B14F-4D97-AF65-F5344CB8AC3E}">
        <p14:creationId xmlns:p14="http://schemas.microsoft.com/office/powerpoint/2010/main" val="267585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596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" r="4445"/>
          <a:stretch/>
        </p:blipFill>
        <p:spPr>
          <a:xfrm>
            <a:off x="188682" y="226281"/>
            <a:ext cx="8752114" cy="6405441"/>
          </a:xfrm>
          <a:prstGeom prst="rect">
            <a:avLst/>
          </a:prstGeom>
        </p:spPr>
      </p:pic>
      <p:sp>
        <p:nvSpPr>
          <p:cNvPr id="6" name="Heart 5"/>
          <p:cNvSpPr/>
          <p:nvPr/>
        </p:nvSpPr>
        <p:spPr>
          <a:xfrm>
            <a:off x="1977713" y="739458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Heart 4">
            <a:hlinkClick r:id="rId9" action="ppaction://hlinksldjump"/>
          </p:cNvPr>
          <p:cNvSpPr/>
          <p:nvPr/>
        </p:nvSpPr>
        <p:spPr>
          <a:xfrm>
            <a:off x="1977713" y="739458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1977713" y="2446982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Heart 10">
            <a:hlinkClick r:id="rId10" action="ppaction://hlinksldjump"/>
          </p:cNvPr>
          <p:cNvSpPr/>
          <p:nvPr/>
        </p:nvSpPr>
        <p:spPr>
          <a:xfrm>
            <a:off x="1977713" y="2446982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4164975" y="2446982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Heart 14">
            <a:hlinkClick r:id="rId11" action="ppaction://hlinksldjump"/>
          </p:cNvPr>
          <p:cNvSpPr/>
          <p:nvPr/>
        </p:nvSpPr>
        <p:spPr>
          <a:xfrm>
            <a:off x="4164975" y="2446982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Heart 16"/>
          <p:cNvSpPr/>
          <p:nvPr/>
        </p:nvSpPr>
        <p:spPr>
          <a:xfrm>
            <a:off x="4164975" y="432914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Heart 18">
            <a:hlinkClick r:id="rId12" action="ppaction://hlinksldjump"/>
          </p:cNvPr>
          <p:cNvSpPr/>
          <p:nvPr/>
        </p:nvSpPr>
        <p:spPr>
          <a:xfrm>
            <a:off x="4164975" y="432914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Heart 20"/>
          <p:cNvSpPr/>
          <p:nvPr/>
        </p:nvSpPr>
        <p:spPr>
          <a:xfrm>
            <a:off x="6031875" y="432914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Heart 22">
            <a:hlinkClick r:id="rId13" action="ppaction://hlinksldjump"/>
          </p:cNvPr>
          <p:cNvSpPr/>
          <p:nvPr/>
        </p:nvSpPr>
        <p:spPr>
          <a:xfrm>
            <a:off x="6031875" y="432914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Heart 74"/>
          <p:cNvSpPr/>
          <p:nvPr/>
        </p:nvSpPr>
        <p:spPr>
          <a:xfrm>
            <a:off x="1990413" y="4288200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Heart 77">
            <a:hlinkClick r:id="rId14" action="ppaction://hlinksldjump"/>
          </p:cNvPr>
          <p:cNvSpPr/>
          <p:nvPr/>
        </p:nvSpPr>
        <p:spPr>
          <a:xfrm>
            <a:off x="1990413" y="4288200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Heart 78"/>
          <p:cNvSpPr/>
          <p:nvPr/>
        </p:nvSpPr>
        <p:spPr>
          <a:xfrm>
            <a:off x="1990413" y="5995724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Heart 80">
            <a:hlinkClick r:id="rId15" action="ppaction://hlinksldjump"/>
          </p:cNvPr>
          <p:cNvSpPr/>
          <p:nvPr/>
        </p:nvSpPr>
        <p:spPr>
          <a:xfrm>
            <a:off x="1990413" y="5995724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Heart 81"/>
          <p:cNvSpPr/>
          <p:nvPr/>
        </p:nvSpPr>
        <p:spPr>
          <a:xfrm>
            <a:off x="4177675" y="5995724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Heart 83">
            <a:hlinkClick r:id="rId16" action="ppaction://hlinksldjump"/>
          </p:cNvPr>
          <p:cNvSpPr/>
          <p:nvPr/>
        </p:nvSpPr>
        <p:spPr>
          <a:xfrm>
            <a:off x="4177675" y="5995724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Heart 84"/>
          <p:cNvSpPr/>
          <p:nvPr/>
        </p:nvSpPr>
        <p:spPr>
          <a:xfrm>
            <a:off x="4177675" y="3981656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Heart 86">
            <a:hlinkClick r:id="rId17" action="ppaction://hlinksldjump"/>
          </p:cNvPr>
          <p:cNvSpPr/>
          <p:nvPr/>
        </p:nvSpPr>
        <p:spPr>
          <a:xfrm>
            <a:off x="4177675" y="3981656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Heart 87"/>
          <p:cNvSpPr/>
          <p:nvPr/>
        </p:nvSpPr>
        <p:spPr>
          <a:xfrm>
            <a:off x="6044575" y="3981656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Heart 89">
            <a:hlinkClick r:id="rId18" action="ppaction://hlinksldjump"/>
          </p:cNvPr>
          <p:cNvSpPr/>
          <p:nvPr/>
        </p:nvSpPr>
        <p:spPr>
          <a:xfrm>
            <a:off x="6044575" y="3981656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0" t="29080" r="31499" b="39491"/>
          <a:stretch/>
        </p:blipFill>
        <p:spPr>
          <a:xfrm>
            <a:off x="7141028" y="1744032"/>
            <a:ext cx="1059544" cy="1161143"/>
          </a:xfrm>
          <a:prstGeom prst="rect">
            <a:avLst/>
          </a:prstGeom>
        </p:spPr>
      </p:pic>
      <p:sp>
        <p:nvSpPr>
          <p:cNvPr id="108" name="Rectangle 107"/>
          <p:cNvSpPr/>
          <p:nvPr/>
        </p:nvSpPr>
        <p:spPr>
          <a:xfrm>
            <a:off x="5528279" y="1724439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5528279" y="1724439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5528279" y="1724439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30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5528279" y="1724439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40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5528279" y="1724439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50</a:t>
            </a:r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0" t="29080" r="31499" b="39491"/>
          <a:stretch/>
        </p:blipFill>
        <p:spPr>
          <a:xfrm>
            <a:off x="7141028" y="5146519"/>
            <a:ext cx="1059544" cy="1161143"/>
          </a:xfrm>
          <a:prstGeom prst="rect">
            <a:avLst/>
          </a:prstGeom>
        </p:spPr>
      </p:pic>
      <p:sp>
        <p:nvSpPr>
          <p:cNvPr id="116" name="Rectangle 115"/>
          <p:cNvSpPr/>
          <p:nvPr/>
        </p:nvSpPr>
        <p:spPr>
          <a:xfrm>
            <a:off x="5528278" y="5126926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5528278" y="5126926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5528278" y="5126926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30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5528278" y="5126926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40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5528278" y="5126926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110" y="651855"/>
            <a:ext cx="613088" cy="613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2" y="651855"/>
            <a:ext cx="613088" cy="613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0110" y="2336841"/>
            <a:ext cx="613088" cy="6130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372" y="2336841"/>
            <a:ext cx="613088" cy="6130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77372" y="322773"/>
            <a:ext cx="613088" cy="6130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272" y="322773"/>
            <a:ext cx="613088" cy="61308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10" y="4200597"/>
            <a:ext cx="613088" cy="61308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52" y="4200597"/>
            <a:ext cx="613088" cy="613088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2810" y="5885583"/>
            <a:ext cx="613088" cy="61308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72" y="5885583"/>
            <a:ext cx="613088" cy="613088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90072" y="3871515"/>
            <a:ext cx="613088" cy="613088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72" y="3871515"/>
            <a:ext cx="613088" cy="613088"/>
          </a:xfrm>
          <a:prstGeom prst="rect">
            <a:avLst/>
          </a:prstGeom>
        </p:spPr>
      </p:pic>
      <p:sp>
        <p:nvSpPr>
          <p:cNvPr id="124" name="Freeform 123"/>
          <p:cNvSpPr/>
          <p:nvPr/>
        </p:nvSpPr>
        <p:spPr>
          <a:xfrm>
            <a:off x="-29029" y="3276040"/>
            <a:ext cx="9202058" cy="527940"/>
          </a:xfrm>
          <a:custGeom>
            <a:avLst/>
            <a:gdLst>
              <a:gd name="connsiteX0" fmla="*/ 0 w 9202058"/>
              <a:gd name="connsiteY0" fmla="*/ 381560 h 527940"/>
              <a:gd name="connsiteX1" fmla="*/ 1393372 w 9202058"/>
              <a:gd name="connsiteY1" fmla="*/ 526703 h 527940"/>
              <a:gd name="connsiteX2" fmla="*/ 2423886 w 9202058"/>
              <a:gd name="connsiteY2" fmla="*/ 308989 h 527940"/>
              <a:gd name="connsiteX3" fmla="*/ 3454400 w 9202058"/>
              <a:gd name="connsiteY3" fmla="*/ 192874 h 527940"/>
              <a:gd name="connsiteX4" fmla="*/ 4528458 w 9202058"/>
              <a:gd name="connsiteY4" fmla="*/ 105789 h 527940"/>
              <a:gd name="connsiteX5" fmla="*/ 5849258 w 9202058"/>
              <a:gd name="connsiteY5" fmla="*/ 105789 h 527940"/>
              <a:gd name="connsiteX6" fmla="*/ 7112000 w 9202058"/>
              <a:gd name="connsiteY6" fmla="*/ 33217 h 527940"/>
              <a:gd name="connsiteX7" fmla="*/ 8128000 w 9202058"/>
              <a:gd name="connsiteY7" fmla="*/ 47731 h 527940"/>
              <a:gd name="connsiteX8" fmla="*/ 8940800 w 9202058"/>
              <a:gd name="connsiteY8" fmla="*/ 4189 h 527940"/>
              <a:gd name="connsiteX9" fmla="*/ 9202058 w 9202058"/>
              <a:gd name="connsiteY9" fmla="*/ 4189 h 52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02058" h="527940">
                <a:moveTo>
                  <a:pt x="0" y="381560"/>
                </a:moveTo>
                <a:cubicBezTo>
                  <a:pt x="494695" y="460179"/>
                  <a:pt x="989391" y="538798"/>
                  <a:pt x="1393372" y="526703"/>
                </a:cubicBezTo>
                <a:cubicBezTo>
                  <a:pt x="1797353" y="514608"/>
                  <a:pt x="2080381" y="364627"/>
                  <a:pt x="2423886" y="308989"/>
                </a:cubicBezTo>
                <a:cubicBezTo>
                  <a:pt x="2767391" y="253351"/>
                  <a:pt x="3103638" y="226741"/>
                  <a:pt x="3454400" y="192874"/>
                </a:cubicBezTo>
                <a:cubicBezTo>
                  <a:pt x="3805162" y="159007"/>
                  <a:pt x="4129315" y="120303"/>
                  <a:pt x="4528458" y="105789"/>
                </a:cubicBezTo>
                <a:cubicBezTo>
                  <a:pt x="4927601" y="91275"/>
                  <a:pt x="5418668" y="117884"/>
                  <a:pt x="5849258" y="105789"/>
                </a:cubicBezTo>
                <a:cubicBezTo>
                  <a:pt x="6279848" y="93694"/>
                  <a:pt x="6732210" y="42893"/>
                  <a:pt x="7112000" y="33217"/>
                </a:cubicBezTo>
                <a:cubicBezTo>
                  <a:pt x="7491790" y="23541"/>
                  <a:pt x="7823200" y="52569"/>
                  <a:pt x="8128000" y="47731"/>
                </a:cubicBezTo>
                <a:cubicBezTo>
                  <a:pt x="8432800" y="42893"/>
                  <a:pt x="8761790" y="11446"/>
                  <a:pt x="8940800" y="4189"/>
                </a:cubicBezTo>
                <a:cubicBezTo>
                  <a:pt x="9119810" y="-3068"/>
                  <a:pt x="9160934" y="560"/>
                  <a:pt x="9202058" y="4189"/>
                </a:cubicBezTo>
              </a:path>
            </a:pathLst>
          </a:cu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621740" y="221714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621740" y="5261037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</a:t>
            </a:r>
          </a:p>
        </p:txBody>
      </p:sp>
      <p:sp>
        <p:nvSpPr>
          <p:cNvPr id="127" name="Oval 126">
            <a:hlinkClick r:id="rId21" action="ppaction://hlinksldjump"/>
          </p:cNvPr>
          <p:cNvSpPr/>
          <p:nvPr/>
        </p:nvSpPr>
        <p:spPr>
          <a:xfrm>
            <a:off x="3100222" y="1544831"/>
            <a:ext cx="493486" cy="49348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8606014" y="2037001"/>
            <a:ext cx="493486" cy="49348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4742894" y="635270"/>
            <a:ext cx="2864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 WIN</a:t>
            </a:r>
          </a:p>
        </p:txBody>
      </p:sp>
      <p:sp>
        <p:nvSpPr>
          <p:cNvPr id="130" name="Oval 129"/>
          <p:cNvSpPr/>
          <p:nvPr/>
        </p:nvSpPr>
        <p:spPr>
          <a:xfrm>
            <a:off x="8595335" y="5412859"/>
            <a:ext cx="493486" cy="49348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4732215" y="4011128"/>
            <a:ext cx="2864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 WIN</a:t>
            </a:r>
          </a:p>
        </p:txBody>
      </p:sp>
    </p:spTree>
    <p:extLst>
      <p:ext uri="{BB962C8B-B14F-4D97-AF65-F5344CB8AC3E}">
        <p14:creationId xmlns:p14="http://schemas.microsoft.com/office/powerpoint/2010/main" val="133445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19028 -0.00023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19028 -0.0002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00052 0.24584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5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50"/>
                            </p:stCondLst>
                            <p:childTnLst>
                              <p:par>
                                <p:cTn id="9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00052 0.24399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50"/>
                            </p:stCondLst>
                            <p:childTnLst>
                              <p:par>
                                <p:cTn id="1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50"/>
                            </p:stCondLst>
                            <p:childTnLst>
                              <p:par>
                                <p:cTn id="1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23993 3.33333E-6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5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250"/>
                            </p:stCondLst>
                            <p:childTnLst>
                              <p:par>
                                <p:cTn id="1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23993 3.33333E-6 " pathEditMode="relative" rAng="0" ptsTypes="AA">
                                      <p:cBhvr>
                                        <p:cTn id="1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5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250"/>
                            </p:stCondLst>
                            <p:childTnLst>
                              <p:par>
                                <p:cTn id="1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750"/>
                            </p:stCondLst>
                            <p:childTnLst>
                              <p:par>
                                <p:cTn id="19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2.77778E-7 -0.29422 " pathEditMode="relative" rAng="0" ptsTypes="AA">
                                      <p:cBhvr>
                                        <p:cTn id="1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50"/>
                            </p:stCondLst>
                            <p:childTnLst>
                              <p:par>
                                <p:cTn id="1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250"/>
                            </p:stCondLst>
                            <p:childTnLst>
                              <p:par>
                                <p:cTn id="20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2.77778E-7 -0.29375 " pathEditMode="relative" rAng="0" ptsTypes="AA">
                                      <p:cBhvr>
                                        <p:cTn id="2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75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50"/>
                            </p:stCondLst>
                            <p:childTnLst>
                              <p:par>
                                <p:cTn id="24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20399 3.33333E-6 " pathEditMode="relative" rAng="0" ptsTypes="AA">
                                      <p:cBhvr>
                                        <p:cTn id="2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750"/>
                            </p:stCondLst>
                            <p:childTnLst>
                              <p:par>
                                <p:cTn id="2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250"/>
                            </p:stCondLst>
                            <p:childTnLst>
                              <p:par>
                                <p:cTn id="2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17222 0.00301 " pathEditMode="relative" rAng="0" ptsTypes="AA">
                                      <p:cBhvr>
                                        <p:cTn id="2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20399 3.33333E-6 " pathEditMode="relative" rAng="0" ptsTypes="AA">
                                      <p:cBhvr>
                                        <p:cTn id="2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000"/>
                            </p:stCondLst>
                            <p:childTnLst>
                              <p:par>
                                <p:cTn id="262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750"/>
                            </p:stCondLst>
                            <p:childTnLst>
                              <p:par>
                                <p:cTn id="2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250"/>
                            </p:stCondLst>
                            <p:childTnLst>
                              <p:par>
                                <p:cTn id="2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17222 0.00092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7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7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"/>
                            </p:stCondLst>
                            <p:childTnLst>
                              <p:par>
                                <p:cTn id="2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0.19028 -0.00024 " pathEditMode="relative" rAng="0" ptsTypes="AA">
                                      <p:cBhvr>
                                        <p:cTn id="29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250"/>
                            </p:stCondLst>
                            <p:childTnLst>
                              <p:par>
                                <p:cTn id="30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0.19028 -0.00024 " pathEditMode="relative" rAng="0" ptsTypes="AA">
                                      <p:cBhvr>
                                        <p:cTn id="3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5" dur="7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7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7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750"/>
                            </p:stCondLst>
                            <p:childTnLst>
                              <p:par>
                                <p:cTn id="3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250"/>
                            </p:stCondLst>
                            <p:childTnLst>
                              <p:par>
                                <p:cTn id="3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29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7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7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750"/>
                            </p:stCondLst>
                            <p:childTnLst>
                              <p:par>
                                <p:cTn id="3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00052 0.24583 " pathEditMode="relative" rAng="0" ptsTypes="AA">
                                      <p:cBhvr>
                                        <p:cTn id="34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750"/>
                            </p:stCondLst>
                            <p:childTnLst>
                              <p:par>
                                <p:cTn id="3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2250"/>
                            </p:stCondLst>
                            <p:childTnLst>
                              <p:par>
                                <p:cTn id="3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59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00052 0.24398 " pathEditMode="relative" rAng="0" ptsTypes="AA">
                                      <p:cBhvr>
                                        <p:cTn id="36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6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7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7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7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750"/>
                            </p:stCondLst>
                            <p:childTnLst>
                              <p:par>
                                <p:cTn id="3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2250"/>
                            </p:stCondLst>
                            <p:childTnLst>
                              <p:par>
                                <p:cTn id="38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1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6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750"/>
                            </p:stCondLst>
                            <p:childTnLst>
                              <p:par>
                                <p:cTn id="40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23993 2.22222E-6 " pathEditMode="relative" rAng="0" ptsTypes="AA">
                                      <p:cBhvr>
                                        <p:cTn id="40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750"/>
                            </p:stCondLst>
                            <p:childTnLst>
                              <p:par>
                                <p:cTn id="4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2250"/>
                            </p:stCondLst>
                            <p:childTnLst>
                              <p:par>
                                <p:cTn id="4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11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23993 2.22222E-6 " pathEditMode="relative" rAng="0" ptsTypes="AA">
                                      <p:cBhvr>
                                        <p:cTn id="4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000"/>
                            </p:stCondLst>
                            <p:childTnLst>
                              <p:par>
                                <p:cTn id="41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9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2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750"/>
                            </p:stCondLst>
                            <p:childTnLst>
                              <p:par>
                                <p:cTn id="4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2250"/>
                            </p:stCondLst>
                            <p:childTnLst>
                              <p:par>
                                <p:cTn id="4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33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8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750"/>
                            </p:stCondLst>
                            <p:childTnLst>
                              <p:par>
                                <p:cTn id="45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8.33333E-7 -0.29422 " pathEditMode="relative" rAng="0" ptsTypes="AA">
                                      <p:cBhvr>
                                        <p:cTn id="45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2250"/>
                            </p:stCondLst>
                            <p:childTnLst>
                              <p:par>
                                <p:cTn id="46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3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8.33333E-7 -0.29375 " pathEditMode="relative" rAng="0" ptsTypes="AA">
                                      <p:cBhvr>
                                        <p:cTn id="46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000"/>
                            </p:stCondLst>
                            <p:childTnLst>
                              <p:par>
                                <p:cTn id="470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1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4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2250"/>
                            </p:stCondLst>
                            <p:childTnLst>
                              <p:par>
                                <p:cTn id="48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5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8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7" fill="hold">
                      <p:stCondLst>
                        <p:cond delay="0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9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0" dur="7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7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750"/>
                            </p:stCondLst>
                            <p:childTnLst>
                              <p:par>
                                <p:cTn id="50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20399 7.40741E-7 " pathEditMode="relative" rAng="0" ptsTypes="AA">
                                      <p:cBhvr>
                                        <p:cTn id="50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750"/>
                            </p:stCondLst>
                            <p:childTnLst>
                              <p:par>
                                <p:cTn id="5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2250"/>
                            </p:stCondLst>
                            <p:childTnLst>
                              <p:par>
                                <p:cTn id="5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18524 0.00324 " pathEditMode="relative" rAng="0" ptsTypes="AA">
                                      <p:cBhvr>
                                        <p:cTn id="51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7" fill="hold">
                      <p:stCondLst>
                        <p:cond delay="0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20399 7.40741E-7 " pathEditMode="relative" rAng="0" ptsTypes="AA">
                                      <p:cBhvr>
                                        <p:cTn id="52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2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7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7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7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750"/>
                            </p:stCondLst>
                            <p:childTnLst>
                              <p:par>
                                <p:cTn id="5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2250"/>
                            </p:stCondLst>
                            <p:childTnLst>
                              <p:par>
                                <p:cTn id="5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18073 0.00162 " pathEditMode="relative" rAng="0" ptsTypes="AA">
                                      <p:cBhvr>
                                        <p:cTn id="53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3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9" fill="hold">
                      <p:stCondLst>
                        <p:cond delay="0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2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3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00"/>
                            </p:stCondLst>
                            <p:childTnLst>
                              <p:par>
                                <p:cTn id="5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4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500"/>
                            </p:stCondLst>
                            <p:childTnLst>
                              <p:par>
                                <p:cTn id="5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000"/>
                            </p:stCondLst>
                            <p:childTnLst>
                              <p:par>
                                <p:cTn id="5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8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9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500"/>
                            </p:stCondLst>
                            <p:childTnLst>
                              <p:par>
                                <p:cTn id="5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000"/>
                            </p:stCondLst>
                            <p:childTnLst>
                              <p:par>
                                <p:cTn id="5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0" fill="hold">
                      <p:stCondLst>
                        <p:cond delay="indefinite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3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4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500"/>
                            </p:stCondLst>
                            <p:childTnLst>
                              <p:par>
                                <p:cTn id="5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000"/>
                            </p:stCondLst>
                            <p:childTnLst>
                              <p:par>
                                <p:cTn id="5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8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9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500"/>
                            </p:stCondLst>
                            <p:childTnLst>
                              <p:par>
                                <p:cTn id="6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000"/>
                            </p:stCondLst>
                            <p:childTnLst>
                              <p:par>
                                <p:cTn id="6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61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1" fill="hold">
                      <p:stCondLst>
                        <p:cond delay="0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4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5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500"/>
                            </p:stCondLst>
                            <p:childTnLst>
                              <p:par>
                                <p:cTn id="6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2" fill="hold">
                      <p:stCondLst>
                        <p:cond delay="indefinite"/>
                      </p:stCondLst>
                      <p:childTnLst>
                        <p:par>
                          <p:cTn id="623" fill="hold">
                            <p:stCondLst>
                              <p:cond delay="0"/>
                            </p:stCondLst>
                            <p:childTnLst>
                              <p:par>
                                <p:cTn id="6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5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6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500"/>
                            </p:stCondLst>
                            <p:childTnLst>
                              <p:par>
                                <p:cTn id="6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1000"/>
                            </p:stCondLst>
                            <p:childTnLst>
                              <p:par>
                                <p:cTn id="6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7" fill="hold">
                      <p:stCondLst>
                        <p:cond delay="indefinite"/>
                      </p:stCondLst>
                      <p:childTnLst>
                        <p:par>
                          <p:cTn id="638" fill="hold">
                            <p:stCondLst>
                              <p:cond delay="0"/>
                            </p:stCondLst>
                            <p:childTnLst>
                              <p:par>
                                <p:cTn id="6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0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1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500"/>
                            </p:stCondLst>
                            <p:childTnLst>
                              <p:par>
                                <p:cTn id="6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1000"/>
                            </p:stCondLst>
                            <p:childTnLst>
                              <p:par>
                                <p:cTn id="6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5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6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500"/>
                            </p:stCondLst>
                            <p:childTnLst>
                              <p:par>
                                <p:cTn id="6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0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1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500"/>
                            </p:stCondLst>
                            <p:childTnLst>
                              <p:par>
                                <p:cTn id="6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6" dur="5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7" dur="25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500"/>
                            </p:stCondLst>
                            <p:childTnLst>
                              <p:par>
                                <p:cTn id="6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694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5" fill="hold">
                      <p:stCondLst>
                        <p:cond delay="0"/>
                      </p:stCondLst>
                      <p:childTnLst>
                        <p:par>
                          <p:cTn id="696" fill="hold">
                            <p:stCondLst>
                              <p:cond delay="0"/>
                            </p:stCondLst>
                            <p:childTnLst>
                              <p:par>
                                <p:cTn id="6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8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9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500"/>
                            </p:stCondLst>
                            <p:childTnLst>
                              <p:par>
                                <p:cTn id="7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5" grpId="0" animBg="1"/>
      <p:bldP spid="9" grpId="0" animBg="1"/>
      <p:bldP spid="9" grpId="1" animBg="1"/>
      <p:bldP spid="9" grpId="2" animBg="1"/>
      <p:bldP spid="11" grpId="0" animBg="1"/>
      <p:bldP spid="13" grpId="0" animBg="1"/>
      <p:bldP spid="13" grpId="1" animBg="1"/>
      <p:bldP spid="13" grpId="2" animBg="1"/>
      <p:bldP spid="15" grpId="0" animBg="1"/>
      <p:bldP spid="17" grpId="0" animBg="1"/>
      <p:bldP spid="17" grpId="1" animBg="1"/>
      <p:bldP spid="17" grpId="2" animBg="1"/>
      <p:bldP spid="19" grpId="0" animBg="1"/>
      <p:bldP spid="21" grpId="0" animBg="1"/>
      <p:bldP spid="21" grpId="1" animBg="1"/>
      <p:bldP spid="21" grpId="2" animBg="1"/>
      <p:bldP spid="23" grpId="0" animBg="1"/>
      <p:bldP spid="75" grpId="0" animBg="1"/>
      <p:bldP spid="75" grpId="1" animBg="1"/>
      <p:bldP spid="75" grpId="2" animBg="1"/>
      <p:bldP spid="78" grpId="0" animBg="1"/>
      <p:bldP spid="79" grpId="0" animBg="1"/>
      <p:bldP spid="79" grpId="1" animBg="1"/>
      <p:bldP spid="79" grpId="2" animBg="1"/>
      <p:bldP spid="81" grpId="0" animBg="1"/>
      <p:bldP spid="82" grpId="0" animBg="1"/>
      <p:bldP spid="82" grpId="1" animBg="1"/>
      <p:bldP spid="82" grpId="2" animBg="1"/>
      <p:bldP spid="84" grpId="0" animBg="1"/>
      <p:bldP spid="85" grpId="0" animBg="1"/>
      <p:bldP spid="85" grpId="1" animBg="1"/>
      <p:bldP spid="85" grpId="2" animBg="1"/>
      <p:bldP spid="87" grpId="0" animBg="1"/>
      <p:bldP spid="88" grpId="0" animBg="1"/>
      <p:bldP spid="88" grpId="1" animBg="1"/>
      <p:bldP spid="88" grpId="2" animBg="1"/>
      <p:bldP spid="90" grpId="0" animBg="1"/>
      <p:bldP spid="108" grpId="0"/>
      <p:bldP spid="108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4" grpId="0" animBg="1"/>
      <p:bldP spid="125" grpId="0"/>
      <p:bldP spid="126" grpId="0"/>
      <p:bldP spid="128" grpId="0" animBg="1"/>
      <p:bldP spid="129" grpId="0"/>
      <p:bldP spid="130" grpId="0" animBg="1"/>
      <p:bldP spid="1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A Question 1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1896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A Question 2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A Question 3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90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A Question 4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2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A Question 5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1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B Question 1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75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B Question 2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25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</TotalTime>
  <Words>111</Words>
  <PresentationFormat>Trình chiếu Trên màn hình (4:3)</PresentationFormat>
  <Paragraphs>40</Paragraphs>
  <Slides>15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15</vt:i4>
      </vt:variant>
    </vt:vector>
  </HeadingPairs>
  <TitlesOfParts>
    <vt:vector size="22" baseType="lpstr">
      <vt:lpstr>Times New Roman</vt:lpstr>
      <vt:lpstr>Calibri</vt:lpstr>
      <vt:lpstr>Calibri Light</vt:lpstr>
      <vt:lpstr>Arial</vt:lpstr>
      <vt:lpstr>Office Theme</vt:lpstr>
      <vt:lpstr>1_Office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BYE !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2018-03-29T02:06:14Z</dcterms:created>
  <dcterms:modified xsi:type="dcterms:W3CDTF">2023-09-16T11:54:18Z</dcterms:modified>
</cp:coreProperties>
</file>