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23" r:id="rId4"/>
    <p:sldMasterId id="2147483724" r:id="rId5"/>
    <p:sldMasterId id="2147483725" r:id="rId6"/>
    <p:sldMasterId id="2147483726"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Lst>
  <p:sldSz cy="5143500" cx="9144000"/>
  <p:notesSz cx="6858000" cy="9144000"/>
  <p:embeddedFontLst>
    <p:embeddedFont>
      <p:font typeface="Roboto"/>
      <p:regular r:id="rId59"/>
      <p:bold r:id="rId60"/>
      <p:italic r:id="rId61"/>
      <p:boldItalic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Bubblegum Sans"/>
      <p:regular r:id="rId73"/>
    </p:embeddedFont>
    <p:embeddedFont>
      <p:font typeface="Lilita One"/>
      <p:regular r:id="rId74"/>
    </p:embeddedFont>
    <p:embeddedFont>
      <p:font typeface="Proxima Nova Semibold"/>
      <p:regular r:id="rId75"/>
      <p:bold r:id="rId76"/>
      <p:boldItalic r:id="rId77"/>
    </p:embeddedFont>
    <p:embeddedFont>
      <p:font typeface="Source Sans Pro"/>
      <p:regular r:id="rId78"/>
      <p:bold r:id="rId79"/>
      <p:italic r:id="rId80"/>
      <p:boldItalic r:id="rId8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9F53C96-0020-4338-91F1-F0F1004C81B2}">
  <a:tblStyle styleId="{19F53C96-0020-4338-91F1-F0F1004C81B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80" Type="http://schemas.openxmlformats.org/officeDocument/2006/relationships/font" Target="fonts/SourceSansPro-italic.fntdata"/><Relationship Id="rId81" Type="http://schemas.openxmlformats.org/officeDocument/2006/relationships/font" Target="fonts/SourceSansPro-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notesMaster" Target="notesMasters/notesMaster1.xml"/><Relationship Id="rId73" Type="http://schemas.openxmlformats.org/officeDocument/2006/relationships/font" Target="fonts/BubblegumSans-regular.fntdata"/><Relationship Id="rId72" Type="http://schemas.openxmlformats.org/officeDocument/2006/relationships/font" Target="fonts/AmaticSC-bold.fntdata"/><Relationship Id="rId31" Type="http://schemas.openxmlformats.org/officeDocument/2006/relationships/slide" Target="slides/slide23.xml"/><Relationship Id="rId75" Type="http://schemas.openxmlformats.org/officeDocument/2006/relationships/font" Target="fonts/ProximaNovaSemibold-regular.fntdata"/><Relationship Id="rId30" Type="http://schemas.openxmlformats.org/officeDocument/2006/relationships/slide" Target="slides/slide22.xml"/><Relationship Id="rId74" Type="http://schemas.openxmlformats.org/officeDocument/2006/relationships/font" Target="fonts/LilitaOne-regular.fntdata"/><Relationship Id="rId33" Type="http://schemas.openxmlformats.org/officeDocument/2006/relationships/slide" Target="slides/slide25.xml"/><Relationship Id="rId77" Type="http://schemas.openxmlformats.org/officeDocument/2006/relationships/font" Target="fonts/ProximaNovaSemibold-boldItalic.fntdata"/><Relationship Id="rId32" Type="http://schemas.openxmlformats.org/officeDocument/2006/relationships/slide" Target="slides/slide24.xml"/><Relationship Id="rId76" Type="http://schemas.openxmlformats.org/officeDocument/2006/relationships/font" Target="fonts/ProximaNovaSemibold-bold.fntdata"/><Relationship Id="rId35" Type="http://schemas.openxmlformats.org/officeDocument/2006/relationships/slide" Target="slides/slide27.xml"/><Relationship Id="rId79" Type="http://schemas.openxmlformats.org/officeDocument/2006/relationships/font" Target="fonts/SourceSansPro-bold.fntdata"/><Relationship Id="rId34" Type="http://schemas.openxmlformats.org/officeDocument/2006/relationships/slide" Target="slides/slide26.xml"/><Relationship Id="rId78" Type="http://schemas.openxmlformats.org/officeDocument/2006/relationships/font" Target="fonts/SourceSansPro-regular.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font" Target="fonts/Roboto-boldItalic.fntdata"/><Relationship Id="rId61" Type="http://schemas.openxmlformats.org/officeDocument/2006/relationships/font" Target="fonts/Roboto-italic.fntdata"/><Relationship Id="rId20" Type="http://schemas.openxmlformats.org/officeDocument/2006/relationships/slide" Target="slides/slide12.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4.xml"/><Relationship Id="rId66" Type="http://schemas.openxmlformats.org/officeDocument/2006/relationships/font" Target="fonts/ProximaNova-boldItalic.fntdata"/><Relationship Id="rId21" Type="http://schemas.openxmlformats.org/officeDocument/2006/relationships/slide" Target="slides/slide13.xml"/><Relationship Id="rId65" Type="http://schemas.openxmlformats.org/officeDocument/2006/relationships/font" Target="fonts/ProximaNova-italic.fntdata"/><Relationship Id="rId24" Type="http://schemas.openxmlformats.org/officeDocument/2006/relationships/slide" Target="slides/slide16.xml"/><Relationship Id="rId68" Type="http://schemas.openxmlformats.org/officeDocument/2006/relationships/font" Target="fonts/RobotoMedium-bold.fntdata"/><Relationship Id="rId23" Type="http://schemas.openxmlformats.org/officeDocument/2006/relationships/slide" Target="slides/slide15.xml"/><Relationship Id="rId67" Type="http://schemas.openxmlformats.org/officeDocument/2006/relationships/font" Target="fonts/RobotoMedium-regular.fntdata"/><Relationship Id="rId60" Type="http://schemas.openxmlformats.org/officeDocument/2006/relationships/font" Target="fonts/Roboto-bold.fntdata"/><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font" Target="fonts/RobotoMedium-italic.fntdata"/><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11" Type="http://schemas.openxmlformats.org/officeDocument/2006/relationships/slide" Target="slides/slide3.xml"/><Relationship Id="rId55" Type="http://schemas.openxmlformats.org/officeDocument/2006/relationships/slide" Target="slides/slide47.xml"/><Relationship Id="rId10" Type="http://schemas.openxmlformats.org/officeDocument/2006/relationships/slide" Target="slides/slide2.xml"/><Relationship Id="rId54" Type="http://schemas.openxmlformats.org/officeDocument/2006/relationships/slide" Target="slides/slide46.xml"/><Relationship Id="rId13" Type="http://schemas.openxmlformats.org/officeDocument/2006/relationships/slide" Target="slides/slide5.xml"/><Relationship Id="rId57" Type="http://schemas.openxmlformats.org/officeDocument/2006/relationships/slide" Target="slides/slide49.xml"/><Relationship Id="rId12" Type="http://schemas.openxmlformats.org/officeDocument/2006/relationships/slide" Target="slides/slide4.xml"/><Relationship Id="rId56" Type="http://schemas.openxmlformats.org/officeDocument/2006/relationships/slide" Target="slides/slide48.xml"/><Relationship Id="rId15" Type="http://schemas.openxmlformats.org/officeDocument/2006/relationships/slide" Target="slides/slide7.xml"/><Relationship Id="rId59" Type="http://schemas.openxmlformats.org/officeDocument/2006/relationships/font" Target="fonts/Roboto-regular.fntdata"/><Relationship Id="rId14" Type="http://schemas.openxmlformats.org/officeDocument/2006/relationships/slide" Target="slides/slide6.xml"/><Relationship Id="rId58" Type="http://schemas.openxmlformats.org/officeDocument/2006/relationships/slide" Target="slides/slide50.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 name="Shape 1309"/>
        <p:cNvGrpSpPr/>
        <p:nvPr/>
      </p:nvGrpSpPr>
      <p:grpSpPr>
        <a:xfrm>
          <a:off x="0" y="0"/>
          <a:ext cx="0" cy="0"/>
          <a:chOff x="0" y="0"/>
          <a:chExt cx="0" cy="0"/>
        </a:xfrm>
      </p:grpSpPr>
      <p:sp>
        <p:nvSpPr>
          <p:cNvPr id="1310" name="Google Shape;1310;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311" name="Google Shape;1311;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7" name="Shape 2057"/>
        <p:cNvGrpSpPr/>
        <p:nvPr/>
      </p:nvGrpSpPr>
      <p:grpSpPr>
        <a:xfrm>
          <a:off x="0" y="0"/>
          <a:ext cx="0" cy="0"/>
          <a:chOff x="0" y="0"/>
          <a:chExt cx="0" cy="0"/>
        </a:xfrm>
      </p:grpSpPr>
      <p:sp>
        <p:nvSpPr>
          <p:cNvPr id="2058" name="Google Shape;2058;gac5e01d5fc_0_8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9" name="Google Shape;2059;gac5e01d5fc_0_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7" name="Shape 2107"/>
        <p:cNvGrpSpPr/>
        <p:nvPr/>
      </p:nvGrpSpPr>
      <p:grpSpPr>
        <a:xfrm>
          <a:off x="0" y="0"/>
          <a:ext cx="0" cy="0"/>
          <a:chOff x="0" y="0"/>
          <a:chExt cx="0" cy="0"/>
        </a:xfrm>
      </p:grpSpPr>
      <p:sp>
        <p:nvSpPr>
          <p:cNvPr id="2108" name="Google Shape;2108;gac5e01d5fc_0_10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9" name="Google Shape;2109;gac5e01d5fc_0_10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6" name="Shape 2156"/>
        <p:cNvGrpSpPr/>
        <p:nvPr/>
      </p:nvGrpSpPr>
      <p:grpSpPr>
        <a:xfrm>
          <a:off x="0" y="0"/>
          <a:ext cx="0" cy="0"/>
          <a:chOff x="0" y="0"/>
          <a:chExt cx="0" cy="0"/>
        </a:xfrm>
      </p:grpSpPr>
      <p:sp>
        <p:nvSpPr>
          <p:cNvPr id="2157" name="Google Shape;2157;gac7e16c3c6_2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8" name="Google Shape;2158;gac7e16c3c6_2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7" name="Shape 2197"/>
        <p:cNvGrpSpPr/>
        <p:nvPr/>
      </p:nvGrpSpPr>
      <p:grpSpPr>
        <a:xfrm>
          <a:off x="0" y="0"/>
          <a:ext cx="0" cy="0"/>
          <a:chOff x="0" y="0"/>
          <a:chExt cx="0" cy="0"/>
        </a:xfrm>
      </p:grpSpPr>
      <p:sp>
        <p:nvSpPr>
          <p:cNvPr id="2198" name="Google Shape;2198;gac5e01d5fc_0_1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9" name="Google Shape;2199;gac5e01d5fc_0_1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1" name="Shape 2241"/>
        <p:cNvGrpSpPr/>
        <p:nvPr/>
      </p:nvGrpSpPr>
      <p:grpSpPr>
        <a:xfrm>
          <a:off x="0" y="0"/>
          <a:ext cx="0" cy="0"/>
          <a:chOff x="0" y="0"/>
          <a:chExt cx="0" cy="0"/>
        </a:xfrm>
      </p:grpSpPr>
      <p:sp>
        <p:nvSpPr>
          <p:cNvPr id="2242" name="Google Shape;2242;gac5e01d5fc_0_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3" name="Google Shape;2243;gac5e01d5fc_0_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 name="Shape 2303"/>
        <p:cNvGrpSpPr/>
        <p:nvPr/>
      </p:nvGrpSpPr>
      <p:grpSpPr>
        <a:xfrm>
          <a:off x="0" y="0"/>
          <a:ext cx="0" cy="0"/>
          <a:chOff x="0" y="0"/>
          <a:chExt cx="0" cy="0"/>
        </a:xfrm>
      </p:grpSpPr>
      <p:sp>
        <p:nvSpPr>
          <p:cNvPr id="2304" name="Google Shape;2304;gac5e01d5fc_0_1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5" name="Google Shape;2305;gac5e01d5fc_0_1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8" name="Shape 2348"/>
        <p:cNvGrpSpPr/>
        <p:nvPr/>
      </p:nvGrpSpPr>
      <p:grpSpPr>
        <a:xfrm>
          <a:off x="0" y="0"/>
          <a:ext cx="0" cy="0"/>
          <a:chOff x="0" y="0"/>
          <a:chExt cx="0" cy="0"/>
        </a:xfrm>
      </p:grpSpPr>
      <p:sp>
        <p:nvSpPr>
          <p:cNvPr id="2349" name="Google Shape;2349;gac7e16c3c6_2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0" name="Google Shape;2350;gac7e16c3c6_2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9" name="Shape 2389"/>
        <p:cNvGrpSpPr/>
        <p:nvPr/>
      </p:nvGrpSpPr>
      <p:grpSpPr>
        <a:xfrm>
          <a:off x="0" y="0"/>
          <a:ext cx="0" cy="0"/>
          <a:chOff x="0" y="0"/>
          <a:chExt cx="0" cy="0"/>
        </a:xfrm>
      </p:grpSpPr>
      <p:sp>
        <p:nvSpPr>
          <p:cNvPr id="2390" name="Google Shape;2390;gac5e01d5fc_0_15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1" name="Google Shape;2391;gac5e01d5fc_0_15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3" name="Shape 2433"/>
        <p:cNvGrpSpPr/>
        <p:nvPr/>
      </p:nvGrpSpPr>
      <p:grpSpPr>
        <a:xfrm>
          <a:off x="0" y="0"/>
          <a:ext cx="0" cy="0"/>
          <a:chOff x="0" y="0"/>
          <a:chExt cx="0" cy="0"/>
        </a:xfrm>
      </p:grpSpPr>
      <p:sp>
        <p:nvSpPr>
          <p:cNvPr id="2434" name="Google Shape;2434;gac5e01d5fc_0_355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5" name="Google Shape;2435;gac5e01d5fc_0_355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3" name="Shape 2453"/>
        <p:cNvGrpSpPr/>
        <p:nvPr/>
      </p:nvGrpSpPr>
      <p:grpSpPr>
        <a:xfrm>
          <a:off x="0" y="0"/>
          <a:ext cx="0" cy="0"/>
          <a:chOff x="0" y="0"/>
          <a:chExt cx="0" cy="0"/>
        </a:xfrm>
      </p:grpSpPr>
      <p:sp>
        <p:nvSpPr>
          <p:cNvPr id="2454" name="Google Shape;2454;gac5e01d5fc_0_1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5" name="Google Shape;2455;gac5e01d5fc_0_1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ac5e01d5fc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ac5e01d5fc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3" name="Shape 2523"/>
        <p:cNvGrpSpPr/>
        <p:nvPr/>
      </p:nvGrpSpPr>
      <p:grpSpPr>
        <a:xfrm>
          <a:off x="0" y="0"/>
          <a:ext cx="0" cy="0"/>
          <a:chOff x="0" y="0"/>
          <a:chExt cx="0" cy="0"/>
        </a:xfrm>
      </p:grpSpPr>
      <p:sp>
        <p:nvSpPr>
          <p:cNvPr id="2524" name="Google Shape;2524;gac5e01d5fc_0_1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5" name="Google Shape;2525;gac5e01d5fc_0_1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8" name="Shape 2568"/>
        <p:cNvGrpSpPr/>
        <p:nvPr/>
      </p:nvGrpSpPr>
      <p:grpSpPr>
        <a:xfrm>
          <a:off x="0" y="0"/>
          <a:ext cx="0" cy="0"/>
          <a:chOff x="0" y="0"/>
          <a:chExt cx="0" cy="0"/>
        </a:xfrm>
      </p:grpSpPr>
      <p:sp>
        <p:nvSpPr>
          <p:cNvPr id="2569" name="Google Shape;2569;gac7e16c3c6_2_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0" name="Google Shape;2570;gac7e16c3c6_2_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9" name="Shape 2609"/>
        <p:cNvGrpSpPr/>
        <p:nvPr/>
      </p:nvGrpSpPr>
      <p:grpSpPr>
        <a:xfrm>
          <a:off x="0" y="0"/>
          <a:ext cx="0" cy="0"/>
          <a:chOff x="0" y="0"/>
          <a:chExt cx="0" cy="0"/>
        </a:xfrm>
      </p:grpSpPr>
      <p:sp>
        <p:nvSpPr>
          <p:cNvPr id="2610" name="Google Shape;2610;gac5e01d5fc_0_1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1" name="Google Shape;2611;gac5e01d5fc_0_1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3" name="Shape 2653"/>
        <p:cNvGrpSpPr/>
        <p:nvPr/>
      </p:nvGrpSpPr>
      <p:grpSpPr>
        <a:xfrm>
          <a:off x="0" y="0"/>
          <a:ext cx="0" cy="0"/>
          <a:chOff x="0" y="0"/>
          <a:chExt cx="0" cy="0"/>
        </a:xfrm>
      </p:grpSpPr>
      <p:sp>
        <p:nvSpPr>
          <p:cNvPr id="2654" name="Google Shape;2654;gac5e01d5fc_0_1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5" name="Google Shape;2655;gac5e01d5fc_0_1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6" name="Shape 2706"/>
        <p:cNvGrpSpPr/>
        <p:nvPr/>
      </p:nvGrpSpPr>
      <p:grpSpPr>
        <a:xfrm>
          <a:off x="0" y="0"/>
          <a:ext cx="0" cy="0"/>
          <a:chOff x="0" y="0"/>
          <a:chExt cx="0" cy="0"/>
        </a:xfrm>
      </p:grpSpPr>
      <p:sp>
        <p:nvSpPr>
          <p:cNvPr id="2707" name="Google Shape;2707;gac5e01d5fc_0_1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8" name="Google Shape;2708;gac5e01d5fc_0_1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3" name="Shape 2773"/>
        <p:cNvGrpSpPr/>
        <p:nvPr/>
      </p:nvGrpSpPr>
      <p:grpSpPr>
        <a:xfrm>
          <a:off x="0" y="0"/>
          <a:ext cx="0" cy="0"/>
          <a:chOff x="0" y="0"/>
          <a:chExt cx="0" cy="0"/>
        </a:xfrm>
      </p:grpSpPr>
      <p:sp>
        <p:nvSpPr>
          <p:cNvPr id="2774" name="Google Shape;2774;gac7e16c3c6_2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5" name="Google Shape;2775;gac7e16c3c6_2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4" name="Shape 2814"/>
        <p:cNvGrpSpPr/>
        <p:nvPr/>
      </p:nvGrpSpPr>
      <p:grpSpPr>
        <a:xfrm>
          <a:off x="0" y="0"/>
          <a:ext cx="0" cy="0"/>
          <a:chOff x="0" y="0"/>
          <a:chExt cx="0" cy="0"/>
        </a:xfrm>
      </p:grpSpPr>
      <p:sp>
        <p:nvSpPr>
          <p:cNvPr id="2815" name="Google Shape;2815;gac5e01d5fc_0_1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6" name="Google Shape;2816;gac5e01d5fc_0_1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8" name="Shape 2858"/>
        <p:cNvGrpSpPr/>
        <p:nvPr/>
      </p:nvGrpSpPr>
      <p:grpSpPr>
        <a:xfrm>
          <a:off x="0" y="0"/>
          <a:ext cx="0" cy="0"/>
          <a:chOff x="0" y="0"/>
          <a:chExt cx="0" cy="0"/>
        </a:xfrm>
      </p:grpSpPr>
      <p:sp>
        <p:nvSpPr>
          <p:cNvPr id="2859" name="Google Shape;2859;gac5e01d5fc_0_1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0" name="Google Shape;2860;gac5e01d5fc_0_1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7" name="Shape 2907"/>
        <p:cNvGrpSpPr/>
        <p:nvPr/>
      </p:nvGrpSpPr>
      <p:grpSpPr>
        <a:xfrm>
          <a:off x="0" y="0"/>
          <a:ext cx="0" cy="0"/>
          <a:chOff x="0" y="0"/>
          <a:chExt cx="0" cy="0"/>
        </a:xfrm>
      </p:grpSpPr>
      <p:sp>
        <p:nvSpPr>
          <p:cNvPr id="2908" name="Google Shape;2908;gac7e16c3c6_2_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9" name="Google Shape;2909;gac7e16c3c6_2_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8" name="Shape 2948"/>
        <p:cNvGrpSpPr/>
        <p:nvPr/>
      </p:nvGrpSpPr>
      <p:grpSpPr>
        <a:xfrm>
          <a:off x="0" y="0"/>
          <a:ext cx="0" cy="0"/>
          <a:chOff x="0" y="0"/>
          <a:chExt cx="0" cy="0"/>
        </a:xfrm>
      </p:grpSpPr>
      <p:sp>
        <p:nvSpPr>
          <p:cNvPr id="2949" name="Google Shape;2949;gac5e01d5fc_0_18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0" name="Google Shape;2950;gac5e01d5fc_0_18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7" name="Shape 1357"/>
        <p:cNvGrpSpPr/>
        <p:nvPr/>
      </p:nvGrpSpPr>
      <p:grpSpPr>
        <a:xfrm>
          <a:off x="0" y="0"/>
          <a:ext cx="0" cy="0"/>
          <a:chOff x="0" y="0"/>
          <a:chExt cx="0" cy="0"/>
        </a:xfrm>
      </p:grpSpPr>
      <p:sp>
        <p:nvSpPr>
          <p:cNvPr id="1358" name="Google Shape;1358;gac5e01d5fc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9" name="Google Shape;1359;gac5e01d5fc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7" name="Shape 2977"/>
        <p:cNvGrpSpPr/>
        <p:nvPr/>
      </p:nvGrpSpPr>
      <p:grpSpPr>
        <a:xfrm>
          <a:off x="0" y="0"/>
          <a:ext cx="0" cy="0"/>
          <a:chOff x="0" y="0"/>
          <a:chExt cx="0" cy="0"/>
        </a:xfrm>
      </p:grpSpPr>
      <p:sp>
        <p:nvSpPr>
          <p:cNvPr id="2978" name="Google Shape;2978;gac7e16c3c6_2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9" name="Google Shape;2979;gac7e16c3c6_2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7" name="Shape 2987"/>
        <p:cNvGrpSpPr/>
        <p:nvPr/>
      </p:nvGrpSpPr>
      <p:grpSpPr>
        <a:xfrm>
          <a:off x="0" y="0"/>
          <a:ext cx="0" cy="0"/>
          <a:chOff x="0" y="0"/>
          <a:chExt cx="0" cy="0"/>
        </a:xfrm>
      </p:grpSpPr>
      <p:sp>
        <p:nvSpPr>
          <p:cNvPr id="2988" name="Google Shape;2988;gac5e01d5fc_0_18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9" name="Google Shape;2989;gac5e01d5fc_0_18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6" name="Shape 3046"/>
        <p:cNvGrpSpPr/>
        <p:nvPr/>
      </p:nvGrpSpPr>
      <p:grpSpPr>
        <a:xfrm>
          <a:off x="0" y="0"/>
          <a:ext cx="0" cy="0"/>
          <a:chOff x="0" y="0"/>
          <a:chExt cx="0" cy="0"/>
        </a:xfrm>
      </p:grpSpPr>
      <p:sp>
        <p:nvSpPr>
          <p:cNvPr id="3047" name="Google Shape;3047;gac5e01d5fc_0_18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8" name="Google Shape;3048;gac5e01d5fc_0_18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gac5e01d5fc_0_18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1" name="Google Shape;3271;gac5e01d5fc_0_18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5" name="Shape 3275"/>
        <p:cNvGrpSpPr/>
        <p:nvPr/>
      </p:nvGrpSpPr>
      <p:grpSpPr>
        <a:xfrm>
          <a:off x="0" y="0"/>
          <a:ext cx="0" cy="0"/>
          <a:chOff x="0" y="0"/>
          <a:chExt cx="0" cy="0"/>
        </a:xfrm>
      </p:grpSpPr>
      <p:sp>
        <p:nvSpPr>
          <p:cNvPr id="3276" name="Google Shape;3276;gac5e01d5fc_0_18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7" name="Google Shape;3277;gac5e01d5fc_0_18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2" name="Shape 3282"/>
        <p:cNvGrpSpPr/>
        <p:nvPr/>
      </p:nvGrpSpPr>
      <p:grpSpPr>
        <a:xfrm>
          <a:off x="0" y="0"/>
          <a:ext cx="0" cy="0"/>
          <a:chOff x="0" y="0"/>
          <a:chExt cx="0" cy="0"/>
        </a:xfrm>
      </p:grpSpPr>
      <p:sp>
        <p:nvSpPr>
          <p:cNvPr id="3283" name="Google Shape;3283;gac5e01d5fc_0_18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4" name="Google Shape;3284;gac5e01d5fc_0_18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0" name="Shape 3310"/>
        <p:cNvGrpSpPr/>
        <p:nvPr/>
      </p:nvGrpSpPr>
      <p:grpSpPr>
        <a:xfrm>
          <a:off x="0" y="0"/>
          <a:ext cx="0" cy="0"/>
          <a:chOff x="0" y="0"/>
          <a:chExt cx="0" cy="0"/>
        </a:xfrm>
      </p:grpSpPr>
      <p:sp>
        <p:nvSpPr>
          <p:cNvPr id="3311" name="Google Shape;3311;gac5e01d5fc_0_18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2" name="Google Shape;3312;gac5e01d5fc_0_18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6" name="Shape 3326"/>
        <p:cNvGrpSpPr/>
        <p:nvPr/>
      </p:nvGrpSpPr>
      <p:grpSpPr>
        <a:xfrm>
          <a:off x="0" y="0"/>
          <a:ext cx="0" cy="0"/>
          <a:chOff x="0" y="0"/>
          <a:chExt cx="0" cy="0"/>
        </a:xfrm>
      </p:grpSpPr>
      <p:sp>
        <p:nvSpPr>
          <p:cNvPr id="3327" name="Google Shape;3327;gac5e01d5fc_0_18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8" name="Google Shape;3328;gac5e01d5fc_0_18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3" name="Shape 3663"/>
        <p:cNvGrpSpPr/>
        <p:nvPr/>
      </p:nvGrpSpPr>
      <p:grpSpPr>
        <a:xfrm>
          <a:off x="0" y="0"/>
          <a:ext cx="0" cy="0"/>
          <a:chOff x="0" y="0"/>
          <a:chExt cx="0" cy="0"/>
        </a:xfrm>
      </p:grpSpPr>
      <p:sp>
        <p:nvSpPr>
          <p:cNvPr id="3664" name="Google Shape;3664;gac5e01d5fc_0_19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5" name="Google Shape;3665;gac5e01d5fc_0_19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50" name="Shape 6450"/>
        <p:cNvGrpSpPr/>
        <p:nvPr/>
      </p:nvGrpSpPr>
      <p:grpSpPr>
        <a:xfrm>
          <a:off x="0" y="0"/>
          <a:ext cx="0" cy="0"/>
          <a:chOff x="0" y="0"/>
          <a:chExt cx="0" cy="0"/>
        </a:xfrm>
      </p:grpSpPr>
      <p:sp>
        <p:nvSpPr>
          <p:cNvPr id="6451" name="Google Shape;6451;gac5e01d5fc_0_220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2" name="Google Shape;6452;gac5e01d5fc_0_220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8" name="Shape 1788"/>
        <p:cNvGrpSpPr/>
        <p:nvPr/>
      </p:nvGrpSpPr>
      <p:grpSpPr>
        <a:xfrm>
          <a:off x="0" y="0"/>
          <a:ext cx="0" cy="0"/>
          <a:chOff x="0" y="0"/>
          <a:chExt cx="0" cy="0"/>
        </a:xfrm>
      </p:grpSpPr>
      <p:sp>
        <p:nvSpPr>
          <p:cNvPr id="1789" name="Google Shape;1789;gac5e01d5fc_0_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 name="Google Shape;1790;gac5e01d5fc_0_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9" name="Shape 6869"/>
        <p:cNvGrpSpPr/>
        <p:nvPr/>
      </p:nvGrpSpPr>
      <p:grpSpPr>
        <a:xfrm>
          <a:off x="0" y="0"/>
          <a:ext cx="0" cy="0"/>
          <a:chOff x="0" y="0"/>
          <a:chExt cx="0" cy="0"/>
        </a:xfrm>
      </p:grpSpPr>
      <p:sp>
        <p:nvSpPr>
          <p:cNvPr id="6870" name="Google Shape;6870;gac5e01d5fc_0_22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1" name="Google Shape;6871;gac5e01d5fc_0_22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9" name="Shape 7039"/>
        <p:cNvGrpSpPr/>
        <p:nvPr/>
      </p:nvGrpSpPr>
      <p:grpSpPr>
        <a:xfrm>
          <a:off x="0" y="0"/>
          <a:ext cx="0" cy="0"/>
          <a:chOff x="0" y="0"/>
          <a:chExt cx="0" cy="0"/>
        </a:xfrm>
      </p:grpSpPr>
      <p:sp>
        <p:nvSpPr>
          <p:cNvPr id="7040" name="Google Shape;7040;gac5e01d5fc_0_22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1" name="Google Shape;7041;gac5e01d5fc_0_22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4" name="Shape 7444"/>
        <p:cNvGrpSpPr/>
        <p:nvPr/>
      </p:nvGrpSpPr>
      <p:grpSpPr>
        <a:xfrm>
          <a:off x="0" y="0"/>
          <a:ext cx="0" cy="0"/>
          <a:chOff x="0" y="0"/>
          <a:chExt cx="0" cy="0"/>
        </a:xfrm>
      </p:grpSpPr>
      <p:sp>
        <p:nvSpPr>
          <p:cNvPr id="7445" name="Google Shape;7445;gac5e01d5fc_0_230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6" name="Google Shape;7446;gac5e01d5fc_0_23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4" name="Shape 7824"/>
        <p:cNvGrpSpPr/>
        <p:nvPr/>
      </p:nvGrpSpPr>
      <p:grpSpPr>
        <a:xfrm>
          <a:off x="0" y="0"/>
          <a:ext cx="0" cy="0"/>
          <a:chOff x="0" y="0"/>
          <a:chExt cx="0" cy="0"/>
        </a:xfrm>
      </p:grpSpPr>
      <p:sp>
        <p:nvSpPr>
          <p:cNvPr id="7825" name="Google Shape;7825;gac5e01d5fc_0_23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6" name="Google Shape;7826;gac5e01d5fc_0_23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2" name="Shape 8592"/>
        <p:cNvGrpSpPr/>
        <p:nvPr/>
      </p:nvGrpSpPr>
      <p:grpSpPr>
        <a:xfrm>
          <a:off x="0" y="0"/>
          <a:ext cx="0" cy="0"/>
          <a:chOff x="0" y="0"/>
          <a:chExt cx="0" cy="0"/>
        </a:xfrm>
      </p:grpSpPr>
      <p:sp>
        <p:nvSpPr>
          <p:cNvPr id="8593" name="Google Shape;8593;gac5e01d5fc_0_24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4" name="Google Shape;8594;gac5e01d5fc_0_24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9" name="Shape 9999"/>
        <p:cNvGrpSpPr/>
        <p:nvPr/>
      </p:nvGrpSpPr>
      <p:grpSpPr>
        <a:xfrm>
          <a:off x="0" y="0"/>
          <a:ext cx="0" cy="0"/>
          <a:chOff x="0" y="0"/>
          <a:chExt cx="0" cy="0"/>
        </a:xfrm>
      </p:grpSpPr>
      <p:sp>
        <p:nvSpPr>
          <p:cNvPr id="10000" name="Google Shape;10000;gac5e01d5fc_0_25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01" name="Google Shape;10001;gac5e01d5fc_0_25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93" name="Shape 12393"/>
        <p:cNvGrpSpPr/>
        <p:nvPr/>
      </p:nvGrpSpPr>
      <p:grpSpPr>
        <a:xfrm>
          <a:off x="0" y="0"/>
          <a:ext cx="0" cy="0"/>
          <a:chOff x="0" y="0"/>
          <a:chExt cx="0" cy="0"/>
        </a:xfrm>
      </p:grpSpPr>
      <p:sp>
        <p:nvSpPr>
          <p:cNvPr id="12394" name="Google Shape;12394;gac5e01d5fc_0_27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5" name="Google Shape;12395;gac5e01d5fc_0_27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07" name="Shape 14407"/>
        <p:cNvGrpSpPr/>
        <p:nvPr/>
      </p:nvGrpSpPr>
      <p:grpSpPr>
        <a:xfrm>
          <a:off x="0" y="0"/>
          <a:ext cx="0" cy="0"/>
          <a:chOff x="0" y="0"/>
          <a:chExt cx="0" cy="0"/>
        </a:xfrm>
      </p:grpSpPr>
      <p:sp>
        <p:nvSpPr>
          <p:cNvPr id="14408" name="Google Shape;14408;gac5e01d5fc_0_299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09" name="Google Shape;14409;gac5e01d5fc_0_29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43" name="Shape 16043"/>
        <p:cNvGrpSpPr/>
        <p:nvPr/>
      </p:nvGrpSpPr>
      <p:grpSpPr>
        <a:xfrm>
          <a:off x="0" y="0"/>
          <a:ext cx="0" cy="0"/>
          <a:chOff x="0" y="0"/>
          <a:chExt cx="0" cy="0"/>
        </a:xfrm>
      </p:grpSpPr>
      <p:sp>
        <p:nvSpPr>
          <p:cNvPr id="16044" name="Google Shape;16044;gac5e01d5fc_0_31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45" name="Google Shape;16045;gac5e01d5fc_0_31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85" name="Shape 17085"/>
        <p:cNvGrpSpPr/>
        <p:nvPr/>
      </p:nvGrpSpPr>
      <p:grpSpPr>
        <a:xfrm>
          <a:off x="0" y="0"/>
          <a:ext cx="0" cy="0"/>
          <a:chOff x="0" y="0"/>
          <a:chExt cx="0" cy="0"/>
        </a:xfrm>
      </p:grpSpPr>
      <p:sp>
        <p:nvSpPr>
          <p:cNvPr id="17086" name="Google Shape;17086;gac5e01d5fc_0_326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87" name="Google Shape;17087;gac5e01d5fc_0_326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2" name="Shape 1822"/>
        <p:cNvGrpSpPr/>
        <p:nvPr/>
      </p:nvGrpSpPr>
      <p:grpSpPr>
        <a:xfrm>
          <a:off x="0" y="0"/>
          <a:ext cx="0" cy="0"/>
          <a:chOff x="0" y="0"/>
          <a:chExt cx="0" cy="0"/>
        </a:xfrm>
      </p:grpSpPr>
      <p:sp>
        <p:nvSpPr>
          <p:cNvPr id="1823" name="Google Shape;1823;gac5e01d5fc_0_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4" name="Google Shape;1824;gac5e01d5fc_0_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20" name="Shape 18620"/>
        <p:cNvGrpSpPr/>
        <p:nvPr/>
      </p:nvGrpSpPr>
      <p:grpSpPr>
        <a:xfrm>
          <a:off x="0" y="0"/>
          <a:ext cx="0" cy="0"/>
          <a:chOff x="0" y="0"/>
          <a:chExt cx="0" cy="0"/>
        </a:xfrm>
      </p:grpSpPr>
      <p:sp>
        <p:nvSpPr>
          <p:cNvPr id="18621" name="Google Shape;18621;gac5e01d5fc_0_34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22" name="Google Shape;18622;gac5e01d5fc_0_34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ac5e01d5fc_0_7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ac5e01d5fc_0_7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 name="Shape 1927"/>
        <p:cNvGrpSpPr/>
        <p:nvPr/>
      </p:nvGrpSpPr>
      <p:grpSpPr>
        <a:xfrm>
          <a:off x="0" y="0"/>
          <a:ext cx="0" cy="0"/>
          <a:chOff x="0" y="0"/>
          <a:chExt cx="0" cy="0"/>
        </a:xfrm>
      </p:grpSpPr>
      <p:sp>
        <p:nvSpPr>
          <p:cNvPr id="1928" name="Google Shape;1928;gac5e01d5fc_0_7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9" name="Google Shape;1929;gac5e01d5fc_0_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2" name="Shape 1972"/>
        <p:cNvGrpSpPr/>
        <p:nvPr/>
      </p:nvGrpSpPr>
      <p:grpSpPr>
        <a:xfrm>
          <a:off x="0" y="0"/>
          <a:ext cx="0" cy="0"/>
          <a:chOff x="0" y="0"/>
          <a:chExt cx="0" cy="0"/>
        </a:xfrm>
      </p:grpSpPr>
      <p:sp>
        <p:nvSpPr>
          <p:cNvPr id="1973" name="Google Shape;1973;gac7e16c3c6_2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4" name="Google Shape;1974;gac7e16c3c6_2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3" name="Shape 2013"/>
        <p:cNvGrpSpPr/>
        <p:nvPr/>
      </p:nvGrpSpPr>
      <p:grpSpPr>
        <a:xfrm>
          <a:off x="0" y="0"/>
          <a:ext cx="0" cy="0"/>
          <a:chOff x="0" y="0"/>
          <a:chExt cx="0" cy="0"/>
        </a:xfrm>
      </p:grpSpPr>
      <p:sp>
        <p:nvSpPr>
          <p:cNvPr id="2014" name="Google Shape;2014;gac5e01d5fc_0_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5" name="Google Shape;2015;gac5e01d5fc_0_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26100" y="888738"/>
            <a:ext cx="3846000" cy="2658600"/>
          </a:xfrm>
          <a:prstGeom prst="rect">
            <a:avLst/>
          </a:prstGeom>
        </p:spPr>
        <p:txBody>
          <a:bodyPr anchorCtr="0" anchor="b" bIns="91425" lIns="91425" spcFirstLastPara="1" rIns="91425" wrap="square" tIns="91425">
            <a:noAutofit/>
          </a:bodyPr>
          <a:lstStyle>
            <a:lvl1pPr lvl="0">
              <a:lnSpc>
                <a:spcPct val="80000"/>
              </a:lnSpc>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6100" y="3504763"/>
            <a:ext cx="2889300" cy="750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12" name="Google Shape;12;p2"/>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6" name="Shape 136"/>
        <p:cNvGrpSpPr/>
        <p:nvPr/>
      </p:nvGrpSpPr>
      <p:grpSpPr>
        <a:xfrm>
          <a:off x="0" y="0"/>
          <a:ext cx="0" cy="0"/>
          <a:chOff x="0" y="0"/>
          <a:chExt cx="0" cy="0"/>
        </a:xfrm>
      </p:grpSpPr>
      <p:sp>
        <p:nvSpPr>
          <p:cNvPr id="137" name="Google Shape;137;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8" name="Google Shape;138;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1"/>
        </a:solidFill>
      </p:bgPr>
    </p:bg>
    <p:spTree>
      <p:nvGrpSpPr>
        <p:cNvPr id="139" name="Shape 1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40" name="Shape 140"/>
        <p:cNvGrpSpPr/>
        <p:nvPr/>
      </p:nvGrpSpPr>
      <p:grpSpPr>
        <a:xfrm>
          <a:off x="0" y="0"/>
          <a:ext cx="0" cy="0"/>
          <a:chOff x="0" y="0"/>
          <a:chExt cx="0" cy="0"/>
        </a:xfrm>
      </p:grpSpPr>
      <p:sp>
        <p:nvSpPr>
          <p:cNvPr id="141" name="Google Shape;141;p13">
            <a:hlinkClick/>
          </p:cNvPr>
          <p:cNvSpPr/>
          <p:nvPr/>
        </p:nvSpPr>
        <p:spPr>
          <a:xfrm>
            <a:off x="3317300" y="4192070"/>
            <a:ext cx="2509500" cy="424800"/>
          </a:xfrm>
          <a:prstGeom prst="roundRect">
            <a:avLst>
              <a:gd fmla="val 16667" name="adj"/>
            </a:avLst>
          </a:prstGeom>
          <a:solidFill>
            <a:srgbClr val="D85F6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grpSp>
        <p:nvGrpSpPr>
          <p:cNvPr id="142" name="Google Shape;142;p13"/>
          <p:cNvGrpSpPr/>
          <p:nvPr/>
        </p:nvGrpSpPr>
        <p:grpSpPr>
          <a:xfrm flipH="1" rot="10800000">
            <a:off x="7012442" y="10"/>
            <a:ext cx="2131500" cy="2226300"/>
            <a:chOff x="7012442" y="2917195"/>
            <a:chExt cx="2131500" cy="2226300"/>
          </a:xfrm>
        </p:grpSpPr>
        <p:sp>
          <p:nvSpPr>
            <p:cNvPr id="143" name="Google Shape;143;p13"/>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3"/>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13"/>
          <p:cNvGrpSpPr/>
          <p:nvPr/>
        </p:nvGrpSpPr>
        <p:grpSpPr>
          <a:xfrm flipH="1" rot="10800000">
            <a:off x="47" y="2917210"/>
            <a:ext cx="2131500" cy="2226300"/>
            <a:chOff x="47" y="-5"/>
            <a:chExt cx="2131500" cy="2226300"/>
          </a:xfrm>
        </p:grpSpPr>
        <p:sp>
          <p:nvSpPr>
            <p:cNvPr id="146" name="Google Shape;146;p13"/>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 name="Google Shape;147;p13"/>
            <p:cNvGrpSpPr/>
            <p:nvPr/>
          </p:nvGrpSpPr>
          <p:grpSpPr>
            <a:xfrm flipH="1" rot="-899857">
              <a:off x="366438" y="356630"/>
              <a:ext cx="1398513" cy="1513046"/>
              <a:chOff x="-2206074" y="819150"/>
              <a:chExt cx="3257475" cy="3524250"/>
            </a:xfrm>
          </p:grpSpPr>
          <p:sp>
            <p:nvSpPr>
              <p:cNvPr id="148" name="Google Shape;148;p13"/>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3"/>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 name="Google Shape;150;p13"/>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1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152" name="Google Shape;152;p13"/>
          <p:cNvSpPr txBox="1"/>
          <p:nvPr>
            <p:ph idx="1" type="subTitle"/>
          </p:nvPr>
        </p:nvSpPr>
        <p:spPr>
          <a:xfrm>
            <a:off x="3376650" y="4200525"/>
            <a:ext cx="2390700" cy="400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2000">
                <a:latin typeface="Lilita One"/>
                <a:ea typeface="Lilita One"/>
                <a:cs typeface="Lilita One"/>
                <a:sym typeface="Lilita 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lt2"/>
        </a:solidFill>
      </p:bgPr>
    </p:bg>
    <p:spTree>
      <p:nvGrpSpPr>
        <p:cNvPr id="153" name="Shape 153"/>
        <p:cNvGrpSpPr/>
        <p:nvPr/>
      </p:nvGrpSpPr>
      <p:grpSpPr>
        <a:xfrm>
          <a:off x="0" y="0"/>
          <a:ext cx="0" cy="0"/>
          <a:chOff x="0" y="0"/>
          <a:chExt cx="0" cy="0"/>
        </a:xfrm>
      </p:grpSpPr>
      <p:grpSp>
        <p:nvGrpSpPr>
          <p:cNvPr id="154" name="Google Shape;154;p14"/>
          <p:cNvGrpSpPr/>
          <p:nvPr/>
        </p:nvGrpSpPr>
        <p:grpSpPr>
          <a:xfrm>
            <a:off x="-53475" y="1227822"/>
            <a:ext cx="4964700" cy="5185500"/>
            <a:chOff x="4227036" y="7547"/>
            <a:chExt cx="4964700" cy="5185500"/>
          </a:xfrm>
        </p:grpSpPr>
        <p:sp>
          <p:nvSpPr>
            <p:cNvPr id="155" name="Google Shape;155;p14"/>
            <p:cNvSpPr/>
            <p:nvPr/>
          </p:nvSpPr>
          <p:spPr>
            <a:xfrm flipH="1" rot="-899950">
              <a:off x="4715607" y="450278"/>
              <a:ext cx="3987558" cy="4300039"/>
            </a:xfrm>
            <a:prstGeom prst="roundRect">
              <a:avLst>
                <a:gd fmla="val 5368" name="adj"/>
              </a:avLst>
            </a:prstGeom>
            <a:solidFill>
              <a:srgbClr val="D4C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4"/>
            <p:cNvSpPr/>
            <p:nvPr/>
          </p:nvSpPr>
          <p:spPr>
            <a:xfrm flipH="1" rot="-899814">
              <a:off x="6210673" y="2184844"/>
              <a:ext cx="980806" cy="980806"/>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 name="Google Shape;157;p14"/>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4"/>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58" name="Google Shape;158;p14"/>
          <p:cNvSpPr txBox="1"/>
          <p:nvPr>
            <p:ph hasCustomPrompt="1" idx="2" type="title"/>
          </p:nvPr>
        </p:nvSpPr>
        <p:spPr>
          <a:xfrm>
            <a:off x="72610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59" name="Google Shape;159;p14"/>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ONE_COLUMN_TEXT_1_1">
    <p:bg>
      <p:bgPr>
        <a:solidFill>
          <a:schemeClr val="lt2"/>
        </a:solidFill>
      </p:bgPr>
    </p:bg>
    <p:spTree>
      <p:nvGrpSpPr>
        <p:cNvPr id="160" name="Shape 160"/>
        <p:cNvGrpSpPr/>
        <p:nvPr/>
      </p:nvGrpSpPr>
      <p:grpSpPr>
        <a:xfrm>
          <a:off x="0" y="0"/>
          <a:ext cx="0" cy="0"/>
          <a:chOff x="0" y="0"/>
          <a:chExt cx="0" cy="0"/>
        </a:xfrm>
      </p:grpSpPr>
      <p:grpSp>
        <p:nvGrpSpPr>
          <p:cNvPr id="161" name="Google Shape;161;p15"/>
          <p:cNvGrpSpPr/>
          <p:nvPr/>
        </p:nvGrpSpPr>
        <p:grpSpPr>
          <a:xfrm flipH="1" rot="-899960">
            <a:off x="448430" y="1821888"/>
            <a:ext cx="3987481" cy="4300072"/>
            <a:chOff x="-3361711" y="308336"/>
            <a:chExt cx="3987600" cy="4300200"/>
          </a:xfrm>
        </p:grpSpPr>
        <p:grpSp>
          <p:nvGrpSpPr>
            <p:cNvPr id="162" name="Google Shape;162;p15"/>
            <p:cNvGrpSpPr/>
            <p:nvPr/>
          </p:nvGrpSpPr>
          <p:grpSpPr>
            <a:xfrm>
              <a:off x="-3361711" y="308336"/>
              <a:ext cx="3987600" cy="4300200"/>
              <a:chOff x="-2571136" y="421611"/>
              <a:chExt cx="3987600" cy="4300200"/>
            </a:xfrm>
          </p:grpSpPr>
          <p:sp>
            <p:nvSpPr>
              <p:cNvPr id="163" name="Google Shape;163;p15"/>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 name="Google Shape;164;p15"/>
              <p:cNvGrpSpPr/>
              <p:nvPr/>
            </p:nvGrpSpPr>
            <p:grpSpPr>
              <a:xfrm>
                <a:off x="-2206074" y="809586"/>
                <a:ext cx="3257475" cy="3524250"/>
                <a:chOff x="-2206074" y="819150"/>
                <a:chExt cx="3257475" cy="3524250"/>
              </a:xfrm>
            </p:grpSpPr>
            <p:grpSp>
              <p:nvGrpSpPr>
                <p:cNvPr id="165" name="Google Shape;165;p15"/>
                <p:cNvGrpSpPr/>
                <p:nvPr/>
              </p:nvGrpSpPr>
              <p:grpSpPr>
                <a:xfrm>
                  <a:off x="-2206074" y="819150"/>
                  <a:ext cx="3257475" cy="981000"/>
                  <a:chOff x="-2209800" y="819150"/>
                  <a:chExt cx="3257475" cy="981000"/>
                </a:xfrm>
              </p:grpSpPr>
              <p:sp>
                <p:nvSpPr>
                  <p:cNvPr id="166" name="Google Shape;166;p15"/>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5"/>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 name="Google Shape;168;p15"/>
                <p:cNvGrpSpPr/>
                <p:nvPr/>
              </p:nvGrpSpPr>
              <p:grpSpPr>
                <a:xfrm>
                  <a:off x="-2206074" y="3362400"/>
                  <a:ext cx="3257475" cy="981000"/>
                  <a:chOff x="-2209800" y="819150"/>
                  <a:chExt cx="3257475" cy="981000"/>
                </a:xfrm>
              </p:grpSpPr>
              <p:sp>
                <p:nvSpPr>
                  <p:cNvPr id="169" name="Google Shape;169;p15"/>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5"/>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1" name="Google Shape;171;p15"/>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 name="Google Shape;172;p15"/>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400"/>
              <a:buNone/>
              <a:defRPr>
                <a:solidFill>
                  <a:schemeClr val="accent4"/>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3" name="Google Shape;173;p15"/>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lvl1pPr indent="-330200" lvl="0" marL="457200" rtl="0" algn="r">
              <a:lnSpc>
                <a:spcPct val="100000"/>
              </a:lnSpc>
              <a:spcBef>
                <a:spcPts val="0"/>
              </a:spcBef>
              <a:spcAft>
                <a:spcPts val="0"/>
              </a:spcAft>
              <a:buSzPts val="1600"/>
              <a:buChar char="●"/>
              <a:defRPr sz="1600"/>
            </a:lvl1pPr>
            <a:lvl2pPr indent="-330200" lvl="1" marL="914400" rtl="0">
              <a:spcBef>
                <a:spcPts val="0"/>
              </a:spcBef>
              <a:spcAft>
                <a:spcPts val="0"/>
              </a:spcAft>
              <a:buSzPts val="1600"/>
              <a:buChar char="○"/>
              <a:defRPr sz="1200"/>
            </a:lvl2pPr>
            <a:lvl3pPr indent="-330200" lvl="2" marL="1371600" rtl="0">
              <a:spcBef>
                <a:spcPts val="1600"/>
              </a:spcBef>
              <a:spcAft>
                <a:spcPts val="0"/>
              </a:spcAft>
              <a:buSzPts val="1600"/>
              <a:buChar char="■"/>
              <a:defRPr sz="1200"/>
            </a:lvl3pPr>
            <a:lvl4pPr indent="-330200" lvl="3" marL="1828800" rtl="0">
              <a:spcBef>
                <a:spcPts val="1600"/>
              </a:spcBef>
              <a:spcAft>
                <a:spcPts val="0"/>
              </a:spcAft>
              <a:buSzPts val="1600"/>
              <a:buChar char="●"/>
              <a:defRPr sz="1200"/>
            </a:lvl4pPr>
            <a:lvl5pPr indent="-330200" lvl="4" marL="2286000" rtl="0">
              <a:spcBef>
                <a:spcPts val="1600"/>
              </a:spcBef>
              <a:spcAft>
                <a:spcPts val="0"/>
              </a:spcAft>
              <a:buSzPts val="1600"/>
              <a:buChar char="○"/>
              <a:defRPr sz="1200"/>
            </a:lvl5pPr>
            <a:lvl6pPr indent="-330200" lvl="5" marL="2743200" rtl="0">
              <a:spcBef>
                <a:spcPts val="1600"/>
              </a:spcBef>
              <a:spcAft>
                <a:spcPts val="0"/>
              </a:spcAft>
              <a:buSzPts val="1600"/>
              <a:buChar char="■"/>
              <a:defRPr sz="1200"/>
            </a:lvl6pPr>
            <a:lvl7pPr indent="-330200" lvl="6" marL="3200400" rtl="0">
              <a:spcBef>
                <a:spcPts val="1600"/>
              </a:spcBef>
              <a:spcAft>
                <a:spcPts val="0"/>
              </a:spcAft>
              <a:buSzPts val="1600"/>
              <a:buChar char="●"/>
              <a:defRPr sz="1200"/>
            </a:lvl7pPr>
            <a:lvl8pPr indent="-330200" lvl="7" marL="3657600" rtl="0">
              <a:spcBef>
                <a:spcPts val="1600"/>
              </a:spcBef>
              <a:spcAft>
                <a:spcPts val="0"/>
              </a:spcAft>
              <a:buSzPts val="1600"/>
              <a:buChar char="○"/>
              <a:defRPr sz="1200"/>
            </a:lvl8pPr>
            <a:lvl9pPr indent="-330200" lvl="8" marL="4114800" rtl="0">
              <a:spcBef>
                <a:spcPts val="1600"/>
              </a:spcBef>
              <a:spcAft>
                <a:spcPts val="1600"/>
              </a:spcAft>
              <a:buSzPts val="1600"/>
              <a:buChar char="■"/>
              <a:defRPr sz="1200"/>
            </a:lvl9pPr>
          </a:lstStyle>
          <a:p/>
        </p:txBody>
      </p:sp>
      <p:sp>
        <p:nvSpPr>
          <p:cNvPr id="174" name="Google Shape;174;p15"/>
          <p:cNvSpPr txBox="1"/>
          <p:nvPr/>
        </p:nvSpPr>
        <p:spPr>
          <a:xfrm rot="665646">
            <a:off x="3504968" y="-223931"/>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D4C2AF"/>
                </a:solidFill>
                <a:latin typeface="Lilita One"/>
                <a:ea typeface="Lilita One"/>
                <a:cs typeface="Lilita One"/>
                <a:sym typeface="Lilita One"/>
              </a:rPr>
              <a:t>¿</a:t>
            </a:r>
            <a:endParaRPr sz="8000">
              <a:solidFill>
                <a:srgbClr val="D4C2AF"/>
              </a:solidFill>
              <a:latin typeface="Lilita One"/>
              <a:ea typeface="Lilita One"/>
              <a:cs typeface="Lilita One"/>
              <a:sym typeface="Lilita One"/>
            </a:endParaRPr>
          </a:p>
        </p:txBody>
      </p:sp>
      <p:sp>
        <p:nvSpPr>
          <p:cNvPr id="175" name="Google Shape;175;p15"/>
          <p:cNvSpPr txBox="1"/>
          <p:nvPr/>
        </p:nvSpPr>
        <p:spPr>
          <a:xfrm rot="9272901">
            <a:off x="2618129" y="512643"/>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D4C2AF"/>
                </a:solidFill>
                <a:latin typeface="Lilita One"/>
                <a:ea typeface="Lilita One"/>
                <a:cs typeface="Lilita One"/>
                <a:sym typeface="Lilita One"/>
              </a:rPr>
              <a:t>¿</a:t>
            </a:r>
            <a:endParaRPr sz="8000">
              <a:solidFill>
                <a:srgbClr val="D4C2AF"/>
              </a:solidFill>
              <a:latin typeface="Lilita One"/>
              <a:ea typeface="Lilita One"/>
              <a:cs typeface="Lilita One"/>
              <a:sym typeface="Lilita One"/>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2">
    <p:bg>
      <p:bgPr>
        <a:solidFill>
          <a:schemeClr val="lt1"/>
        </a:solidFill>
      </p:bgPr>
    </p:bg>
    <p:spTree>
      <p:nvGrpSpPr>
        <p:cNvPr id="176" name="Shape 176"/>
        <p:cNvGrpSpPr/>
        <p:nvPr/>
      </p:nvGrpSpPr>
      <p:grpSpPr>
        <a:xfrm>
          <a:off x="0" y="0"/>
          <a:ext cx="0" cy="0"/>
          <a:chOff x="0" y="0"/>
          <a:chExt cx="0" cy="0"/>
        </a:xfrm>
      </p:grpSpPr>
      <p:grpSp>
        <p:nvGrpSpPr>
          <p:cNvPr id="177" name="Google Shape;177;p16"/>
          <p:cNvGrpSpPr/>
          <p:nvPr/>
        </p:nvGrpSpPr>
        <p:grpSpPr>
          <a:xfrm flipH="1">
            <a:off x="-1220339" y="970647"/>
            <a:ext cx="4964700" cy="5185500"/>
            <a:chOff x="4227036" y="7547"/>
            <a:chExt cx="4964700" cy="5185500"/>
          </a:xfrm>
        </p:grpSpPr>
        <p:sp>
          <p:nvSpPr>
            <p:cNvPr id="178" name="Google Shape;178;p16"/>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flipH="1" rot="-899814">
              <a:off x="6210673" y="2184844"/>
              <a:ext cx="980806" cy="980806"/>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 name="Google Shape;180;p16"/>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5"/>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81" name="Google Shape;181;p16"/>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82" name="Google Shape;182;p16"/>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5"/>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dk2"/>
        </a:solidFill>
      </p:bgPr>
    </p:bg>
    <p:spTree>
      <p:nvGrpSpPr>
        <p:cNvPr id="183" name="Shape 183"/>
        <p:cNvGrpSpPr/>
        <p:nvPr/>
      </p:nvGrpSpPr>
      <p:grpSpPr>
        <a:xfrm>
          <a:off x="0" y="0"/>
          <a:ext cx="0" cy="0"/>
          <a:chOff x="0" y="0"/>
          <a:chExt cx="0" cy="0"/>
        </a:xfrm>
      </p:grpSpPr>
      <p:grpSp>
        <p:nvGrpSpPr>
          <p:cNvPr id="184" name="Google Shape;184;p17"/>
          <p:cNvGrpSpPr/>
          <p:nvPr/>
        </p:nvGrpSpPr>
        <p:grpSpPr>
          <a:xfrm rot="899857">
            <a:off x="7222313" y="190062"/>
            <a:ext cx="1711973" cy="1846180"/>
            <a:chOff x="-3361711" y="308336"/>
            <a:chExt cx="3987600" cy="4300200"/>
          </a:xfrm>
        </p:grpSpPr>
        <p:grpSp>
          <p:nvGrpSpPr>
            <p:cNvPr id="185" name="Google Shape;185;p17"/>
            <p:cNvGrpSpPr/>
            <p:nvPr/>
          </p:nvGrpSpPr>
          <p:grpSpPr>
            <a:xfrm>
              <a:off x="-3361711" y="308336"/>
              <a:ext cx="3987600" cy="4300200"/>
              <a:chOff x="-2571136" y="421611"/>
              <a:chExt cx="3987600" cy="4300200"/>
            </a:xfrm>
          </p:grpSpPr>
          <p:sp>
            <p:nvSpPr>
              <p:cNvPr id="186" name="Google Shape;186;p1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 name="Google Shape;187;p17"/>
              <p:cNvGrpSpPr/>
              <p:nvPr/>
            </p:nvGrpSpPr>
            <p:grpSpPr>
              <a:xfrm>
                <a:off x="-2206074" y="809586"/>
                <a:ext cx="3257475" cy="3524250"/>
                <a:chOff x="-2206074" y="819150"/>
                <a:chExt cx="3257475" cy="3524250"/>
              </a:xfrm>
            </p:grpSpPr>
            <p:grpSp>
              <p:nvGrpSpPr>
                <p:cNvPr id="188" name="Google Shape;188;p17"/>
                <p:cNvGrpSpPr/>
                <p:nvPr/>
              </p:nvGrpSpPr>
              <p:grpSpPr>
                <a:xfrm>
                  <a:off x="-2206074" y="819150"/>
                  <a:ext cx="3257475" cy="981000"/>
                  <a:chOff x="-2209800" y="819150"/>
                  <a:chExt cx="3257475" cy="981000"/>
                </a:xfrm>
              </p:grpSpPr>
              <p:sp>
                <p:nvSpPr>
                  <p:cNvPr id="189" name="Google Shape;189;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 name="Google Shape;191;p17"/>
                <p:cNvGrpSpPr/>
                <p:nvPr/>
              </p:nvGrpSpPr>
              <p:grpSpPr>
                <a:xfrm>
                  <a:off x="-2206074" y="3362400"/>
                  <a:ext cx="3257475" cy="981000"/>
                  <a:chOff x="-2209800" y="819150"/>
                  <a:chExt cx="3257475" cy="981000"/>
                </a:xfrm>
              </p:grpSpPr>
              <p:sp>
                <p:nvSpPr>
                  <p:cNvPr id="192" name="Google Shape;192;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94" name="Google Shape;194;p1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17"/>
          <p:cNvGrpSpPr/>
          <p:nvPr/>
        </p:nvGrpSpPr>
        <p:grpSpPr>
          <a:xfrm flipH="1" rot="-899857">
            <a:off x="209713" y="190062"/>
            <a:ext cx="1711973" cy="1846180"/>
            <a:chOff x="-2571136" y="421611"/>
            <a:chExt cx="3987600" cy="4300200"/>
          </a:xfrm>
        </p:grpSpPr>
        <p:sp>
          <p:nvSpPr>
            <p:cNvPr id="196" name="Google Shape;196;p1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 name="Google Shape;197;p17"/>
            <p:cNvGrpSpPr/>
            <p:nvPr/>
          </p:nvGrpSpPr>
          <p:grpSpPr>
            <a:xfrm>
              <a:off x="-2206074" y="809586"/>
              <a:ext cx="3257475" cy="3524250"/>
              <a:chOff x="-2206074" y="819150"/>
              <a:chExt cx="3257475" cy="3524250"/>
            </a:xfrm>
          </p:grpSpPr>
          <p:grpSp>
            <p:nvGrpSpPr>
              <p:cNvPr id="198" name="Google Shape;198;p17"/>
              <p:cNvGrpSpPr/>
              <p:nvPr/>
            </p:nvGrpSpPr>
            <p:grpSpPr>
              <a:xfrm>
                <a:off x="-2206074" y="819150"/>
                <a:ext cx="3257475" cy="981000"/>
                <a:chOff x="-2209800" y="819150"/>
                <a:chExt cx="3257475" cy="981000"/>
              </a:xfrm>
            </p:grpSpPr>
            <p:sp>
              <p:nvSpPr>
                <p:cNvPr id="199" name="Google Shape;199;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 name="Google Shape;201;p17"/>
              <p:cNvGrpSpPr/>
              <p:nvPr/>
            </p:nvGrpSpPr>
            <p:grpSpPr>
              <a:xfrm>
                <a:off x="-2206074" y="3362400"/>
                <a:ext cx="3257475" cy="981000"/>
                <a:chOff x="-2209800" y="819150"/>
                <a:chExt cx="3257475" cy="981000"/>
              </a:xfrm>
            </p:grpSpPr>
            <p:sp>
              <p:nvSpPr>
                <p:cNvPr id="202" name="Google Shape;202;p1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4" name="Google Shape;204;p1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05" name="Google Shape;205;p17"/>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06" name="Google Shape;206;p17"/>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07" name="Google Shape;207;p17"/>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08" name="Google Shape;208;p17"/>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09" name="Google Shape;209;p17"/>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10" name="Google Shape;210;p17"/>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1">
    <p:bg>
      <p:bgPr>
        <a:solidFill>
          <a:schemeClr val="lt2"/>
        </a:solidFill>
      </p:bgPr>
    </p:bg>
    <p:spTree>
      <p:nvGrpSpPr>
        <p:cNvPr id="211" name="Shape 211"/>
        <p:cNvGrpSpPr/>
        <p:nvPr/>
      </p:nvGrpSpPr>
      <p:grpSpPr>
        <a:xfrm>
          <a:off x="0" y="0"/>
          <a:ext cx="0" cy="0"/>
          <a:chOff x="0" y="0"/>
          <a:chExt cx="0" cy="0"/>
        </a:xfrm>
      </p:grpSpPr>
      <p:grpSp>
        <p:nvGrpSpPr>
          <p:cNvPr id="212" name="Google Shape;212;p18"/>
          <p:cNvGrpSpPr/>
          <p:nvPr/>
        </p:nvGrpSpPr>
        <p:grpSpPr>
          <a:xfrm rot="899857">
            <a:off x="7222313" y="190062"/>
            <a:ext cx="1711973" cy="1846180"/>
            <a:chOff x="-3361711" y="308336"/>
            <a:chExt cx="3987600" cy="4300200"/>
          </a:xfrm>
        </p:grpSpPr>
        <p:grpSp>
          <p:nvGrpSpPr>
            <p:cNvPr id="213" name="Google Shape;213;p18"/>
            <p:cNvGrpSpPr/>
            <p:nvPr/>
          </p:nvGrpSpPr>
          <p:grpSpPr>
            <a:xfrm>
              <a:off x="-3361711" y="308336"/>
              <a:ext cx="3987600" cy="4300200"/>
              <a:chOff x="-2571136" y="421611"/>
              <a:chExt cx="3987600" cy="4300200"/>
            </a:xfrm>
          </p:grpSpPr>
          <p:sp>
            <p:nvSpPr>
              <p:cNvPr id="214" name="Google Shape;214;p18"/>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 name="Google Shape;215;p18"/>
              <p:cNvGrpSpPr/>
              <p:nvPr/>
            </p:nvGrpSpPr>
            <p:grpSpPr>
              <a:xfrm>
                <a:off x="-2206074" y="809586"/>
                <a:ext cx="3257475" cy="3524250"/>
                <a:chOff x="-2206074" y="819150"/>
                <a:chExt cx="3257475" cy="3524250"/>
              </a:xfrm>
            </p:grpSpPr>
            <p:grpSp>
              <p:nvGrpSpPr>
                <p:cNvPr id="216" name="Google Shape;216;p18"/>
                <p:cNvGrpSpPr/>
                <p:nvPr/>
              </p:nvGrpSpPr>
              <p:grpSpPr>
                <a:xfrm>
                  <a:off x="-2206074" y="819150"/>
                  <a:ext cx="3257475" cy="981000"/>
                  <a:chOff x="-2209800" y="819150"/>
                  <a:chExt cx="3257475" cy="981000"/>
                </a:xfrm>
              </p:grpSpPr>
              <p:sp>
                <p:nvSpPr>
                  <p:cNvPr id="217" name="Google Shape;217;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 name="Google Shape;219;p18"/>
                <p:cNvGrpSpPr/>
                <p:nvPr/>
              </p:nvGrpSpPr>
              <p:grpSpPr>
                <a:xfrm>
                  <a:off x="-2206074" y="3362400"/>
                  <a:ext cx="3257475" cy="981000"/>
                  <a:chOff x="-2209800" y="819150"/>
                  <a:chExt cx="3257475" cy="981000"/>
                </a:xfrm>
              </p:grpSpPr>
              <p:sp>
                <p:nvSpPr>
                  <p:cNvPr id="220" name="Google Shape;220;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22" name="Google Shape;222;p18"/>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 name="Google Shape;223;p18"/>
          <p:cNvGrpSpPr/>
          <p:nvPr/>
        </p:nvGrpSpPr>
        <p:grpSpPr>
          <a:xfrm flipH="1" rot="-899857">
            <a:off x="209713" y="3114237"/>
            <a:ext cx="1711973" cy="1846180"/>
            <a:chOff x="-2571136" y="421611"/>
            <a:chExt cx="3987600" cy="4300200"/>
          </a:xfrm>
        </p:grpSpPr>
        <p:sp>
          <p:nvSpPr>
            <p:cNvPr id="224" name="Google Shape;224;p18"/>
            <p:cNvSpPr/>
            <p:nvPr/>
          </p:nvSpPr>
          <p:spPr>
            <a:xfrm>
              <a:off x="-2571136" y="421611"/>
              <a:ext cx="3987600" cy="4300200"/>
            </a:xfrm>
            <a:prstGeom prst="roundRect">
              <a:avLst>
                <a:gd fmla="val 5368" name="adj"/>
              </a:avLst>
            </a:pr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18"/>
            <p:cNvGrpSpPr/>
            <p:nvPr/>
          </p:nvGrpSpPr>
          <p:grpSpPr>
            <a:xfrm>
              <a:off x="-2206074" y="809586"/>
              <a:ext cx="3257475" cy="3524250"/>
              <a:chOff x="-2206074" y="819150"/>
              <a:chExt cx="3257475" cy="3524250"/>
            </a:xfrm>
          </p:grpSpPr>
          <p:grpSp>
            <p:nvGrpSpPr>
              <p:cNvPr id="226" name="Google Shape;226;p18"/>
              <p:cNvGrpSpPr/>
              <p:nvPr/>
            </p:nvGrpSpPr>
            <p:grpSpPr>
              <a:xfrm>
                <a:off x="-2206074" y="819150"/>
                <a:ext cx="3257475" cy="981000"/>
                <a:chOff x="-2209800" y="819150"/>
                <a:chExt cx="3257475" cy="981000"/>
              </a:xfrm>
            </p:grpSpPr>
            <p:sp>
              <p:nvSpPr>
                <p:cNvPr id="227" name="Google Shape;227;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 name="Google Shape;229;p18"/>
              <p:cNvGrpSpPr/>
              <p:nvPr/>
            </p:nvGrpSpPr>
            <p:grpSpPr>
              <a:xfrm>
                <a:off x="-2206074" y="3362400"/>
                <a:ext cx="3257475" cy="981000"/>
                <a:chOff x="-2209800" y="819150"/>
                <a:chExt cx="3257475" cy="981000"/>
              </a:xfrm>
            </p:grpSpPr>
            <p:sp>
              <p:nvSpPr>
                <p:cNvPr id="230" name="Google Shape;230;p18"/>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8"/>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32" name="Google Shape;232;p18"/>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33" name="Google Shape;233;p18"/>
          <p:cNvSpPr txBox="1"/>
          <p:nvPr>
            <p:ph idx="1" type="subTitle"/>
          </p:nvPr>
        </p:nvSpPr>
        <p:spPr>
          <a:xfrm>
            <a:off x="1050828"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lt1"/>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34" name="Google Shape;234;p18"/>
          <p:cNvSpPr txBox="1"/>
          <p:nvPr>
            <p:ph idx="2" type="subTitle"/>
          </p:nvPr>
        </p:nvSpPr>
        <p:spPr>
          <a:xfrm>
            <a:off x="3613896"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6"/>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35" name="Google Shape;235;p18"/>
          <p:cNvSpPr txBox="1"/>
          <p:nvPr>
            <p:ph idx="3" type="subTitle"/>
          </p:nvPr>
        </p:nvSpPr>
        <p:spPr>
          <a:xfrm>
            <a:off x="6186072" y="1476325"/>
            <a:ext cx="1907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4"/>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1">
  <p:cSld name="MAIN_POINT_1">
    <p:bg>
      <p:bgPr>
        <a:solidFill>
          <a:schemeClr val="dk2"/>
        </a:solidFill>
      </p:bgPr>
    </p:bg>
    <p:spTree>
      <p:nvGrpSpPr>
        <p:cNvPr id="236" name="Shape 236"/>
        <p:cNvGrpSpPr/>
        <p:nvPr/>
      </p:nvGrpSpPr>
      <p:grpSpPr>
        <a:xfrm>
          <a:off x="0" y="0"/>
          <a:ext cx="0" cy="0"/>
          <a:chOff x="0" y="0"/>
          <a:chExt cx="0" cy="0"/>
        </a:xfrm>
      </p:grpSpPr>
      <p:sp>
        <p:nvSpPr>
          <p:cNvPr id="237" name="Google Shape;237;p19"/>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38" name="Google Shape;238;p19"/>
          <p:cNvGrpSpPr/>
          <p:nvPr/>
        </p:nvGrpSpPr>
        <p:grpSpPr>
          <a:xfrm>
            <a:off x="7012442" y="2917210"/>
            <a:ext cx="2131500" cy="2226300"/>
            <a:chOff x="7012442" y="2917195"/>
            <a:chExt cx="2131500" cy="2226300"/>
          </a:xfrm>
        </p:grpSpPr>
        <p:sp>
          <p:nvSpPr>
            <p:cNvPr id="239" name="Google Shape;239;p19"/>
            <p:cNvSpPr/>
            <p:nvPr/>
          </p:nvSpPr>
          <p:spPr>
            <a:xfrm rot="900037">
              <a:off x="7222223" y="3107281"/>
              <a:ext cx="1711938" cy="184612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rot="899198">
              <a:off x="7867772" y="3819737"/>
              <a:ext cx="421124" cy="421124"/>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 name="Google Shape;241;p19"/>
          <p:cNvGrpSpPr/>
          <p:nvPr/>
        </p:nvGrpSpPr>
        <p:grpSpPr>
          <a:xfrm>
            <a:off x="47" y="10"/>
            <a:ext cx="2131500" cy="2226300"/>
            <a:chOff x="47" y="-5"/>
            <a:chExt cx="2131500" cy="2226300"/>
          </a:xfrm>
        </p:grpSpPr>
        <p:sp>
          <p:nvSpPr>
            <p:cNvPr id="242" name="Google Shape;242;p19"/>
            <p:cNvSpPr/>
            <p:nvPr/>
          </p:nvSpPr>
          <p:spPr>
            <a:xfrm flipH="1" rot="-900037">
              <a:off x="209828" y="190081"/>
              <a:ext cx="1711938" cy="184612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 name="Google Shape;243;p19"/>
            <p:cNvGrpSpPr/>
            <p:nvPr/>
          </p:nvGrpSpPr>
          <p:grpSpPr>
            <a:xfrm flipH="1" rot="-899857">
              <a:off x="366438" y="356630"/>
              <a:ext cx="1398513" cy="1513046"/>
              <a:chOff x="-2206074" y="819150"/>
              <a:chExt cx="3257475" cy="3524250"/>
            </a:xfrm>
          </p:grpSpPr>
          <p:sp>
            <p:nvSpPr>
              <p:cNvPr id="244" name="Google Shape;244;p19"/>
              <p:cNvSpPr/>
              <p:nvPr/>
            </p:nvSpPr>
            <p:spPr>
              <a:xfrm>
                <a:off x="-2206074" y="819150"/>
                <a:ext cx="981000" cy="981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a:off x="70401" y="3362400"/>
                <a:ext cx="981000" cy="981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19"/>
            <p:cNvSpPr/>
            <p:nvPr/>
          </p:nvSpPr>
          <p:spPr>
            <a:xfrm flipH="1" rot="-899198">
              <a:off x="855093" y="902537"/>
              <a:ext cx="421124" cy="421124"/>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2">
  <p:cSld name="MAIN_POINT_1_1">
    <p:bg>
      <p:bgPr>
        <a:solidFill>
          <a:schemeClr val="lt2"/>
        </a:solidFill>
      </p:bgPr>
    </p:bg>
    <p:spTree>
      <p:nvGrpSpPr>
        <p:cNvPr id="247" name="Shape 247"/>
        <p:cNvGrpSpPr/>
        <p:nvPr/>
      </p:nvGrpSpPr>
      <p:grpSpPr>
        <a:xfrm>
          <a:off x="0" y="0"/>
          <a:ext cx="0" cy="0"/>
          <a:chOff x="0" y="0"/>
          <a:chExt cx="0" cy="0"/>
        </a:xfrm>
      </p:grpSpPr>
      <p:sp>
        <p:nvSpPr>
          <p:cNvPr id="248" name="Google Shape;248;p20"/>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5200">
                <a:solidFill>
                  <a:schemeClr val="accent4"/>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249" name="Google Shape;249;p20"/>
          <p:cNvGrpSpPr/>
          <p:nvPr/>
        </p:nvGrpSpPr>
        <p:grpSpPr>
          <a:xfrm>
            <a:off x="7012442" y="2917210"/>
            <a:ext cx="2131500" cy="2226300"/>
            <a:chOff x="7012442" y="2917195"/>
            <a:chExt cx="2131500" cy="2226300"/>
          </a:xfrm>
        </p:grpSpPr>
        <p:sp>
          <p:nvSpPr>
            <p:cNvPr id="250" name="Google Shape;250;p20"/>
            <p:cNvSpPr/>
            <p:nvPr/>
          </p:nvSpPr>
          <p:spPr>
            <a:xfrm rot="900037">
              <a:off x="7222223" y="3107281"/>
              <a:ext cx="1711938" cy="1846129"/>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0"/>
            <p:cNvSpPr/>
            <p:nvPr/>
          </p:nvSpPr>
          <p:spPr>
            <a:xfrm rot="899198">
              <a:off x="7867772" y="3819737"/>
              <a:ext cx="421124" cy="421124"/>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 name="Google Shape;252;p20"/>
          <p:cNvGrpSpPr/>
          <p:nvPr/>
        </p:nvGrpSpPr>
        <p:grpSpPr>
          <a:xfrm>
            <a:off x="47" y="10"/>
            <a:ext cx="2131500" cy="2226300"/>
            <a:chOff x="47" y="-5"/>
            <a:chExt cx="2131500" cy="2226300"/>
          </a:xfrm>
        </p:grpSpPr>
        <p:sp>
          <p:nvSpPr>
            <p:cNvPr id="253" name="Google Shape;253;p20"/>
            <p:cNvSpPr/>
            <p:nvPr/>
          </p:nvSpPr>
          <p:spPr>
            <a:xfrm flipH="1" rot="-900037">
              <a:off x="209828" y="190081"/>
              <a:ext cx="1711938" cy="1846129"/>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 name="Google Shape;254;p20"/>
            <p:cNvGrpSpPr/>
            <p:nvPr/>
          </p:nvGrpSpPr>
          <p:grpSpPr>
            <a:xfrm flipH="1" rot="-899857">
              <a:off x="366438" y="356630"/>
              <a:ext cx="1398513" cy="1513046"/>
              <a:chOff x="-2206074" y="819150"/>
              <a:chExt cx="3257475" cy="3524250"/>
            </a:xfrm>
          </p:grpSpPr>
          <p:sp>
            <p:nvSpPr>
              <p:cNvPr id="255" name="Google Shape;255;p20"/>
              <p:cNvSpPr/>
              <p:nvPr/>
            </p:nvSpPr>
            <p:spPr>
              <a:xfrm>
                <a:off x="-2206074"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0"/>
              <p:cNvSpPr/>
              <p:nvPr/>
            </p:nvSpPr>
            <p:spPr>
              <a:xfrm>
                <a:off x="70401" y="336240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 name="Google Shape;257;p20"/>
            <p:cNvSpPr/>
            <p:nvPr/>
          </p:nvSpPr>
          <p:spPr>
            <a:xfrm flipH="1" rot="-899198">
              <a:off x="855093" y="902537"/>
              <a:ext cx="421124" cy="421124"/>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13" name="Shape 13"/>
        <p:cNvGrpSpPr/>
        <p:nvPr/>
      </p:nvGrpSpPr>
      <p:grpSpPr>
        <a:xfrm>
          <a:off x="0" y="0"/>
          <a:ext cx="0" cy="0"/>
          <a:chOff x="0" y="0"/>
          <a:chExt cx="0" cy="0"/>
        </a:xfrm>
      </p:grpSpPr>
      <p:grpSp>
        <p:nvGrpSpPr>
          <p:cNvPr id="14" name="Google Shape;14;p3"/>
          <p:cNvGrpSpPr/>
          <p:nvPr/>
        </p:nvGrpSpPr>
        <p:grpSpPr>
          <a:xfrm flipH="1">
            <a:off x="-1220339" y="970647"/>
            <a:ext cx="4964700" cy="5185500"/>
            <a:chOff x="4227036" y="7547"/>
            <a:chExt cx="4964700" cy="5185500"/>
          </a:xfrm>
        </p:grpSpPr>
        <p:sp>
          <p:nvSpPr>
            <p:cNvPr id="15" name="Google Shape;15;p3"/>
            <p:cNvSpPr/>
            <p:nvPr/>
          </p:nvSpPr>
          <p:spPr>
            <a:xfrm flipH="1" rot="-899950">
              <a:off x="4715607" y="450278"/>
              <a:ext cx="3987558" cy="4300039"/>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p:nvPr/>
          </p:nvSpPr>
          <p:spPr>
            <a:xfrm flipH="1" rot="-899814">
              <a:off x="6210673" y="2184844"/>
              <a:ext cx="980806" cy="980806"/>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3"/>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18" name="Google Shape;18;p3"/>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 name="Google Shape;19;p3"/>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solidFill>
                  <a:schemeClr val="accent2"/>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2">
    <p:bg>
      <p:bgPr>
        <a:solidFill>
          <a:schemeClr val="dk2"/>
        </a:solidFill>
      </p:bgPr>
    </p:bg>
    <p:spTree>
      <p:nvGrpSpPr>
        <p:cNvPr id="258" name="Shape 258"/>
        <p:cNvGrpSpPr/>
        <p:nvPr/>
      </p:nvGrpSpPr>
      <p:grpSpPr>
        <a:xfrm>
          <a:off x="0" y="0"/>
          <a:ext cx="0" cy="0"/>
          <a:chOff x="0" y="0"/>
          <a:chExt cx="0" cy="0"/>
        </a:xfrm>
      </p:grpSpPr>
      <p:grpSp>
        <p:nvGrpSpPr>
          <p:cNvPr id="259" name="Google Shape;259;p21"/>
          <p:cNvGrpSpPr/>
          <p:nvPr/>
        </p:nvGrpSpPr>
        <p:grpSpPr>
          <a:xfrm rot="899857">
            <a:off x="7222313" y="190062"/>
            <a:ext cx="1711973" cy="1846180"/>
            <a:chOff x="-3361711" y="308336"/>
            <a:chExt cx="3987600" cy="4300200"/>
          </a:xfrm>
        </p:grpSpPr>
        <p:grpSp>
          <p:nvGrpSpPr>
            <p:cNvPr id="260" name="Google Shape;260;p21"/>
            <p:cNvGrpSpPr/>
            <p:nvPr/>
          </p:nvGrpSpPr>
          <p:grpSpPr>
            <a:xfrm>
              <a:off x="-3361711" y="308336"/>
              <a:ext cx="3987600" cy="4300200"/>
              <a:chOff x="-2571136" y="421611"/>
              <a:chExt cx="3987600" cy="4300200"/>
            </a:xfrm>
          </p:grpSpPr>
          <p:sp>
            <p:nvSpPr>
              <p:cNvPr id="261" name="Google Shape;261;p2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 name="Google Shape;262;p21"/>
              <p:cNvGrpSpPr/>
              <p:nvPr/>
            </p:nvGrpSpPr>
            <p:grpSpPr>
              <a:xfrm>
                <a:off x="-2206074" y="809586"/>
                <a:ext cx="3257475" cy="3524250"/>
                <a:chOff x="-2206074" y="819150"/>
                <a:chExt cx="3257475" cy="3524250"/>
              </a:xfrm>
            </p:grpSpPr>
            <p:grpSp>
              <p:nvGrpSpPr>
                <p:cNvPr id="263" name="Google Shape;263;p21"/>
                <p:cNvGrpSpPr/>
                <p:nvPr/>
              </p:nvGrpSpPr>
              <p:grpSpPr>
                <a:xfrm>
                  <a:off x="-2206074" y="819150"/>
                  <a:ext cx="3257475" cy="981000"/>
                  <a:chOff x="-2209800" y="819150"/>
                  <a:chExt cx="3257475" cy="981000"/>
                </a:xfrm>
              </p:grpSpPr>
              <p:sp>
                <p:nvSpPr>
                  <p:cNvPr id="264" name="Google Shape;264;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21"/>
                <p:cNvGrpSpPr/>
                <p:nvPr/>
              </p:nvGrpSpPr>
              <p:grpSpPr>
                <a:xfrm>
                  <a:off x="-2206074" y="3362400"/>
                  <a:ext cx="3257475" cy="981000"/>
                  <a:chOff x="-2209800" y="819150"/>
                  <a:chExt cx="3257475" cy="981000"/>
                </a:xfrm>
              </p:grpSpPr>
              <p:sp>
                <p:nvSpPr>
                  <p:cNvPr id="267" name="Google Shape;267;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69" name="Google Shape;269;p2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21"/>
          <p:cNvGrpSpPr/>
          <p:nvPr/>
        </p:nvGrpSpPr>
        <p:grpSpPr>
          <a:xfrm flipH="1" rot="-899857">
            <a:off x="209713" y="190062"/>
            <a:ext cx="1711973" cy="1846180"/>
            <a:chOff x="-2571136" y="421611"/>
            <a:chExt cx="3987600" cy="4300200"/>
          </a:xfrm>
        </p:grpSpPr>
        <p:sp>
          <p:nvSpPr>
            <p:cNvPr id="271" name="Google Shape;271;p2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21"/>
            <p:cNvGrpSpPr/>
            <p:nvPr/>
          </p:nvGrpSpPr>
          <p:grpSpPr>
            <a:xfrm>
              <a:off x="-2206074" y="809586"/>
              <a:ext cx="3257475" cy="3524250"/>
              <a:chOff x="-2206074" y="819150"/>
              <a:chExt cx="3257475" cy="3524250"/>
            </a:xfrm>
          </p:grpSpPr>
          <p:grpSp>
            <p:nvGrpSpPr>
              <p:cNvPr id="273" name="Google Shape;273;p21"/>
              <p:cNvGrpSpPr/>
              <p:nvPr/>
            </p:nvGrpSpPr>
            <p:grpSpPr>
              <a:xfrm>
                <a:off x="-2206074" y="819150"/>
                <a:ext cx="3257475" cy="981000"/>
                <a:chOff x="-2209800" y="819150"/>
                <a:chExt cx="3257475" cy="981000"/>
              </a:xfrm>
            </p:grpSpPr>
            <p:sp>
              <p:nvSpPr>
                <p:cNvPr id="274" name="Google Shape;274;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 name="Google Shape;276;p21"/>
              <p:cNvGrpSpPr/>
              <p:nvPr/>
            </p:nvGrpSpPr>
            <p:grpSpPr>
              <a:xfrm>
                <a:off x="-2206074" y="3362400"/>
                <a:ext cx="3257475" cy="981000"/>
                <a:chOff x="-2209800" y="819150"/>
                <a:chExt cx="3257475" cy="981000"/>
              </a:xfrm>
            </p:grpSpPr>
            <p:sp>
              <p:nvSpPr>
                <p:cNvPr id="277" name="Google Shape;277;p2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79" name="Google Shape;279;p21"/>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2800"/>
              <a:buNone/>
              <a:defRPr>
                <a:solidFill>
                  <a:srgbClr val="FFFFFF"/>
                </a:solidFill>
              </a:defRPr>
            </a:lvl2pPr>
            <a:lvl3pPr lvl="2" rtl="0">
              <a:spcBef>
                <a:spcPts val="0"/>
              </a:spcBef>
              <a:spcAft>
                <a:spcPts val="0"/>
              </a:spcAft>
              <a:buClr>
                <a:srgbClr val="FFFFFF"/>
              </a:buClr>
              <a:buSzPts val="2800"/>
              <a:buNone/>
              <a:defRPr>
                <a:solidFill>
                  <a:srgbClr val="FFFFFF"/>
                </a:solidFill>
              </a:defRPr>
            </a:lvl3pPr>
            <a:lvl4pPr lvl="3" rtl="0">
              <a:spcBef>
                <a:spcPts val="0"/>
              </a:spcBef>
              <a:spcAft>
                <a:spcPts val="0"/>
              </a:spcAft>
              <a:buClr>
                <a:srgbClr val="FFFFFF"/>
              </a:buClr>
              <a:buSzPts val="2800"/>
              <a:buNone/>
              <a:defRPr>
                <a:solidFill>
                  <a:srgbClr val="FFFFFF"/>
                </a:solidFill>
              </a:defRPr>
            </a:lvl4pPr>
            <a:lvl5pPr lvl="4" rtl="0">
              <a:spcBef>
                <a:spcPts val="0"/>
              </a:spcBef>
              <a:spcAft>
                <a:spcPts val="0"/>
              </a:spcAft>
              <a:buClr>
                <a:srgbClr val="FFFFFF"/>
              </a:buClr>
              <a:buSzPts val="2800"/>
              <a:buNone/>
              <a:defRPr>
                <a:solidFill>
                  <a:srgbClr val="FFFFFF"/>
                </a:solidFill>
              </a:defRPr>
            </a:lvl5pPr>
            <a:lvl6pPr lvl="5" rtl="0">
              <a:spcBef>
                <a:spcPts val="0"/>
              </a:spcBef>
              <a:spcAft>
                <a:spcPts val="0"/>
              </a:spcAft>
              <a:buClr>
                <a:srgbClr val="FFFFFF"/>
              </a:buClr>
              <a:buSzPts val="2800"/>
              <a:buNone/>
              <a:defRPr>
                <a:solidFill>
                  <a:srgbClr val="FFFFFF"/>
                </a:solidFill>
              </a:defRPr>
            </a:lvl6pPr>
            <a:lvl7pPr lvl="6" rtl="0">
              <a:spcBef>
                <a:spcPts val="0"/>
              </a:spcBef>
              <a:spcAft>
                <a:spcPts val="0"/>
              </a:spcAft>
              <a:buClr>
                <a:srgbClr val="FFFFFF"/>
              </a:buClr>
              <a:buSzPts val="2800"/>
              <a:buNone/>
              <a:defRPr>
                <a:solidFill>
                  <a:srgbClr val="FFFFFF"/>
                </a:solidFill>
              </a:defRPr>
            </a:lvl7pPr>
            <a:lvl8pPr lvl="7" rtl="0">
              <a:spcBef>
                <a:spcPts val="0"/>
              </a:spcBef>
              <a:spcAft>
                <a:spcPts val="0"/>
              </a:spcAft>
              <a:buClr>
                <a:srgbClr val="FFFFFF"/>
              </a:buClr>
              <a:buSzPts val="2800"/>
              <a:buNone/>
              <a:defRPr>
                <a:solidFill>
                  <a:srgbClr val="FFFFFF"/>
                </a:solidFill>
              </a:defRPr>
            </a:lvl8pPr>
            <a:lvl9pPr lvl="8" rtl="0">
              <a:spcBef>
                <a:spcPts val="0"/>
              </a:spcBef>
              <a:spcAft>
                <a:spcPts val="0"/>
              </a:spcAft>
              <a:buClr>
                <a:srgbClr val="FFFFFF"/>
              </a:buClr>
              <a:buSzPts val="2800"/>
              <a:buNone/>
              <a:defRPr>
                <a:solidFill>
                  <a:srgbClr val="FFFFFF"/>
                </a:solidFill>
              </a:defRPr>
            </a:lvl9pPr>
          </a:lstStyle>
          <a:p/>
        </p:txBody>
      </p:sp>
      <p:sp>
        <p:nvSpPr>
          <p:cNvPr id="280" name="Google Shape;280;p21"/>
          <p:cNvSpPr txBox="1"/>
          <p:nvPr>
            <p:ph idx="1" type="subTitle"/>
          </p:nvPr>
        </p:nvSpPr>
        <p:spPr>
          <a:xfrm>
            <a:off x="2917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1" name="Google Shape;281;p21"/>
          <p:cNvSpPr txBox="1"/>
          <p:nvPr>
            <p:ph idx="2" type="subTitle"/>
          </p:nvPr>
        </p:nvSpPr>
        <p:spPr>
          <a:xfrm>
            <a:off x="5485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2" name="Google Shape;282;p21"/>
          <p:cNvSpPr txBox="1"/>
          <p:nvPr>
            <p:ph idx="3" type="subTitle"/>
          </p:nvPr>
        </p:nvSpPr>
        <p:spPr>
          <a:xfrm>
            <a:off x="23635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3" name="Google Shape;283;p21"/>
          <p:cNvSpPr txBox="1"/>
          <p:nvPr>
            <p:ph idx="4" type="subTitle"/>
          </p:nvPr>
        </p:nvSpPr>
        <p:spPr>
          <a:xfrm>
            <a:off x="26203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4" name="Google Shape;284;p21"/>
          <p:cNvSpPr txBox="1"/>
          <p:nvPr>
            <p:ph idx="5" type="subTitle"/>
          </p:nvPr>
        </p:nvSpPr>
        <p:spPr>
          <a:xfrm>
            <a:off x="44353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5" name="Google Shape;285;p21"/>
          <p:cNvSpPr txBox="1"/>
          <p:nvPr>
            <p:ph idx="6" type="subTitle"/>
          </p:nvPr>
        </p:nvSpPr>
        <p:spPr>
          <a:xfrm>
            <a:off x="46921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
        <p:nvSpPr>
          <p:cNvPr id="286" name="Google Shape;286;p21"/>
          <p:cNvSpPr txBox="1"/>
          <p:nvPr>
            <p:ph idx="7" type="subTitle"/>
          </p:nvPr>
        </p:nvSpPr>
        <p:spPr>
          <a:xfrm>
            <a:off x="6507150" y="3364793"/>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800">
                <a:solidFill>
                  <a:schemeClr val="accent2"/>
                </a:solidFill>
                <a:latin typeface="Lilita One"/>
                <a:ea typeface="Lilita One"/>
                <a:cs typeface="Lilita One"/>
                <a:sym typeface="Lilita One"/>
              </a:defRPr>
            </a:lvl1pPr>
            <a:lvl2pPr lvl="1"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160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1600"/>
              </a:spcBef>
              <a:spcAft>
                <a:spcPts val="160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287" name="Google Shape;287;p21"/>
          <p:cNvSpPr txBox="1"/>
          <p:nvPr>
            <p:ph idx="8" type="subTitle"/>
          </p:nvPr>
        </p:nvSpPr>
        <p:spPr>
          <a:xfrm>
            <a:off x="6763950" y="3893775"/>
            <a:ext cx="1831500" cy="774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FFFF"/>
              </a:buClr>
              <a:buSzPts val="1800"/>
              <a:buNone/>
              <a:defRPr sz="1600">
                <a:solidFill>
                  <a:schemeClr val="accent1"/>
                </a:solidFill>
              </a:defRPr>
            </a:lvl1pPr>
            <a:lvl2pPr lvl="1" rtl="0" algn="ctr">
              <a:spcBef>
                <a:spcPts val="0"/>
              </a:spcBef>
              <a:spcAft>
                <a:spcPts val="0"/>
              </a:spcAft>
              <a:buClr>
                <a:srgbClr val="FFFFFF"/>
              </a:buClr>
              <a:buSzPts val="1400"/>
              <a:buNone/>
              <a:defRPr>
                <a:solidFill>
                  <a:srgbClr val="FFFFFF"/>
                </a:solidFill>
              </a:defRPr>
            </a:lvl2pPr>
            <a:lvl3pPr lvl="2" rtl="0" algn="ctr">
              <a:spcBef>
                <a:spcPts val="1600"/>
              </a:spcBef>
              <a:spcAft>
                <a:spcPts val="0"/>
              </a:spcAft>
              <a:buClr>
                <a:srgbClr val="FFFFFF"/>
              </a:buClr>
              <a:buSzPts val="1400"/>
              <a:buNone/>
              <a:defRPr>
                <a:solidFill>
                  <a:srgbClr val="FFFFFF"/>
                </a:solidFill>
              </a:defRPr>
            </a:lvl3pPr>
            <a:lvl4pPr lvl="3" rtl="0" algn="ctr">
              <a:spcBef>
                <a:spcPts val="1600"/>
              </a:spcBef>
              <a:spcAft>
                <a:spcPts val="0"/>
              </a:spcAft>
              <a:buClr>
                <a:srgbClr val="FFFFFF"/>
              </a:buClr>
              <a:buSzPts val="1400"/>
              <a:buNone/>
              <a:defRPr>
                <a:solidFill>
                  <a:srgbClr val="FFFFFF"/>
                </a:solidFill>
              </a:defRPr>
            </a:lvl4pPr>
            <a:lvl5pPr lvl="4" rtl="0" algn="ctr">
              <a:spcBef>
                <a:spcPts val="1600"/>
              </a:spcBef>
              <a:spcAft>
                <a:spcPts val="0"/>
              </a:spcAft>
              <a:buClr>
                <a:srgbClr val="FFFFFF"/>
              </a:buClr>
              <a:buSzPts val="1400"/>
              <a:buNone/>
              <a:defRPr>
                <a:solidFill>
                  <a:srgbClr val="FFFFFF"/>
                </a:solidFill>
              </a:defRPr>
            </a:lvl5pPr>
            <a:lvl6pPr lvl="5" rtl="0" algn="ctr">
              <a:spcBef>
                <a:spcPts val="1600"/>
              </a:spcBef>
              <a:spcAft>
                <a:spcPts val="0"/>
              </a:spcAft>
              <a:buClr>
                <a:srgbClr val="FFFFFF"/>
              </a:buClr>
              <a:buSzPts val="1400"/>
              <a:buNone/>
              <a:defRPr>
                <a:solidFill>
                  <a:srgbClr val="FFFFFF"/>
                </a:solidFill>
              </a:defRPr>
            </a:lvl6pPr>
            <a:lvl7pPr lvl="6" rtl="0" algn="ctr">
              <a:spcBef>
                <a:spcPts val="1600"/>
              </a:spcBef>
              <a:spcAft>
                <a:spcPts val="0"/>
              </a:spcAft>
              <a:buClr>
                <a:srgbClr val="FFFFFF"/>
              </a:buClr>
              <a:buSzPts val="1400"/>
              <a:buNone/>
              <a:defRPr>
                <a:solidFill>
                  <a:srgbClr val="FFFFFF"/>
                </a:solidFill>
              </a:defRPr>
            </a:lvl7pPr>
            <a:lvl8pPr lvl="7" rtl="0" algn="ctr">
              <a:spcBef>
                <a:spcPts val="1600"/>
              </a:spcBef>
              <a:spcAft>
                <a:spcPts val="0"/>
              </a:spcAft>
              <a:buClr>
                <a:srgbClr val="FFFFFF"/>
              </a:buClr>
              <a:buSzPts val="1400"/>
              <a:buNone/>
              <a:defRPr>
                <a:solidFill>
                  <a:srgbClr val="FFFFFF"/>
                </a:solidFill>
              </a:defRPr>
            </a:lvl8pPr>
            <a:lvl9pPr lvl="8" rtl="0" algn="ctr">
              <a:spcBef>
                <a:spcPts val="1600"/>
              </a:spcBef>
              <a:spcAft>
                <a:spcPts val="1600"/>
              </a:spcAft>
              <a:buClr>
                <a:srgbClr val="FFFFFF"/>
              </a:buClr>
              <a:buSzPts val="1400"/>
              <a:buNone/>
              <a:defRPr>
                <a:solidFill>
                  <a:srgbClr val="FFFFFF"/>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
    <p:bg>
      <p:bgPr>
        <a:solidFill>
          <a:schemeClr val="dk2"/>
        </a:solidFill>
      </p:bgPr>
    </p:bg>
    <p:spTree>
      <p:nvGrpSpPr>
        <p:cNvPr id="288" name="Shape 288"/>
        <p:cNvGrpSpPr/>
        <p:nvPr/>
      </p:nvGrpSpPr>
      <p:grpSpPr>
        <a:xfrm>
          <a:off x="0" y="0"/>
          <a:ext cx="0" cy="0"/>
          <a:chOff x="0" y="0"/>
          <a:chExt cx="0" cy="0"/>
        </a:xfrm>
      </p:grpSpPr>
      <p:grpSp>
        <p:nvGrpSpPr>
          <p:cNvPr id="289" name="Google Shape;289;p22"/>
          <p:cNvGrpSpPr/>
          <p:nvPr/>
        </p:nvGrpSpPr>
        <p:grpSpPr>
          <a:xfrm flipH="1" rot="-899857">
            <a:off x="209708" y="1648662"/>
            <a:ext cx="1711973" cy="1846180"/>
            <a:chOff x="-3361711" y="308336"/>
            <a:chExt cx="3987600" cy="4300200"/>
          </a:xfrm>
        </p:grpSpPr>
        <p:grpSp>
          <p:nvGrpSpPr>
            <p:cNvPr id="290" name="Google Shape;290;p22"/>
            <p:cNvGrpSpPr/>
            <p:nvPr/>
          </p:nvGrpSpPr>
          <p:grpSpPr>
            <a:xfrm>
              <a:off x="-3361711" y="308336"/>
              <a:ext cx="3987600" cy="4300200"/>
              <a:chOff x="-2571136" y="421611"/>
              <a:chExt cx="3987600" cy="4300200"/>
            </a:xfrm>
          </p:grpSpPr>
          <p:sp>
            <p:nvSpPr>
              <p:cNvPr id="291" name="Google Shape;291;p2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22"/>
              <p:cNvGrpSpPr/>
              <p:nvPr/>
            </p:nvGrpSpPr>
            <p:grpSpPr>
              <a:xfrm>
                <a:off x="-2206074" y="809586"/>
                <a:ext cx="3257475" cy="3524250"/>
                <a:chOff x="-2206074" y="819150"/>
                <a:chExt cx="3257475" cy="3524250"/>
              </a:xfrm>
            </p:grpSpPr>
            <p:grpSp>
              <p:nvGrpSpPr>
                <p:cNvPr id="293" name="Google Shape;293;p22"/>
                <p:cNvGrpSpPr/>
                <p:nvPr/>
              </p:nvGrpSpPr>
              <p:grpSpPr>
                <a:xfrm>
                  <a:off x="-2206074" y="819150"/>
                  <a:ext cx="3257475" cy="981000"/>
                  <a:chOff x="-2209800" y="819150"/>
                  <a:chExt cx="3257475" cy="981000"/>
                </a:xfrm>
              </p:grpSpPr>
              <p:sp>
                <p:nvSpPr>
                  <p:cNvPr id="294" name="Google Shape;294;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 name="Google Shape;296;p22"/>
                <p:cNvGrpSpPr/>
                <p:nvPr/>
              </p:nvGrpSpPr>
              <p:grpSpPr>
                <a:xfrm>
                  <a:off x="-2206074" y="3362400"/>
                  <a:ext cx="3257475" cy="981000"/>
                  <a:chOff x="-2209800" y="819150"/>
                  <a:chExt cx="3257475" cy="981000"/>
                </a:xfrm>
              </p:grpSpPr>
              <p:sp>
                <p:nvSpPr>
                  <p:cNvPr id="297" name="Google Shape;297;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99" name="Google Shape;299;p22"/>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 name="Google Shape;300;p22"/>
          <p:cNvGrpSpPr/>
          <p:nvPr/>
        </p:nvGrpSpPr>
        <p:grpSpPr>
          <a:xfrm rot="899857">
            <a:off x="7222308" y="1648662"/>
            <a:ext cx="1711973" cy="1846180"/>
            <a:chOff x="-2571136" y="421611"/>
            <a:chExt cx="3987600" cy="4300200"/>
          </a:xfrm>
        </p:grpSpPr>
        <p:sp>
          <p:nvSpPr>
            <p:cNvPr id="301" name="Google Shape;301;p2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22"/>
            <p:cNvGrpSpPr/>
            <p:nvPr/>
          </p:nvGrpSpPr>
          <p:grpSpPr>
            <a:xfrm>
              <a:off x="-2206074" y="809586"/>
              <a:ext cx="3257475" cy="3524250"/>
              <a:chOff x="-2206074" y="819150"/>
              <a:chExt cx="3257475" cy="3524250"/>
            </a:xfrm>
          </p:grpSpPr>
          <p:grpSp>
            <p:nvGrpSpPr>
              <p:cNvPr id="303" name="Google Shape;303;p22"/>
              <p:cNvGrpSpPr/>
              <p:nvPr/>
            </p:nvGrpSpPr>
            <p:grpSpPr>
              <a:xfrm>
                <a:off x="-2206074" y="819150"/>
                <a:ext cx="3257475" cy="981000"/>
                <a:chOff x="-2209800" y="819150"/>
                <a:chExt cx="3257475" cy="981000"/>
              </a:xfrm>
            </p:grpSpPr>
            <p:sp>
              <p:nvSpPr>
                <p:cNvPr id="304" name="Google Shape;304;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 name="Google Shape;306;p22"/>
              <p:cNvGrpSpPr/>
              <p:nvPr/>
            </p:nvGrpSpPr>
            <p:grpSpPr>
              <a:xfrm>
                <a:off x="-2206074" y="3362400"/>
                <a:ext cx="3257475" cy="981000"/>
                <a:chOff x="-2209800" y="819150"/>
                <a:chExt cx="3257475" cy="981000"/>
              </a:xfrm>
            </p:grpSpPr>
            <p:sp>
              <p:nvSpPr>
                <p:cNvPr id="307" name="Google Shape;307;p22"/>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2"/>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TITLE_AND_DESCRIPTION_1_1">
    <p:bg>
      <p:bgPr>
        <a:solidFill>
          <a:schemeClr val="lt1"/>
        </a:solidFill>
      </p:bgPr>
    </p:bg>
    <p:spTree>
      <p:nvGrpSpPr>
        <p:cNvPr id="309" name="Shape 309"/>
        <p:cNvGrpSpPr/>
        <p:nvPr/>
      </p:nvGrpSpPr>
      <p:grpSpPr>
        <a:xfrm>
          <a:off x="0" y="0"/>
          <a:ext cx="0" cy="0"/>
          <a:chOff x="0" y="0"/>
          <a:chExt cx="0" cy="0"/>
        </a:xfrm>
      </p:grpSpPr>
      <p:grpSp>
        <p:nvGrpSpPr>
          <p:cNvPr id="310" name="Google Shape;310;p23"/>
          <p:cNvGrpSpPr/>
          <p:nvPr/>
        </p:nvGrpSpPr>
        <p:grpSpPr>
          <a:xfrm rot="899857">
            <a:off x="7222308" y="1648662"/>
            <a:ext cx="1711973" cy="1846180"/>
            <a:chOff x="-3361711" y="308336"/>
            <a:chExt cx="3987600" cy="4300200"/>
          </a:xfrm>
        </p:grpSpPr>
        <p:grpSp>
          <p:nvGrpSpPr>
            <p:cNvPr id="311" name="Google Shape;311;p23"/>
            <p:cNvGrpSpPr/>
            <p:nvPr/>
          </p:nvGrpSpPr>
          <p:grpSpPr>
            <a:xfrm>
              <a:off x="-3361711" y="308336"/>
              <a:ext cx="3987600" cy="4300200"/>
              <a:chOff x="-2571136" y="421611"/>
              <a:chExt cx="3987600" cy="4300200"/>
            </a:xfrm>
          </p:grpSpPr>
          <p:sp>
            <p:nvSpPr>
              <p:cNvPr id="312" name="Google Shape;312;p23"/>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 name="Google Shape;313;p23"/>
              <p:cNvGrpSpPr/>
              <p:nvPr/>
            </p:nvGrpSpPr>
            <p:grpSpPr>
              <a:xfrm>
                <a:off x="-2206074" y="809586"/>
                <a:ext cx="3257475" cy="3524250"/>
                <a:chOff x="-2206074" y="819150"/>
                <a:chExt cx="3257475" cy="3524250"/>
              </a:xfrm>
            </p:grpSpPr>
            <p:grpSp>
              <p:nvGrpSpPr>
                <p:cNvPr id="314" name="Google Shape;314;p23"/>
                <p:cNvGrpSpPr/>
                <p:nvPr/>
              </p:nvGrpSpPr>
              <p:grpSpPr>
                <a:xfrm>
                  <a:off x="-2206074" y="819150"/>
                  <a:ext cx="3257475" cy="981000"/>
                  <a:chOff x="-2209800" y="819150"/>
                  <a:chExt cx="3257475" cy="981000"/>
                </a:xfrm>
              </p:grpSpPr>
              <p:sp>
                <p:nvSpPr>
                  <p:cNvPr id="315" name="Google Shape;315;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23"/>
                <p:cNvGrpSpPr/>
                <p:nvPr/>
              </p:nvGrpSpPr>
              <p:grpSpPr>
                <a:xfrm>
                  <a:off x="-2206074" y="3362400"/>
                  <a:ext cx="3257475" cy="981000"/>
                  <a:chOff x="-2209800" y="819150"/>
                  <a:chExt cx="3257475" cy="981000"/>
                </a:xfrm>
              </p:grpSpPr>
              <p:sp>
                <p:nvSpPr>
                  <p:cNvPr id="318" name="Google Shape;318;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20" name="Google Shape;320;p23"/>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 name="Google Shape;321;p23"/>
          <p:cNvGrpSpPr/>
          <p:nvPr/>
        </p:nvGrpSpPr>
        <p:grpSpPr>
          <a:xfrm flipH="1" rot="-899857">
            <a:off x="209708" y="1648662"/>
            <a:ext cx="1711973" cy="1846180"/>
            <a:chOff x="-2571136" y="421611"/>
            <a:chExt cx="3987600" cy="4300200"/>
          </a:xfrm>
        </p:grpSpPr>
        <p:sp>
          <p:nvSpPr>
            <p:cNvPr id="322" name="Google Shape;322;p23"/>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 name="Google Shape;323;p23"/>
            <p:cNvGrpSpPr/>
            <p:nvPr/>
          </p:nvGrpSpPr>
          <p:grpSpPr>
            <a:xfrm>
              <a:off x="-2206074" y="809586"/>
              <a:ext cx="3257475" cy="3524250"/>
              <a:chOff x="-2206074" y="819150"/>
              <a:chExt cx="3257475" cy="3524250"/>
            </a:xfrm>
          </p:grpSpPr>
          <p:grpSp>
            <p:nvGrpSpPr>
              <p:cNvPr id="324" name="Google Shape;324;p23"/>
              <p:cNvGrpSpPr/>
              <p:nvPr/>
            </p:nvGrpSpPr>
            <p:grpSpPr>
              <a:xfrm>
                <a:off x="-2206074" y="819150"/>
                <a:ext cx="3257475" cy="981000"/>
                <a:chOff x="-2209800" y="819150"/>
                <a:chExt cx="3257475" cy="981000"/>
              </a:xfrm>
            </p:grpSpPr>
            <p:sp>
              <p:nvSpPr>
                <p:cNvPr id="325" name="Google Shape;325;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 name="Google Shape;327;p23"/>
              <p:cNvGrpSpPr/>
              <p:nvPr/>
            </p:nvGrpSpPr>
            <p:grpSpPr>
              <a:xfrm>
                <a:off x="-2206074" y="3362400"/>
                <a:ext cx="3257475" cy="981000"/>
                <a:chOff x="-2209800" y="819150"/>
                <a:chExt cx="3257475" cy="981000"/>
              </a:xfrm>
            </p:grpSpPr>
            <p:sp>
              <p:nvSpPr>
                <p:cNvPr id="328" name="Google Shape;328;p2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1">
    <p:bg>
      <p:bgPr>
        <a:solidFill>
          <a:schemeClr val="lt2"/>
        </a:solidFill>
      </p:bgPr>
    </p:bg>
    <p:spTree>
      <p:nvGrpSpPr>
        <p:cNvPr id="330" name="Shape 330"/>
        <p:cNvGrpSpPr/>
        <p:nvPr/>
      </p:nvGrpSpPr>
      <p:grpSpPr>
        <a:xfrm>
          <a:off x="0" y="0"/>
          <a:ext cx="0" cy="0"/>
          <a:chOff x="0" y="0"/>
          <a:chExt cx="0" cy="0"/>
        </a:xfrm>
      </p:grpSpPr>
      <p:grpSp>
        <p:nvGrpSpPr>
          <p:cNvPr id="331" name="Google Shape;331;p24"/>
          <p:cNvGrpSpPr/>
          <p:nvPr/>
        </p:nvGrpSpPr>
        <p:grpSpPr>
          <a:xfrm rot="899857">
            <a:off x="7222308" y="1648662"/>
            <a:ext cx="1711973" cy="1846180"/>
            <a:chOff x="-3361711" y="308336"/>
            <a:chExt cx="3987600" cy="4300200"/>
          </a:xfrm>
        </p:grpSpPr>
        <p:grpSp>
          <p:nvGrpSpPr>
            <p:cNvPr id="332" name="Google Shape;332;p24"/>
            <p:cNvGrpSpPr/>
            <p:nvPr/>
          </p:nvGrpSpPr>
          <p:grpSpPr>
            <a:xfrm>
              <a:off x="-3361711" y="308336"/>
              <a:ext cx="3987600" cy="4300200"/>
              <a:chOff x="-2571136" y="421611"/>
              <a:chExt cx="3987600" cy="4300200"/>
            </a:xfrm>
          </p:grpSpPr>
          <p:sp>
            <p:nvSpPr>
              <p:cNvPr id="333" name="Google Shape;333;p24"/>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 name="Google Shape;334;p24"/>
              <p:cNvGrpSpPr/>
              <p:nvPr/>
            </p:nvGrpSpPr>
            <p:grpSpPr>
              <a:xfrm>
                <a:off x="-2206074" y="809586"/>
                <a:ext cx="3257475" cy="3524250"/>
                <a:chOff x="-2206074" y="819150"/>
                <a:chExt cx="3257475" cy="3524250"/>
              </a:xfrm>
            </p:grpSpPr>
            <p:grpSp>
              <p:nvGrpSpPr>
                <p:cNvPr id="335" name="Google Shape;335;p24"/>
                <p:cNvGrpSpPr/>
                <p:nvPr/>
              </p:nvGrpSpPr>
              <p:grpSpPr>
                <a:xfrm>
                  <a:off x="-2206074" y="819150"/>
                  <a:ext cx="3257475" cy="981000"/>
                  <a:chOff x="-2209800" y="819150"/>
                  <a:chExt cx="3257475" cy="981000"/>
                </a:xfrm>
              </p:grpSpPr>
              <p:sp>
                <p:nvSpPr>
                  <p:cNvPr id="336" name="Google Shape;336;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24"/>
                <p:cNvGrpSpPr/>
                <p:nvPr/>
              </p:nvGrpSpPr>
              <p:grpSpPr>
                <a:xfrm>
                  <a:off x="-2206074" y="3362400"/>
                  <a:ext cx="3257475" cy="981000"/>
                  <a:chOff x="-2209800" y="819150"/>
                  <a:chExt cx="3257475" cy="981000"/>
                </a:xfrm>
              </p:grpSpPr>
              <p:sp>
                <p:nvSpPr>
                  <p:cNvPr id="339" name="Google Shape;339;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41" name="Google Shape;341;p24"/>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 name="Google Shape;342;p24"/>
          <p:cNvGrpSpPr/>
          <p:nvPr/>
        </p:nvGrpSpPr>
        <p:grpSpPr>
          <a:xfrm flipH="1" rot="-899857">
            <a:off x="209708" y="1648662"/>
            <a:ext cx="1711973" cy="1846180"/>
            <a:chOff x="-2571136" y="421611"/>
            <a:chExt cx="3987600" cy="4300200"/>
          </a:xfrm>
        </p:grpSpPr>
        <p:sp>
          <p:nvSpPr>
            <p:cNvPr id="343" name="Google Shape;343;p24"/>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 name="Google Shape;344;p24"/>
            <p:cNvGrpSpPr/>
            <p:nvPr/>
          </p:nvGrpSpPr>
          <p:grpSpPr>
            <a:xfrm>
              <a:off x="-2206074" y="809586"/>
              <a:ext cx="3257475" cy="3524250"/>
              <a:chOff x="-2206074" y="819150"/>
              <a:chExt cx="3257475" cy="3524250"/>
            </a:xfrm>
          </p:grpSpPr>
          <p:grpSp>
            <p:nvGrpSpPr>
              <p:cNvPr id="345" name="Google Shape;345;p24"/>
              <p:cNvGrpSpPr/>
              <p:nvPr/>
            </p:nvGrpSpPr>
            <p:grpSpPr>
              <a:xfrm>
                <a:off x="-2206074" y="819150"/>
                <a:ext cx="3257475" cy="981000"/>
                <a:chOff x="-2209800" y="819150"/>
                <a:chExt cx="3257475" cy="981000"/>
              </a:xfrm>
            </p:grpSpPr>
            <p:sp>
              <p:nvSpPr>
                <p:cNvPr id="346" name="Google Shape;346;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 name="Google Shape;348;p24"/>
              <p:cNvGrpSpPr/>
              <p:nvPr/>
            </p:nvGrpSpPr>
            <p:grpSpPr>
              <a:xfrm>
                <a:off x="-2206074" y="3362400"/>
                <a:ext cx="3257475" cy="981000"/>
                <a:chOff x="-2209800" y="819150"/>
                <a:chExt cx="3257475" cy="981000"/>
              </a:xfrm>
            </p:grpSpPr>
            <p:sp>
              <p:nvSpPr>
                <p:cNvPr id="349" name="Google Shape;349;p24"/>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4"/>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354" name="Shape 354"/>
        <p:cNvGrpSpPr/>
        <p:nvPr/>
      </p:nvGrpSpPr>
      <p:grpSpPr>
        <a:xfrm>
          <a:off x="0" y="0"/>
          <a:ext cx="0" cy="0"/>
          <a:chOff x="0" y="0"/>
          <a:chExt cx="0" cy="0"/>
        </a:xfrm>
      </p:grpSpPr>
      <p:sp>
        <p:nvSpPr>
          <p:cNvPr id="355" name="Google Shape;355;p26"/>
          <p:cNvSpPr txBox="1"/>
          <p:nvPr>
            <p:ph type="ctrTitle"/>
          </p:nvPr>
        </p:nvSpPr>
        <p:spPr>
          <a:xfrm>
            <a:off x="716625" y="874625"/>
            <a:ext cx="3760200" cy="2825400"/>
          </a:xfrm>
          <a:prstGeom prst="rect">
            <a:avLst/>
          </a:prstGeom>
        </p:spPr>
        <p:txBody>
          <a:bodyPr anchorCtr="0" anchor="ctr" bIns="91425" lIns="91425" spcFirstLastPara="1" rIns="91425" wrap="square" tIns="91425">
            <a:noAutofit/>
          </a:bodyPr>
          <a:lstStyle>
            <a:lvl1pPr lvl="0" rtl="0" algn="l">
              <a:lnSpc>
                <a:spcPct val="80000"/>
              </a:lnSpc>
              <a:spcBef>
                <a:spcPts val="0"/>
              </a:spcBef>
              <a:spcAft>
                <a:spcPts val="0"/>
              </a:spcAft>
              <a:buClr>
                <a:srgbClr val="FFFFFF"/>
              </a:buClr>
              <a:buSzPts val="6000"/>
              <a:buNone/>
              <a:defRPr sz="7200">
                <a:solidFill>
                  <a:schemeClr val="accent1"/>
                </a:solidFill>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356" name="Google Shape;356;p26"/>
          <p:cNvSpPr txBox="1"/>
          <p:nvPr>
            <p:ph idx="1" type="subTitle"/>
          </p:nvPr>
        </p:nvSpPr>
        <p:spPr>
          <a:xfrm>
            <a:off x="716625" y="3724988"/>
            <a:ext cx="2426700" cy="696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291F4D"/>
              </a:buClr>
              <a:buSzPts val="1600"/>
              <a:buFont typeface="Source Sans Pro"/>
              <a:buNone/>
              <a:defRPr sz="1800">
                <a:solidFill>
                  <a:schemeClr val="accent1"/>
                </a:solidFill>
              </a:defRPr>
            </a:lvl1pPr>
            <a:lvl2pPr lvl="1"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2pPr>
            <a:lvl3pPr lvl="2"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3pPr>
            <a:lvl4pPr lvl="3"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4pPr>
            <a:lvl5pPr lvl="4"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5pPr>
            <a:lvl6pPr lvl="5"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6pPr>
            <a:lvl7pPr lvl="6"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7pPr>
            <a:lvl8pPr lvl="7"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8pPr>
            <a:lvl9pPr lvl="8"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9pPr>
          </a:lstStyle>
          <a:p/>
        </p:txBody>
      </p:sp>
      <p:sp>
        <p:nvSpPr>
          <p:cNvPr id="357" name="Google Shape;357;p26"/>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
        <p:nvSpPr>
          <p:cNvPr id="358" name="Google Shape;358;p26"/>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359" name="Shape 359"/>
        <p:cNvGrpSpPr/>
        <p:nvPr/>
      </p:nvGrpSpPr>
      <p:grpSpPr>
        <a:xfrm>
          <a:off x="0" y="0"/>
          <a:ext cx="0" cy="0"/>
          <a:chOff x="0" y="0"/>
          <a:chExt cx="0" cy="0"/>
        </a:xfrm>
      </p:grpSpPr>
      <p:grpSp>
        <p:nvGrpSpPr>
          <p:cNvPr id="360" name="Google Shape;360;p27"/>
          <p:cNvGrpSpPr/>
          <p:nvPr/>
        </p:nvGrpSpPr>
        <p:grpSpPr>
          <a:xfrm flipH="1">
            <a:off x="4179311" y="-21003"/>
            <a:ext cx="4964700" cy="5185500"/>
            <a:chOff x="4227036" y="7547"/>
            <a:chExt cx="4964700" cy="5185500"/>
          </a:xfrm>
        </p:grpSpPr>
        <p:sp>
          <p:nvSpPr>
            <p:cNvPr id="361" name="Google Shape;361;p27"/>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 name="Google Shape;362;p27"/>
            <p:cNvGrpSpPr/>
            <p:nvPr/>
          </p:nvGrpSpPr>
          <p:grpSpPr>
            <a:xfrm flipH="1" rot="-899960">
              <a:off x="5080682" y="838252"/>
              <a:ext cx="3257378" cy="3524145"/>
              <a:chOff x="-2206074" y="819150"/>
              <a:chExt cx="3257475" cy="3524250"/>
            </a:xfrm>
          </p:grpSpPr>
          <p:grpSp>
            <p:nvGrpSpPr>
              <p:cNvPr id="363" name="Google Shape;363;p27"/>
              <p:cNvGrpSpPr/>
              <p:nvPr/>
            </p:nvGrpSpPr>
            <p:grpSpPr>
              <a:xfrm>
                <a:off x="-2206074" y="819150"/>
                <a:ext cx="3257475" cy="981000"/>
                <a:chOff x="-2209800" y="819150"/>
                <a:chExt cx="3257475" cy="981000"/>
              </a:xfrm>
            </p:grpSpPr>
            <p:sp>
              <p:nvSpPr>
                <p:cNvPr id="364" name="Google Shape;364;p2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27"/>
              <p:cNvGrpSpPr/>
              <p:nvPr/>
            </p:nvGrpSpPr>
            <p:grpSpPr>
              <a:xfrm>
                <a:off x="-2206074" y="3362400"/>
                <a:ext cx="3257475" cy="981000"/>
                <a:chOff x="-2209800" y="819150"/>
                <a:chExt cx="3257475" cy="981000"/>
              </a:xfrm>
            </p:grpSpPr>
            <p:sp>
              <p:nvSpPr>
                <p:cNvPr id="367" name="Google Shape;367;p2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69" name="Google Shape;369;p27"/>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370" name="Google Shape;370;p27"/>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20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1" name="Google Shape;371;p27"/>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solidFill>
                  <a:schemeClr val="accen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372" name="Shape 372"/>
        <p:cNvGrpSpPr/>
        <p:nvPr/>
      </p:nvGrpSpPr>
      <p:grpSpPr>
        <a:xfrm>
          <a:off x="0" y="0"/>
          <a:ext cx="0" cy="0"/>
          <a:chOff x="0" y="0"/>
          <a:chExt cx="0" cy="0"/>
        </a:xfrm>
      </p:grpSpPr>
      <p:grpSp>
        <p:nvGrpSpPr>
          <p:cNvPr id="373" name="Google Shape;373;p28"/>
          <p:cNvGrpSpPr/>
          <p:nvPr/>
        </p:nvGrpSpPr>
        <p:grpSpPr>
          <a:xfrm rot="899857">
            <a:off x="7222308" y="190062"/>
            <a:ext cx="1711973" cy="1846180"/>
            <a:chOff x="-3361711" y="308336"/>
            <a:chExt cx="3987600" cy="4300200"/>
          </a:xfrm>
        </p:grpSpPr>
        <p:grpSp>
          <p:nvGrpSpPr>
            <p:cNvPr id="374" name="Google Shape;374;p28"/>
            <p:cNvGrpSpPr/>
            <p:nvPr/>
          </p:nvGrpSpPr>
          <p:grpSpPr>
            <a:xfrm>
              <a:off x="-3361711" y="308336"/>
              <a:ext cx="3987600" cy="4300200"/>
              <a:chOff x="-2571136" y="421611"/>
              <a:chExt cx="3987600" cy="4300200"/>
            </a:xfrm>
          </p:grpSpPr>
          <p:sp>
            <p:nvSpPr>
              <p:cNvPr id="375" name="Google Shape;375;p2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 name="Google Shape;376;p28"/>
              <p:cNvGrpSpPr/>
              <p:nvPr/>
            </p:nvGrpSpPr>
            <p:grpSpPr>
              <a:xfrm>
                <a:off x="-2206074" y="809586"/>
                <a:ext cx="3257475" cy="3524250"/>
                <a:chOff x="-2206074" y="819150"/>
                <a:chExt cx="3257475" cy="3524250"/>
              </a:xfrm>
            </p:grpSpPr>
            <p:grpSp>
              <p:nvGrpSpPr>
                <p:cNvPr id="377" name="Google Shape;377;p28"/>
                <p:cNvGrpSpPr/>
                <p:nvPr/>
              </p:nvGrpSpPr>
              <p:grpSpPr>
                <a:xfrm>
                  <a:off x="-2206074" y="819150"/>
                  <a:ext cx="3257475" cy="981000"/>
                  <a:chOff x="-2209800" y="819150"/>
                  <a:chExt cx="3257475" cy="981000"/>
                </a:xfrm>
              </p:grpSpPr>
              <p:sp>
                <p:nvSpPr>
                  <p:cNvPr id="378" name="Google Shape;378;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 name="Google Shape;380;p28"/>
                <p:cNvGrpSpPr/>
                <p:nvPr/>
              </p:nvGrpSpPr>
              <p:grpSpPr>
                <a:xfrm>
                  <a:off x="-2206074" y="3362400"/>
                  <a:ext cx="3257475" cy="981000"/>
                  <a:chOff x="-2209800" y="819150"/>
                  <a:chExt cx="3257475" cy="981000"/>
                </a:xfrm>
              </p:grpSpPr>
              <p:sp>
                <p:nvSpPr>
                  <p:cNvPr id="381" name="Google Shape;381;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83" name="Google Shape;383;p2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28"/>
          <p:cNvGrpSpPr/>
          <p:nvPr/>
        </p:nvGrpSpPr>
        <p:grpSpPr>
          <a:xfrm flipH="1" rot="-899857">
            <a:off x="209708" y="3107262"/>
            <a:ext cx="1711973" cy="1846180"/>
            <a:chOff x="-2571136" y="421611"/>
            <a:chExt cx="3987600" cy="4300200"/>
          </a:xfrm>
        </p:grpSpPr>
        <p:sp>
          <p:nvSpPr>
            <p:cNvPr id="385" name="Google Shape;385;p2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28"/>
            <p:cNvGrpSpPr/>
            <p:nvPr/>
          </p:nvGrpSpPr>
          <p:grpSpPr>
            <a:xfrm>
              <a:off x="-2206074" y="809586"/>
              <a:ext cx="3257475" cy="3524250"/>
              <a:chOff x="-2206074" y="819150"/>
              <a:chExt cx="3257475" cy="3524250"/>
            </a:xfrm>
          </p:grpSpPr>
          <p:grpSp>
            <p:nvGrpSpPr>
              <p:cNvPr id="387" name="Google Shape;387;p28"/>
              <p:cNvGrpSpPr/>
              <p:nvPr/>
            </p:nvGrpSpPr>
            <p:grpSpPr>
              <a:xfrm>
                <a:off x="-2206074" y="819150"/>
                <a:ext cx="3257475" cy="981000"/>
                <a:chOff x="-2209800" y="819150"/>
                <a:chExt cx="3257475" cy="981000"/>
              </a:xfrm>
            </p:grpSpPr>
            <p:sp>
              <p:nvSpPr>
                <p:cNvPr id="388" name="Google Shape;388;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 name="Google Shape;390;p28"/>
              <p:cNvGrpSpPr/>
              <p:nvPr/>
            </p:nvGrpSpPr>
            <p:grpSpPr>
              <a:xfrm>
                <a:off x="-2206074" y="3362400"/>
                <a:ext cx="3257475" cy="981000"/>
                <a:chOff x="-2209800" y="819150"/>
                <a:chExt cx="3257475" cy="981000"/>
              </a:xfrm>
            </p:grpSpPr>
            <p:sp>
              <p:nvSpPr>
                <p:cNvPr id="391" name="Google Shape;391;p2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93" name="Google Shape;393;p28"/>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34343"/>
              </a:buClr>
              <a:buSzPts val="1200"/>
              <a:buFont typeface="Roboto Condensed"/>
              <a:buAutoNum type="arabicPeriod"/>
              <a:defRPr sz="1200"/>
            </a:lvl1pPr>
            <a:lvl2pPr lvl="1" rtl="0">
              <a:spcBef>
                <a:spcPts val="0"/>
              </a:spcBef>
              <a:spcAft>
                <a:spcPts val="0"/>
              </a:spcAft>
              <a:buClr>
                <a:srgbClr val="434343"/>
              </a:buClr>
              <a:buSzPts val="1200"/>
              <a:buFont typeface="Roboto Condensed Light"/>
              <a:buAutoNum type="alphaLcPeriod"/>
              <a:defRPr sz="1000"/>
            </a:lvl2pPr>
            <a:lvl3pPr lvl="2" rtl="0">
              <a:spcBef>
                <a:spcPts val="0"/>
              </a:spcBef>
              <a:spcAft>
                <a:spcPts val="0"/>
              </a:spcAft>
              <a:buClr>
                <a:srgbClr val="434343"/>
              </a:buClr>
              <a:buSzPts val="1200"/>
              <a:buFont typeface="Roboto Condensed Light"/>
              <a:buAutoNum type="romanLcPeriod"/>
              <a:defRPr sz="1000"/>
            </a:lvl3pPr>
            <a:lvl4pPr lvl="3" rtl="0">
              <a:spcBef>
                <a:spcPts val="0"/>
              </a:spcBef>
              <a:spcAft>
                <a:spcPts val="0"/>
              </a:spcAft>
              <a:buClr>
                <a:srgbClr val="434343"/>
              </a:buClr>
              <a:buSzPts val="1200"/>
              <a:buFont typeface="Roboto Condensed Light"/>
              <a:buAutoNum type="arabicPeriod"/>
              <a:defRPr sz="1000"/>
            </a:lvl4pPr>
            <a:lvl5pPr lvl="4" rtl="0">
              <a:spcBef>
                <a:spcPts val="0"/>
              </a:spcBef>
              <a:spcAft>
                <a:spcPts val="0"/>
              </a:spcAft>
              <a:buClr>
                <a:srgbClr val="434343"/>
              </a:buClr>
              <a:buSzPts val="1200"/>
              <a:buFont typeface="Roboto Condensed Light"/>
              <a:buAutoNum type="alphaLcPeriod"/>
              <a:defRPr sz="1000"/>
            </a:lvl5pPr>
            <a:lvl6pPr lvl="5" rtl="0">
              <a:spcBef>
                <a:spcPts val="0"/>
              </a:spcBef>
              <a:spcAft>
                <a:spcPts val="0"/>
              </a:spcAft>
              <a:buClr>
                <a:srgbClr val="434343"/>
              </a:buClr>
              <a:buSzPts val="1200"/>
              <a:buFont typeface="Roboto Condensed Light"/>
              <a:buAutoNum type="romanLcPeriod"/>
              <a:defRPr sz="1000"/>
            </a:lvl6pPr>
            <a:lvl7pPr lvl="6" rtl="0">
              <a:spcBef>
                <a:spcPts val="0"/>
              </a:spcBef>
              <a:spcAft>
                <a:spcPts val="0"/>
              </a:spcAft>
              <a:buClr>
                <a:srgbClr val="434343"/>
              </a:buClr>
              <a:buSzPts val="1200"/>
              <a:buFont typeface="Roboto Condensed Light"/>
              <a:buAutoNum type="arabicPeriod"/>
              <a:defRPr sz="1000"/>
            </a:lvl7pPr>
            <a:lvl8pPr lvl="7" rtl="0">
              <a:spcBef>
                <a:spcPts val="0"/>
              </a:spcBef>
              <a:spcAft>
                <a:spcPts val="0"/>
              </a:spcAft>
              <a:buClr>
                <a:srgbClr val="434343"/>
              </a:buClr>
              <a:buSzPts val="1200"/>
              <a:buFont typeface="Roboto Condensed Light"/>
              <a:buAutoNum type="alphaLcPeriod"/>
              <a:defRPr sz="1000"/>
            </a:lvl8pPr>
            <a:lvl9pPr lvl="8" rtl="0">
              <a:spcBef>
                <a:spcPts val="0"/>
              </a:spcBef>
              <a:spcAft>
                <a:spcPts val="0"/>
              </a:spcAft>
              <a:buClr>
                <a:srgbClr val="434343"/>
              </a:buClr>
              <a:buSzPts val="1200"/>
              <a:buFont typeface="Roboto Condensed Light"/>
              <a:buAutoNum type="romanLcPeriod"/>
              <a:defRPr sz="1000"/>
            </a:lvl9pPr>
          </a:lstStyle>
          <a:p/>
        </p:txBody>
      </p:sp>
      <p:sp>
        <p:nvSpPr>
          <p:cNvPr id="394" name="Google Shape;394;p28"/>
          <p:cNvSpPr txBox="1"/>
          <p:nvPr>
            <p:ph type="title"/>
          </p:nvPr>
        </p:nvSpPr>
        <p:spPr>
          <a:xfrm>
            <a:off x="720000" y="540000"/>
            <a:ext cx="7704000" cy="460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395" name="Shape 395"/>
        <p:cNvGrpSpPr/>
        <p:nvPr/>
      </p:nvGrpSpPr>
      <p:grpSpPr>
        <a:xfrm>
          <a:off x="0" y="0"/>
          <a:ext cx="0" cy="0"/>
          <a:chOff x="0" y="0"/>
          <a:chExt cx="0" cy="0"/>
        </a:xfrm>
      </p:grpSpPr>
      <p:grpSp>
        <p:nvGrpSpPr>
          <p:cNvPr id="396" name="Google Shape;396;p29"/>
          <p:cNvGrpSpPr/>
          <p:nvPr/>
        </p:nvGrpSpPr>
        <p:grpSpPr>
          <a:xfrm>
            <a:off x="7012442" y="2917210"/>
            <a:ext cx="2131500" cy="2226300"/>
            <a:chOff x="7012442" y="2917195"/>
            <a:chExt cx="2131500" cy="2226300"/>
          </a:xfrm>
        </p:grpSpPr>
        <p:sp>
          <p:nvSpPr>
            <p:cNvPr id="397" name="Google Shape;397;p29"/>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9"/>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 name="Google Shape;399;p29"/>
          <p:cNvGrpSpPr/>
          <p:nvPr/>
        </p:nvGrpSpPr>
        <p:grpSpPr>
          <a:xfrm>
            <a:off x="47" y="10"/>
            <a:ext cx="2131500" cy="2226300"/>
            <a:chOff x="47" y="-5"/>
            <a:chExt cx="2131500" cy="2226300"/>
          </a:xfrm>
        </p:grpSpPr>
        <p:sp>
          <p:nvSpPr>
            <p:cNvPr id="400" name="Google Shape;400;p29"/>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 name="Google Shape;401;p29"/>
            <p:cNvGrpSpPr/>
            <p:nvPr/>
          </p:nvGrpSpPr>
          <p:grpSpPr>
            <a:xfrm flipH="1" rot="-899857">
              <a:off x="366438" y="356630"/>
              <a:ext cx="1398513" cy="1513046"/>
              <a:chOff x="-2206074" y="819150"/>
              <a:chExt cx="3257475" cy="3524250"/>
            </a:xfrm>
          </p:grpSpPr>
          <p:sp>
            <p:nvSpPr>
              <p:cNvPr id="402" name="Google Shape;402;p29"/>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9"/>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 name="Google Shape;404;p29"/>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 name="Google Shape;405;p29"/>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406" name="Google Shape;406;p29"/>
          <p:cNvSpPr txBox="1"/>
          <p:nvPr>
            <p:ph idx="1" type="subTitle"/>
          </p:nvPr>
        </p:nvSpPr>
        <p:spPr>
          <a:xfrm>
            <a:off x="13826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407" name="Google Shape;407;p29"/>
          <p:cNvSpPr txBox="1"/>
          <p:nvPr>
            <p:ph idx="2" type="subTitle"/>
          </p:nvPr>
        </p:nvSpPr>
        <p:spPr>
          <a:xfrm>
            <a:off x="1551700" y="3600300"/>
            <a:ext cx="21453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408" name="Google Shape;408;p29"/>
          <p:cNvSpPr txBox="1"/>
          <p:nvPr>
            <p:ph idx="3" type="subTitle"/>
          </p:nvPr>
        </p:nvSpPr>
        <p:spPr>
          <a:xfrm>
            <a:off x="52779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409" name="Google Shape;409;p29"/>
          <p:cNvSpPr txBox="1"/>
          <p:nvPr>
            <p:ph idx="4" type="subTitle"/>
          </p:nvPr>
        </p:nvSpPr>
        <p:spPr>
          <a:xfrm>
            <a:off x="5375300" y="3600300"/>
            <a:ext cx="22887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410" name="Shape 410"/>
        <p:cNvGrpSpPr/>
        <p:nvPr/>
      </p:nvGrpSpPr>
      <p:grpSpPr>
        <a:xfrm>
          <a:off x="0" y="0"/>
          <a:ext cx="0" cy="0"/>
          <a:chOff x="0" y="0"/>
          <a:chExt cx="0" cy="0"/>
        </a:xfrm>
      </p:grpSpPr>
      <p:sp>
        <p:nvSpPr>
          <p:cNvPr id="411" name="Google Shape;411;p30"/>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grpSp>
        <p:nvGrpSpPr>
          <p:cNvPr id="412" name="Google Shape;412;p30"/>
          <p:cNvGrpSpPr/>
          <p:nvPr/>
        </p:nvGrpSpPr>
        <p:grpSpPr>
          <a:xfrm flipH="1">
            <a:off x="47" y="2917210"/>
            <a:ext cx="2131500" cy="2226300"/>
            <a:chOff x="7012442" y="2917195"/>
            <a:chExt cx="2131500" cy="2226300"/>
          </a:xfrm>
        </p:grpSpPr>
        <p:sp>
          <p:nvSpPr>
            <p:cNvPr id="413" name="Google Shape;413;p30"/>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0"/>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30"/>
          <p:cNvGrpSpPr/>
          <p:nvPr/>
        </p:nvGrpSpPr>
        <p:grpSpPr>
          <a:xfrm flipH="1">
            <a:off x="7012442" y="10"/>
            <a:ext cx="2131500" cy="2226300"/>
            <a:chOff x="47" y="-5"/>
            <a:chExt cx="2131500" cy="2226300"/>
          </a:xfrm>
        </p:grpSpPr>
        <p:sp>
          <p:nvSpPr>
            <p:cNvPr id="416" name="Google Shape;416;p30"/>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 name="Google Shape;417;p30"/>
            <p:cNvGrpSpPr/>
            <p:nvPr/>
          </p:nvGrpSpPr>
          <p:grpSpPr>
            <a:xfrm flipH="1" rot="-899857">
              <a:off x="366438" y="356630"/>
              <a:ext cx="1398513" cy="1513046"/>
              <a:chOff x="-2206074" y="819150"/>
              <a:chExt cx="3257475" cy="3524250"/>
            </a:xfrm>
          </p:grpSpPr>
          <p:sp>
            <p:nvSpPr>
              <p:cNvPr id="418" name="Google Shape;418;p30"/>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0"/>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 name="Google Shape;420;p30"/>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421" name="Shape 421"/>
        <p:cNvGrpSpPr/>
        <p:nvPr/>
      </p:nvGrpSpPr>
      <p:grpSpPr>
        <a:xfrm>
          <a:off x="0" y="0"/>
          <a:ext cx="0" cy="0"/>
          <a:chOff x="0" y="0"/>
          <a:chExt cx="0" cy="0"/>
        </a:xfrm>
      </p:grpSpPr>
      <p:grpSp>
        <p:nvGrpSpPr>
          <p:cNvPr id="422" name="Google Shape;422;p31"/>
          <p:cNvGrpSpPr/>
          <p:nvPr/>
        </p:nvGrpSpPr>
        <p:grpSpPr>
          <a:xfrm rot="899960">
            <a:off x="4715630" y="450288"/>
            <a:ext cx="3987481" cy="4300072"/>
            <a:chOff x="-3361711" y="308336"/>
            <a:chExt cx="3987600" cy="4300200"/>
          </a:xfrm>
        </p:grpSpPr>
        <p:grpSp>
          <p:nvGrpSpPr>
            <p:cNvPr id="423" name="Google Shape;423;p31"/>
            <p:cNvGrpSpPr/>
            <p:nvPr/>
          </p:nvGrpSpPr>
          <p:grpSpPr>
            <a:xfrm>
              <a:off x="-3361711" y="308336"/>
              <a:ext cx="3987600" cy="4300200"/>
              <a:chOff x="-2571136" y="421611"/>
              <a:chExt cx="3987600" cy="4300200"/>
            </a:xfrm>
          </p:grpSpPr>
          <p:sp>
            <p:nvSpPr>
              <p:cNvPr id="424" name="Google Shape;424;p31"/>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 name="Google Shape;425;p31"/>
              <p:cNvGrpSpPr/>
              <p:nvPr/>
            </p:nvGrpSpPr>
            <p:grpSpPr>
              <a:xfrm>
                <a:off x="-2206074" y="809586"/>
                <a:ext cx="3257475" cy="3524250"/>
                <a:chOff x="-2206074" y="819150"/>
                <a:chExt cx="3257475" cy="3524250"/>
              </a:xfrm>
            </p:grpSpPr>
            <p:grpSp>
              <p:nvGrpSpPr>
                <p:cNvPr id="426" name="Google Shape;426;p31"/>
                <p:cNvGrpSpPr/>
                <p:nvPr/>
              </p:nvGrpSpPr>
              <p:grpSpPr>
                <a:xfrm>
                  <a:off x="-2206074" y="819150"/>
                  <a:ext cx="3257475" cy="981000"/>
                  <a:chOff x="-2209800" y="819150"/>
                  <a:chExt cx="3257475" cy="981000"/>
                </a:xfrm>
              </p:grpSpPr>
              <p:sp>
                <p:nvSpPr>
                  <p:cNvPr id="427" name="Google Shape;427;p31"/>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1"/>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 name="Google Shape;429;p31"/>
                <p:cNvGrpSpPr/>
                <p:nvPr/>
              </p:nvGrpSpPr>
              <p:grpSpPr>
                <a:xfrm>
                  <a:off x="-2206074" y="3362400"/>
                  <a:ext cx="3257475" cy="981000"/>
                  <a:chOff x="-2209800" y="819150"/>
                  <a:chExt cx="3257475" cy="981000"/>
                </a:xfrm>
              </p:grpSpPr>
              <p:sp>
                <p:nvSpPr>
                  <p:cNvPr id="430" name="Google Shape;430;p31"/>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1"/>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32" name="Google Shape;432;p31"/>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 name="Google Shape;433;p3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434" name="Google Shape;434;p31"/>
          <p:cNvSpPr txBox="1"/>
          <p:nvPr>
            <p:ph idx="1" type="body"/>
          </p:nvPr>
        </p:nvSpPr>
        <p:spPr>
          <a:xfrm>
            <a:off x="715725" y="1295400"/>
            <a:ext cx="3853800" cy="2560800"/>
          </a:xfrm>
          <a:prstGeom prst="rect">
            <a:avLst/>
          </a:prstGeom>
        </p:spPr>
        <p:txBody>
          <a:bodyPr anchorCtr="0" anchor="ctr" bIns="91425" lIns="91425" spcFirstLastPara="1" rIns="91425" wrap="square" tIns="91425">
            <a:noAutofit/>
          </a:bodyPr>
          <a:lstStyle>
            <a:lvl1pPr indent="-330200" lvl="0" marL="457200" rtl="0">
              <a:spcBef>
                <a:spcPts val="0"/>
              </a:spcBef>
              <a:spcAft>
                <a:spcPts val="0"/>
              </a:spcAft>
              <a:buClr>
                <a:schemeClr val="accent1"/>
              </a:buClr>
              <a:buSzPts val="1600"/>
              <a:buChar char="●"/>
              <a:defRPr>
                <a:solidFill>
                  <a:schemeClr val="accent1"/>
                </a:solidFill>
              </a:defRPr>
            </a:lvl1pPr>
            <a:lvl2pPr indent="-330200" lvl="1" marL="914400" rtl="0">
              <a:spcBef>
                <a:spcPts val="0"/>
              </a:spcBef>
              <a:spcAft>
                <a:spcPts val="0"/>
              </a:spcAft>
              <a:buClr>
                <a:schemeClr val="accent1"/>
              </a:buClr>
              <a:buSzPts val="1600"/>
              <a:buChar char="○"/>
              <a:defRPr>
                <a:solidFill>
                  <a:schemeClr val="accent1"/>
                </a:solidFill>
              </a:defRPr>
            </a:lvl2pPr>
            <a:lvl3pPr indent="-330200" lvl="2" marL="1371600" rtl="0">
              <a:spcBef>
                <a:spcPts val="0"/>
              </a:spcBef>
              <a:spcAft>
                <a:spcPts val="0"/>
              </a:spcAft>
              <a:buClr>
                <a:schemeClr val="accent1"/>
              </a:buClr>
              <a:buSzPts val="1600"/>
              <a:buChar char="■"/>
              <a:defRPr>
                <a:solidFill>
                  <a:schemeClr val="accent1"/>
                </a:solidFill>
              </a:defRPr>
            </a:lvl3pPr>
            <a:lvl4pPr indent="-330200" lvl="3" marL="1828800" rtl="0">
              <a:spcBef>
                <a:spcPts val="0"/>
              </a:spcBef>
              <a:spcAft>
                <a:spcPts val="0"/>
              </a:spcAft>
              <a:buClr>
                <a:schemeClr val="accent1"/>
              </a:buClr>
              <a:buSzPts val="1600"/>
              <a:buChar char="●"/>
              <a:defRPr>
                <a:solidFill>
                  <a:schemeClr val="accent1"/>
                </a:solidFill>
              </a:defRPr>
            </a:lvl4pPr>
            <a:lvl5pPr indent="-330200" lvl="4" marL="2286000" rtl="0">
              <a:spcBef>
                <a:spcPts val="0"/>
              </a:spcBef>
              <a:spcAft>
                <a:spcPts val="0"/>
              </a:spcAft>
              <a:buClr>
                <a:schemeClr val="accent1"/>
              </a:buClr>
              <a:buSzPts val="1600"/>
              <a:buChar char="○"/>
              <a:defRPr>
                <a:solidFill>
                  <a:schemeClr val="accent1"/>
                </a:solidFill>
              </a:defRPr>
            </a:lvl5pPr>
            <a:lvl6pPr indent="-330200" lvl="5" marL="2743200" rtl="0">
              <a:spcBef>
                <a:spcPts val="0"/>
              </a:spcBef>
              <a:spcAft>
                <a:spcPts val="0"/>
              </a:spcAft>
              <a:buClr>
                <a:schemeClr val="accent1"/>
              </a:buClr>
              <a:buSzPts val="1600"/>
              <a:buChar char="■"/>
              <a:defRPr>
                <a:solidFill>
                  <a:schemeClr val="accent1"/>
                </a:solidFill>
              </a:defRPr>
            </a:lvl6pPr>
            <a:lvl7pPr indent="-330200" lvl="6" marL="3200400" rtl="0">
              <a:spcBef>
                <a:spcPts val="0"/>
              </a:spcBef>
              <a:spcAft>
                <a:spcPts val="0"/>
              </a:spcAft>
              <a:buClr>
                <a:schemeClr val="accent1"/>
              </a:buClr>
              <a:buSzPts val="1600"/>
              <a:buChar char="●"/>
              <a:defRPr>
                <a:solidFill>
                  <a:schemeClr val="accent1"/>
                </a:solidFill>
              </a:defRPr>
            </a:lvl7pPr>
            <a:lvl8pPr indent="-330200" lvl="7" marL="3657600" rtl="0">
              <a:spcBef>
                <a:spcPts val="0"/>
              </a:spcBef>
              <a:spcAft>
                <a:spcPts val="0"/>
              </a:spcAft>
              <a:buClr>
                <a:schemeClr val="accent1"/>
              </a:buClr>
              <a:buSzPts val="1600"/>
              <a:buChar char="○"/>
              <a:defRPr>
                <a:solidFill>
                  <a:schemeClr val="accent1"/>
                </a:solidFill>
              </a:defRPr>
            </a:lvl8pPr>
            <a:lvl9pPr indent="-330200" lvl="8" marL="4114800" rtl="0">
              <a:spcBef>
                <a:spcPts val="0"/>
              </a:spcBef>
              <a:spcAft>
                <a:spcPts val="0"/>
              </a:spcAft>
              <a:buClr>
                <a:schemeClr val="accent1"/>
              </a:buClr>
              <a:buSzPts val="1600"/>
              <a:buChar char="■"/>
              <a:defRPr>
                <a:solidFill>
                  <a:schemeClr val="accent1"/>
                </a:solidFill>
              </a:defRPr>
            </a:lvl9pPr>
          </a:lstStyle>
          <a:p/>
        </p:txBody>
      </p:sp>
      <p:sp>
        <p:nvSpPr>
          <p:cNvPr id="435" name="Google Shape;435;p31"/>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
        <p:nvSpPr>
          <p:cNvPr id="436" name="Google Shape;436;p31"/>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20" name="Shape 20"/>
        <p:cNvGrpSpPr/>
        <p:nvPr/>
      </p:nvGrpSpPr>
      <p:grpSpPr>
        <a:xfrm>
          <a:off x="0" y="0"/>
          <a:ext cx="0" cy="0"/>
          <a:chOff x="0" y="0"/>
          <a:chExt cx="0" cy="0"/>
        </a:xfrm>
      </p:grpSpPr>
      <p:sp>
        <p:nvSpPr>
          <p:cNvPr id="21" name="Google Shape;21;p4"/>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4"/>
          <p:cNvSpPr txBox="1"/>
          <p:nvPr>
            <p:ph idx="1" type="body"/>
          </p:nvPr>
        </p:nvSpPr>
        <p:spPr>
          <a:xfrm>
            <a:off x="714375" y="1114425"/>
            <a:ext cx="7691700" cy="3181500"/>
          </a:xfrm>
          <a:prstGeom prst="rect">
            <a:avLst/>
          </a:prstGeom>
        </p:spPr>
        <p:txBody>
          <a:bodyPr anchorCtr="0" anchor="t" bIns="91425" lIns="91425" spcFirstLastPara="1" rIns="91425" wrap="square" tIns="91425">
            <a:noAutofit/>
          </a:bodyPr>
          <a:lstStyle>
            <a:lvl1pPr indent="-304800" lvl="0" marL="457200">
              <a:lnSpc>
                <a:spcPct val="100000"/>
              </a:lnSpc>
              <a:spcBef>
                <a:spcPts val="0"/>
              </a:spcBef>
              <a:spcAft>
                <a:spcPts val="0"/>
              </a:spcAft>
              <a:buSzPts val="1200"/>
              <a:buFont typeface="Roboto Condensed"/>
              <a:buAutoNum type="arabicPeriod"/>
              <a:defRPr sz="1200"/>
            </a:lvl1pPr>
            <a:lvl2pPr indent="-304800" lvl="1" marL="914400">
              <a:spcBef>
                <a:spcPts val="1600"/>
              </a:spcBef>
              <a:spcAft>
                <a:spcPts val="0"/>
              </a:spcAft>
              <a:buSzPts val="1200"/>
              <a:buFont typeface="Roboto Condensed Light"/>
              <a:buAutoNum type="alphaLcPeriod"/>
              <a:defRPr/>
            </a:lvl2pPr>
            <a:lvl3pPr indent="-304800" lvl="2" marL="1371600">
              <a:spcBef>
                <a:spcPts val="1600"/>
              </a:spcBef>
              <a:spcAft>
                <a:spcPts val="0"/>
              </a:spcAft>
              <a:buSzPts val="1200"/>
              <a:buFont typeface="Roboto Condensed Light"/>
              <a:buAutoNum type="romanLcPeriod"/>
              <a:defRPr/>
            </a:lvl3pPr>
            <a:lvl4pPr indent="-304800" lvl="3" marL="1828800">
              <a:spcBef>
                <a:spcPts val="1600"/>
              </a:spcBef>
              <a:spcAft>
                <a:spcPts val="0"/>
              </a:spcAft>
              <a:buSzPts val="1200"/>
              <a:buFont typeface="Roboto Condensed Light"/>
              <a:buAutoNum type="arabicPeriod"/>
              <a:defRPr/>
            </a:lvl4pPr>
            <a:lvl5pPr indent="-304800" lvl="4" marL="2286000">
              <a:spcBef>
                <a:spcPts val="1600"/>
              </a:spcBef>
              <a:spcAft>
                <a:spcPts val="0"/>
              </a:spcAft>
              <a:buSzPts val="1200"/>
              <a:buFont typeface="Roboto Condensed Light"/>
              <a:buAutoNum type="alphaLcPeriod"/>
              <a:defRPr/>
            </a:lvl5pPr>
            <a:lvl6pPr indent="-304800" lvl="5" marL="2743200">
              <a:spcBef>
                <a:spcPts val="1600"/>
              </a:spcBef>
              <a:spcAft>
                <a:spcPts val="0"/>
              </a:spcAft>
              <a:buSzPts val="1200"/>
              <a:buFont typeface="Roboto Condensed Light"/>
              <a:buAutoNum type="romanLcPeriod"/>
              <a:defRPr/>
            </a:lvl6pPr>
            <a:lvl7pPr indent="-304800" lvl="6" marL="3200400">
              <a:spcBef>
                <a:spcPts val="1600"/>
              </a:spcBef>
              <a:spcAft>
                <a:spcPts val="0"/>
              </a:spcAft>
              <a:buSzPts val="1200"/>
              <a:buFont typeface="Roboto Condensed Light"/>
              <a:buAutoNum type="arabicPeriod"/>
              <a:defRPr/>
            </a:lvl7pPr>
            <a:lvl8pPr indent="-304800" lvl="7" marL="3657600">
              <a:spcBef>
                <a:spcPts val="1600"/>
              </a:spcBef>
              <a:spcAft>
                <a:spcPts val="0"/>
              </a:spcAft>
              <a:buSzPts val="1200"/>
              <a:buFont typeface="Roboto Condensed Light"/>
              <a:buAutoNum type="alphaLcPeriod"/>
              <a:defRPr/>
            </a:lvl8pPr>
            <a:lvl9pPr indent="-304800" lvl="8" marL="4114800">
              <a:spcBef>
                <a:spcPts val="1600"/>
              </a:spcBef>
              <a:spcAft>
                <a:spcPts val="1600"/>
              </a:spcAft>
              <a:buSzPts val="1200"/>
              <a:buFont typeface="Roboto Condensed Light"/>
              <a:buAutoNum type="romanLcPeriod"/>
              <a:defRPr/>
            </a:lvl9pPr>
          </a:lstStyle>
          <a:p/>
        </p:txBody>
      </p:sp>
      <p:grpSp>
        <p:nvGrpSpPr>
          <p:cNvPr id="23" name="Google Shape;23;p4"/>
          <p:cNvGrpSpPr/>
          <p:nvPr/>
        </p:nvGrpSpPr>
        <p:grpSpPr>
          <a:xfrm rot="899857">
            <a:off x="7222308" y="190062"/>
            <a:ext cx="1711973" cy="1846180"/>
            <a:chOff x="-3361711" y="308336"/>
            <a:chExt cx="3987600" cy="4300200"/>
          </a:xfrm>
        </p:grpSpPr>
        <p:grpSp>
          <p:nvGrpSpPr>
            <p:cNvPr id="24" name="Google Shape;24;p4"/>
            <p:cNvGrpSpPr/>
            <p:nvPr/>
          </p:nvGrpSpPr>
          <p:grpSpPr>
            <a:xfrm>
              <a:off x="-3361711" y="308336"/>
              <a:ext cx="3987600" cy="4300200"/>
              <a:chOff x="-2571136" y="421611"/>
              <a:chExt cx="3987600" cy="4300200"/>
            </a:xfrm>
          </p:grpSpPr>
          <p:sp>
            <p:nvSpPr>
              <p:cNvPr id="25" name="Google Shape;25;p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 name="Google Shape;26;p4"/>
              <p:cNvGrpSpPr/>
              <p:nvPr/>
            </p:nvGrpSpPr>
            <p:grpSpPr>
              <a:xfrm>
                <a:off x="-2206074" y="809586"/>
                <a:ext cx="3257475" cy="3524250"/>
                <a:chOff x="-2206074" y="819150"/>
                <a:chExt cx="3257475" cy="3524250"/>
              </a:xfrm>
            </p:grpSpPr>
            <p:grpSp>
              <p:nvGrpSpPr>
                <p:cNvPr id="27" name="Google Shape;27;p4"/>
                <p:cNvGrpSpPr/>
                <p:nvPr/>
              </p:nvGrpSpPr>
              <p:grpSpPr>
                <a:xfrm>
                  <a:off x="-2206074" y="819150"/>
                  <a:ext cx="3257475" cy="981000"/>
                  <a:chOff x="-2209800" y="819150"/>
                  <a:chExt cx="3257475" cy="981000"/>
                </a:xfrm>
              </p:grpSpPr>
              <p:sp>
                <p:nvSpPr>
                  <p:cNvPr id="28" name="Google Shape;28;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 name="Google Shape;30;p4"/>
                <p:cNvGrpSpPr/>
                <p:nvPr/>
              </p:nvGrpSpPr>
              <p:grpSpPr>
                <a:xfrm>
                  <a:off x="-2206074" y="3362400"/>
                  <a:ext cx="3257475" cy="981000"/>
                  <a:chOff x="-2209800" y="819150"/>
                  <a:chExt cx="3257475" cy="981000"/>
                </a:xfrm>
              </p:grpSpPr>
              <p:sp>
                <p:nvSpPr>
                  <p:cNvPr id="31" name="Google Shape;31;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3" name="Google Shape;33;p4"/>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 name="Google Shape;34;p4"/>
          <p:cNvGrpSpPr/>
          <p:nvPr/>
        </p:nvGrpSpPr>
        <p:grpSpPr>
          <a:xfrm flipH="1" rot="-899857">
            <a:off x="209708" y="3107262"/>
            <a:ext cx="1711973" cy="1846180"/>
            <a:chOff x="-2571136" y="421611"/>
            <a:chExt cx="3987600" cy="4300200"/>
          </a:xfrm>
        </p:grpSpPr>
        <p:sp>
          <p:nvSpPr>
            <p:cNvPr id="35" name="Google Shape;35;p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 name="Google Shape;36;p4"/>
            <p:cNvGrpSpPr/>
            <p:nvPr/>
          </p:nvGrpSpPr>
          <p:grpSpPr>
            <a:xfrm>
              <a:off x="-2206074" y="809586"/>
              <a:ext cx="3257475" cy="3524250"/>
              <a:chOff x="-2206074" y="819150"/>
              <a:chExt cx="3257475" cy="3524250"/>
            </a:xfrm>
          </p:grpSpPr>
          <p:grpSp>
            <p:nvGrpSpPr>
              <p:cNvPr id="37" name="Google Shape;37;p4"/>
              <p:cNvGrpSpPr/>
              <p:nvPr/>
            </p:nvGrpSpPr>
            <p:grpSpPr>
              <a:xfrm>
                <a:off x="-2206074" y="819150"/>
                <a:ext cx="3257475" cy="981000"/>
                <a:chOff x="-2209800" y="819150"/>
                <a:chExt cx="3257475" cy="981000"/>
              </a:xfrm>
            </p:grpSpPr>
            <p:sp>
              <p:nvSpPr>
                <p:cNvPr id="38" name="Google Shape;38;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 name="Google Shape;40;p4"/>
              <p:cNvGrpSpPr/>
              <p:nvPr/>
            </p:nvGrpSpPr>
            <p:grpSpPr>
              <a:xfrm>
                <a:off x="-2206074" y="3362400"/>
                <a:ext cx="3257475" cy="981000"/>
                <a:chOff x="-2209800" y="819150"/>
                <a:chExt cx="3257475" cy="981000"/>
              </a:xfrm>
            </p:grpSpPr>
            <p:sp>
              <p:nvSpPr>
                <p:cNvPr id="41" name="Google Shape;41;p4"/>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437" name="Shape 437"/>
        <p:cNvGrpSpPr/>
        <p:nvPr/>
      </p:nvGrpSpPr>
      <p:grpSpPr>
        <a:xfrm>
          <a:off x="0" y="0"/>
          <a:ext cx="0" cy="0"/>
          <a:chOff x="0" y="0"/>
          <a:chExt cx="0" cy="0"/>
        </a:xfrm>
      </p:grpSpPr>
      <p:sp>
        <p:nvSpPr>
          <p:cNvPr id="438" name="Google Shape;438;p32"/>
          <p:cNvSpPr txBox="1"/>
          <p:nvPr>
            <p:ph type="title"/>
          </p:nvPr>
        </p:nvSpPr>
        <p:spPr>
          <a:xfrm>
            <a:off x="1273950" y="1183200"/>
            <a:ext cx="6596100" cy="2777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96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439" name="Google Shape;439;p32"/>
          <p:cNvGrpSpPr/>
          <p:nvPr/>
        </p:nvGrpSpPr>
        <p:grpSpPr>
          <a:xfrm flipH="1" rot="-899857">
            <a:off x="209708" y="190062"/>
            <a:ext cx="1711973" cy="1846180"/>
            <a:chOff x="-3361711" y="308336"/>
            <a:chExt cx="3987600" cy="4300200"/>
          </a:xfrm>
        </p:grpSpPr>
        <p:grpSp>
          <p:nvGrpSpPr>
            <p:cNvPr id="440" name="Google Shape;440;p32"/>
            <p:cNvGrpSpPr/>
            <p:nvPr/>
          </p:nvGrpSpPr>
          <p:grpSpPr>
            <a:xfrm>
              <a:off x="-3361711" y="308336"/>
              <a:ext cx="3987600" cy="4300200"/>
              <a:chOff x="-2571136" y="421611"/>
              <a:chExt cx="3987600" cy="4300200"/>
            </a:xfrm>
          </p:grpSpPr>
          <p:sp>
            <p:nvSpPr>
              <p:cNvPr id="441" name="Google Shape;441;p3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 name="Google Shape;442;p32"/>
              <p:cNvGrpSpPr/>
              <p:nvPr/>
            </p:nvGrpSpPr>
            <p:grpSpPr>
              <a:xfrm>
                <a:off x="-2206074" y="809586"/>
                <a:ext cx="3257475" cy="3524250"/>
                <a:chOff x="-2206074" y="819150"/>
                <a:chExt cx="3257475" cy="3524250"/>
              </a:xfrm>
            </p:grpSpPr>
            <p:grpSp>
              <p:nvGrpSpPr>
                <p:cNvPr id="443" name="Google Shape;443;p32"/>
                <p:cNvGrpSpPr/>
                <p:nvPr/>
              </p:nvGrpSpPr>
              <p:grpSpPr>
                <a:xfrm>
                  <a:off x="-2206074" y="819150"/>
                  <a:ext cx="3257475" cy="981000"/>
                  <a:chOff x="-2209800" y="819150"/>
                  <a:chExt cx="3257475" cy="981000"/>
                </a:xfrm>
              </p:grpSpPr>
              <p:sp>
                <p:nvSpPr>
                  <p:cNvPr id="444" name="Google Shape;444;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32"/>
                <p:cNvGrpSpPr/>
                <p:nvPr/>
              </p:nvGrpSpPr>
              <p:grpSpPr>
                <a:xfrm>
                  <a:off x="-2206074" y="3362400"/>
                  <a:ext cx="3257475" cy="981000"/>
                  <a:chOff x="-2209800" y="819150"/>
                  <a:chExt cx="3257475" cy="981000"/>
                </a:xfrm>
              </p:grpSpPr>
              <p:sp>
                <p:nvSpPr>
                  <p:cNvPr id="447" name="Google Shape;447;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49" name="Google Shape;449;p32"/>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32"/>
          <p:cNvGrpSpPr/>
          <p:nvPr/>
        </p:nvGrpSpPr>
        <p:grpSpPr>
          <a:xfrm rot="899857">
            <a:off x="7222308" y="3107262"/>
            <a:ext cx="1711973" cy="1846180"/>
            <a:chOff x="-2571136" y="421611"/>
            <a:chExt cx="3987600" cy="4300200"/>
          </a:xfrm>
        </p:grpSpPr>
        <p:sp>
          <p:nvSpPr>
            <p:cNvPr id="451" name="Google Shape;451;p3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 name="Google Shape;452;p32"/>
            <p:cNvGrpSpPr/>
            <p:nvPr/>
          </p:nvGrpSpPr>
          <p:grpSpPr>
            <a:xfrm>
              <a:off x="-2206074" y="809586"/>
              <a:ext cx="3257475" cy="3524250"/>
              <a:chOff x="-2206074" y="819150"/>
              <a:chExt cx="3257475" cy="3524250"/>
            </a:xfrm>
          </p:grpSpPr>
          <p:grpSp>
            <p:nvGrpSpPr>
              <p:cNvPr id="453" name="Google Shape;453;p32"/>
              <p:cNvGrpSpPr/>
              <p:nvPr/>
            </p:nvGrpSpPr>
            <p:grpSpPr>
              <a:xfrm>
                <a:off x="-2206074" y="819150"/>
                <a:ext cx="3257475" cy="981000"/>
                <a:chOff x="-2209800" y="819150"/>
                <a:chExt cx="3257475" cy="981000"/>
              </a:xfrm>
            </p:grpSpPr>
            <p:sp>
              <p:nvSpPr>
                <p:cNvPr id="454" name="Google Shape;454;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32"/>
              <p:cNvGrpSpPr/>
              <p:nvPr/>
            </p:nvGrpSpPr>
            <p:grpSpPr>
              <a:xfrm>
                <a:off x="-2206074" y="3362400"/>
                <a:ext cx="3257475" cy="981000"/>
                <a:chOff x="-2209800" y="819150"/>
                <a:chExt cx="3257475" cy="981000"/>
              </a:xfrm>
            </p:grpSpPr>
            <p:sp>
              <p:nvSpPr>
                <p:cNvPr id="457" name="Google Shape;457;p3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459" name="Shape 459"/>
        <p:cNvGrpSpPr/>
        <p:nvPr/>
      </p:nvGrpSpPr>
      <p:grpSpPr>
        <a:xfrm>
          <a:off x="0" y="0"/>
          <a:ext cx="0" cy="0"/>
          <a:chOff x="0" y="0"/>
          <a:chExt cx="0" cy="0"/>
        </a:xfrm>
      </p:grpSpPr>
      <p:sp>
        <p:nvSpPr>
          <p:cNvPr id="460" name="Google Shape;460;p33"/>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3"/>
          <p:cNvSpPr txBox="1"/>
          <p:nvPr>
            <p:ph type="title"/>
          </p:nvPr>
        </p:nvSpPr>
        <p:spPr>
          <a:xfrm>
            <a:off x="2785050" y="539500"/>
            <a:ext cx="35739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4200">
                <a:solidFill>
                  <a:schemeClr val="accen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62" name="Google Shape;462;p33"/>
          <p:cNvSpPr txBox="1"/>
          <p:nvPr>
            <p:ph idx="1" type="subTitle"/>
          </p:nvPr>
        </p:nvSpPr>
        <p:spPr>
          <a:xfrm>
            <a:off x="2302650" y="1219200"/>
            <a:ext cx="4538700" cy="13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accent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463" name="Google Shape;463;p33"/>
          <p:cNvGrpSpPr/>
          <p:nvPr/>
        </p:nvGrpSpPr>
        <p:grpSpPr>
          <a:xfrm flipH="1" rot="-899857">
            <a:off x="209708" y="190062"/>
            <a:ext cx="1711973" cy="1846180"/>
            <a:chOff x="-3361711" y="308336"/>
            <a:chExt cx="3987600" cy="4300200"/>
          </a:xfrm>
        </p:grpSpPr>
        <p:grpSp>
          <p:nvGrpSpPr>
            <p:cNvPr id="464" name="Google Shape;464;p33"/>
            <p:cNvGrpSpPr/>
            <p:nvPr/>
          </p:nvGrpSpPr>
          <p:grpSpPr>
            <a:xfrm>
              <a:off x="-3361711" y="308336"/>
              <a:ext cx="3987600" cy="4300200"/>
              <a:chOff x="-2571136" y="421611"/>
              <a:chExt cx="3987600" cy="4300200"/>
            </a:xfrm>
          </p:grpSpPr>
          <p:sp>
            <p:nvSpPr>
              <p:cNvPr id="465" name="Google Shape;465;p33"/>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 name="Google Shape;466;p33"/>
              <p:cNvGrpSpPr/>
              <p:nvPr/>
            </p:nvGrpSpPr>
            <p:grpSpPr>
              <a:xfrm>
                <a:off x="-2206074" y="809586"/>
                <a:ext cx="3257475" cy="3524250"/>
                <a:chOff x="-2206074" y="819150"/>
                <a:chExt cx="3257475" cy="3524250"/>
              </a:xfrm>
            </p:grpSpPr>
            <p:grpSp>
              <p:nvGrpSpPr>
                <p:cNvPr id="467" name="Google Shape;467;p33"/>
                <p:cNvGrpSpPr/>
                <p:nvPr/>
              </p:nvGrpSpPr>
              <p:grpSpPr>
                <a:xfrm>
                  <a:off x="-2206074" y="819150"/>
                  <a:ext cx="3257475" cy="981000"/>
                  <a:chOff x="-2209800" y="819150"/>
                  <a:chExt cx="3257475" cy="981000"/>
                </a:xfrm>
              </p:grpSpPr>
              <p:sp>
                <p:nvSpPr>
                  <p:cNvPr id="468" name="Google Shape;468;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33"/>
                <p:cNvGrpSpPr/>
                <p:nvPr/>
              </p:nvGrpSpPr>
              <p:grpSpPr>
                <a:xfrm>
                  <a:off x="-2206074" y="3362400"/>
                  <a:ext cx="3257475" cy="981000"/>
                  <a:chOff x="-2209800" y="819150"/>
                  <a:chExt cx="3257475" cy="981000"/>
                </a:xfrm>
              </p:grpSpPr>
              <p:sp>
                <p:nvSpPr>
                  <p:cNvPr id="471" name="Google Shape;471;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73" name="Google Shape;473;p33"/>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 name="Google Shape;474;p33"/>
          <p:cNvGrpSpPr/>
          <p:nvPr/>
        </p:nvGrpSpPr>
        <p:grpSpPr>
          <a:xfrm rot="899857">
            <a:off x="7222308" y="3107262"/>
            <a:ext cx="1711973" cy="1846180"/>
            <a:chOff x="-2571136" y="421611"/>
            <a:chExt cx="3987600" cy="4300200"/>
          </a:xfrm>
        </p:grpSpPr>
        <p:sp>
          <p:nvSpPr>
            <p:cNvPr id="475" name="Google Shape;475;p33"/>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 name="Google Shape;476;p33"/>
            <p:cNvGrpSpPr/>
            <p:nvPr/>
          </p:nvGrpSpPr>
          <p:grpSpPr>
            <a:xfrm>
              <a:off x="-2206074" y="809586"/>
              <a:ext cx="3257475" cy="3524250"/>
              <a:chOff x="-2206074" y="819150"/>
              <a:chExt cx="3257475" cy="3524250"/>
            </a:xfrm>
          </p:grpSpPr>
          <p:grpSp>
            <p:nvGrpSpPr>
              <p:cNvPr id="477" name="Google Shape;477;p33"/>
              <p:cNvGrpSpPr/>
              <p:nvPr/>
            </p:nvGrpSpPr>
            <p:grpSpPr>
              <a:xfrm>
                <a:off x="-2206074" y="819150"/>
                <a:ext cx="3257475" cy="981000"/>
                <a:chOff x="-2209800" y="819150"/>
                <a:chExt cx="3257475" cy="981000"/>
              </a:xfrm>
            </p:grpSpPr>
            <p:sp>
              <p:nvSpPr>
                <p:cNvPr id="478" name="Google Shape;478;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33"/>
              <p:cNvGrpSpPr/>
              <p:nvPr/>
            </p:nvGrpSpPr>
            <p:grpSpPr>
              <a:xfrm>
                <a:off x="-2206074" y="3362400"/>
                <a:ext cx="3257475" cy="981000"/>
                <a:chOff x="-2209800" y="819150"/>
                <a:chExt cx="3257475" cy="981000"/>
              </a:xfrm>
            </p:grpSpPr>
            <p:sp>
              <p:nvSpPr>
                <p:cNvPr id="481" name="Google Shape;481;p3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5"/>
        </a:solidFill>
      </p:bgPr>
    </p:bg>
    <p:spTree>
      <p:nvGrpSpPr>
        <p:cNvPr id="483" name="Shape 483"/>
        <p:cNvGrpSpPr/>
        <p:nvPr/>
      </p:nvGrpSpPr>
      <p:grpSpPr>
        <a:xfrm>
          <a:off x="0" y="0"/>
          <a:ext cx="0" cy="0"/>
          <a:chOff x="0" y="0"/>
          <a:chExt cx="0" cy="0"/>
        </a:xfrm>
      </p:grpSpPr>
      <p:sp>
        <p:nvSpPr>
          <p:cNvPr id="484" name="Google Shape;484;p34"/>
          <p:cNvSpPr txBox="1"/>
          <p:nvPr>
            <p:ph type="title"/>
          </p:nvPr>
        </p:nvSpPr>
        <p:spPr>
          <a:xfrm>
            <a:off x="723900" y="552450"/>
            <a:ext cx="7707000" cy="1409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5500">
                <a:solidFill>
                  <a:schemeClr val="dk1"/>
                </a:solidFill>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485" name="Shape 485"/>
        <p:cNvGrpSpPr/>
        <p:nvPr/>
      </p:nvGrpSpPr>
      <p:grpSpPr>
        <a:xfrm>
          <a:off x="0" y="0"/>
          <a:ext cx="0" cy="0"/>
          <a:chOff x="0" y="0"/>
          <a:chExt cx="0" cy="0"/>
        </a:xfrm>
      </p:grpSpPr>
      <p:grpSp>
        <p:nvGrpSpPr>
          <p:cNvPr id="486" name="Google Shape;486;p35"/>
          <p:cNvGrpSpPr/>
          <p:nvPr/>
        </p:nvGrpSpPr>
        <p:grpSpPr>
          <a:xfrm>
            <a:off x="-89" y="-21028"/>
            <a:ext cx="4964700" cy="5185500"/>
            <a:chOff x="4227036" y="7547"/>
            <a:chExt cx="4964700" cy="5185500"/>
          </a:xfrm>
        </p:grpSpPr>
        <p:sp>
          <p:nvSpPr>
            <p:cNvPr id="487" name="Google Shape;487;p35"/>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 name="Google Shape;488;p35"/>
            <p:cNvGrpSpPr/>
            <p:nvPr/>
          </p:nvGrpSpPr>
          <p:grpSpPr>
            <a:xfrm flipH="1" rot="-899960">
              <a:off x="5080682" y="838252"/>
              <a:ext cx="3257378" cy="3524145"/>
              <a:chOff x="-2206074" y="819150"/>
              <a:chExt cx="3257475" cy="3524250"/>
            </a:xfrm>
          </p:grpSpPr>
          <p:grpSp>
            <p:nvGrpSpPr>
              <p:cNvPr id="489" name="Google Shape;489;p35"/>
              <p:cNvGrpSpPr/>
              <p:nvPr/>
            </p:nvGrpSpPr>
            <p:grpSpPr>
              <a:xfrm>
                <a:off x="-2206074" y="819150"/>
                <a:ext cx="3257475" cy="981000"/>
                <a:chOff x="-2209800" y="819150"/>
                <a:chExt cx="3257475" cy="981000"/>
              </a:xfrm>
            </p:grpSpPr>
            <p:sp>
              <p:nvSpPr>
                <p:cNvPr id="490" name="Google Shape;490;p3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 name="Google Shape;492;p35"/>
              <p:cNvGrpSpPr/>
              <p:nvPr/>
            </p:nvGrpSpPr>
            <p:grpSpPr>
              <a:xfrm>
                <a:off x="-2206074" y="3362400"/>
                <a:ext cx="3257475" cy="981000"/>
                <a:chOff x="-2209800" y="819150"/>
                <a:chExt cx="3257475" cy="981000"/>
              </a:xfrm>
            </p:grpSpPr>
            <p:sp>
              <p:nvSpPr>
                <p:cNvPr id="493" name="Google Shape;493;p3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95" name="Google Shape;495;p35"/>
          <p:cNvSpPr txBox="1"/>
          <p:nvPr>
            <p:ph hasCustomPrompt="1" type="title"/>
          </p:nvPr>
        </p:nvSpPr>
        <p:spPr>
          <a:xfrm>
            <a:off x="1614450" y="1032225"/>
            <a:ext cx="59151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2"/>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496" name="Google Shape;496;p35"/>
          <p:cNvSpPr txBox="1"/>
          <p:nvPr>
            <p:ph idx="2" type="title"/>
          </p:nvPr>
        </p:nvSpPr>
        <p:spPr>
          <a:xfrm>
            <a:off x="1714500" y="2110425"/>
            <a:ext cx="5715000" cy="4179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1600">
                <a:latin typeface="Roboto"/>
                <a:ea typeface="Roboto"/>
                <a:cs typeface="Roboto"/>
                <a:sym typeface="Roboto"/>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97" name="Shape 497"/>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lt1"/>
        </a:solidFill>
      </p:bgPr>
    </p:bg>
    <p:spTree>
      <p:nvGrpSpPr>
        <p:cNvPr id="498" name="Shape 498"/>
        <p:cNvGrpSpPr/>
        <p:nvPr/>
      </p:nvGrpSpPr>
      <p:grpSpPr>
        <a:xfrm>
          <a:off x="0" y="0"/>
          <a:ext cx="0" cy="0"/>
          <a:chOff x="0" y="0"/>
          <a:chExt cx="0" cy="0"/>
        </a:xfrm>
      </p:grpSpPr>
      <p:grpSp>
        <p:nvGrpSpPr>
          <p:cNvPr id="499" name="Google Shape;499;p37"/>
          <p:cNvGrpSpPr/>
          <p:nvPr/>
        </p:nvGrpSpPr>
        <p:grpSpPr>
          <a:xfrm flipH="1" rot="10800000">
            <a:off x="7012442" y="10"/>
            <a:ext cx="2131500" cy="2226300"/>
            <a:chOff x="7012442" y="2917195"/>
            <a:chExt cx="2131500" cy="2226300"/>
          </a:xfrm>
        </p:grpSpPr>
        <p:sp>
          <p:nvSpPr>
            <p:cNvPr id="500" name="Google Shape;500;p37"/>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7"/>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 name="Google Shape;502;p37"/>
          <p:cNvGrpSpPr/>
          <p:nvPr/>
        </p:nvGrpSpPr>
        <p:grpSpPr>
          <a:xfrm flipH="1" rot="10800000">
            <a:off x="47" y="2917210"/>
            <a:ext cx="2131500" cy="2226300"/>
            <a:chOff x="47" y="-5"/>
            <a:chExt cx="2131500" cy="2226300"/>
          </a:xfrm>
        </p:grpSpPr>
        <p:sp>
          <p:nvSpPr>
            <p:cNvPr id="503" name="Google Shape;503;p37"/>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 name="Google Shape;504;p37"/>
            <p:cNvGrpSpPr/>
            <p:nvPr/>
          </p:nvGrpSpPr>
          <p:grpSpPr>
            <a:xfrm flipH="1" rot="-899857">
              <a:off x="366438" y="356630"/>
              <a:ext cx="1398513" cy="1513046"/>
              <a:chOff x="-2206074" y="819150"/>
              <a:chExt cx="3257475" cy="3524250"/>
            </a:xfrm>
          </p:grpSpPr>
          <p:sp>
            <p:nvSpPr>
              <p:cNvPr id="505" name="Google Shape;505;p37"/>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7"/>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 name="Google Shape;507;p37"/>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 name="Google Shape;508;p3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509" name="Google Shape;509;p37"/>
          <p:cNvSpPr txBox="1"/>
          <p:nvPr>
            <p:ph hasCustomPrompt="1" idx="2" type="title"/>
          </p:nvPr>
        </p:nvSpPr>
        <p:spPr>
          <a:xfrm>
            <a:off x="466803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0" name="Google Shape;510;p37"/>
          <p:cNvSpPr txBox="1"/>
          <p:nvPr>
            <p:ph idx="1" type="subTitle"/>
          </p:nvPr>
        </p:nvSpPr>
        <p:spPr>
          <a:xfrm>
            <a:off x="6228188" y="1502900"/>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1" name="Google Shape;511;p37"/>
          <p:cNvSpPr txBox="1"/>
          <p:nvPr>
            <p:ph idx="3" type="subTitle"/>
          </p:nvPr>
        </p:nvSpPr>
        <p:spPr>
          <a:xfrm>
            <a:off x="6228188" y="1975350"/>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2" name="Google Shape;512;p37"/>
          <p:cNvSpPr txBox="1"/>
          <p:nvPr>
            <p:ph hasCustomPrompt="1" idx="4" type="title"/>
          </p:nvPr>
        </p:nvSpPr>
        <p:spPr>
          <a:xfrm>
            <a:off x="466803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3" name="Google Shape;513;p37"/>
          <p:cNvSpPr txBox="1"/>
          <p:nvPr>
            <p:ph idx="5" type="subTitle"/>
          </p:nvPr>
        </p:nvSpPr>
        <p:spPr>
          <a:xfrm>
            <a:off x="6228188" y="3036138"/>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4" name="Google Shape;514;p37"/>
          <p:cNvSpPr txBox="1"/>
          <p:nvPr>
            <p:ph idx="6" type="subTitle"/>
          </p:nvPr>
        </p:nvSpPr>
        <p:spPr>
          <a:xfrm>
            <a:off x="6228188" y="3485538"/>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515" name="Google Shape;515;p37"/>
          <p:cNvSpPr txBox="1"/>
          <p:nvPr>
            <p:ph hasCustomPrompt="1" idx="7" type="title"/>
          </p:nvPr>
        </p:nvSpPr>
        <p:spPr>
          <a:xfrm>
            <a:off x="297198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6" name="Google Shape;516;p37"/>
          <p:cNvSpPr txBox="1"/>
          <p:nvPr>
            <p:ph hasCustomPrompt="1" idx="8" type="title"/>
          </p:nvPr>
        </p:nvSpPr>
        <p:spPr>
          <a:xfrm>
            <a:off x="297198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517" name="Google Shape;517;p37"/>
          <p:cNvSpPr txBox="1"/>
          <p:nvPr>
            <p:ph idx="9" type="subTitle"/>
          </p:nvPr>
        </p:nvSpPr>
        <p:spPr>
          <a:xfrm>
            <a:off x="736613" y="1502900"/>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18" name="Google Shape;518;p37"/>
          <p:cNvSpPr txBox="1"/>
          <p:nvPr>
            <p:ph idx="13" type="subTitle"/>
          </p:nvPr>
        </p:nvSpPr>
        <p:spPr>
          <a:xfrm>
            <a:off x="545363" y="1975350"/>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19" name="Google Shape;519;p37"/>
          <p:cNvSpPr txBox="1"/>
          <p:nvPr>
            <p:ph idx="14" type="subTitle"/>
          </p:nvPr>
        </p:nvSpPr>
        <p:spPr>
          <a:xfrm>
            <a:off x="736613" y="3036138"/>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520" name="Google Shape;520;p37"/>
          <p:cNvSpPr txBox="1"/>
          <p:nvPr>
            <p:ph idx="15" type="subTitle"/>
          </p:nvPr>
        </p:nvSpPr>
        <p:spPr>
          <a:xfrm>
            <a:off x="545213" y="3485538"/>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1"/>
        </a:solidFill>
      </p:bgPr>
    </p:bg>
    <p:spTree>
      <p:nvGrpSpPr>
        <p:cNvPr id="521" name="Shape 521"/>
        <p:cNvGrpSpPr/>
        <p:nvPr/>
      </p:nvGrpSpPr>
      <p:grpSpPr>
        <a:xfrm>
          <a:off x="0" y="0"/>
          <a:ext cx="0" cy="0"/>
          <a:chOff x="0" y="0"/>
          <a:chExt cx="0" cy="0"/>
        </a:xfrm>
      </p:grpSpPr>
      <p:grpSp>
        <p:nvGrpSpPr>
          <p:cNvPr id="522" name="Google Shape;522;p38"/>
          <p:cNvGrpSpPr/>
          <p:nvPr/>
        </p:nvGrpSpPr>
        <p:grpSpPr>
          <a:xfrm flipH="1" rot="10800000">
            <a:off x="7012492" y="10"/>
            <a:ext cx="2131500" cy="2226300"/>
            <a:chOff x="47" y="-5"/>
            <a:chExt cx="2131500" cy="2226300"/>
          </a:xfrm>
        </p:grpSpPr>
        <p:sp>
          <p:nvSpPr>
            <p:cNvPr id="523" name="Google Shape;523;p38"/>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 name="Google Shape;524;p38"/>
            <p:cNvGrpSpPr/>
            <p:nvPr/>
          </p:nvGrpSpPr>
          <p:grpSpPr>
            <a:xfrm flipH="1" rot="-899857">
              <a:off x="366438" y="356630"/>
              <a:ext cx="1398513" cy="1513046"/>
              <a:chOff x="-2206074" y="819150"/>
              <a:chExt cx="3257475" cy="3524250"/>
            </a:xfrm>
          </p:grpSpPr>
          <p:sp>
            <p:nvSpPr>
              <p:cNvPr id="525" name="Google Shape;525;p3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 name="Google Shape;527;p3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 name="Google Shape;528;p38"/>
          <p:cNvGrpSpPr/>
          <p:nvPr/>
        </p:nvGrpSpPr>
        <p:grpSpPr>
          <a:xfrm>
            <a:off x="-89" y="-21028"/>
            <a:ext cx="4964700" cy="5185500"/>
            <a:chOff x="4227036" y="7547"/>
            <a:chExt cx="4964700" cy="5185500"/>
          </a:xfrm>
        </p:grpSpPr>
        <p:sp>
          <p:nvSpPr>
            <p:cNvPr id="529" name="Google Shape;529;p38"/>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 name="Google Shape;530;p38"/>
            <p:cNvGrpSpPr/>
            <p:nvPr/>
          </p:nvGrpSpPr>
          <p:grpSpPr>
            <a:xfrm flipH="1" rot="-899960">
              <a:off x="5080682" y="838252"/>
              <a:ext cx="3257378" cy="3524145"/>
              <a:chOff x="-2206074" y="819150"/>
              <a:chExt cx="3257475" cy="3524250"/>
            </a:xfrm>
          </p:grpSpPr>
          <p:grpSp>
            <p:nvGrpSpPr>
              <p:cNvPr id="531" name="Google Shape;531;p38"/>
              <p:cNvGrpSpPr/>
              <p:nvPr/>
            </p:nvGrpSpPr>
            <p:grpSpPr>
              <a:xfrm>
                <a:off x="-2206074" y="819150"/>
                <a:ext cx="3257475" cy="981000"/>
                <a:chOff x="-2209800" y="819150"/>
                <a:chExt cx="3257475" cy="981000"/>
              </a:xfrm>
            </p:grpSpPr>
            <p:sp>
              <p:nvSpPr>
                <p:cNvPr id="532" name="Google Shape;532;p3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38"/>
              <p:cNvGrpSpPr/>
              <p:nvPr/>
            </p:nvGrpSpPr>
            <p:grpSpPr>
              <a:xfrm>
                <a:off x="-2206074" y="3362400"/>
                <a:ext cx="3257475" cy="981000"/>
                <a:chOff x="-2209800" y="819150"/>
                <a:chExt cx="3257475" cy="981000"/>
              </a:xfrm>
            </p:grpSpPr>
            <p:sp>
              <p:nvSpPr>
                <p:cNvPr id="535" name="Google Shape;535;p3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37" name="Google Shape;537;p38"/>
          <p:cNvSpPr txBox="1"/>
          <p:nvPr>
            <p:ph type="title"/>
          </p:nvPr>
        </p:nvSpPr>
        <p:spPr>
          <a:xfrm>
            <a:off x="713225" y="844175"/>
            <a:ext cx="7711200" cy="3032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solidFill>
                  <a:schemeClr val="accent1"/>
                </a:solidFill>
              </a:defRPr>
            </a:lvl1pPr>
            <a:lvl2pPr lvl="1" rtl="0" algn="r">
              <a:spcBef>
                <a:spcPts val="1600"/>
              </a:spcBef>
              <a:spcAft>
                <a:spcPts val="0"/>
              </a:spcAft>
              <a:buSzPts val="3500"/>
              <a:buNone/>
              <a:defRPr sz="3500"/>
            </a:lvl2pPr>
            <a:lvl3pPr lvl="2" rtl="0" algn="r">
              <a:spcBef>
                <a:spcPts val="0"/>
              </a:spcBef>
              <a:spcAft>
                <a:spcPts val="0"/>
              </a:spcAft>
              <a:buSzPts val="3500"/>
              <a:buNone/>
              <a:defRPr sz="3500"/>
            </a:lvl3pPr>
            <a:lvl4pPr lvl="3" rtl="0" algn="r">
              <a:spcBef>
                <a:spcPts val="0"/>
              </a:spcBef>
              <a:spcAft>
                <a:spcPts val="0"/>
              </a:spcAft>
              <a:buSzPts val="3500"/>
              <a:buNone/>
              <a:defRPr sz="3500"/>
            </a:lvl4pPr>
            <a:lvl5pPr lvl="4" rtl="0" algn="r">
              <a:spcBef>
                <a:spcPts val="0"/>
              </a:spcBef>
              <a:spcAft>
                <a:spcPts val="0"/>
              </a:spcAft>
              <a:buSzPts val="3500"/>
              <a:buNone/>
              <a:defRPr sz="3500"/>
            </a:lvl5pPr>
            <a:lvl6pPr lvl="5" rtl="0" algn="r">
              <a:spcBef>
                <a:spcPts val="0"/>
              </a:spcBef>
              <a:spcAft>
                <a:spcPts val="0"/>
              </a:spcAft>
              <a:buSzPts val="3500"/>
              <a:buNone/>
              <a:defRPr sz="3500"/>
            </a:lvl6pPr>
            <a:lvl7pPr lvl="6" rtl="0" algn="r">
              <a:spcBef>
                <a:spcPts val="0"/>
              </a:spcBef>
              <a:spcAft>
                <a:spcPts val="0"/>
              </a:spcAft>
              <a:buSzPts val="3500"/>
              <a:buNone/>
              <a:defRPr sz="3500"/>
            </a:lvl7pPr>
            <a:lvl8pPr lvl="7" rtl="0" algn="r">
              <a:spcBef>
                <a:spcPts val="0"/>
              </a:spcBef>
              <a:spcAft>
                <a:spcPts val="0"/>
              </a:spcAft>
              <a:buSzPts val="3500"/>
              <a:buNone/>
              <a:defRPr sz="3500"/>
            </a:lvl8pPr>
            <a:lvl9pPr lvl="8" rtl="0" algn="r">
              <a:spcBef>
                <a:spcPts val="0"/>
              </a:spcBef>
              <a:spcAft>
                <a:spcPts val="0"/>
              </a:spcAft>
              <a:buSzPts val="3500"/>
              <a:buNone/>
              <a:defRPr sz="3500"/>
            </a:lvl9pPr>
          </a:lstStyle>
          <a:p/>
        </p:txBody>
      </p:sp>
      <p:sp>
        <p:nvSpPr>
          <p:cNvPr id="538" name="Google Shape;538;p38"/>
          <p:cNvSpPr txBox="1"/>
          <p:nvPr>
            <p:ph idx="1" type="subTitle"/>
          </p:nvPr>
        </p:nvSpPr>
        <p:spPr>
          <a:xfrm>
            <a:off x="2615250" y="3173375"/>
            <a:ext cx="3913500" cy="55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sz="3100">
                <a:solidFill>
                  <a:schemeClr val="dk1"/>
                </a:solidFill>
                <a:latin typeface="Lilita One"/>
                <a:ea typeface="Lilita One"/>
                <a:cs typeface="Lilita One"/>
                <a:sym typeface="Lilita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dk2"/>
        </a:solidFill>
      </p:bgPr>
    </p:bg>
    <p:spTree>
      <p:nvGrpSpPr>
        <p:cNvPr id="539" name="Shape 539"/>
        <p:cNvGrpSpPr/>
        <p:nvPr/>
      </p:nvGrpSpPr>
      <p:grpSpPr>
        <a:xfrm>
          <a:off x="0" y="0"/>
          <a:ext cx="0" cy="0"/>
          <a:chOff x="0" y="0"/>
          <a:chExt cx="0" cy="0"/>
        </a:xfrm>
      </p:grpSpPr>
      <p:sp>
        <p:nvSpPr>
          <p:cNvPr id="540" name="Google Shape;540;p39"/>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541" name="Google Shape;541;p39"/>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2" name="Google Shape;542;p39"/>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43" name="Google Shape;543;p39"/>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4" name="Google Shape;544;p39"/>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45" name="Google Shape;545;p39"/>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4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546" name="Google Shape;546;p39"/>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grpSp>
        <p:nvGrpSpPr>
          <p:cNvPr id="547" name="Google Shape;547;p39"/>
          <p:cNvGrpSpPr/>
          <p:nvPr/>
        </p:nvGrpSpPr>
        <p:grpSpPr>
          <a:xfrm rot="899857">
            <a:off x="7222313" y="190062"/>
            <a:ext cx="1711973" cy="1846180"/>
            <a:chOff x="-3361711" y="308336"/>
            <a:chExt cx="3987600" cy="4300200"/>
          </a:xfrm>
        </p:grpSpPr>
        <p:grpSp>
          <p:nvGrpSpPr>
            <p:cNvPr id="548" name="Google Shape;548;p39"/>
            <p:cNvGrpSpPr/>
            <p:nvPr/>
          </p:nvGrpSpPr>
          <p:grpSpPr>
            <a:xfrm>
              <a:off x="-3361711" y="308336"/>
              <a:ext cx="3987600" cy="4300200"/>
              <a:chOff x="-2571136" y="421611"/>
              <a:chExt cx="3987600" cy="4300200"/>
            </a:xfrm>
          </p:grpSpPr>
          <p:sp>
            <p:nvSpPr>
              <p:cNvPr id="549" name="Google Shape;549;p3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 name="Google Shape;550;p39"/>
              <p:cNvGrpSpPr/>
              <p:nvPr/>
            </p:nvGrpSpPr>
            <p:grpSpPr>
              <a:xfrm>
                <a:off x="-2206074" y="809586"/>
                <a:ext cx="3257475" cy="3524250"/>
                <a:chOff x="-2206074" y="819150"/>
                <a:chExt cx="3257475" cy="3524250"/>
              </a:xfrm>
            </p:grpSpPr>
            <p:grpSp>
              <p:nvGrpSpPr>
                <p:cNvPr id="551" name="Google Shape;551;p39"/>
                <p:cNvGrpSpPr/>
                <p:nvPr/>
              </p:nvGrpSpPr>
              <p:grpSpPr>
                <a:xfrm>
                  <a:off x="-2206074" y="819150"/>
                  <a:ext cx="3257475" cy="981000"/>
                  <a:chOff x="-2209800" y="819150"/>
                  <a:chExt cx="3257475" cy="981000"/>
                </a:xfrm>
              </p:grpSpPr>
              <p:sp>
                <p:nvSpPr>
                  <p:cNvPr id="552" name="Google Shape;552;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 name="Google Shape;554;p39"/>
                <p:cNvGrpSpPr/>
                <p:nvPr/>
              </p:nvGrpSpPr>
              <p:grpSpPr>
                <a:xfrm>
                  <a:off x="-2206074" y="3362400"/>
                  <a:ext cx="3257475" cy="981000"/>
                  <a:chOff x="-2209800" y="819150"/>
                  <a:chExt cx="3257475" cy="981000"/>
                </a:xfrm>
              </p:grpSpPr>
              <p:sp>
                <p:nvSpPr>
                  <p:cNvPr id="555" name="Google Shape;555;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57" name="Google Shape;557;p39"/>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 name="Google Shape;558;p39"/>
          <p:cNvGrpSpPr/>
          <p:nvPr/>
        </p:nvGrpSpPr>
        <p:grpSpPr>
          <a:xfrm flipH="1" rot="-899857">
            <a:off x="209713" y="190062"/>
            <a:ext cx="1711973" cy="1846180"/>
            <a:chOff x="-2571136" y="421611"/>
            <a:chExt cx="3987600" cy="4300200"/>
          </a:xfrm>
        </p:grpSpPr>
        <p:sp>
          <p:nvSpPr>
            <p:cNvPr id="559" name="Google Shape;559;p3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 name="Google Shape;560;p39"/>
            <p:cNvGrpSpPr/>
            <p:nvPr/>
          </p:nvGrpSpPr>
          <p:grpSpPr>
            <a:xfrm>
              <a:off x="-2206074" y="809586"/>
              <a:ext cx="3257475" cy="3524250"/>
              <a:chOff x="-2206074" y="819150"/>
              <a:chExt cx="3257475" cy="3524250"/>
            </a:xfrm>
          </p:grpSpPr>
          <p:grpSp>
            <p:nvGrpSpPr>
              <p:cNvPr id="561" name="Google Shape;561;p39"/>
              <p:cNvGrpSpPr/>
              <p:nvPr/>
            </p:nvGrpSpPr>
            <p:grpSpPr>
              <a:xfrm>
                <a:off x="-2206074" y="819150"/>
                <a:ext cx="3257475" cy="981000"/>
                <a:chOff x="-2209800" y="819150"/>
                <a:chExt cx="3257475" cy="981000"/>
              </a:xfrm>
            </p:grpSpPr>
            <p:sp>
              <p:nvSpPr>
                <p:cNvPr id="562" name="Google Shape;562;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39"/>
              <p:cNvGrpSpPr/>
              <p:nvPr/>
            </p:nvGrpSpPr>
            <p:grpSpPr>
              <a:xfrm>
                <a:off x="-2206074" y="3362400"/>
                <a:ext cx="3257475" cy="981000"/>
                <a:chOff x="-2209800" y="819150"/>
                <a:chExt cx="3257475" cy="981000"/>
              </a:xfrm>
            </p:grpSpPr>
            <p:sp>
              <p:nvSpPr>
                <p:cNvPr id="565" name="Google Shape;565;p3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s">
  <p:cSld name="CUSTOM_3">
    <p:bg>
      <p:bgPr>
        <a:solidFill>
          <a:schemeClr val="dk2"/>
        </a:solidFill>
      </p:bgPr>
    </p:bg>
    <p:spTree>
      <p:nvGrpSpPr>
        <p:cNvPr id="567" name="Shape 567"/>
        <p:cNvGrpSpPr/>
        <p:nvPr/>
      </p:nvGrpSpPr>
      <p:grpSpPr>
        <a:xfrm>
          <a:off x="0" y="0"/>
          <a:ext cx="0" cy="0"/>
          <a:chOff x="0" y="0"/>
          <a:chExt cx="0" cy="0"/>
        </a:xfrm>
      </p:grpSpPr>
      <p:grpSp>
        <p:nvGrpSpPr>
          <p:cNvPr id="568" name="Google Shape;568;p40"/>
          <p:cNvGrpSpPr/>
          <p:nvPr/>
        </p:nvGrpSpPr>
        <p:grpSpPr>
          <a:xfrm flipH="1" rot="-899857">
            <a:off x="209708" y="190062"/>
            <a:ext cx="1711973" cy="1846180"/>
            <a:chOff x="-3361711" y="308336"/>
            <a:chExt cx="3987600" cy="4300200"/>
          </a:xfrm>
        </p:grpSpPr>
        <p:grpSp>
          <p:nvGrpSpPr>
            <p:cNvPr id="569" name="Google Shape;569;p40"/>
            <p:cNvGrpSpPr/>
            <p:nvPr/>
          </p:nvGrpSpPr>
          <p:grpSpPr>
            <a:xfrm>
              <a:off x="-3361711" y="308336"/>
              <a:ext cx="3987600" cy="4300200"/>
              <a:chOff x="-2571136" y="421611"/>
              <a:chExt cx="3987600" cy="4300200"/>
            </a:xfrm>
          </p:grpSpPr>
          <p:sp>
            <p:nvSpPr>
              <p:cNvPr id="570" name="Google Shape;570;p4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 name="Google Shape;571;p40"/>
              <p:cNvGrpSpPr/>
              <p:nvPr/>
            </p:nvGrpSpPr>
            <p:grpSpPr>
              <a:xfrm>
                <a:off x="-2206074" y="809586"/>
                <a:ext cx="3257475" cy="3524250"/>
                <a:chOff x="-2206074" y="819150"/>
                <a:chExt cx="3257475" cy="3524250"/>
              </a:xfrm>
            </p:grpSpPr>
            <p:grpSp>
              <p:nvGrpSpPr>
                <p:cNvPr id="572" name="Google Shape;572;p40"/>
                <p:cNvGrpSpPr/>
                <p:nvPr/>
              </p:nvGrpSpPr>
              <p:grpSpPr>
                <a:xfrm>
                  <a:off x="-2206074" y="819150"/>
                  <a:ext cx="3257475" cy="981000"/>
                  <a:chOff x="-2209800" y="819150"/>
                  <a:chExt cx="3257475" cy="981000"/>
                </a:xfrm>
              </p:grpSpPr>
              <p:sp>
                <p:nvSpPr>
                  <p:cNvPr id="573" name="Google Shape;573;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40"/>
                <p:cNvGrpSpPr/>
                <p:nvPr/>
              </p:nvGrpSpPr>
              <p:grpSpPr>
                <a:xfrm>
                  <a:off x="-2206074" y="3362400"/>
                  <a:ext cx="3257475" cy="981000"/>
                  <a:chOff x="-2209800" y="819150"/>
                  <a:chExt cx="3257475" cy="981000"/>
                </a:xfrm>
              </p:grpSpPr>
              <p:sp>
                <p:nvSpPr>
                  <p:cNvPr id="576" name="Google Shape;576;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8" name="Google Shape;578;p40"/>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 name="Google Shape;579;p40"/>
          <p:cNvGrpSpPr/>
          <p:nvPr/>
        </p:nvGrpSpPr>
        <p:grpSpPr>
          <a:xfrm rot="899857">
            <a:off x="7222308" y="3107262"/>
            <a:ext cx="1711973" cy="1846180"/>
            <a:chOff x="-2571136" y="421611"/>
            <a:chExt cx="3987600" cy="4300200"/>
          </a:xfrm>
        </p:grpSpPr>
        <p:sp>
          <p:nvSpPr>
            <p:cNvPr id="580" name="Google Shape;580;p4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 name="Google Shape;581;p40"/>
            <p:cNvGrpSpPr/>
            <p:nvPr/>
          </p:nvGrpSpPr>
          <p:grpSpPr>
            <a:xfrm>
              <a:off x="-2206074" y="809586"/>
              <a:ext cx="3257475" cy="3524250"/>
              <a:chOff x="-2206074" y="819150"/>
              <a:chExt cx="3257475" cy="3524250"/>
            </a:xfrm>
          </p:grpSpPr>
          <p:grpSp>
            <p:nvGrpSpPr>
              <p:cNvPr id="582" name="Google Shape;582;p40"/>
              <p:cNvGrpSpPr/>
              <p:nvPr/>
            </p:nvGrpSpPr>
            <p:grpSpPr>
              <a:xfrm>
                <a:off x="-2206074" y="819150"/>
                <a:ext cx="3257475" cy="981000"/>
                <a:chOff x="-2209800" y="819150"/>
                <a:chExt cx="3257475" cy="981000"/>
              </a:xfrm>
            </p:grpSpPr>
            <p:sp>
              <p:nvSpPr>
                <p:cNvPr id="583" name="Google Shape;583;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 name="Google Shape;585;p40"/>
              <p:cNvGrpSpPr/>
              <p:nvPr/>
            </p:nvGrpSpPr>
            <p:grpSpPr>
              <a:xfrm>
                <a:off x="-2206074" y="3362400"/>
                <a:ext cx="3257475" cy="981000"/>
                <a:chOff x="-2209800" y="819150"/>
                <a:chExt cx="3257475" cy="981000"/>
              </a:xfrm>
            </p:grpSpPr>
            <p:sp>
              <p:nvSpPr>
                <p:cNvPr id="586" name="Google Shape;586;p4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88" name="Google Shape;588;p40"/>
          <p:cNvSpPr txBox="1"/>
          <p:nvPr>
            <p:ph hasCustomPrompt="1" type="title"/>
          </p:nvPr>
        </p:nvSpPr>
        <p:spPr>
          <a:xfrm>
            <a:off x="681469"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5"/>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589" name="Google Shape;589;p40"/>
          <p:cNvSpPr txBox="1"/>
          <p:nvPr>
            <p:ph idx="2"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590" name="Google Shape;590;p40"/>
          <p:cNvSpPr txBox="1"/>
          <p:nvPr>
            <p:ph idx="1" type="subTitle"/>
          </p:nvPr>
        </p:nvSpPr>
        <p:spPr>
          <a:xfrm>
            <a:off x="792169"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1" name="Google Shape;591;p40"/>
          <p:cNvSpPr txBox="1"/>
          <p:nvPr>
            <p:ph idx="3" type="subTitle"/>
          </p:nvPr>
        </p:nvSpPr>
        <p:spPr>
          <a:xfrm>
            <a:off x="3424200"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2" name="Google Shape;592;p40"/>
          <p:cNvSpPr txBox="1"/>
          <p:nvPr>
            <p:ph idx="4" type="subTitle"/>
          </p:nvPr>
        </p:nvSpPr>
        <p:spPr>
          <a:xfrm>
            <a:off x="6056231"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593" name="Google Shape;593;p40"/>
          <p:cNvSpPr txBox="1"/>
          <p:nvPr>
            <p:ph hasCustomPrompt="1" idx="5" type="title"/>
          </p:nvPr>
        </p:nvSpPr>
        <p:spPr>
          <a:xfrm>
            <a:off x="3313500"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2"/>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594" name="Google Shape;594;p40"/>
          <p:cNvSpPr txBox="1"/>
          <p:nvPr>
            <p:ph hasCustomPrompt="1" idx="6" type="title"/>
          </p:nvPr>
        </p:nvSpPr>
        <p:spPr>
          <a:xfrm>
            <a:off x="5945531"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dk1"/>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1">
  <p:cSld name="TITLE_AND_BODY_1">
    <p:bg>
      <p:bgPr>
        <a:solidFill>
          <a:schemeClr val="dk2"/>
        </a:solidFill>
      </p:bgPr>
    </p:bg>
    <p:spTree>
      <p:nvGrpSpPr>
        <p:cNvPr id="595" name="Shape 595"/>
        <p:cNvGrpSpPr/>
        <p:nvPr/>
      </p:nvGrpSpPr>
      <p:grpSpPr>
        <a:xfrm>
          <a:off x="0" y="0"/>
          <a:ext cx="0" cy="0"/>
          <a:chOff x="0" y="0"/>
          <a:chExt cx="0" cy="0"/>
        </a:xfrm>
      </p:grpSpPr>
      <p:sp>
        <p:nvSpPr>
          <p:cNvPr id="596" name="Google Shape;596;p4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597" name="Google Shape;597;p41"/>
          <p:cNvSpPr txBox="1"/>
          <p:nvPr>
            <p:ph idx="1" type="subTitle"/>
          </p:nvPr>
        </p:nvSpPr>
        <p:spPr>
          <a:xfrm>
            <a:off x="2285850" y="1240050"/>
            <a:ext cx="4572300" cy="1503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rgbClr val="FFFFFF"/>
              </a:buClr>
              <a:buSzPts val="1600"/>
              <a:buNone/>
              <a:defRPr>
                <a:solidFill>
                  <a:srgbClr val="FFFFFF"/>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598" name="Google Shape;598;p41"/>
          <p:cNvGrpSpPr/>
          <p:nvPr/>
        </p:nvGrpSpPr>
        <p:grpSpPr>
          <a:xfrm rot="899857">
            <a:off x="7222308" y="3107262"/>
            <a:ext cx="1711973" cy="1846180"/>
            <a:chOff x="-3361711" y="308336"/>
            <a:chExt cx="3987600" cy="4300200"/>
          </a:xfrm>
        </p:grpSpPr>
        <p:grpSp>
          <p:nvGrpSpPr>
            <p:cNvPr id="599" name="Google Shape;599;p41"/>
            <p:cNvGrpSpPr/>
            <p:nvPr/>
          </p:nvGrpSpPr>
          <p:grpSpPr>
            <a:xfrm>
              <a:off x="-3361711" y="308336"/>
              <a:ext cx="3987600" cy="4300200"/>
              <a:chOff x="-2571136" y="421611"/>
              <a:chExt cx="3987600" cy="4300200"/>
            </a:xfrm>
          </p:grpSpPr>
          <p:sp>
            <p:nvSpPr>
              <p:cNvPr id="600" name="Google Shape;600;p41"/>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41"/>
              <p:cNvGrpSpPr/>
              <p:nvPr/>
            </p:nvGrpSpPr>
            <p:grpSpPr>
              <a:xfrm>
                <a:off x="-2206074" y="809586"/>
                <a:ext cx="3257475" cy="3524250"/>
                <a:chOff x="-2206074" y="819150"/>
                <a:chExt cx="3257475" cy="3524250"/>
              </a:xfrm>
            </p:grpSpPr>
            <p:grpSp>
              <p:nvGrpSpPr>
                <p:cNvPr id="602" name="Google Shape;602;p41"/>
                <p:cNvGrpSpPr/>
                <p:nvPr/>
              </p:nvGrpSpPr>
              <p:grpSpPr>
                <a:xfrm>
                  <a:off x="-2206074" y="819150"/>
                  <a:ext cx="3257475" cy="981000"/>
                  <a:chOff x="-2209800" y="819150"/>
                  <a:chExt cx="3257475" cy="981000"/>
                </a:xfrm>
              </p:grpSpPr>
              <p:sp>
                <p:nvSpPr>
                  <p:cNvPr id="603" name="Google Shape;603;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 name="Google Shape;605;p41"/>
                <p:cNvGrpSpPr/>
                <p:nvPr/>
              </p:nvGrpSpPr>
              <p:grpSpPr>
                <a:xfrm>
                  <a:off x="-2206074" y="3362400"/>
                  <a:ext cx="3257475" cy="981000"/>
                  <a:chOff x="-2209800" y="819150"/>
                  <a:chExt cx="3257475" cy="981000"/>
                </a:xfrm>
              </p:grpSpPr>
              <p:sp>
                <p:nvSpPr>
                  <p:cNvPr id="606" name="Google Shape;606;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08" name="Google Shape;608;p4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41"/>
          <p:cNvGrpSpPr/>
          <p:nvPr/>
        </p:nvGrpSpPr>
        <p:grpSpPr>
          <a:xfrm flipH="1" rot="-899857">
            <a:off x="209708" y="190062"/>
            <a:ext cx="1711973" cy="1846180"/>
            <a:chOff x="-2571136" y="421611"/>
            <a:chExt cx="3987600" cy="4300200"/>
          </a:xfrm>
        </p:grpSpPr>
        <p:sp>
          <p:nvSpPr>
            <p:cNvPr id="610" name="Google Shape;610;p41"/>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 name="Google Shape;611;p41"/>
            <p:cNvGrpSpPr/>
            <p:nvPr/>
          </p:nvGrpSpPr>
          <p:grpSpPr>
            <a:xfrm>
              <a:off x="-2206074" y="809586"/>
              <a:ext cx="3257475" cy="3524250"/>
              <a:chOff x="-2206074" y="819150"/>
              <a:chExt cx="3257475" cy="3524250"/>
            </a:xfrm>
          </p:grpSpPr>
          <p:grpSp>
            <p:nvGrpSpPr>
              <p:cNvPr id="612" name="Google Shape;612;p41"/>
              <p:cNvGrpSpPr/>
              <p:nvPr/>
            </p:nvGrpSpPr>
            <p:grpSpPr>
              <a:xfrm>
                <a:off x="-2206074" y="819150"/>
                <a:ext cx="3257475" cy="981000"/>
                <a:chOff x="-2209800" y="819150"/>
                <a:chExt cx="3257475" cy="981000"/>
              </a:xfrm>
            </p:grpSpPr>
            <p:sp>
              <p:nvSpPr>
                <p:cNvPr id="613" name="Google Shape;613;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41"/>
              <p:cNvGrpSpPr/>
              <p:nvPr/>
            </p:nvGrpSpPr>
            <p:grpSpPr>
              <a:xfrm>
                <a:off x="-2206074" y="3362400"/>
                <a:ext cx="3257475" cy="981000"/>
                <a:chOff x="-2209800" y="819150"/>
                <a:chExt cx="3257475" cy="981000"/>
              </a:xfrm>
            </p:grpSpPr>
            <p:sp>
              <p:nvSpPr>
                <p:cNvPr id="616" name="Google Shape;616;p4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3" name="Shape 43"/>
        <p:cNvGrpSpPr/>
        <p:nvPr/>
      </p:nvGrpSpPr>
      <p:grpSpPr>
        <a:xfrm>
          <a:off x="0" y="0"/>
          <a:ext cx="0" cy="0"/>
          <a:chOff x="0" y="0"/>
          <a:chExt cx="0" cy="0"/>
        </a:xfrm>
      </p:grpSpPr>
      <p:grpSp>
        <p:nvGrpSpPr>
          <p:cNvPr id="44" name="Google Shape;44;p5"/>
          <p:cNvGrpSpPr/>
          <p:nvPr/>
        </p:nvGrpSpPr>
        <p:grpSpPr>
          <a:xfrm>
            <a:off x="7012442" y="2917210"/>
            <a:ext cx="2131500" cy="2226300"/>
            <a:chOff x="7012442" y="2917195"/>
            <a:chExt cx="2131500" cy="2226300"/>
          </a:xfrm>
        </p:grpSpPr>
        <p:sp>
          <p:nvSpPr>
            <p:cNvPr id="45" name="Google Shape;45;p5"/>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5"/>
          <p:cNvGrpSpPr/>
          <p:nvPr/>
        </p:nvGrpSpPr>
        <p:grpSpPr>
          <a:xfrm>
            <a:off x="47" y="10"/>
            <a:ext cx="2131500" cy="2226300"/>
            <a:chOff x="47" y="-5"/>
            <a:chExt cx="2131500" cy="2226300"/>
          </a:xfrm>
        </p:grpSpPr>
        <p:sp>
          <p:nvSpPr>
            <p:cNvPr id="48" name="Google Shape;48;p5"/>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 name="Google Shape;49;p5"/>
            <p:cNvGrpSpPr/>
            <p:nvPr/>
          </p:nvGrpSpPr>
          <p:grpSpPr>
            <a:xfrm flipH="1" rot="-899857">
              <a:off x="366438" y="356630"/>
              <a:ext cx="1398513" cy="1513046"/>
              <a:chOff x="-2206074" y="819150"/>
              <a:chExt cx="3257475" cy="3524250"/>
            </a:xfrm>
          </p:grpSpPr>
          <p:sp>
            <p:nvSpPr>
              <p:cNvPr id="50" name="Google Shape;50;p5"/>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 name="Google Shape;52;p5"/>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 name="Google Shape;53;p5"/>
          <p:cNvSpPr txBox="1"/>
          <p:nvPr/>
        </p:nvSpPr>
        <p:spPr>
          <a:xfrm flipH="1" rot="-1717703">
            <a:off x="7094174" y="1809530"/>
            <a:ext cx="2142648" cy="3317344"/>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54" name="Google Shape;54;p5"/>
          <p:cNvSpPr txBox="1"/>
          <p:nvPr/>
        </p:nvSpPr>
        <p:spPr>
          <a:xfrm flipH="1" rot="-9898606">
            <a:off x="-534206" y="2767888"/>
            <a:ext cx="2242963" cy="34730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rgbClr val="37618A"/>
                </a:solidFill>
                <a:latin typeface="Lilita One"/>
                <a:ea typeface="Lilita One"/>
                <a:cs typeface="Lilita One"/>
                <a:sym typeface="Lilita One"/>
              </a:rPr>
              <a:t>¿</a:t>
            </a:r>
            <a:endParaRPr sz="30000">
              <a:solidFill>
                <a:srgbClr val="37618A"/>
              </a:solidFill>
              <a:latin typeface="Lilita One"/>
              <a:ea typeface="Lilita One"/>
              <a:cs typeface="Lilita One"/>
              <a:sym typeface="Lilita One"/>
            </a:endParaRPr>
          </a:p>
        </p:txBody>
      </p:sp>
      <p:sp>
        <p:nvSpPr>
          <p:cNvPr id="55" name="Google Shape;55;p5"/>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lgn="ctr">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6" name="Google Shape;56;p5"/>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lvl1pPr indent="-317500" lvl="0" marL="457200" algn="ctr">
              <a:lnSpc>
                <a:spcPct val="100000"/>
              </a:lnSpc>
              <a:spcBef>
                <a:spcPts val="0"/>
              </a:spcBef>
              <a:spcAft>
                <a:spcPts val="0"/>
              </a:spcAft>
              <a:buSzPts val="1400"/>
              <a:buChar char="●"/>
              <a:defRPr sz="1600"/>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7" name="Google Shape;57;p5"/>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6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58" name="Google Shape;58;p5"/>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lvl1pPr lvl="0" algn="ctr">
              <a:spcBef>
                <a:spcPts val="0"/>
              </a:spcBef>
              <a:spcAft>
                <a:spcPts val="0"/>
              </a:spcAft>
              <a:buSzPts val="1800"/>
              <a:buFont typeface="Lilita One"/>
              <a:buNone/>
              <a:defRPr sz="2800">
                <a:solidFill>
                  <a:schemeClr val="lt2"/>
                </a:solidFill>
                <a:latin typeface="Lilita One"/>
                <a:ea typeface="Lilita One"/>
                <a:cs typeface="Lilita One"/>
                <a:sym typeface="Lilita One"/>
              </a:defRPr>
            </a:lvl1pPr>
            <a:lvl2pPr lvl="1">
              <a:spcBef>
                <a:spcPts val="0"/>
              </a:spcBef>
              <a:spcAft>
                <a:spcPts val="0"/>
              </a:spcAft>
              <a:buSzPts val="1400"/>
              <a:buFont typeface="Lilita One"/>
              <a:buNone/>
              <a:defRPr>
                <a:latin typeface="Lilita One"/>
                <a:ea typeface="Lilita One"/>
                <a:cs typeface="Lilita One"/>
                <a:sym typeface="Lilita One"/>
              </a:defRPr>
            </a:lvl2pPr>
            <a:lvl3pPr lvl="2">
              <a:spcBef>
                <a:spcPts val="1600"/>
              </a:spcBef>
              <a:spcAft>
                <a:spcPts val="0"/>
              </a:spcAft>
              <a:buSzPts val="1400"/>
              <a:buFont typeface="Lilita One"/>
              <a:buNone/>
              <a:defRPr>
                <a:latin typeface="Lilita One"/>
                <a:ea typeface="Lilita One"/>
                <a:cs typeface="Lilita One"/>
                <a:sym typeface="Lilita One"/>
              </a:defRPr>
            </a:lvl3pPr>
            <a:lvl4pPr lvl="3">
              <a:spcBef>
                <a:spcPts val="1600"/>
              </a:spcBef>
              <a:spcAft>
                <a:spcPts val="0"/>
              </a:spcAft>
              <a:buSzPts val="1400"/>
              <a:buFont typeface="Lilita One"/>
              <a:buNone/>
              <a:defRPr>
                <a:latin typeface="Lilita One"/>
                <a:ea typeface="Lilita One"/>
                <a:cs typeface="Lilita One"/>
                <a:sym typeface="Lilita One"/>
              </a:defRPr>
            </a:lvl4pPr>
            <a:lvl5pPr lvl="4">
              <a:spcBef>
                <a:spcPts val="1600"/>
              </a:spcBef>
              <a:spcAft>
                <a:spcPts val="0"/>
              </a:spcAft>
              <a:buSzPts val="1400"/>
              <a:buFont typeface="Lilita One"/>
              <a:buNone/>
              <a:defRPr>
                <a:latin typeface="Lilita One"/>
                <a:ea typeface="Lilita One"/>
                <a:cs typeface="Lilita One"/>
                <a:sym typeface="Lilita One"/>
              </a:defRPr>
            </a:lvl5pPr>
            <a:lvl6pPr lvl="5">
              <a:spcBef>
                <a:spcPts val="1600"/>
              </a:spcBef>
              <a:spcAft>
                <a:spcPts val="0"/>
              </a:spcAft>
              <a:buSzPts val="1400"/>
              <a:buFont typeface="Lilita One"/>
              <a:buNone/>
              <a:defRPr>
                <a:latin typeface="Lilita One"/>
                <a:ea typeface="Lilita One"/>
                <a:cs typeface="Lilita One"/>
                <a:sym typeface="Lilita One"/>
              </a:defRPr>
            </a:lvl6pPr>
            <a:lvl7pPr lvl="6">
              <a:spcBef>
                <a:spcPts val="1600"/>
              </a:spcBef>
              <a:spcAft>
                <a:spcPts val="0"/>
              </a:spcAft>
              <a:buSzPts val="1400"/>
              <a:buFont typeface="Lilita One"/>
              <a:buNone/>
              <a:defRPr>
                <a:latin typeface="Lilita One"/>
                <a:ea typeface="Lilita One"/>
                <a:cs typeface="Lilita One"/>
                <a:sym typeface="Lilita One"/>
              </a:defRPr>
            </a:lvl7pPr>
            <a:lvl8pPr lvl="7">
              <a:spcBef>
                <a:spcPts val="1600"/>
              </a:spcBef>
              <a:spcAft>
                <a:spcPts val="0"/>
              </a:spcAft>
              <a:buSzPts val="1400"/>
              <a:buFont typeface="Lilita One"/>
              <a:buNone/>
              <a:defRPr>
                <a:latin typeface="Lilita One"/>
                <a:ea typeface="Lilita One"/>
                <a:cs typeface="Lilita One"/>
                <a:sym typeface="Lilita One"/>
              </a:defRPr>
            </a:lvl8pPr>
            <a:lvl9pPr lvl="8">
              <a:spcBef>
                <a:spcPts val="1600"/>
              </a:spcBef>
              <a:spcAft>
                <a:spcPts val="1600"/>
              </a:spcAft>
              <a:buSzPts val="1400"/>
              <a:buFont typeface="Lilita One"/>
              <a:buNone/>
              <a:defRPr>
                <a:latin typeface="Lilita One"/>
                <a:ea typeface="Lilita One"/>
                <a:cs typeface="Lilita One"/>
                <a:sym typeface="Lilita One"/>
              </a:defRPr>
            </a:lvl9pPr>
          </a:lstStyle>
          <a:p/>
        </p:txBody>
      </p:sp>
      <p:sp>
        <p:nvSpPr>
          <p:cNvPr id="59" name="Google Shape;59;p5"/>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lvl1pPr lvl="0" algn="ctr">
              <a:spcBef>
                <a:spcPts val="0"/>
              </a:spcBef>
              <a:spcAft>
                <a:spcPts val="0"/>
              </a:spcAft>
              <a:buSzPts val="1800"/>
              <a:buFont typeface="Lilita One"/>
              <a:buNone/>
              <a:defRPr sz="2800">
                <a:solidFill>
                  <a:schemeClr val="lt2"/>
                </a:solidFill>
                <a:latin typeface="Lilita One"/>
                <a:ea typeface="Lilita One"/>
                <a:cs typeface="Lilita One"/>
                <a:sym typeface="Lilita One"/>
              </a:defRPr>
            </a:lvl1pPr>
            <a:lvl2pPr lvl="1">
              <a:spcBef>
                <a:spcPts val="0"/>
              </a:spcBef>
              <a:spcAft>
                <a:spcPts val="0"/>
              </a:spcAft>
              <a:buSzPts val="1400"/>
              <a:buFont typeface="Lilita One"/>
              <a:buNone/>
              <a:defRPr>
                <a:latin typeface="Lilita One"/>
                <a:ea typeface="Lilita One"/>
                <a:cs typeface="Lilita One"/>
                <a:sym typeface="Lilita One"/>
              </a:defRPr>
            </a:lvl2pPr>
            <a:lvl3pPr lvl="2">
              <a:spcBef>
                <a:spcPts val="1600"/>
              </a:spcBef>
              <a:spcAft>
                <a:spcPts val="0"/>
              </a:spcAft>
              <a:buSzPts val="1400"/>
              <a:buFont typeface="Lilita One"/>
              <a:buNone/>
              <a:defRPr>
                <a:latin typeface="Lilita One"/>
                <a:ea typeface="Lilita One"/>
                <a:cs typeface="Lilita One"/>
                <a:sym typeface="Lilita One"/>
              </a:defRPr>
            </a:lvl3pPr>
            <a:lvl4pPr lvl="3">
              <a:spcBef>
                <a:spcPts val="1600"/>
              </a:spcBef>
              <a:spcAft>
                <a:spcPts val="0"/>
              </a:spcAft>
              <a:buSzPts val="1400"/>
              <a:buFont typeface="Lilita One"/>
              <a:buNone/>
              <a:defRPr>
                <a:latin typeface="Lilita One"/>
                <a:ea typeface="Lilita One"/>
                <a:cs typeface="Lilita One"/>
                <a:sym typeface="Lilita One"/>
              </a:defRPr>
            </a:lvl4pPr>
            <a:lvl5pPr lvl="4">
              <a:spcBef>
                <a:spcPts val="1600"/>
              </a:spcBef>
              <a:spcAft>
                <a:spcPts val="0"/>
              </a:spcAft>
              <a:buSzPts val="1400"/>
              <a:buFont typeface="Lilita One"/>
              <a:buNone/>
              <a:defRPr>
                <a:latin typeface="Lilita One"/>
                <a:ea typeface="Lilita One"/>
                <a:cs typeface="Lilita One"/>
                <a:sym typeface="Lilita One"/>
              </a:defRPr>
            </a:lvl5pPr>
            <a:lvl6pPr lvl="5">
              <a:spcBef>
                <a:spcPts val="1600"/>
              </a:spcBef>
              <a:spcAft>
                <a:spcPts val="0"/>
              </a:spcAft>
              <a:buSzPts val="1400"/>
              <a:buFont typeface="Lilita One"/>
              <a:buNone/>
              <a:defRPr>
                <a:latin typeface="Lilita One"/>
                <a:ea typeface="Lilita One"/>
                <a:cs typeface="Lilita One"/>
                <a:sym typeface="Lilita One"/>
              </a:defRPr>
            </a:lvl6pPr>
            <a:lvl7pPr lvl="6">
              <a:spcBef>
                <a:spcPts val="1600"/>
              </a:spcBef>
              <a:spcAft>
                <a:spcPts val="0"/>
              </a:spcAft>
              <a:buSzPts val="1400"/>
              <a:buFont typeface="Lilita One"/>
              <a:buNone/>
              <a:defRPr>
                <a:latin typeface="Lilita One"/>
                <a:ea typeface="Lilita One"/>
                <a:cs typeface="Lilita One"/>
                <a:sym typeface="Lilita One"/>
              </a:defRPr>
            </a:lvl7pPr>
            <a:lvl8pPr lvl="7">
              <a:spcBef>
                <a:spcPts val="1600"/>
              </a:spcBef>
              <a:spcAft>
                <a:spcPts val="0"/>
              </a:spcAft>
              <a:buSzPts val="1400"/>
              <a:buFont typeface="Lilita One"/>
              <a:buNone/>
              <a:defRPr>
                <a:latin typeface="Lilita One"/>
                <a:ea typeface="Lilita One"/>
                <a:cs typeface="Lilita One"/>
                <a:sym typeface="Lilita One"/>
              </a:defRPr>
            </a:lvl8pPr>
            <a:lvl9pPr lvl="8">
              <a:spcBef>
                <a:spcPts val="1600"/>
              </a:spcBef>
              <a:spcAft>
                <a:spcPts val="1600"/>
              </a:spcAft>
              <a:buSzPts val="1400"/>
              <a:buFont typeface="Lilita One"/>
              <a:buNone/>
              <a:defRPr>
                <a:latin typeface="Lilita One"/>
                <a:ea typeface="Lilita One"/>
                <a:cs typeface="Lilita One"/>
                <a:sym typeface="Lilita 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4">
    <p:bg>
      <p:bgPr>
        <a:solidFill>
          <a:schemeClr val="dk2"/>
        </a:solidFill>
      </p:bgPr>
    </p:bg>
    <p:spTree>
      <p:nvGrpSpPr>
        <p:cNvPr id="618" name="Shape 618"/>
        <p:cNvGrpSpPr/>
        <p:nvPr/>
      </p:nvGrpSpPr>
      <p:grpSpPr>
        <a:xfrm>
          <a:off x="0" y="0"/>
          <a:ext cx="0" cy="0"/>
          <a:chOff x="0" y="0"/>
          <a:chExt cx="0" cy="0"/>
        </a:xfrm>
      </p:grpSpPr>
      <p:grpSp>
        <p:nvGrpSpPr>
          <p:cNvPr id="619" name="Google Shape;619;p42"/>
          <p:cNvGrpSpPr/>
          <p:nvPr/>
        </p:nvGrpSpPr>
        <p:grpSpPr>
          <a:xfrm flipH="1" rot="-899857">
            <a:off x="209708" y="190062"/>
            <a:ext cx="1711973" cy="1846180"/>
            <a:chOff x="-3361711" y="308336"/>
            <a:chExt cx="3987600" cy="4300200"/>
          </a:xfrm>
        </p:grpSpPr>
        <p:grpSp>
          <p:nvGrpSpPr>
            <p:cNvPr id="620" name="Google Shape;620;p42"/>
            <p:cNvGrpSpPr/>
            <p:nvPr/>
          </p:nvGrpSpPr>
          <p:grpSpPr>
            <a:xfrm>
              <a:off x="-3361711" y="308336"/>
              <a:ext cx="3987600" cy="4300200"/>
              <a:chOff x="-2571136" y="421611"/>
              <a:chExt cx="3987600" cy="4300200"/>
            </a:xfrm>
          </p:grpSpPr>
          <p:sp>
            <p:nvSpPr>
              <p:cNvPr id="621" name="Google Shape;621;p4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 name="Google Shape;622;p42"/>
              <p:cNvGrpSpPr/>
              <p:nvPr/>
            </p:nvGrpSpPr>
            <p:grpSpPr>
              <a:xfrm>
                <a:off x="-2206074" y="809586"/>
                <a:ext cx="3257475" cy="3524250"/>
                <a:chOff x="-2206074" y="819150"/>
                <a:chExt cx="3257475" cy="3524250"/>
              </a:xfrm>
            </p:grpSpPr>
            <p:grpSp>
              <p:nvGrpSpPr>
                <p:cNvPr id="623" name="Google Shape;623;p42"/>
                <p:cNvGrpSpPr/>
                <p:nvPr/>
              </p:nvGrpSpPr>
              <p:grpSpPr>
                <a:xfrm>
                  <a:off x="-2206074" y="819150"/>
                  <a:ext cx="3257475" cy="981000"/>
                  <a:chOff x="-2209800" y="819150"/>
                  <a:chExt cx="3257475" cy="981000"/>
                </a:xfrm>
              </p:grpSpPr>
              <p:sp>
                <p:nvSpPr>
                  <p:cNvPr id="624" name="Google Shape;624;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42"/>
                <p:cNvGrpSpPr/>
                <p:nvPr/>
              </p:nvGrpSpPr>
              <p:grpSpPr>
                <a:xfrm>
                  <a:off x="-2206074" y="3362400"/>
                  <a:ext cx="3257475" cy="981000"/>
                  <a:chOff x="-2209800" y="819150"/>
                  <a:chExt cx="3257475" cy="981000"/>
                </a:xfrm>
              </p:grpSpPr>
              <p:sp>
                <p:nvSpPr>
                  <p:cNvPr id="627" name="Google Shape;627;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29" name="Google Shape;629;p42"/>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 name="Google Shape;630;p42"/>
          <p:cNvGrpSpPr/>
          <p:nvPr/>
        </p:nvGrpSpPr>
        <p:grpSpPr>
          <a:xfrm rot="899857">
            <a:off x="7222308" y="3107262"/>
            <a:ext cx="1711973" cy="1846180"/>
            <a:chOff x="-2571136" y="421611"/>
            <a:chExt cx="3987600" cy="4300200"/>
          </a:xfrm>
        </p:grpSpPr>
        <p:sp>
          <p:nvSpPr>
            <p:cNvPr id="631" name="Google Shape;631;p42"/>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 name="Google Shape;632;p42"/>
            <p:cNvGrpSpPr/>
            <p:nvPr/>
          </p:nvGrpSpPr>
          <p:grpSpPr>
            <a:xfrm>
              <a:off x="-2206074" y="809586"/>
              <a:ext cx="3257475" cy="3524250"/>
              <a:chOff x="-2206074" y="819150"/>
              <a:chExt cx="3257475" cy="3524250"/>
            </a:xfrm>
          </p:grpSpPr>
          <p:grpSp>
            <p:nvGrpSpPr>
              <p:cNvPr id="633" name="Google Shape;633;p42"/>
              <p:cNvGrpSpPr/>
              <p:nvPr/>
            </p:nvGrpSpPr>
            <p:grpSpPr>
              <a:xfrm>
                <a:off x="-2206074" y="819150"/>
                <a:ext cx="3257475" cy="981000"/>
                <a:chOff x="-2209800" y="819150"/>
                <a:chExt cx="3257475" cy="981000"/>
              </a:xfrm>
            </p:grpSpPr>
            <p:sp>
              <p:nvSpPr>
                <p:cNvPr id="634" name="Google Shape;634;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 name="Google Shape;636;p42"/>
              <p:cNvGrpSpPr/>
              <p:nvPr/>
            </p:nvGrpSpPr>
            <p:grpSpPr>
              <a:xfrm>
                <a:off x="-2206074" y="3362400"/>
                <a:ext cx="3257475" cy="981000"/>
                <a:chOff x="-2209800" y="819150"/>
                <a:chExt cx="3257475" cy="981000"/>
              </a:xfrm>
            </p:grpSpPr>
            <p:sp>
              <p:nvSpPr>
                <p:cNvPr id="637" name="Google Shape;637;p4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9" name="Google Shape;639;p42"/>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640" name="Google Shape;640;p42"/>
          <p:cNvSpPr txBox="1"/>
          <p:nvPr>
            <p:ph idx="1" type="subTitle"/>
          </p:nvPr>
        </p:nvSpPr>
        <p:spPr>
          <a:xfrm>
            <a:off x="55048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1" name="Google Shape;641;p42"/>
          <p:cNvSpPr txBox="1"/>
          <p:nvPr>
            <p:ph idx="2" type="subTitle"/>
          </p:nvPr>
        </p:nvSpPr>
        <p:spPr>
          <a:xfrm>
            <a:off x="55048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2" name="Google Shape;642;p42"/>
          <p:cNvSpPr txBox="1"/>
          <p:nvPr>
            <p:ph idx="3" type="subTitle"/>
          </p:nvPr>
        </p:nvSpPr>
        <p:spPr>
          <a:xfrm>
            <a:off x="55048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3" name="Google Shape;643;p42"/>
          <p:cNvSpPr txBox="1"/>
          <p:nvPr>
            <p:ph idx="4" type="subTitle"/>
          </p:nvPr>
        </p:nvSpPr>
        <p:spPr>
          <a:xfrm>
            <a:off x="55048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4" name="Google Shape;644;p42"/>
          <p:cNvSpPr txBox="1"/>
          <p:nvPr>
            <p:ph idx="5" type="subTitle"/>
          </p:nvPr>
        </p:nvSpPr>
        <p:spPr>
          <a:xfrm>
            <a:off x="16351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5" name="Google Shape;645;p42"/>
          <p:cNvSpPr txBox="1"/>
          <p:nvPr>
            <p:ph idx="6" type="subTitle"/>
          </p:nvPr>
        </p:nvSpPr>
        <p:spPr>
          <a:xfrm>
            <a:off x="16351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6" name="Google Shape;646;p42"/>
          <p:cNvSpPr txBox="1"/>
          <p:nvPr>
            <p:ph idx="7" type="subTitle"/>
          </p:nvPr>
        </p:nvSpPr>
        <p:spPr>
          <a:xfrm>
            <a:off x="16351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647" name="Google Shape;647;p42"/>
          <p:cNvSpPr txBox="1"/>
          <p:nvPr>
            <p:ph idx="8" type="subTitle"/>
          </p:nvPr>
        </p:nvSpPr>
        <p:spPr>
          <a:xfrm>
            <a:off x="16351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2">
  <p:cSld name="TITLE_AND_BODY_2">
    <p:bg>
      <p:bgPr>
        <a:solidFill>
          <a:schemeClr val="lt1"/>
        </a:solidFill>
      </p:bgPr>
    </p:bg>
    <p:spTree>
      <p:nvGrpSpPr>
        <p:cNvPr id="648" name="Shape 648"/>
        <p:cNvGrpSpPr/>
        <p:nvPr/>
      </p:nvGrpSpPr>
      <p:grpSpPr>
        <a:xfrm>
          <a:off x="0" y="0"/>
          <a:ext cx="0" cy="0"/>
          <a:chOff x="0" y="0"/>
          <a:chExt cx="0" cy="0"/>
        </a:xfrm>
      </p:grpSpPr>
      <p:grpSp>
        <p:nvGrpSpPr>
          <p:cNvPr id="649" name="Google Shape;649;p43"/>
          <p:cNvGrpSpPr/>
          <p:nvPr/>
        </p:nvGrpSpPr>
        <p:grpSpPr>
          <a:xfrm rot="899960">
            <a:off x="4715630" y="450288"/>
            <a:ext cx="3987481" cy="4300072"/>
            <a:chOff x="-3361711" y="308336"/>
            <a:chExt cx="3987600" cy="4300200"/>
          </a:xfrm>
        </p:grpSpPr>
        <p:grpSp>
          <p:nvGrpSpPr>
            <p:cNvPr id="650" name="Google Shape;650;p43"/>
            <p:cNvGrpSpPr/>
            <p:nvPr/>
          </p:nvGrpSpPr>
          <p:grpSpPr>
            <a:xfrm>
              <a:off x="-3361711" y="308336"/>
              <a:ext cx="3987600" cy="4300200"/>
              <a:chOff x="-2571136" y="421611"/>
              <a:chExt cx="3987600" cy="4300200"/>
            </a:xfrm>
          </p:grpSpPr>
          <p:sp>
            <p:nvSpPr>
              <p:cNvPr id="651" name="Google Shape;651;p43"/>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 name="Google Shape;652;p43"/>
              <p:cNvGrpSpPr/>
              <p:nvPr/>
            </p:nvGrpSpPr>
            <p:grpSpPr>
              <a:xfrm>
                <a:off x="-2206074" y="809586"/>
                <a:ext cx="3257475" cy="3524250"/>
                <a:chOff x="-2206074" y="819150"/>
                <a:chExt cx="3257475" cy="3524250"/>
              </a:xfrm>
            </p:grpSpPr>
            <p:grpSp>
              <p:nvGrpSpPr>
                <p:cNvPr id="653" name="Google Shape;653;p43"/>
                <p:cNvGrpSpPr/>
                <p:nvPr/>
              </p:nvGrpSpPr>
              <p:grpSpPr>
                <a:xfrm>
                  <a:off x="-2206074" y="819150"/>
                  <a:ext cx="3257475" cy="981000"/>
                  <a:chOff x="-2209800" y="819150"/>
                  <a:chExt cx="3257475" cy="981000"/>
                </a:xfrm>
              </p:grpSpPr>
              <p:sp>
                <p:nvSpPr>
                  <p:cNvPr id="654" name="Google Shape;654;p4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 name="Google Shape;656;p43"/>
                <p:cNvGrpSpPr/>
                <p:nvPr/>
              </p:nvGrpSpPr>
              <p:grpSpPr>
                <a:xfrm>
                  <a:off x="-2206074" y="3362400"/>
                  <a:ext cx="3257475" cy="981000"/>
                  <a:chOff x="-2209800" y="819150"/>
                  <a:chExt cx="3257475" cy="981000"/>
                </a:xfrm>
              </p:grpSpPr>
              <p:sp>
                <p:nvSpPr>
                  <p:cNvPr id="657" name="Google Shape;657;p43"/>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3"/>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59" name="Google Shape;659;p43"/>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 name="Google Shape;660;p4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661" name="Google Shape;661;p43"/>
          <p:cNvSpPr txBox="1"/>
          <p:nvPr>
            <p:ph idx="1" type="subTitle"/>
          </p:nvPr>
        </p:nvSpPr>
        <p:spPr>
          <a:xfrm>
            <a:off x="722150" y="1606650"/>
            <a:ext cx="2849700" cy="1930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Clr>
                <a:srgbClr val="FFFFFF"/>
              </a:buClr>
              <a:buSzPts val="1600"/>
              <a:buNone/>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01">
  <p:cSld name="TITLE_AND_TWO_COLUMNS_1">
    <p:bg>
      <p:bgPr>
        <a:solidFill>
          <a:schemeClr val="dk2"/>
        </a:solidFill>
      </p:bgPr>
    </p:bg>
    <p:spTree>
      <p:nvGrpSpPr>
        <p:cNvPr id="662" name="Shape 662"/>
        <p:cNvGrpSpPr/>
        <p:nvPr/>
      </p:nvGrpSpPr>
      <p:grpSpPr>
        <a:xfrm>
          <a:off x="0" y="0"/>
          <a:ext cx="0" cy="0"/>
          <a:chOff x="0" y="0"/>
          <a:chExt cx="0" cy="0"/>
        </a:xfrm>
      </p:grpSpPr>
      <p:grpSp>
        <p:nvGrpSpPr>
          <p:cNvPr id="663" name="Google Shape;663;p44"/>
          <p:cNvGrpSpPr/>
          <p:nvPr/>
        </p:nvGrpSpPr>
        <p:grpSpPr>
          <a:xfrm flipH="1" rot="9900143">
            <a:off x="7222308" y="190062"/>
            <a:ext cx="1711973" cy="1846180"/>
            <a:chOff x="-3361711" y="308336"/>
            <a:chExt cx="3987600" cy="4300200"/>
          </a:xfrm>
        </p:grpSpPr>
        <p:grpSp>
          <p:nvGrpSpPr>
            <p:cNvPr id="664" name="Google Shape;664;p44"/>
            <p:cNvGrpSpPr/>
            <p:nvPr/>
          </p:nvGrpSpPr>
          <p:grpSpPr>
            <a:xfrm>
              <a:off x="-3361711" y="308336"/>
              <a:ext cx="3987600" cy="4300200"/>
              <a:chOff x="-2571136" y="421611"/>
              <a:chExt cx="3987600" cy="4300200"/>
            </a:xfrm>
          </p:grpSpPr>
          <p:sp>
            <p:nvSpPr>
              <p:cNvPr id="665" name="Google Shape;665;p4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 name="Google Shape;666;p44"/>
              <p:cNvGrpSpPr/>
              <p:nvPr/>
            </p:nvGrpSpPr>
            <p:grpSpPr>
              <a:xfrm>
                <a:off x="-2206074" y="809586"/>
                <a:ext cx="3257475" cy="3524250"/>
                <a:chOff x="-2206074" y="819150"/>
                <a:chExt cx="3257475" cy="3524250"/>
              </a:xfrm>
            </p:grpSpPr>
            <p:grpSp>
              <p:nvGrpSpPr>
                <p:cNvPr id="667" name="Google Shape;667;p44"/>
                <p:cNvGrpSpPr/>
                <p:nvPr/>
              </p:nvGrpSpPr>
              <p:grpSpPr>
                <a:xfrm>
                  <a:off x="-2206074" y="819150"/>
                  <a:ext cx="3257475" cy="981000"/>
                  <a:chOff x="-2209800" y="819150"/>
                  <a:chExt cx="3257475" cy="981000"/>
                </a:xfrm>
              </p:grpSpPr>
              <p:sp>
                <p:nvSpPr>
                  <p:cNvPr id="668" name="Google Shape;668;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44"/>
                <p:cNvGrpSpPr/>
                <p:nvPr/>
              </p:nvGrpSpPr>
              <p:grpSpPr>
                <a:xfrm>
                  <a:off x="-2206074" y="3362400"/>
                  <a:ext cx="3257475" cy="981000"/>
                  <a:chOff x="-2209800" y="819150"/>
                  <a:chExt cx="3257475" cy="981000"/>
                </a:xfrm>
              </p:grpSpPr>
              <p:sp>
                <p:nvSpPr>
                  <p:cNvPr id="671" name="Google Shape;671;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73" name="Google Shape;673;p44"/>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44"/>
          <p:cNvGrpSpPr/>
          <p:nvPr/>
        </p:nvGrpSpPr>
        <p:grpSpPr>
          <a:xfrm rot="-9900143">
            <a:off x="209708" y="190062"/>
            <a:ext cx="1711973" cy="1846180"/>
            <a:chOff x="-2571136" y="421611"/>
            <a:chExt cx="3987600" cy="4300200"/>
          </a:xfrm>
        </p:grpSpPr>
        <p:sp>
          <p:nvSpPr>
            <p:cNvPr id="675" name="Google Shape;675;p4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 name="Google Shape;676;p44"/>
            <p:cNvGrpSpPr/>
            <p:nvPr/>
          </p:nvGrpSpPr>
          <p:grpSpPr>
            <a:xfrm>
              <a:off x="-2206074" y="809586"/>
              <a:ext cx="3257475" cy="3524250"/>
              <a:chOff x="-2206074" y="819150"/>
              <a:chExt cx="3257475" cy="3524250"/>
            </a:xfrm>
          </p:grpSpPr>
          <p:grpSp>
            <p:nvGrpSpPr>
              <p:cNvPr id="677" name="Google Shape;677;p44"/>
              <p:cNvGrpSpPr/>
              <p:nvPr/>
            </p:nvGrpSpPr>
            <p:grpSpPr>
              <a:xfrm>
                <a:off x="-2206074" y="819150"/>
                <a:ext cx="3257475" cy="981000"/>
                <a:chOff x="-2209800" y="819150"/>
                <a:chExt cx="3257475" cy="981000"/>
              </a:xfrm>
            </p:grpSpPr>
            <p:sp>
              <p:nvSpPr>
                <p:cNvPr id="678" name="Google Shape;678;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 name="Google Shape;680;p44"/>
              <p:cNvGrpSpPr/>
              <p:nvPr/>
            </p:nvGrpSpPr>
            <p:grpSpPr>
              <a:xfrm>
                <a:off x="-2206074" y="3362400"/>
                <a:ext cx="3257475" cy="981000"/>
                <a:chOff x="-2209800" y="819150"/>
                <a:chExt cx="3257475" cy="981000"/>
              </a:xfrm>
            </p:grpSpPr>
            <p:sp>
              <p:nvSpPr>
                <p:cNvPr id="681" name="Google Shape;681;p4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83" name="Google Shape;683;p44"/>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684" name="Google Shape;684;p44"/>
          <p:cNvSpPr txBox="1"/>
          <p:nvPr>
            <p:ph idx="1" type="subTitle"/>
          </p:nvPr>
        </p:nvSpPr>
        <p:spPr>
          <a:xfrm>
            <a:off x="1405825"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685" name="Google Shape;685;p44"/>
          <p:cNvSpPr txBox="1"/>
          <p:nvPr>
            <p:ph idx="2" type="subTitle"/>
          </p:nvPr>
        </p:nvSpPr>
        <p:spPr>
          <a:xfrm>
            <a:off x="1405825"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686" name="Google Shape;686;p44"/>
          <p:cNvSpPr txBox="1"/>
          <p:nvPr>
            <p:ph idx="3" type="subTitle"/>
          </p:nvPr>
        </p:nvSpPr>
        <p:spPr>
          <a:xfrm>
            <a:off x="5502000"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687" name="Google Shape;687;p44"/>
          <p:cNvSpPr txBox="1"/>
          <p:nvPr>
            <p:ph idx="4" type="subTitle"/>
          </p:nvPr>
        </p:nvSpPr>
        <p:spPr>
          <a:xfrm>
            <a:off x="5502000"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2_1">
    <p:bg>
      <p:bgPr>
        <a:solidFill>
          <a:schemeClr val="dk2"/>
        </a:solidFill>
      </p:bgPr>
    </p:bg>
    <p:spTree>
      <p:nvGrpSpPr>
        <p:cNvPr id="688" name="Shape 688"/>
        <p:cNvGrpSpPr/>
        <p:nvPr/>
      </p:nvGrpSpPr>
      <p:grpSpPr>
        <a:xfrm>
          <a:off x="0" y="0"/>
          <a:ext cx="0" cy="0"/>
          <a:chOff x="0" y="0"/>
          <a:chExt cx="0" cy="0"/>
        </a:xfrm>
      </p:grpSpPr>
      <p:grpSp>
        <p:nvGrpSpPr>
          <p:cNvPr id="689" name="Google Shape;689;p45"/>
          <p:cNvGrpSpPr/>
          <p:nvPr/>
        </p:nvGrpSpPr>
        <p:grpSpPr>
          <a:xfrm rot="899857">
            <a:off x="7222308" y="190062"/>
            <a:ext cx="1711973" cy="1846180"/>
            <a:chOff x="-3361711" y="308336"/>
            <a:chExt cx="3987600" cy="4300200"/>
          </a:xfrm>
        </p:grpSpPr>
        <p:grpSp>
          <p:nvGrpSpPr>
            <p:cNvPr id="690" name="Google Shape;690;p45"/>
            <p:cNvGrpSpPr/>
            <p:nvPr/>
          </p:nvGrpSpPr>
          <p:grpSpPr>
            <a:xfrm>
              <a:off x="-3361711" y="308336"/>
              <a:ext cx="3987600" cy="4300200"/>
              <a:chOff x="-2571136" y="421611"/>
              <a:chExt cx="3987600" cy="4300200"/>
            </a:xfrm>
          </p:grpSpPr>
          <p:sp>
            <p:nvSpPr>
              <p:cNvPr id="691" name="Google Shape;691;p4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 name="Google Shape;692;p45"/>
              <p:cNvGrpSpPr/>
              <p:nvPr/>
            </p:nvGrpSpPr>
            <p:grpSpPr>
              <a:xfrm>
                <a:off x="-2206074" y="809586"/>
                <a:ext cx="3257475" cy="3524250"/>
                <a:chOff x="-2206074" y="819150"/>
                <a:chExt cx="3257475" cy="3524250"/>
              </a:xfrm>
            </p:grpSpPr>
            <p:grpSp>
              <p:nvGrpSpPr>
                <p:cNvPr id="693" name="Google Shape;693;p45"/>
                <p:cNvGrpSpPr/>
                <p:nvPr/>
              </p:nvGrpSpPr>
              <p:grpSpPr>
                <a:xfrm>
                  <a:off x="-2206074" y="819150"/>
                  <a:ext cx="3257475" cy="981000"/>
                  <a:chOff x="-2209800" y="819150"/>
                  <a:chExt cx="3257475" cy="981000"/>
                </a:xfrm>
              </p:grpSpPr>
              <p:sp>
                <p:nvSpPr>
                  <p:cNvPr id="694" name="Google Shape;694;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45"/>
                <p:cNvGrpSpPr/>
                <p:nvPr/>
              </p:nvGrpSpPr>
              <p:grpSpPr>
                <a:xfrm>
                  <a:off x="-2206074" y="3362400"/>
                  <a:ext cx="3257475" cy="981000"/>
                  <a:chOff x="-2209800" y="819150"/>
                  <a:chExt cx="3257475" cy="981000"/>
                </a:xfrm>
              </p:grpSpPr>
              <p:sp>
                <p:nvSpPr>
                  <p:cNvPr id="697" name="Google Shape;697;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9" name="Google Shape;699;p45"/>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 name="Google Shape;700;p45"/>
          <p:cNvGrpSpPr/>
          <p:nvPr/>
        </p:nvGrpSpPr>
        <p:grpSpPr>
          <a:xfrm flipH="1" rot="-899857">
            <a:off x="209708" y="190062"/>
            <a:ext cx="1711973" cy="1846180"/>
            <a:chOff x="-2571136" y="421611"/>
            <a:chExt cx="3987600" cy="4300200"/>
          </a:xfrm>
        </p:grpSpPr>
        <p:sp>
          <p:nvSpPr>
            <p:cNvPr id="701" name="Google Shape;701;p4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 name="Google Shape;702;p45"/>
            <p:cNvGrpSpPr/>
            <p:nvPr/>
          </p:nvGrpSpPr>
          <p:grpSpPr>
            <a:xfrm>
              <a:off x="-2206074" y="809586"/>
              <a:ext cx="3257475" cy="3524250"/>
              <a:chOff x="-2206074" y="819150"/>
              <a:chExt cx="3257475" cy="3524250"/>
            </a:xfrm>
          </p:grpSpPr>
          <p:grpSp>
            <p:nvGrpSpPr>
              <p:cNvPr id="703" name="Google Shape;703;p45"/>
              <p:cNvGrpSpPr/>
              <p:nvPr/>
            </p:nvGrpSpPr>
            <p:grpSpPr>
              <a:xfrm>
                <a:off x="-2206074" y="819150"/>
                <a:ext cx="3257475" cy="981000"/>
                <a:chOff x="-2209800" y="819150"/>
                <a:chExt cx="3257475" cy="981000"/>
              </a:xfrm>
            </p:grpSpPr>
            <p:sp>
              <p:nvSpPr>
                <p:cNvPr id="704" name="Google Shape;704;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45"/>
              <p:cNvGrpSpPr/>
              <p:nvPr/>
            </p:nvGrpSpPr>
            <p:grpSpPr>
              <a:xfrm>
                <a:off x="-2206074" y="3362400"/>
                <a:ext cx="3257475" cy="981000"/>
                <a:chOff x="-2209800" y="819150"/>
                <a:chExt cx="3257475" cy="981000"/>
              </a:xfrm>
            </p:grpSpPr>
            <p:sp>
              <p:nvSpPr>
                <p:cNvPr id="707" name="Google Shape;707;p4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09" name="Google Shape;709;p4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10" name="Google Shape;710;p45"/>
          <p:cNvSpPr txBox="1"/>
          <p:nvPr>
            <p:ph idx="1" type="subTitle"/>
          </p:nvPr>
        </p:nvSpPr>
        <p:spPr>
          <a:xfrm>
            <a:off x="7200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1" name="Google Shape;711;p45"/>
          <p:cNvSpPr txBox="1"/>
          <p:nvPr>
            <p:ph idx="2" type="subTitle"/>
          </p:nvPr>
        </p:nvSpPr>
        <p:spPr>
          <a:xfrm>
            <a:off x="7200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2" name="Google Shape;712;p45"/>
          <p:cNvSpPr txBox="1"/>
          <p:nvPr>
            <p:ph idx="3" type="subTitle"/>
          </p:nvPr>
        </p:nvSpPr>
        <p:spPr>
          <a:xfrm>
            <a:off x="339945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3" name="Google Shape;713;p45"/>
          <p:cNvSpPr txBox="1"/>
          <p:nvPr>
            <p:ph idx="4" type="subTitle"/>
          </p:nvPr>
        </p:nvSpPr>
        <p:spPr>
          <a:xfrm>
            <a:off x="339945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4" name="Google Shape;714;p45"/>
          <p:cNvSpPr txBox="1"/>
          <p:nvPr>
            <p:ph idx="5" type="subTitle"/>
          </p:nvPr>
        </p:nvSpPr>
        <p:spPr>
          <a:xfrm>
            <a:off x="60789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5" name="Google Shape;715;p45"/>
          <p:cNvSpPr txBox="1"/>
          <p:nvPr>
            <p:ph idx="6" type="subTitle"/>
          </p:nvPr>
        </p:nvSpPr>
        <p:spPr>
          <a:xfrm>
            <a:off x="60789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6" name="Google Shape;716;p45"/>
          <p:cNvSpPr txBox="1"/>
          <p:nvPr>
            <p:ph idx="7" type="subTitle"/>
          </p:nvPr>
        </p:nvSpPr>
        <p:spPr>
          <a:xfrm>
            <a:off x="7200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7" name="Google Shape;717;p45"/>
          <p:cNvSpPr txBox="1"/>
          <p:nvPr>
            <p:ph idx="8" type="subTitle"/>
          </p:nvPr>
        </p:nvSpPr>
        <p:spPr>
          <a:xfrm>
            <a:off x="7200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18" name="Google Shape;718;p45"/>
          <p:cNvSpPr txBox="1"/>
          <p:nvPr>
            <p:ph idx="9" type="subTitle"/>
          </p:nvPr>
        </p:nvSpPr>
        <p:spPr>
          <a:xfrm>
            <a:off x="339945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19" name="Google Shape;719;p45"/>
          <p:cNvSpPr txBox="1"/>
          <p:nvPr>
            <p:ph idx="13" type="subTitle"/>
          </p:nvPr>
        </p:nvSpPr>
        <p:spPr>
          <a:xfrm>
            <a:off x="339945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20" name="Google Shape;720;p45"/>
          <p:cNvSpPr txBox="1"/>
          <p:nvPr>
            <p:ph idx="14" type="subTitle"/>
          </p:nvPr>
        </p:nvSpPr>
        <p:spPr>
          <a:xfrm>
            <a:off x="60789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21" name="Google Shape;721;p45"/>
          <p:cNvSpPr txBox="1"/>
          <p:nvPr>
            <p:ph idx="15" type="subTitle"/>
          </p:nvPr>
        </p:nvSpPr>
        <p:spPr>
          <a:xfrm>
            <a:off x="60789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solidFill>
          <a:schemeClr val="dk2"/>
        </a:solidFill>
      </p:bgPr>
    </p:bg>
    <p:spTree>
      <p:nvGrpSpPr>
        <p:cNvPr id="722" name="Shape 722"/>
        <p:cNvGrpSpPr/>
        <p:nvPr/>
      </p:nvGrpSpPr>
      <p:grpSpPr>
        <a:xfrm>
          <a:off x="0" y="0"/>
          <a:ext cx="0" cy="0"/>
          <a:chOff x="0" y="0"/>
          <a:chExt cx="0" cy="0"/>
        </a:xfrm>
      </p:grpSpPr>
      <p:grpSp>
        <p:nvGrpSpPr>
          <p:cNvPr id="723" name="Google Shape;723;p46"/>
          <p:cNvGrpSpPr/>
          <p:nvPr/>
        </p:nvGrpSpPr>
        <p:grpSpPr>
          <a:xfrm flipH="1">
            <a:off x="4179311" y="-21003"/>
            <a:ext cx="4964700" cy="5185500"/>
            <a:chOff x="4227036" y="7547"/>
            <a:chExt cx="4964700" cy="5185500"/>
          </a:xfrm>
        </p:grpSpPr>
        <p:sp>
          <p:nvSpPr>
            <p:cNvPr id="724" name="Google Shape;724;p46"/>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 name="Google Shape;725;p46"/>
            <p:cNvGrpSpPr/>
            <p:nvPr/>
          </p:nvGrpSpPr>
          <p:grpSpPr>
            <a:xfrm flipH="1" rot="-899960">
              <a:off x="5080682" y="838252"/>
              <a:ext cx="3257378" cy="3524145"/>
              <a:chOff x="-2206074" y="819150"/>
              <a:chExt cx="3257475" cy="3524250"/>
            </a:xfrm>
          </p:grpSpPr>
          <p:grpSp>
            <p:nvGrpSpPr>
              <p:cNvPr id="726" name="Google Shape;726;p46"/>
              <p:cNvGrpSpPr/>
              <p:nvPr/>
            </p:nvGrpSpPr>
            <p:grpSpPr>
              <a:xfrm>
                <a:off x="-2206074" y="819150"/>
                <a:ext cx="3257475" cy="981000"/>
                <a:chOff x="-2209800" y="819150"/>
                <a:chExt cx="3257475" cy="981000"/>
              </a:xfrm>
            </p:grpSpPr>
            <p:sp>
              <p:nvSpPr>
                <p:cNvPr id="727" name="Google Shape;727;p4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46"/>
              <p:cNvGrpSpPr/>
              <p:nvPr/>
            </p:nvGrpSpPr>
            <p:grpSpPr>
              <a:xfrm>
                <a:off x="-2206074" y="3362400"/>
                <a:ext cx="3257475" cy="981000"/>
                <a:chOff x="-2209800" y="819150"/>
                <a:chExt cx="3257475" cy="981000"/>
              </a:xfrm>
            </p:grpSpPr>
            <p:sp>
              <p:nvSpPr>
                <p:cNvPr id="730" name="Google Shape;730;p4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32" name="Google Shape;732;p46"/>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lvl1pPr lvl="0" rtl="0" algn="l">
              <a:spcBef>
                <a:spcPts val="0"/>
              </a:spcBef>
              <a:spcAft>
                <a:spcPts val="0"/>
              </a:spcAft>
              <a:buClr>
                <a:srgbClr val="FFFFFF"/>
              </a:buClr>
              <a:buSzPts val="6000"/>
              <a:buNone/>
              <a:defRPr sz="6200">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733" name="Google Shape;733;p46"/>
          <p:cNvSpPr txBox="1"/>
          <p:nvPr>
            <p:ph idx="1" type="subTitle"/>
          </p:nvPr>
        </p:nvSpPr>
        <p:spPr>
          <a:xfrm flipH="1">
            <a:off x="720000" y="2057400"/>
            <a:ext cx="4052100" cy="35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DA00"/>
              </a:buClr>
              <a:buSzPts val="2100"/>
              <a:buFont typeface="Lilita One"/>
              <a:buNone/>
              <a:defRPr sz="2100">
                <a:latin typeface="Lilita One"/>
                <a:ea typeface="Lilita One"/>
                <a:cs typeface="Lilita One"/>
                <a:sym typeface="Lilita One"/>
              </a:defRPr>
            </a:lvl1pPr>
            <a:lvl2pPr lvl="1"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34" name="Google Shape;734;p46"/>
          <p:cNvSpPr txBox="1"/>
          <p:nvPr>
            <p:ph idx="2" type="subTitle"/>
          </p:nvPr>
        </p:nvSpPr>
        <p:spPr>
          <a:xfrm flipH="1">
            <a:off x="720000" y="2490150"/>
            <a:ext cx="4052100" cy="8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FFFF"/>
              </a:buClr>
              <a:buSzPts val="1600"/>
              <a:buNone/>
              <a:defRPr>
                <a:solidFill>
                  <a:srgbClr val="FFFFFF"/>
                </a:solidFill>
              </a:defRPr>
            </a:lvl1pPr>
            <a:lvl2pPr lvl="1" rtl="0">
              <a:lnSpc>
                <a:spcPct val="100000"/>
              </a:lnSpc>
              <a:spcBef>
                <a:spcPts val="0"/>
              </a:spcBef>
              <a:spcAft>
                <a:spcPts val="0"/>
              </a:spcAft>
              <a:buClr>
                <a:srgbClr val="FFFFFF"/>
              </a:buClr>
              <a:buSzPts val="1600"/>
              <a:buNone/>
              <a:defRPr>
                <a:solidFill>
                  <a:srgbClr val="FFFFFF"/>
                </a:solidFill>
              </a:defRPr>
            </a:lvl2pPr>
            <a:lvl3pPr lvl="2" rtl="0">
              <a:lnSpc>
                <a:spcPct val="100000"/>
              </a:lnSpc>
              <a:spcBef>
                <a:spcPts val="0"/>
              </a:spcBef>
              <a:spcAft>
                <a:spcPts val="0"/>
              </a:spcAft>
              <a:buClr>
                <a:srgbClr val="FFFFFF"/>
              </a:buClr>
              <a:buSzPts val="1600"/>
              <a:buNone/>
              <a:defRPr>
                <a:solidFill>
                  <a:srgbClr val="FFFFFF"/>
                </a:solidFill>
              </a:defRPr>
            </a:lvl3pPr>
            <a:lvl4pPr lvl="3" rtl="0">
              <a:lnSpc>
                <a:spcPct val="100000"/>
              </a:lnSpc>
              <a:spcBef>
                <a:spcPts val="0"/>
              </a:spcBef>
              <a:spcAft>
                <a:spcPts val="0"/>
              </a:spcAft>
              <a:buClr>
                <a:srgbClr val="FFFFFF"/>
              </a:buClr>
              <a:buSzPts val="1600"/>
              <a:buNone/>
              <a:defRPr>
                <a:solidFill>
                  <a:srgbClr val="FFFFFF"/>
                </a:solidFill>
              </a:defRPr>
            </a:lvl4pPr>
            <a:lvl5pPr lvl="4" rtl="0">
              <a:lnSpc>
                <a:spcPct val="100000"/>
              </a:lnSpc>
              <a:spcBef>
                <a:spcPts val="0"/>
              </a:spcBef>
              <a:spcAft>
                <a:spcPts val="0"/>
              </a:spcAft>
              <a:buClr>
                <a:srgbClr val="FFFFFF"/>
              </a:buClr>
              <a:buSzPts val="1600"/>
              <a:buNone/>
              <a:defRPr>
                <a:solidFill>
                  <a:srgbClr val="FFFFFF"/>
                </a:solidFill>
              </a:defRPr>
            </a:lvl5pPr>
            <a:lvl6pPr lvl="5" rtl="0">
              <a:lnSpc>
                <a:spcPct val="100000"/>
              </a:lnSpc>
              <a:spcBef>
                <a:spcPts val="0"/>
              </a:spcBef>
              <a:spcAft>
                <a:spcPts val="0"/>
              </a:spcAft>
              <a:buClr>
                <a:srgbClr val="FFFFFF"/>
              </a:buClr>
              <a:buSzPts val="1600"/>
              <a:buNone/>
              <a:defRPr>
                <a:solidFill>
                  <a:srgbClr val="FFFFFF"/>
                </a:solidFill>
              </a:defRPr>
            </a:lvl6pPr>
            <a:lvl7pPr lvl="6" rtl="0">
              <a:lnSpc>
                <a:spcPct val="100000"/>
              </a:lnSpc>
              <a:spcBef>
                <a:spcPts val="0"/>
              </a:spcBef>
              <a:spcAft>
                <a:spcPts val="0"/>
              </a:spcAft>
              <a:buClr>
                <a:srgbClr val="FFFFFF"/>
              </a:buClr>
              <a:buSzPts val="1600"/>
              <a:buNone/>
              <a:defRPr>
                <a:solidFill>
                  <a:srgbClr val="FFFFFF"/>
                </a:solidFill>
              </a:defRPr>
            </a:lvl7pPr>
            <a:lvl8pPr lvl="7" rtl="0">
              <a:lnSpc>
                <a:spcPct val="100000"/>
              </a:lnSpc>
              <a:spcBef>
                <a:spcPts val="0"/>
              </a:spcBef>
              <a:spcAft>
                <a:spcPts val="0"/>
              </a:spcAft>
              <a:buClr>
                <a:srgbClr val="FFFFFF"/>
              </a:buClr>
              <a:buSzPts val="1600"/>
              <a:buNone/>
              <a:defRPr>
                <a:solidFill>
                  <a:srgbClr val="FFFFFF"/>
                </a:solidFill>
              </a:defRPr>
            </a:lvl8pPr>
            <a:lvl9pPr lvl="8" rtl="0">
              <a:lnSpc>
                <a:spcPct val="100000"/>
              </a:lnSpc>
              <a:spcBef>
                <a:spcPts val="0"/>
              </a:spcBef>
              <a:spcAft>
                <a:spcPts val="0"/>
              </a:spcAft>
              <a:buClr>
                <a:srgbClr val="FFFFFF"/>
              </a:buClr>
              <a:buSzPts val="1600"/>
              <a:buNone/>
              <a:defRPr>
                <a:solidFill>
                  <a:srgbClr val="FFFFFF"/>
                </a:solidFill>
              </a:defRPr>
            </a:lvl9pPr>
          </a:lstStyle>
          <a:p/>
        </p:txBody>
      </p:sp>
      <p:sp>
        <p:nvSpPr>
          <p:cNvPr id="735" name="Google Shape;735;p46"/>
          <p:cNvSpPr txBox="1"/>
          <p:nvPr/>
        </p:nvSpPr>
        <p:spPr>
          <a:xfrm>
            <a:off x="720000" y="3446025"/>
            <a:ext cx="4149600" cy="716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b="1" lang="en">
                <a:solidFill>
                  <a:schemeClr val="accent2"/>
                </a:solidFill>
                <a:latin typeface="Roboto"/>
                <a:ea typeface="Roboto"/>
                <a:cs typeface="Roboto"/>
                <a:sym typeface="Roboto"/>
              </a:rPr>
              <a:t>CREDITS:</a:t>
            </a:r>
            <a:r>
              <a:rPr lang="en">
                <a:solidFill>
                  <a:schemeClr val="accent1"/>
                </a:solidFill>
                <a:latin typeface="Roboto"/>
                <a:ea typeface="Roboto"/>
                <a:cs typeface="Roboto"/>
                <a:sym typeface="Roboto"/>
              </a:rPr>
              <a:t> This presentation template was created by </a:t>
            </a:r>
            <a:r>
              <a:rPr b="1" lang="en">
                <a:solidFill>
                  <a:schemeClr val="accent2"/>
                </a:solidFill>
                <a:uFill>
                  <a:noFill/>
                </a:uFill>
                <a:latin typeface="Roboto"/>
                <a:ea typeface="Roboto"/>
                <a:cs typeface="Roboto"/>
                <a:sym typeface="Roboto"/>
                <a:hlinkClick r:id="rId2">
                  <a:extLst>
                    <a:ext uri="{A12FA001-AC4F-418D-AE19-62706E023703}">
                      <ahyp:hlinkClr val="tx"/>
                    </a:ext>
                  </a:extLst>
                </a:hlinkClick>
              </a:rPr>
              <a:t>Slidesgo</a:t>
            </a:r>
            <a:r>
              <a:rPr lang="en">
                <a:solidFill>
                  <a:schemeClr val="accent2"/>
                </a:solidFill>
                <a:latin typeface="Roboto"/>
                <a:ea typeface="Roboto"/>
                <a:cs typeface="Roboto"/>
                <a:sym typeface="Roboto"/>
              </a:rPr>
              <a:t>,</a:t>
            </a:r>
            <a:r>
              <a:rPr lang="en">
                <a:solidFill>
                  <a:schemeClr val="accent1"/>
                </a:solidFill>
                <a:latin typeface="Roboto"/>
                <a:ea typeface="Roboto"/>
                <a:cs typeface="Roboto"/>
                <a:sym typeface="Roboto"/>
              </a:rPr>
              <a:t> including icons by </a:t>
            </a:r>
            <a:r>
              <a:rPr b="1" lang="en">
                <a:solidFill>
                  <a:schemeClr val="accent2"/>
                </a:solidFill>
                <a:uFill>
                  <a:noFill/>
                </a:uFill>
                <a:latin typeface="Roboto"/>
                <a:ea typeface="Roboto"/>
                <a:cs typeface="Roboto"/>
                <a:sym typeface="Roboto"/>
                <a:hlinkClick r:id="rId3">
                  <a:extLst>
                    <a:ext uri="{A12FA001-AC4F-418D-AE19-62706E023703}">
                      <ahyp:hlinkClr val="tx"/>
                    </a:ext>
                  </a:extLst>
                </a:hlinkClick>
              </a:rPr>
              <a:t>Flaticon</a:t>
            </a:r>
            <a:r>
              <a:rPr lang="en">
                <a:solidFill>
                  <a:schemeClr val="accent1"/>
                </a:solidFill>
                <a:latin typeface="Roboto"/>
                <a:ea typeface="Roboto"/>
                <a:cs typeface="Roboto"/>
                <a:sym typeface="Roboto"/>
              </a:rPr>
              <a:t>, and infographics &amp; images by </a:t>
            </a:r>
            <a:r>
              <a:rPr b="1" lang="en">
                <a:solidFill>
                  <a:schemeClr val="accent2"/>
                </a:solidFill>
                <a:uFill>
                  <a:noFill/>
                </a:uFill>
                <a:latin typeface="Roboto"/>
                <a:ea typeface="Roboto"/>
                <a:cs typeface="Roboto"/>
                <a:sym typeface="Roboto"/>
                <a:hlinkClick r:id="rId4">
                  <a:extLst>
                    <a:ext uri="{A12FA001-AC4F-418D-AE19-62706E023703}">
                      <ahyp:hlinkClr val="tx"/>
                    </a:ext>
                  </a:extLst>
                </a:hlinkClick>
              </a:rPr>
              <a:t>Freepik</a:t>
            </a:r>
            <a:endParaRPr b="1" sz="1600">
              <a:solidFill>
                <a:schemeClr val="accent2"/>
              </a:solidFill>
              <a:latin typeface="Roboto"/>
              <a:ea typeface="Roboto"/>
              <a:cs typeface="Roboto"/>
              <a:sym typeface="Roboto"/>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3">
  <p:cSld name="TITLE_ONLY_1_1">
    <p:bg>
      <p:bgPr>
        <a:solidFill>
          <a:schemeClr val="dk2"/>
        </a:solidFill>
      </p:bgPr>
    </p:bg>
    <p:spTree>
      <p:nvGrpSpPr>
        <p:cNvPr id="736" name="Shape 736"/>
        <p:cNvGrpSpPr/>
        <p:nvPr/>
      </p:nvGrpSpPr>
      <p:grpSpPr>
        <a:xfrm>
          <a:off x="0" y="0"/>
          <a:ext cx="0" cy="0"/>
          <a:chOff x="0" y="0"/>
          <a:chExt cx="0" cy="0"/>
        </a:xfrm>
      </p:grpSpPr>
      <p:sp>
        <p:nvSpPr>
          <p:cNvPr id="737" name="Google Shape;737;p4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38" name="Google Shape;738;p47"/>
          <p:cNvSpPr txBox="1"/>
          <p:nvPr>
            <p:ph idx="1" type="subTitle"/>
          </p:nvPr>
        </p:nvSpPr>
        <p:spPr>
          <a:xfrm>
            <a:off x="745900" y="1644550"/>
            <a:ext cx="3710400" cy="2958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sp>
        <p:nvSpPr>
          <p:cNvPr id="739" name="Google Shape;739;p47"/>
          <p:cNvSpPr txBox="1"/>
          <p:nvPr>
            <p:ph idx="2" type="subTitle"/>
          </p:nvPr>
        </p:nvSpPr>
        <p:spPr>
          <a:xfrm>
            <a:off x="4713925" y="1644550"/>
            <a:ext cx="3710400" cy="1167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grpSp>
        <p:nvGrpSpPr>
          <p:cNvPr id="740" name="Google Shape;740;p47"/>
          <p:cNvGrpSpPr/>
          <p:nvPr/>
        </p:nvGrpSpPr>
        <p:grpSpPr>
          <a:xfrm rot="899857">
            <a:off x="7222308" y="3107262"/>
            <a:ext cx="1711973" cy="1846180"/>
            <a:chOff x="-3361711" y="308336"/>
            <a:chExt cx="3987600" cy="4300200"/>
          </a:xfrm>
        </p:grpSpPr>
        <p:grpSp>
          <p:nvGrpSpPr>
            <p:cNvPr id="741" name="Google Shape;741;p47"/>
            <p:cNvGrpSpPr/>
            <p:nvPr/>
          </p:nvGrpSpPr>
          <p:grpSpPr>
            <a:xfrm>
              <a:off x="-3361711" y="308336"/>
              <a:ext cx="3987600" cy="4300200"/>
              <a:chOff x="-2571136" y="421611"/>
              <a:chExt cx="3987600" cy="4300200"/>
            </a:xfrm>
          </p:grpSpPr>
          <p:sp>
            <p:nvSpPr>
              <p:cNvPr id="742" name="Google Shape;742;p47"/>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 name="Google Shape;743;p47"/>
              <p:cNvGrpSpPr/>
              <p:nvPr/>
            </p:nvGrpSpPr>
            <p:grpSpPr>
              <a:xfrm>
                <a:off x="-2206074" y="809586"/>
                <a:ext cx="3257475" cy="3524250"/>
                <a:chOff x="-2206074" y="819150"/>
                <a:chExt cx="3257475" cy="3524250"/>
              </a:xfrm>
            </p:grpSpPr>
            <p:grpSp>
              <p:nvGrpSpPr>
                <p:cNvPr id="744" name="Google Shape;744;p47"/>
                <p:cNvGrpSpPr/>
                <p:nvPr/>
              </p:nvGrpSpPr>
              <p:grpSpPr>
                <a:xfrm>
                  <a:off x="-2206074" y="819150"/>
                  <a:ext cx="3257475" cy="981000"/>
                  <a:chOff x="-2209800" y="819150"/>
                  <a:chExt cx="3257475" cy="981000"/>
                </a:xfrm>
              </p:grpSpPr>
              <p:sp>
                <p:nvSpPr>
                  <p:cNvPr id="745" name="Google Shape;745;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47"/>
                <p:cNvGrpSpPr/>
                <p:nvPr/>
              </p:nvGrpSpPr>
              <p:grpSpPr>
                <a:xfrm>
                  <a:off x="-2206074" y="3362400"/>
                  <a:ext cx="3257475" cy="981000"/>
                  <a:chOff x="-2209800" y="819150"/>
                  <a:chExt cx="3257475" cy="981000"/>
                </a:xfrm>
              </p:grpSpPr>
              <p:sp>
                <p:nvSpPr>
                  <p:cNvPr id="748" name="Google Shape;748;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0" name="Google Shape;750;p4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47"/>
          <p:cNvGrpSpPr/>
          <p:nvPr/>
        </p:nvGrpSpPr>
        <p:grpSpPr>
          <a:xfrm flipH="1" rot="-899857">
            <a:off x="209708" y="190062"/>
            <a:ext cx="1711973" cy="1846180"/>
            <a:chOff x="-2571136" y="421611"/>
            <a:chExt cx="3987600" cy="4300200"/>
          </a:xfrm>
        </p:grpSpPr>
        <p:sp>
          <p:nvSpPr>
            <p:cNvPr id="752" name="Google Shape;752;p47"/>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 name="Google Shape;753;p47"/>
            <p:cNvGrpSpPr/>
            <p:nvPr/>
          </p:nvGrpSpPr>
          <p:grpSpPr>
            <a:xfrm>
              <a:off x="-2206074" y="809586"/>
              <a:ext cx="3257475" cy="3524250"/>
              <a:chOff x="-2206074" y="819150"/>
              <a:chExt cx="3257475" cy="3524250"/>
            </a:xfrm>
          </p:grpSpPr>
          <p:grpSp>
            <p:nvGrpSpPr>
              <p:cNvPr id="754" name="Google Shape;754;p47"/>
              <p:cNvGrpSpPr/>
              <p:nvPr/>
            </p:nvGrpSpPr>
            <p:grpSpPr>
              <a:xfrm>
                <a:off x="-2206074" y="819150"/>
                <a:ext cx="3257475" cy="981000"/>
                <a:chOff x="-2209800" y="819150"/>
                <a:chExt cx="3257475" cy="981000"/>
              </a:xfrm>
            </p:grpSpPr>
            <p:sp>
              <p:nvSpPr>
                <p:cNvPr id="755" name="Google Shape;755;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 name="Google Shape;757;p47"/>
              <p:cNvGrpSpPr/>
              <p:nvPr/>
            </p:nvGrpSpPr>
            <p:grpSpPr>
              <a:xfrm>
                <a:off x="-2206074" y="3362400"/>
                <a:ext cx="3257475" cy="981000"/>
                <a:chOff x="-2209800" y="819150"/>
                <a:chExt cx="3257475" cy="981000"/>
              </a:xfrm>
            </p:grpSpPr>
            <p:sp>
              <p:nvSpPr>
                <p:cNvPr id="758" name="Google Shape;758;p4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nd three columns 01">
  <p:cSld name="TITLE_AND_TWO_COLUMNS_2">
    <p:bg>
      <p:bgPr>
        <a:solidFill>
          <a:schemeClr val="lt1"/>
        </a:solidFill>
      </p:bgPr>
    </p:bg>
    <p:spTree>
      <p:nvGrpSpPr>
        <p:cNvPr id="760" name="Shape 760"/>
        <p:cNvGrpSpPr/>
        <p:nvPr/>
      </p:nvGrpSpPr>
      <p:grpSpPr>
        <a:xfrm>
          <a:off x="0" y="0"/>
          <a:ext cx="0" cy="0"/>
          <a:chOff x="0" y="0"/>
          <a:chExt cx="0" cy="0"/>
        </a:xfrm>
      </p:grpSpPr>
      <p:grpSp>
        <p:nvGrpSpPr>
          <p:cNvPr id="761" name="Google Shape;761;p48"/>
          <p:cNvGrpSpPr/>
          <p:nvPr/>
        </p:nvGrpSpPr>
        <p:grpSpPr>
          <a:xfrm flipH="1" rot="10800000">
            <a:off x="7012447" y="10"/>
            <a:ext cx="2131500" cy="2226300"/>
            <a:chOff x="7012442" y="2917195"/>
            <a:chExt cx="2131500" cy="2226300"/>
          </a:xfrm>
        </p:grpSpPr>
        <p:sp>
          <p:nvSpPr>
            <p:cNvPr id="762" name="Google Shape;762;p48"/>
            <p:cNvSpPr/>
            <p:nvPr/>
          </p:nvSpPr>
          <p:spPr>
            <a:xfrm rot="900037">
              <a:off x="7222223" y="31072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48"/>
          <p:cNvGrpSpPr/>
          <p:nvPr/>
        </p:nvGrpSpPr>
        <p:grpSpPr>
          <a:xfrm rot="10800000">
            <a:off x="7012442" y="2917210"/>
            <a:ext cx="2131500" cy="2226300"/>
            <a:chOff x="47" y="-5"/>
            <a:chExt cx="2131500" cy="2226300"/>
          </a:xfrm>
        </p:grpSpPr>
        <p:sp>
          <p:nvSpPr>
            <p:cNvPr id="765" name="Google Shape;765;p48"/>
            <p:cNvSpPr/>
            <p:nvPr/>
          </p:nvSpPr>
          <p:spPr>
            <a:xfrm flipH="1" rot="-900037">
              <a:off x="209828" y="1900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 name="Google Shape;766;p48"/>
            <p:cNvGrpSpPr/>
            <p:nvPr/>
          </p:nvGrpSpPr>
          <p:grpSpPr>
            <a:xfrm flipH="1" rot="-899857">
              <a:off x="366438" y="356630"/>
              <a:ext cx="1398513" cy="1513046"/>
              <a:chOff x="-2206074" y="819150"/>
              <a:chExt cx="3257475" cy="3524250"/>
            </a:xfrm>
          </p:grpSpPr>
          <p:sp>
            <p:nvSpPr>
              <p:cNvPr id="767" name="Google Shape;767;p4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4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 name="Google Shape;770;p48"/>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771" name="Google Shape;771;p48"/>
          <p:cNvSpPr txBox="1"/>
          <p:nvPr>
            <p:ph idx="1" type="subTitle"/>
          </p:nvPr>
        </p:nvSpPr>
        <p:spPr>
          <a:xfrm>
            <a:off x="713225" y="224420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2" name="Google Shape;772;p48"/>
          <p:cNvSpPr txBox="1"/>
          <p:nvPr>
            <p:ph idx="2" type="subTitle"/>
          </p:nvPr>
        </p:nvSpPr>
        <p:spPr>
          <a:xfrm>
            <a:off x="713225" y="278115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73" name="Google Shape;773;p48"/>
          <p:cNvSpPr txBox="1"/>
          <p:nvPr>
            <p:ph idx="3" type="subTitle"/>
          </p:nvPr>
        </p:nvSpPr>
        <p:spPr>
          <a:xfrm>
            <a:off x="713225" y="3555725"/>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4" name="Google Shape;774;p48"/>
          <p:cNvSpPr txBox="1"/>
          <p:nvPr>
            <p:ph idx="4" type="subTitle"/>
          </p:nvPr>
        </p:nvSpPr>
        <p:spPr>
          <a:xfrm>
            <a:off x="713225" y="4016475"/>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775" name="Google Shape;775;p48"/>
          <p:cNvSpPr txBox="1"/>
          <p:nvPr>
            <p:ph idx="5" type="subTitle"/>
          </p:nvPr>
        </p:nvSpPr>
        <p:spPr>
          <a:xfrm>
            <a:off x="713225" y="100595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776" name="Google Shape;776;p48"/>
          <p:cNvSpPr txBox="1"/>
          <p:nvPr>
            <p:ph idx="6" type="subTitle"/>
          </p:nvPr>
        </p:nvSpPr>
        <p:spPr>
          <a:xfrm>
            <a:off x="713225" y="154290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80" name="Shape 780"/>
        <p:cNvGrpSpPr/>
        <p:nvPr/>
      </p:nvGrpSpPr>
      <p:grpSpPr>
        <a:xfrm>
          <a:off x="0" y="0"/>
          <a:ext cx="0" cy="0"/>
          <a:chOff x="0" y="0"/>
          <a:chExt cx="0" cy="0"/>
        </a:xfrm>
      </p:grpSpPr>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784" name="Shape 784"/>
        <p:cNvGrpSpPr/>
        <p:nvPr/>
      </p:nvGrpSpPr>
      <p:grpSpPr>
        <a:xfrm>
          <a:off x="0" y="0"/>
          <a:ext cx="0" cy="0"/>
          <a:chOff x="0" y="0"/>
          <a:chExt cx="0" cy="0"/>
        </a:xfrm>
      </p:grpSpPr>
      <p:sp>
        <p:nvSpPr>
          <p:cNvPr id="785" name="Google Shape;785;p52"/>
          <p:cNvSpPr txBox="1"/>
          <p:nvPr>
            <p:ph type="ctrTitle"/>
          </p:nvPr>
        </p:nvSpPr>
        <p:spPr>
          <a:xfrm>
            <a:off x="716625" y="874625"/>
            <a:ext cx="3760200" cy="2825400"/>
          </a:xfrm>
          <a:prstGeom prst="rect">
            <a:avLst/>
          </a:prstGeom>
        </p:spPr>
        <p:txBody>
          <a:bodyPr anchorCtr="0" anchor="ctr" bIns="91425" lIns="91425" spcFirstLastPara="1" rIns="91425" wrap="square" tIns="91425">
            <a:noAutofit/>
          </a:bodyPr>
          <a:lstStyle>
            <a:lvl1pPr lvl="0" rtl="0" algn="l">
              <a:lnSpc>
                <a:spcPct val="80000"/>
              </a:lnSpc>
              <a:spcBef>
                <a:spcPts val="0"/>
              </a:spcBef>
              <a:spcAft>
                <a:spcPts val="0"/>
              </a:spcAft>
              <a:buClr>
                <a:srgbClr val="FFFFFF"/>
              </a:buClr>
              <a:buSzPts val="6000"/>
              <a:buNone/>
              <a:defRPr sz="7200">
                <a:solidFill>
                  <a:schemeClr val="accent1"/>
                </a:solidFill>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786" name="Google Shape;786;p52"/>
          <p:cNvSpPr txBox="1"/>
          <p:nvPr>
            <p:ph idx="1" type="subTitle"/>
          </p:nvPr>
        </p:nvSpPr>
        <p:spPr>
          <a:xfrm>
            <a:off x="716625" y="3724988"/>
            <a:ext cx="2426700" cy="696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291F4D"/>
              </a:buClr>
              <a:buSzPts val="1600"/>
              <a:buFont typeface="Source Sans Pro"/>
              <a:buNone/>
              <a:defRPr sz="1800">
                <a:solidFill>
                  <a:schemeClr val="accent1"/>
                </a:solidFill>
              </a:defRPr>
            </a:lvl1pPr>
            <a:lvl2pPr lvl="1"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2pPr>
            <a:lvl3pPr lvl="2"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3pPr>
            <a:lvl4pPr lvl="3"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4pPr>
            <a:lvl5pPr lvl="4"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5pPr>
            <a:lvl6pPr lvl="5"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6pPr>
            <a:lvl7pPr lvl="6"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7pPr>
            <a:lvl8pPr lvl="7"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8pPr>
            <a:lvl9pPr lvl="8" rtl="0">
              <a:lnSpc>
                <a:spcPct val="100000"/>
              </a:lnSpc>
              <a:spcBef>
                <a:spcPts val="0"/>
              </a:spcBef>
              <a:spcAft>
                <a:spcPts val="0"/>
              </a:spcAft>
              <a:buClr>
                <a:srgbClr val="291F4D"/>
              </a:buClr>
              <a:buSzPts val="1800"/>
              <a:buFont typeface="Source Sans Pro"/>
              <a:buNone/>
              <a:defRPr sz="1800">
                <a:solidFill>
                  <a:srgbClr val="291F4D"/>
                </a:solidFill>
                <a:latin typeface="Source Sans Pro"/>
                <a:ea typeface="Source Sans Pro"/>
                <a:cs typeface="Source Sans Pro"/>
                <a:sym typeface="Source Sans Pro"/>
              </a:defRPr>
            </a:lvl9pPr>
          </a:lstStyle>
          <a:p/>
        </p:txBody>
      </p:sp>
      <p:sp>
        <p:nvSpPr>
          <p:cNvPr id="787" name="Google Shape;787;p52"/>
          <p:cNvSpPr txBox="1"/>
          <p:nvPr/>
        </p:nvSpPr>
        <p:spPr>
          <a:xfrm flipH="1" rot="-1717625">
            <a:off x="6429626" y="1205513"/>
            <a:ext cx="2639912" cy="4087673"/>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
        <p:nvSpPr>
          <p:cNvPr id="788" name="Google Shape;788;p52"/>
          <p:cNvSpPr txBox="1"/>
          <p:nvPr/>
        </p:nvSpPr>
        <p:spPr>
          <a:xfrm flipH="1" rot="-9898604">
            <a:off x="3762592" y="-185164"/>
            <a:ext cx="2639931" cy="408772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sz="30000">
                <a:solidFill>
                  <a:schemeClr val="accent4"/>
                </a:solidFill>
                <a:latin typeface="Lilita One"/>
                <a:ea typeface="Lilita One"/>
                <a:cs typeface="Lilita One"/>
                <a:sym typeface="Lilita One"/>
              </a:rPr>
              <a:t>¿</a:t>
            </a:r>
            <a:endParaRPr sz="30000">
              <a:solidFill>
                <a:schemeClr val="accent4"/>
              </a:solidFill>
              <a:latin typeface="Lilita One"/>
              <a:ea typeface="Lilita One"/>
              <a:cs typeface="Lilita One"/>
              <a:sym typeface="Lilita One"/>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789" name="Shape 789"/>
        <p:cNvGrpSpPr/>
        <p:nvPr/>
      </p:nvGrpSpPr>
      <p:grpSpPr>
        <a:xfrm>
          <a:off x="0" y="0"/>
          <a:ext cx="0" cy="0"/>
          <a:chOff x="0" y="0"/>
          <a:chExt cx="0" cy="0"/>
        </a:xfrm>
      </p:grpSpPr>
      <p:grpSp>
        <p:nvGrpSpPr>
          <p:cNvPr id="790" name="Google Shape;790;p53"/>
          <p:cNvGrpSpPr/>
          <p:nvPr/>
        </p:nvGrpSpPr>
        <p:grpSpPr>
          <a:xfrm flipH="1">
            <a:off x="5790061" y="970647"/>
            <a:ext cx="4964700" cy="5185500"/>
            <a:chOff x="4227036" y="7547"/>
            <a:chExt cx="4964700" cy="5185500"/>
          </a:xfrm>
        </p:grpSpPr>
        <p:sp>
          <p:nvSpPr>
            <p:cNvPr id="791" name="Google Shape;791;p53"/>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3"/>
            <p:cNvSpPr/>
            <p:nvPr/>
          </p:nvSpPr>
          <p:spPr>
            <a:xfrm flipH="1" rot="-899814">
              <a:off x="6210673" y="2184844"/>
              <a:ext cx="980806" cy="980806"/>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 name="Google Shape;793;p53"/>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solidFill>
                  <a:schemeClr val="accent2"/>
                </a:solidFill>
              </a:defRPr>
            </a:lvl1pPr>
            <a:lvl2pPr lvl="1" rtl="0" algn="l">
              <a:spcBef>
                <a:spcPts val="0"/>
              </a:spcBef>
              <a:spcAft>
                <a:spcPts val="0"/>
              </a:spcAft>
              <a:buSzPts val="3600"/>
              <a:buNone/>
              <a:defRPr sz="3600"/>
            </a:lvl2pPr>
            <a:lvl3pPr lvl="2" rtl="0" algn="l">
              <a:spcBef>
                <a:spcPts val="0"/>
              </a:spcBef>
              <a:spcAft>
                <a:spcPts val="0"/>
              </a:spcAft>
              <a:buSzPts val="3600"/>
              <a:buNone/>
              <a:defRPr sz="3600"/>
            </a:lvl3pPr>
            <a:lvl4pPr lvl="3" rtl="0" algn="l">
              <a:spcBef>
                <a:spcPts val="0"/>
              </a:spcBef>
              <a:spcAft>
                <a:spcPts val="0"/>
              </a:spcAft>
              <a:buSzPts val="3600"/>
              <a:buNone/>
              <a:defRPr sz="3600"/>
            </a:lvl4pPr>
            <a:lvl5pPr lvl="4" rtl="0" algn="l">
              <a:spcBef>
                <a:spcPts val="0"/>
              </a:spcBef>
              <a:spcAft>
                <a:spcPts val="0"/>
              </a:spcAft>
              <a:buSzPts val="3600"/>
              <a:buNone/>
              <a:defRPr sz="3600"/>
            </a:lvl5pPr>
            <a:lvl6pPr lvl="5" rtl="0" algn="l">
              <a:spcBef>
                <a:spcPts val="0"/>
              </a:spcBef>
              <a:spcAft>
                <a:spcPts val="0"/>
              </a:spcAft>
              <a:buSzPts val="3600"/>
              <a:buNone/>
              <a:defRPr sz="3600"/>
            </a:lvl6pPr>
            <a:lvl7pPr lvl="6" rtl="0" algn="l">
              <a:spcBef>
                <a:spcPts val="0"/>
              </a:spcBef>
              <a:spcAft>
                <a:spcPts val="0"/>
              </a:spcAft>
              <a:buSzPts val="3600"/>
              <a:buNone/>
              <a:defRPr sz="3600"/>
            </a:lvl7pPr>
            <a:lvl8pPr lvl="7" rtl="0" algn="l">
              <a:spcBef>
                <a:spcPts val="0"/>
              </a:spcBef>
              <a:spcAft>
                <a:spcPts val="0"/>
              </a:spcAft>
              <a:buSzPts val="3600"/>
              <a:buNone/>
              <a:defRPr sz="3600"/>
            </a:lvl8pPr>
            <a:lvl9pPr lvl="8" rtl="0" algn="l">
              <a:spcBef>
                <a:spcPts val="0"/>
              </a:spcBef>
              <a:spcAft>
                <a:spcPts val="0"/>
              </a:spcAft>
              <a:buSzPts val="3600"/>
              <a:buNone/>
              <a:defRPr sz="3600"/>
            </a:lvl9pPr>
          </a:lstStyle>
          <a:p/>
        </p:txBody>
      </p:sp>
      <p:sp>
        <p:nvSpPr>
          <p:cNvPr id="794" name="Google Shape;794;p53"/>
          <p:cNvSpPr txBox="1"/>
          <p:nvPr>
            <p:ph hasCustomPrompt="1" idx="2" type="title"/>
          </p:nvPr>
        </p:nvSpPr>
        <p:spPr>
          <a:xfrm>
            <a:off x="3721350" y="1878300"/>
            <a:ext cx="2024700" cy="1386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117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 name="Google Shape;795;p53"/>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None/>
              <a:defRPr>
                <a:solidFill>
                  <a:schemeClr val="accen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0" name="Shape 60"/>
        <p:cNvGrpSpPr/>
        <p:nvPr/>
      </p:nvGrpSpPr>
      <p:grpSpPr>
        <a:xfrm>
          <a:off x="0" y="0"/>
          <a:ext cx="0" cy="0"/>
          <a:chOff x="0" y="0"/>
          <a:chExt cx="0" cy="0"/>
        </a:xfrm>
      </p:grpSpPr>
      <p:sp>
        <p:nvSpPr>
          <p:cNvPr id="61" name="Google Shape;61;p6"/>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796" name="Shape 796"/>
        <p:cNvGrpSpPr/>
        <p:nvPr/>
      </p:nvGrpSpPr>
      <p:grpSpPr>
        <a:xfrm>
          <a:off x="0" y="0"/>
          <a:ext cx="0" cy="0"/>
          <a:chOff x="0" y="0"/>
          <a:chExt cx="0" cy="0"/>
        </a:xfrm>
      </p:grpSpPr>
      <p:grpSp>
        <p:nvGrpSpPr>
          <p:cNvPr id="797" name="Google Shape;797;p54"/>
          <p:cNvGrpSpPr/>
          <p:nvPr/>
        </p:nvGrpSpPr>
        <p:grpSpPr>
          <a:xfrm rot="899857">
            <a:off x="7222308" y="190062"/>
            <a:ext cx="1711973" cy="1846180"/>
            <a:chOff x="-3361711" y="308336"/>
            <a:chExt cx="3987600" cy="4300200"/>
          </a:xfrm>
        </p:grpSpPr>
        <p:grpSp>
          <p:nvGrpSpPr>
            <p:cNvPr id="798" name="Google Shape;798;p54"/>
            <p:cNvGrpSpPr/>
            <p:nvPr/>
          </p:nvGrpSpPr>
          <p:grpSpPr>
            <a:xfrm>
              <a:off x="-3361711" y="308336"/>
              <a:ext cx="3987600" cy="4300200"/>
              <a:chOff x="-2571136" y="421611"/>
              <a:chExt cx="3987600" cy="4300200"/>
            </a:xfrm>
          </p:grpSpPr>
          <p:sp>
            <p:nvSpPr>
              <p:cNvPr id="799" name="Google Shape;799;p5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 name="Google Shape;800;p54"/>
              <p:cNvGrpSpPr/>
              <p:nvPr/>
            </p:nvGrpSpPr>
            <p:grpSpPr>
              <a:xfrm>
                <a:off x="-2206074" y="809586"/>
                <a:ext cx="3257475" cy="3524250"/>
                <a:chOff x="-2206074" y="819150"/>
                <a:chExt cx="3257475" cy="3524250"/>
              </a:xfrm>
            </p:grpSpPr>
            <p:grpSp>
              <p:nvGrpSpPr>
                <p:cNvPr id="801" name="Google Shape;801;p54"/>
                <p:cNvGrpSpPr/>
                <p:nvPr/>
              </p:nvGrpSpPr>
              <p:grpSpPr>
                <a:xfrm>
                  <a:off x="-2206074" y="819150"/>
                  <a:ext cx="3257475" cy="981000"/>
                  <a:chOff x="-2209800" y="819150"/>
                  <a:chExt cx="3257475" cy="981000"/>
                </a:xfrm>
              </p:grpSpPr>
              <p:sp>
                <p:nvSpPr>
                  <p:cNvPr id="802" name="Google Shape;802;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54"/>
                <p:cNvGrpSpPr/>
                <p:nvPr/>
              </p:nvGrpSpPr>
              <p:grpSpPr>
                <a:xfrm>
                  <a:off x="-2206074" y="3362400"/>
                  <a:ext cx="3257475" cy="981000"/>
                  <a:chOff x="-2209800" y="819150"/>
                  <a:chExt cx="3257475" cy="981000"/>
                </a:xfrm>
              </p:grpSpPr>
              <p:sp>
                <p:nvSpPr>
                  <p:cNvPr id="805" name="Google Shape;805;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07" name="Google Shape;807;p54"/>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54"/>
          <p:cNvGrpSpPr/>
          <p:nvPr/>
        </p:nvGrpSpPr>
        <p:grpSpPr>
          <a:xfrm flipH="1" rot="-899857">
            <a:off x="209708" y="3107262"/>
            <a:ext cx="1711973" cy="1846180"/>
            <a:chOff x="-2571136" y="421611"/>
            <a:chExt cx="3987600" cy="4300200"/>
          </a:xfrm>
        </p:grpSpPr>
        <p:sp>
          <p:nvSpPr>
            <p:cNvPr id="809" name="Google Shape;809;p54"/>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 name="Google Shape;810;p54"/>
            <p:cNvGrpSpPr/>
            <p:nvPr/>
          </p:nvGrpSpPr>
          <p:grpSpPr>
            <a:xfrm>
              <a:off x="-2206074" y="809586"/>
              <a:ext cx="3257475" cy="3524250"/>
              <a:chOff x="-2206074" y="819150"/>
              <a:chExt cx="3257475" cy="3524250"/>
            </a:xfrm>
          </p:grpSpPr>
          <p:grpSp>
            <p:nvGrpSpPr>
              <p:cNvPr id="811" name="Google Shape;811;p54"/>
              <p:cNvGrpSpPr/>
              <p:nvPr/>
            </p:nvGrpSpPr>
            <p:grpSpPr>
              <a:xfrm>
                <a:off x="-2206074" y="819150"/>
                <a:ext cx="3257475" cy="981000"/>
                <a:chOff x="-2209800" y="819150"/>
                <a:chExt cx="3257475" cy="981000"/>
              </a:xfrm>
            </p:grpSpPr>
            <p:sp>
              <p:nvSpPr>
                <p:cNvPr id="812" name="Google Shape;812;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54"/>
              <p:cNvGrpSpPr/>
              <p:nvPr/>
            </p:nvGrpSpPr>
            <p:grpSpPr>
              <a:xfrm>
                <a:off x="-2206074" y="3362400"/>
                <a:ext cx="3257475" cy="981000"/>
                <a:chOff x="-2209800" y="819150"/>
                <a:chExt cx="3257475" cy="981000"/>
              </a:xfrm>
            </p:grpSpPr>
            <p:sp>
              <p:nvSpPr>
                <p:cNvPr id="815" name="Google Shape;815;p54"/>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4"/>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17" name="Google Shape;817;p54"/>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34343"/>
              </a:buClr>
              <a:buSzPts val="1200"/>
              <a:buFont typeface="Roboto Condensed"/>
              <a:buAutoNum type="arabicPeriod"/>
              <a:defRPr sz="1200"/>
            </a:lvl1pPr>
            <a:lvl2pPr lvl="1" rtl="0">
              <a:spcBef>
                <a:spcPts val="0"/>
              </a:spcBef>
              <a:spcAft>
                <a:spcPts val="0"/>
              </a:spcAft>
              <a:buClr>
                <a:srgbClr val="434343"/>
              </a:buClr>
              <a:buSzPts val="1200"/>
              <a:buFont typeface="Roboto Condensed Light"/>
              <a:buAutoNum type="alphaLcPeriod"/>
              <a:defRPr sz="1000"/>
            </a:lvl2pPr>
            <a:lvl3pPr lvl="2" rtl="0">
              <a:spcBef>
                <a:spcPts val="0"/>
              </a:spcBef>
              <a:spcAft>
                <a:spcPts val="0"/>
              </a:spcAft>
              <a:buClr>
                <a:srgbClr val="434343"/>
              </a:buClr>
              <a:buSzPts val="1200"/>
              <a:buFont typeface="Roboto Condensed Light"/>
              <a:buAutoNum type="romanLcPeriod"/>
              <a:defRPr sz="1000"/>
            </a:lvl3pPr>
            <a:lvl4pPr lvl="3" rtl="0">
              <a:spcBef>
                <a:spcPts val="0"/>
              </a:spcBef>
              <a:spcAft>
                <a:spcPts val="0"/>
              </a:spcAft>
              <a:buClr>
                <a:srgbClr val="434343"/>
              </a:buClr>
              <a:buSzPts val="1200"/>
              <a:buFont typeface="Roboto Condensed Light"/>
              <a:buAutoNum type="arabicPeriod"/>
              <a:defRPr sz="1000"/>
            </a:lvl4pPr>
            <a:lvl5pPr lvl="4" rtl="0">
              <a:spcBef>
                <a:spcPts val="0"/>
              </a:spcBef>
              <a:spcAft>
                <a:spcPts val="0"/>
              </a:spcAft>
              <a:buClr>
                <a:srgbClr val="434343"/>
              </a:buClr>
              <a:buSzPts val="1200"/>
              <a:buFont typeface="Roboto Condensed Light"/>
              <a:buAutoNum type="alphaLcPeriod"/>
              <a:defRPr sz="1000"/>
            </a:lvl5pPr>
            <a:lvl6pPr lvl="5" rtl="0">
              <a:spcBef>
                <a:spcPts val="0"/>
              </a:spcBef>
              <a:spcAft>
                <a:spcPts val="0"/>
              </a:spcAft>
              <a:buClr>
                <a:srgbClr val="434343"/>
              </a:buClr>
              <a:buSzPts val="1200"/>
              <a:buFont typeface="Roboto Condensed Light"/>
              <a:buAutoNum type="romanLcPeriod"/>
              <a:defRPr sz="1000"/>
            </a:lvl6pPr>
            <a:lvl7pPr lvl="6" rtl="0">
              <a:spcBef>
                <a:spcPts val="0"/>
              </a:spcBef>
              <a:spcAft>
                <a:spcPts val="0"/>
              </a:spcAft>
              <a:buClr>
                <a:srgbClr val="434343"/>
              </a:buClr>
              <a:buSzPts val="1200"/>
              <a:buFont typeface="Roboto Condensed Light"/>
              <a:buAutoNum type="arabicPeriod"/>
              <a:defRPr sz="1000"/>
            </a:lvl7pPr>
            <a:lvl8pPr lvl="7" rtl="0">
              <a:spcBef>
                <a:spcPts val="0"/>
              </a:spcBef>
              <a:spcAft>
                <a:spcPts val="0"/>
              </a:spcAft>
              <a:buClr>
                <a:srgbClr val="434343"/>
              </a:buClr>
              <a:buSzPts val="1200"/>
              <a:buFont typeface="Roboto Condensed Light"/>
              <a:buAutoNum type="alphaLcPeriod"/>
              <a:defRPr sz="1000"/>
            </a:lvl8pPr>
            <a:lvl9pPr lvl="8" rtl="0">
              <a:spcBef>
                <a:spcPts val="0"/>
              </a:spcBef>
              <a:spcAft>
                <a:spcPts val="0"/>
              </a:spcAft>
              <a:buClr>
                <a:srgbClr val="434343"/>
              </a:buClr>
              <a:buSzPts val="1200"/>
              <a:buFont typeface="Roboto Condensed Light"/>
              <a:buAutoNum type="romanLcPeriod"/>
              <a:defRPr sz="1000"/>
            </a:lvl9pPr>
          </a:lstStyle>
          <a:p/>
        </p:txBody>
      </p:sp>
      <p:sp>
        <p:nvSpPr>
          <p:cNvPr id="818" name="Google Shape;818;p54"/>
          <p:cNvSpPr txBox="1"/>
          <p:nvPr>
            <p:ph type="title"/>
          </p:nvPr>
        </p:nvSpPr>
        <p:spPr>
          <a:xfrm>
            <a:off x="720000" y="540000"/>
            <a:ext cx="7704000" cy="460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1"/>
        </a:solidFill>
      </p:bgPr>
    </p:bg>
    <p:spTree>
      <p:nvGrpSpPr>
        <p:cNvPr id="819" name="Shape 819"/>
        <p:cNvGrpSpPr/>
        <p:nvPr/>
      </p:nvGrpSpPr>
      <p:grpSpPr>
        <a:xfrm>
          <a:off x="0" y="0"/>
          <a:ext cx="0" cy="0"/>
          <a:chOff x="0" y="0"/>
          <a:chExt cx="0" cy="0"/>
        </a:xfrm>
      </p:grpSpPr>
      <p:grpSp>
        <p:nvGrpSpPr>
          <p:cNvPr id="820" name="Google Shape;820;p55"/>
          <p:cNvGrpSpPr/>
          <p:nvPr/>
        </p:nvGrpSpPr>
        <p:grpSpPr>
          <a:xfrm>
            <a:off x="7012442" y="2917210"/>
            <a:ext cx="2131500" cy="2226300"/>
            <a:chOff x="7012442" y="2917195"/>
            <a:chExt cx="2131500" cy="2226300"/>
          </a:xfrm>
        </p:grpSpPr>
        <p:sp>
          <p:nvSpPr>
            <p:cNvPr id="821" name="Google Shape;821;p55"/>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5"/>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55"/>
          <p:cNvGrpSpPr/>
          <p:nvPr/>
        </p:nvGrpSpPr>
        <p:grpSpPr>
          <a:xfrm>
            <a:off x="47" y="10"/>
            <a:ext cx="2131500" cy="2226300"/>
            <a:chOff x="47" y="-5"/>
            <a:chExt cx="2131500" cy="2226300"/>
          </a:xfrm>
        </p:grpSpPr>
        <p:sp>
          <p:nvSpPr>
            <p:cNvPr id="824" name="Google Shape;824;p55"/>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 name="Google Shape;825;p55"/>
            <p:cNvGrpSpPr/>
            <p:nvPr/>
          </p:nvGrpSpPr>
          <p:grpSpPr>
            <a:xfrm flipH="1" rot="-899857">
              <a:off x="366438" y="356630"/>
              <a:ext cx="1398513" cy="1513046"/>
              <a:chOff x="-2206074" y="819150"/>
              <a:chExt cx="3257475" cy="3524250"/>
            </a:xfrm>
          </p:grpSpPr>
          <p:sp>
            <p:nvSpPr>
              <p:cNvPr id="826" name="Google Shape;826;p55"/>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5"/>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 name="Google Shape;828;p55"/>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 name="Google Shape;829;p5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830" name="Google Shape;830;p55"/>
          <p:cNvSpPr txBox="1"/>
          <p:nvPr>
            <p:ph idx="1" type="subTitle"/>
          </p:nvPr>
        </p:nvSpPr>
        <p:spPr>
          <a:xfrm>
            <a:off x="13826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831" name="Google Shape;831;p55"/>
          <p:cNvSpPr txBox="1"/>
          <p:nvPr>
            <p:ph idx="2" type="subTitle"/>
          </p:nvPr>
        </p:nvSpPr>
        <p:spPr>
          <a:xfrm>
            <a:off x="1551700" y="3600300"/>
            <a:ext cx="21453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832" name="Google Shape;832;p55"/>
          <p:cNvSpPr txBox="1"/>
          <p:nvPr>
            <p:ph idx="3" type="subTitle"/>
          </p:nvPr>
        </p:nvSpPr>
        <p:spPr>
          <a:xfrm>
            <a:off x="5277950" y="3063350"/>
            <a:ext cx="24834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833" name="Google Shape;833;p55"/>
          <p:cNvSpPr txBox="1"/>
          <p:nvPr>
            <p:ph idx="4" type="subTitle"/>
          </p:nvPr>
        </p:nvSpPr>
        <p:spPr>
          <a:xfrm>
            <a:off x="5375300" y="3600300"/>
            <a:ext cx="22887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1"/>
        </a:solidFill>
      </p:bgPr>
    </p:bg>
    <p:spTree>
      <p:nvGrpSpPr>
        <p:cNvPr id="834" name="Shape 834"/>
        <p:cNvGrpSpPr/>
        <p:nvPr/>
      </p:nvGrpSpPr>
      <p:grpSpPr>
        <a:xfrm>
          <a:off x="0" y="0"/>
          <a:ext cx="0" cy="0"/>
          <a:chOff x="0" y="0"/>
          <a:chExt cx="0" cy="0"/>
        </a:xfrm>
      </p:grpSpPr>
      <p:sp>
        <p:nvSpPr>
          <p:cNvPr id="835" name="Google Shape;835;p56"/>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grpSp>
        <p:nvGrpSpPr>
          <p:cNvPr id="836" name="Google Shape;836;p56"/>
          <p:cNvGrpSpPr/>
          <p:nvPr/>
        </p:nvGrpSpPr>
        <p:grpSpPr>
          <a:xfrm flipH="1">
            <a:off x="47" y="2917210"/>
            <a:ext cx="2131500" cy="2226300"/>
            <a:chOff x="7012442" y="2917195"/>
            <a:chExt cx="2131500" cy="2226300"/>
          </a:xfrm>
        </p:grpSpPr>
        <p:sp>
          <p:nvSpPr>
            <p:cNvPr id="837" name="Google Shape;837;p56"/>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6"/>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 name="Google Shape;839;p56"/>
          <p:cNvGrpSpPr/>
          <p:nvPr/>
        </p:nvGrpSpPr>
        <p:grpSpPr>
          <a:xfrm flipH="1">
            <a:off x="7012442" y="10"/>
            <a:ext cx="2131500" cy="2226300"/>
            <a:chOff x="47" y="-5"/>
            <a:chExt cx="2131500" cy="2226300"/>
          </a:xfrm>
        </p:grpSpPr>
        <p:sp>
          <p:nvSpPr>
            <p:cNvPr id="840" name="Google Shape;840;p56"/>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 name="Google Shape;841;p56"/>
            <p:cNvGrpSpPr/>
            <p:nvPr/>
          </p:nvGrpSpPr>
          <p:grpSpPr>
            <a:xfrm flipH="1" rot="-899857">
              <a:off x="366438" y="356630"/>
              <a:ext cx="1398513" cy="1513046"/>
              <a:chOff x="-2206074" y="819150"/>
              <a:chExt cx="3257475" cy="3524250"/>
            </a:xfrm>
          </p:grpSpPr>
          <p:sp>
            <p:nvSpPr>
              <p:cNvPr id="842" name="Google Shape;842;p56"/>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6"/>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 name="Google Shape;844;p56"/>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1"/>
        </a:solidFill>
      </p:bgPr>
    </p:bg>
    <p:spTree>
      <p:nvGrpSpPr>
        <p:cNvPr id="845" name="Shape 845"/>
        <p:cNvGrpSpPr/>
        <p:nvPr/>
      </p:nvGrpSpPr>
      <p:grpSpPr>
        <a:xfrm>
          <a:off x="0" y="0"/>
          <a:ext cx="0" cy="0"/>
          <a:chOff x="0" y="0"/>
          <a:chExt cx="0" cy="0"/>
        </a:xfrm>
      </p:grpSpPr>
      <p:sp>
        <p:nvSpPr>
          <p:cNvPr id="846" name="Google Shape;846;p57">
            <a:hlinkClick/>
          </p:cNvPr>
          <p:cNvSpPr/>
          <p:nvPr/>
        </p:nvSpPr>
        <p:spPr>
          <a:xfrm>
            <a:off x="-28700" y="-25100"/>
            <a:ext cx="9221700" cy="5202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 name="Google Shape;847;p57"/>
          <p:cNvGrpSpPr/>
          <p:nvPr/>
        </p:nvGrpSpPr>
        <p:grpSpPr>
          <a:xfrm rot="899960">
            <a:off x="4715630" y="450288"/>
            <a:ext cx="3987481" cy="4300072"/>
            <a:chOff x="-3361711" y="308336"/>
            <a:chExt cx="3987600" cy="4300200"/>
          </a:xfrm>
        </p:grpSpPr>
        <p:grpSp>
          <p:nvGrpSpPr>
            <p:cNvPr id="848" name="Google Shape;848;p57"/>
            <p:cNvGrpSpPr/>
            <p:nvPr/>
          </p:nvGrpSpPr>
          <p:grpSpPr>
            <a:xfrm>
              <a:off x="-3361711" y="308336"/>
              <a:ext cx="3987600" cy="4300200"/>
              <a:chOff x="-2571136" y="421611"/>
              <a:chExt cx="3987600" cy="4300200"/>
            </a:xfrm>
          </p:grpSpPr>
          <p:sp>
            <p:nvSpPr>
              <p:cNvPr id="849" name="Google Shape;849;p57"/>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 name="Google Shape;850;p57"/>
              <p:cNvGrpSpPr/>
              <p:nvPr/>
            </p:nvGrpSpPr>
            <p:grpSpPr>
              <a:xfrm>
                <a:off x="-2206074" y="809586"/>
                <a:ext cx="3257475" cy="3524250"/>
                <a:chOff x="-2206074" y="819150"/>
                <a:chExt cx="3257475" cy="3524250"/>
              </a:xfrm>
            </p:grpSpPr>
            <p:grpSp>
              <p:nvGrpSpPr>
                <p:cNvPr id="851" name="Google Shape;851;p57"/>
                <p:cNvGrpSpPr/>
                <p:nvPr/>
              </p:nvGrpSpPr>
              <p:grpSpPr>
                <a:xfrm>
                  <a:off x="-2206074" y="819150"/>
                  <a:ext cx="3257475" cy="981000"/>
                  <a:chOff x="-2209800" y="819150"/>
                  <a:chExt cx="3257475" cy="981000"/>
                </a:xfrm>
              </p:grpSpPr>
              <p:sp>
                <p:nvSpPr>
                  <p:cNvPr id="852" name="Google Shape;852;p57"/>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7"/>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57"/>
                <p:cNvGrpSpPr/>
                <p:nvPr/>
              </p:nvGrpSpPr>
              <p:grpSpPr>
                <a:xfrm>
                  <a:off x="-2206074" y="3362400"/>
                  <a:ext cx="3257475" cy="981000"/>
                  <a:chOff x="-2209800" y="819150"/>
                  <a:chExt cx="3257475" cy="981000"/>
                </a:xfrm>
              </p:grpSpPr>
              <p:sp>
                <p:nvSpPr>
                  <p:cNvPr id="855" name="Google Shape;855;p57"/>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7"/>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57" name="Google Shape;857;p57"/>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 name="Google Shape;858;p5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859" name="Google Shape;859;p57"/>
          <p:cNvSpPr txBox="1"/>
          <p:nvPr>
            <p:ph idx="1" type="body"/>
          </p:nvPr>
        </p:nvSpPr>
        <p:spPr>
          <a:xfrm>
            <a:off x="715725" y="1295400"/>
            <a:ext cx="3853800" cy="2560800"/>
          </a:xfrm>
          <a:prstGeom prst="rect">
            <a:avLst/>
          </a:prstGeom>
        </p:spPr>
        <p:txBody>
          <a:bodyPr anchorCtr="0" anchor="ctr" bIns="91425" lIns="91425" spcFirstLastPara="1" rIns="91425" wrap="square" tIns="91425">
            <a:noAutofit/>
          </a:bodyPr>
          <a:lstStyle>
            <a:lvl1pPr indent="-330200" lvl="0" marL="457200" rtl="0">
              <a:spcBef>
                <a:spcPts val="0"/>
              </a:spcBef>
              <a:spcAft>
                <a:spcPts val="0"/>
              </a:spcAft>
              <a:buClr>
                <a:schemeClr val="accent1"/>
              </a:buClr>
              <a:buSzPts val="1600"/>
              <a:buChar char="●"/>
              <a:defRPr>
                <a:solidFill>
                  <a:schemeClr val="accent1"/>
                </a:solidFill>
              </a:defRPr>
            </a:lvl1pPr>
            <a:lvl2pPr indent="-330200" lvl="1" marL="914400" rtl="0">
              <a:spcBef>
                <a:spcPts val="0"/>
              </a:spcBef>
              <a:spcAft>
                <a:spcPts val="0"/>
              </a:spcAft>
              <a:buClr>
                <a:schemeClr val="accent1"/>
              </a:buClr>
              <a:buSzPts val="1600"/>
              <a:buChar char="○"/>
              <a:defRPr>
                <a:solidFill>
                  <a:schemeClr val="accent1"/>
                </a:solidFill>
              </a:defRPr>
            </a:lvl2pPr>
            <a:lvl3pPr indent="-330200" lvl="2" marL="1371600" rtl="0">
              <a:spcBef>
                <a:spcPts val="0"/>
              </a:spcBef>
              <a:spcAft>
                <a:spcPts val="0"/>
              </a:spcAft>
              <a:buClr>
                <a:schemeClr val="accent1"/>
              </a:buClr>
              <a:buSzPts val="1600"/>
              <a:buChar char="■"/>
              <a:defRPr>
                <a:solidFill>
                  <a:schemeClr val="accent1"/>
                </a:solidFill>
              </a:defRPr>
            </a:lvl3pPr>
            <a:lvl4pPr indent="-330200" lvl="3" marL="1828800" rtl="0">
              <a:spcBef>
                <a:spcPts val="0"/>
              </a:spcBef>
              <a:spcAft>
                <a:spcPts val="0"/>
              </a:spcAft>
              <a:buClr>
                <a:schemeClr val="accent1"/>
              </a:buClr>
              <a:buSzPts val="1600"/>
              <a:buChar char="●"/>
              <a:defRPr>
                <a:solidFill>
                  <a:schemeClr val="accent1"/>
                </a:solidFill>
              </a:defRPr>
            </a:lvl4pPr>
            <a:lvl5pPr indent="-330200" lvl="4" marL="2286000" rtl="0">
              <a:spcBef>
                <a:spcPts val="0"/>
              </a:spcBef>
              <a:spcAft>
                <a:spcPts val="0"/>
              </a:spcAft>
              <a:buClr>
                <a:schemeClr val="accent1"/>
              </a:buClr>
              <a:buSzPts val="1600"/>
              <a:buChar char="○"/>
              <a:defRPr>
                <a:solidFill>
                  <a:schemeClr val="accent1"/>
                </a:solidFill>
              </a:defRPr>
            </a:lvl5pPr>
            <a:lvl6pPr indent="-330200" lvl="5" marL="2743200" rtl="0">
              <a:spcBef>
                <a:spcPts val="0"/>
              </a:spcBef>
              <a:spcAft>
                <a:spcPts val="0"/>
              </a:spcAft>
              <a:buClr>
                <a:schemeClr val="accent1"/>
              </a:buClr>
              <a:buSzPts val="1600"/>
              <a:buChar char="■"/>
              <a:defRPr>
                <a:solidFill>
                  <a:schemeClr val="accent1"/>
                </a:solidFill>
              </a:defRPr>
            </a:lvl6pPr>
            <a:lvl7pPr indent="-330200" lvl="6" marL="3200400" rtl="0">
              <a:spcBef>
                <a:spcPts val="0"/>
              </a:spcBef>
              <a:spcAft>
                <a:spcPts val="0"/>
              </a:spcAft>
              <a:buClr>
                <a:schemeClr val="accent1"/>
              </a:buClr>
              <a:buSzPts val="1600"/>
              <a:buChar char="●"/>
              <a:defRPr>
                <a:solidFill>
                  <a:schemeClr val="accent1"/>
                </a:solidFill>
              </a:defRPr>
            </a:lvl7pPr>
            <a:lvl8pPr indent="-330200" lvl="7" marL="3657600" rtl="0">
              <a:spcBef>
                <a:spcPts val="0"/>
              </a:spcBef>
              <a:spcAft>
                <a:spcPts val="0"/>
              </a:spcAft>
              <a:buClr>
                <a:schemeClr val="accent1"/>
              </a:buClr>
              <a:buSzPts val="1600"/>
              <a:buChar char="○"/>
              <a:defRPr>
                <a:solidFill>
                  <a:schemeClr val="accent1"/>
                </a:solidFill>
              </a:defRPr>
            </a:lvl8pPr>
            <a:lvl9pPr indent="-330200" lvl="8" marL="4114800" rtl="0">
              <a:spcBef>
                <a:spcPts val="0"/>
              </a:spcBef>
              <a:spcAft>
                <a:spcPts val="0"/>
              </a:spcAft>
              <a:buClr>
                <a:schemeClr val="accent1"/>
              </a:buClr>
              <a:buSzPts val="1600"/>
              <a:buChar char="■"/>
              <a:defRPr>
                <a:solidFill>
                  <a:schemeClr val="accent1"/>
                </a:solidFill>
              </a:defRPr>
            </a:lvl9pPr>
          </a:lstStyle>
          <a:p/>
        </p:txBody>
      </p:sp>
      <p:sp>
        <p:nvSpPr>
          <p:cNvPr id="860" name="Google Shape;860;p57"/>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
        <p:nvSpPr>
          <p:cNvPr id="861" name="Google Shape;861;p57"/>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chemeClr val="dk1"/>
                </a:solidFill>
                <a:latin typeface="Lilita One"/>
                <a:ea typeface="Lilita One"/>
                <a:cs typeface="Lilita One"/>
                <a:sym typeface="Lilita One"/>
              </a:rPr>
              <a:t>¿</a:t>
            </a:r>
            <a:endParaRPr sz="8000">
              <a:solidFill>
                <a:schemeClr val="dk1"/>
              </a:solidFill>
              <a:latin typeface="Lilita One"/>
              <a:ea typeface="Lilita One"/>
              <a:cs typeface="Lilita One"/>
              <a:sym typeface="Lilita One"/>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862" name="Shape 862"/>
        <p:cNvGrpSpPr/>
        <p:nvPr/>
      </p:nvGrpSpPr>
      <p:grpSpPr>
        <a:xfrm>
          <a:off x="0" y="0"/>
          <a:ext cx="0" cy="0"/>
          <a:chOff x="0" y="0"/>
          <a:chExt cx="0" cy="0"/>
        </a:xfrm>
      </p:grpSpPr>
      <p:sp>
        <p:nvSpPr>
          <p:cNvPr id="863" name="Google Shape;863;p58"/>
          <p:cNvSpPr txBox="1"/>
          <p:nvPr>
            <p:ph type="title"/>
          </p:nvPr>
        </p:nvSpPr>
        <p:spPr>
          <a:xfrm>
            <a:off x="1273950" y="1183200"/>
            <a:ext cx="6596100" cy="2777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96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864" name="Google Shape;864;p58"/>
          <p:cNvGrpSpPr/>
          <p:nvPr/>
        </p:nvGrpSpPr>
        <p:grpSpPr>
          <a:xfrm flipH="1" rot="-899857">
            <a:off x="209708" y="190062"/>
            <a:ext cx="1711973" cy="1846180"/>
            <a:chOff x="-3361711" y="308336"/>
            <a:chExt cx="3987600" cy="4300200"/>
          </a:xfrm>
        </p:grpSpPr>
        <p:grpSp>
          <p:nvGrpSpPr>
            <p:cNvPr id="865" name="Google Shape;865;p58"/>
            <p:cNvGrpSpPr/>
            <p:nvPr/>
          </p:nvGrpSpPr>
          <p:grpSpPr>
            <a:xfrm>
              <a:off x="-3361711" y="308336"/>
              <a:ext cx="3987600" cy="4300200"/>
              <a:chOff x="-2571136" y="421611"/>
              <a:chExt cx="3987600" cy="4300200"/>
            </a:xfrm>
          </p:grpSpPr>
          <p:sp>
            <p:nvSpPr>
              <p:cNvPr id="866" name="Google Shape;866;p5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 name="Google Shape;867;p58"/>
              <p:cNvGrpSpPr/>
              <p:nvPr/>
            </p:nvGrpSpPr>
            <p:grpSpPr>
              <a:xfrm>
                <a:off x="-2206074" y="809586"/>
                <a:ext cx="3257475" cy="3524250"/>
                <a:chOff x="-2206074" y="819150"/>
                <a:chExt cx="3257475" cy="3524250"/>
              </a:xfrm>
            </p:grpSpPr>
            <p:grpSp>
              <p:nvGrpSpPr>
                <p:cNvPr id="868" name="Google Shape;868;p58"/>
                <p:cNvGrpSpPr/>
                <p:nvPr/>
              </p:nvGrpSpPr>
              <p:grpSpPr>
                <a:xfrm>
                  <a:off x="-2206074" y="819150"/>
                  <a:ext cx="3257475" cy="981000"/>
                  <a:chOff x="-2209800" y="819150"/>
                  <a:chExt cx="3257475" cy="981000"/>
                </a:xfrm>
              </p:grpSpPr>
              <p:sp>
                <p:nvSpPr>
                  <p:cNvPr id="869" name="Google Shape;869;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58"/>
                <p:cNvGrpSpPr/>
                <p:nvPr/>
              </p:nvGrpSpPr>
              <p:grpSpPr>
                <a:xfrm>
                  <a:off x="-2206074" y="3362400"/>
                  <a:ext cx="3257475" cy="981000"/>
                  <a:chOff x="-2209800" y="819150"/>
                  <a:chExt cx="3257475" cy="981000"/>
                </a:xfrm>
              </p:grpSpPr>
              <p:sp>
                <p:nvSpPr>
                  <p:cNvPr id="872" name="Google Shape;872;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74" name="Google Shape;874;p5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 name="Google Shape;875;p58"/>
          <p:cNvGrpSpPr/>
          <p:nvPr/>
        </p:nvGrpSpPr>
        <p:grpSpPr>
          <a:xfrm rot="899857">
            <a:off x="7222308" y="3107262"/>
            <a:ext cx="1711973" cy="1846180"/>
            <a:chOff x="-2571136" y="421611"/>
            <a:chExt cx="3987600" cy="4300200"/>
          </a:xfrm>
        </p:grpSpPr>
        <p:sp>
          <p:nvSpPr>
            <p:cNvPr id="876" name="Google Shape;876;p5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 name="Google Shape;877;p58"/>
            <p:cNvGrpSpPr/>
            <p:nvPr/>
          </p:nvGrpSpPr>
          <p:grpSpPr>
            <a:xfrm>
              <a:off x="-2206074" y="809586"/>
              <a:ext cx="3257475" cy="3524250"/>
              <a:chOff x="-2206074" y="819150"/>
              <a:chExt cx="3257475" cy="3524250"/>
            </a:xfrm>
          </p:grpSpPr>
          <p:grpSp>
            <p:nvGrpSpPr>
              <p:cNvPr id="878" name="Google Shape;878;p58"/>
              <p:cNvGrpSpPr/>
              <p:nvPr/>
            </p:nvGrpSpPr>
            <p:grpSpPr>
              <a:xfrm>
                <a:off x="-2206074" y="819150"/>
                <a:ext cx="3257475" cy="981000"/>
                <a:chOff x="-2209800" y="819150"/>
                <a:chExt cx="3257475" cy="981000"/>
              </a:xfrm>
            </p:grpSpPr>
            <p:sp>
              <p:nvSpPr>
                <p:cNvPr id="879" name="Google Shape;879;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58"/>
              <p:cNvGrpSpPr/>
              <p:nvPr/>
            </p:nvGrpSpPr>
            <p:grpSpPr>
              <a:xfrm>
                <a:off x="-2206074" y="3362400"/>
                <a:ext cx="3257475" cy="981000"/>
                <a:chOff x="-2209800" y="819150"/>
                <a:chExt cx="3257475" cy="981000"/>
              </a:xfrm>
            </p:grpSpPr>
            <p:sp>
              <p:nvSpPr>
                <p:cNvPr id="882" name="Google Shape;882;p5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884" name="Shape 884"/>
        <p:cNvGrpSpPr/>
        <p:nvPr/>
      </p:nvGrpSpPr>
      <p:grpSpPr>
        <a:xfrm>
          <a:off x="0" y="0"/>
          <a:ext cx="0" cy="0"/>
          <a:chOff x="0" y="0"/>
          <a:chExt cx="0" cy="0"/>
        </a:xfrm>
      </p:grpSpPr>
      <p:sp>
        <p:nvSpPr>
          <p:cNvPr id="885" name="Google Shape;885;p59"/>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9"/>
          <p:cNvSpPr txBox="1"/>
          <p:nvPr>
            <p:ph type="title"/>
          </p:nvPr>
        </p:nvSpPr>
        <p:spPr>
          <a:xfrm>
            <a:off x="2785050" y="539500"/>
            <a:ext cx="35739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sz="4200">
                <a:solidFill>
                  <a:schemeClr val="accen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887" name="Google Shape;887;p59"/>
          <p:cNvSpPr txBox="1"/>
          <p:nvPr>
            <p:ph idx="1" type="subTitle"/>
          </p:nvPr>
        </p:nvSpPr>
        <p:spPr>
          <a:xfrm>
            <a:off x="2302650" y="1219200"/>
            <a:ext cx="4538700" cy="13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accent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888" name="Google Shape;888;p59"/>
          <p:cNvGrpSpPr/>
          <p:nvPr/>
        </p:nvGrpSpPr>
        <p:grpSpPr>
          <a:xfrm flipH="1" rot="-899857">
            <a:off x="209708" y="190062"/>
            <a:ext cx="1711973" cy="1846180"/>
            <a:chOff x="-3361711" y="308336"/>
            <a:chExt cx="3987600" cy="4300200"/>
          </a:xfrm>
        </p:grpSpPr>
        <p:grpSp>
          <p:nvGrpSpPr>
            <p:cNvPr id="889" name="Google Shape;889;p59"/>
            <p:cNvGrpSpPr/>
            <p:nvPr/>
          </p:nvGrpSpPr>
          <p:grpSpPr>
            <a:xfrm>
              <a:off x="-3361711" y="308336"/>
              <a:ext cx="3987600" cy="4300200"/>
              <a:chOff x="-2571136" y="421611"/>
              <a:chExt cx="3987600" cy="4300200"/>
            </a:xfrm>
          </p:grpSpPr>
          <p:sp>
            <p:nvSpPr>
              <p:cNvPr id="890" name="Google Shape;890;p5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 name="Google Shape;891;p59"/>
              <p:cNvGrpSpPr/>
              <p:nvPr/>
            </p:nvGrpSpPr>
            <p:grpSpPr>
              <a:xfrm>
                <a:off x="-2206074" y="809586"/>
                <a:ext cx="3257475" cy="3524250"/>
                <a:chOff x="-2206074" y="819150"/>
                <a:chExt cx="3257475" cy="3524250"/>
              </a:xfrm>
            </p:grpSpPr>
            <p:grpSp>
              <p:nvGrpSpPr>
                <p:cNvPr id="892" name="Google Shape;892;p59"/>
                <p:cNvGrpSpPr/>
                <p:nvPr/>
              </p:nvGrpSpPr>
              <p:grpSpPr>
                <a:xfrm>
                  <a:off x="-2206074" y="819150"/>
                  <a:ext cx="3257475" cy="981000"/>
                  <a:chOff x="-2209800" y="819150"/>
                  <a:chExt cx="3257475" cy="981000"/>
                </a:xfrm>
              </p:grpSpPr>
              <p:sp>
                <p:nvSpPr>
                  <p:cNvPr id="893" name="Google Shape;893;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 name="Google Shape;895;p59"/>
                <p:cNvGrpSpPr/>
                <p:nvPr/>
              </p:nvGrpSpPr>
              <p:grpSpPr>
                <a:xfrm>
                  <a:off x="-2206074" y="3362400"/>
                  <a:ext cx="3257475" cy="981000"/>
                  <a:chOff x="-2209800" y="819150"/>
                  <a:chExt cx="3257475" cy="981000"/>
                </a:xfrm>
              </p:grpSpPr>
              <p:sp>
                <p:nvSpPr>
                  <p:cNvPr id="896" name="Google Shape;896;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98" name="Google Shape;898;p59"/>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59"/>
          <p:cNvGrpSpPr/>
          <p:nvPr/>
        </p:nvGrpSpPr>
        <p:grpSpPr>
          <a:xfrm rot="899857">
            <a:off x="7222308" y="3107262"/>
            <a:ext cx="1711973" cy="1846180"/>
            <a:chOff x="-2571136" y="421611"/>
            <a:chExt cx="3987600" cy="4300200"/>
          </a:xfrm>
        </p:grpSpPr>
        <p:sp>
          <p:nvSpPr>
            <p:cNvPr id="900" name="Google Shape;900;p5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 name="Google Shape;901;p59"/>
            <p:cNvGrpSpPr/>
            <p:nvPr/>
          </p:nvGrpSpPr>
          <p:grpSpPr>
            <a:xfrm>
              <a:off x="-2206074" y="809586"/>
              <a:ext cx="3257475" cy="3524250"/>
              <a:chOff x="-2206074" y="819150"/>
              <a:chExt cx="3257475" cy="3524250"/>
            </a:xfrm>
          </p:grpSpPr>
          <p:grpSp>
            <p:nvGrpSpPr>
              <p:cNvPr id="902" name="Google Shape;902;p59"/>
              <p:cNvGrpSpPr/>
              <p:nvPr/>
            </p:nvGrpSpPr>
            <p:grpSpPr>
              <a:xfrm>
                <a:off x="-2206074" y="819150"/>
                <a:ext cx="3257475" cy="981000"/>
                <a:chOff x="-2209800" y="819150"/>
                <a:chExt cx="3257475" cy="981000"/>
              </a:xfrm>
            </p:grpSpPr>
            <p:sp>
              <p:nvSpPr>
                <p:cNvPr id="903" name="Google Shape;903;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59"/>
              <p:cNvGrpSpPr/>
              <p:nvPr/>
            </p:nvGrpSpPr>
            <p:grpSpPr>
              <a:xfrm>
                <a:off x="-2206074" y="3362400"/>
                <a:ext cx="3257475" cy="981000"/>
                <a:chOff x="-2209800" y="819150"/>
                <a:chExt cx="3257475" cy="981000"/>
              </a:xfrm>
            </p:grpSpPr>
            <p:sp>
              <p:nvSpPr>
                <p:cNvPr id="906" name="Google Shape;906;p59"/>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9"/>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5"/>
        </a:solidFill>
      </p:bgPr>
    </p:bg>
    <p:spTree>
      <p:nvGrpSpPr>
        <p:cNvPr id="908" name="Shape 908"/>
        <p:cNvGrpSpPr/>
        <p:nvPr/>
      </p:nvGrpSpPr>
      <p:grpSpPr>
        <a:xfrm>
          <a:off x="0" y="0"/>
          <a:ext cx="0" cy="0"/>
          <a:chOff x="0" y="0"/>
          <a:chExt cx="0" cy="0"/>
        </a:xfrm>
      </p:grpSpPr>
      <p:sp>
        <p:nvSpPr>
          <p:cNvPr id="909" name="Google Shape;909;p60"/>
          <p:cNvSpPr txBox="1"/>
          <p:nvPr>
            <p:ph type="title"/>
          </p:nvPr>
        </p:nvSpPr>
        <p:spPr>
          <a:xfrm>
            <a:off x="723900" y="552450"/>
            <a:ext cx="7707000" cy="14097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5500">
                <a:solidFill>
                  <a:schemeClr val="dk1"/>
                </a:solidFill>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910" name="Shape 910"/>
        <p:cNvGrpSpPr/>
        <p:nvPr/>
      </p:nvGrpSpPr>
      <p:grpSpPr>
        <a:xfrm>
          <a:off x="0" y="0"/>
          <a:ext cx="0" cy="0"/>
          <a:chOff x="0" y="0"/>
          <a:chExt cx="0" cy="0"/>
        </a:xfrm>
      </p:grpSpPr>
      <p:grpSp>
        <p:nvGrpSpPr>
          <p:cNvPr id="911" name="Google Shape;911;p61"/>
          <p:cNvGrpSpPr/>
          <p:nvPr/>
        </p:nvGrpSpPr>
        <p:grpSpPr>
          <a:xfrm>
            <a:off x="-89" y="-21028"/>
            <a:ext cx="4964700" cy="5185500"/>
            <a:chOff x="4227036" y="7547"/>
            <a:chExt cx="4964700" cy="5185500"/>
          </a:xfrm>
        </p:grpSpPr>
        <p:sp>
          <p:nvSpPr>
            <p:cNvPr id="912" name="Google Shape;912;p61"/>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 name="Google Shape;913;p61"/>
            <p:cNvGrpSpPr/>
            <p:nvPr/>
          </p:nvGrpSpPr>
          <p:grpSpPr>
            <a:xfrm flipH="1" rot="-899960">
              <a:off x="5080682" y="838252"/>
              <a:ext cx="3257378" cy="3524145"/>
              <a:chOff x="-2206074" y="819150"/>
              <a:chExt cx="3257475" cy="3524250"/>
            </a:xfrm>
          </p:grpSpPr>
          <p:grpSp>
            <p:nvGrpSpPr>
              <p:cNvPr id="914" name="Google Shape;914;p61"/>
              <p:cNvGrpSpPr/>
              <p:nvPr/>
            </p:nvGrpSpPr>
            <p:grpSpPr>
              <a:xfrm>
                <a:off x="-2206074" y="819150"/>
                <a:ext cx="3257475" cy="981000"/>
                <a:chOff x="-2209800" y="819150"/>
                <a:chExt cx="3257475" cy="981000"/>
              </a:xfrm>
            </p:grpSpPr>
            <p:sp>
              <p:nvSpPr>
                <p:cNvPr id="915" name="Google Shape;915;p6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61"/>
              <p:cNvGrpSpPr/>
              <p:nvPr/>
            </p:nvGrpSpPr>
            <p:grpSpPr>
              <a:xfrm>
                <a:off x="-2206074" y="3362400"/>
                <a:ext cx="3257475" cy="981000"/>
                <a:chOff x="-2209800" y="819150"/>
                <a:chExt cx="3257475" cy="981000"/>
              </a:xfrm>
            </p:grpSpPr>
            <p:sp>
              <p:nvSpPr>
                <p:cNvPr id="918" name="Google Shape;918;p6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20" name="Google Shape;920;p61"/>
          <p:cNvSpPr txBox="1"/>
          <p:nvPr>
            <p:ph hasCustomPrompt="1" type="title"/>
          </p:nvPr>
        </p:nvSpPr>
        <p:spPr>
          <a:xfrm>
            <a:off x="1614450" y="1032225"/>
            <a:ext cx="59151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2"/>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21" name="Google Shape;921;p61"/>
          <p:cNvSpPr txBox="1"/>
          <p:nvPr>
            <p:ph idx="2" type="title"/>
          </p:nvPr>
        </p:nvSpPr>
        <p:spPr>
          <a:xfrm>
            <a:off x="1714500" y="2110425"/>
            <a:ext cx="5715000" cy="4179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sz="1600">
                <a:latin typeface="Roboto"/>
                <a:ea typeface="Roboto"/>
                <a:cs typeface="Roboto"/>
                <a:sym typeface="Roboto"/>
              </a:defRPr>
            </a:lvl1pPr>
            <a:lvl2pPr lvl="1" rtl="0">
              <a:spcBef>
                <a:spcPts val="0"/>
              </a:spcBef>
              <a:spcAft>
                <a:spcPts val="0"/>
              </a:spcAft>
              <a:buSzPts val="3200"/>
              <a:buNone/>
              <a:defRPr>
                <a:latin typeface="Roboto"/>
                <a:ea typeface="Roboto"/>
                <a:cs typeface="Roboto"/>
                <a:sym typeface="Roboto"/>
              </a:defRPr>
            </a:lvl2pPr>
            <a:lvl3pPr lvl="2" rtl="0">
              <a:spcBef>
                <a:spcPts val="0"/>
              </a:spcBef>
              <a:spcAft>
                <a:spcPts val="0"/>
              </a:spcAft>
              <a:buSzPts val="3200"/>
              <a:buNone/>
              <a:defRPr>
                <a:latin typeface="Roboto"/>
                <a:ea typeface="Roboto"/>
                <a:cs typeface="Roboto"/>
                <a:sym typeface="Roboto"/>
              </a:defRPr>
            </a:lvl3pPr>
            <a:lvl4pPr lvl="3" rtl="0">
              <a:spcBef>
                <a:spcPts val="0"/>
              </a:spcBef>
              <a:spcAft>
                <a:spcPts val="0"/>
              </a:spcAft>
              <a:buSzPts val="3200"/>
              <a:buNone/>
              <a:defRPr>
                <a:latin typeface="Roboto"/>
                <a:ea typeface="Roboto"/>
                <a:cs typeface="Roboto"/>
                <a:sym typeface="Roboto"/>
              </a:defRPr>
            </a:lvl4pPr>
            <a:lvl5pPr lvl="4" rtl="0">
              <a:spcBef>
                <a:spcPts val="0"/>
              </a:spcBef>
              <a:spcAft>
                <a:spcPts val="0"/>
              </a:spcAft>
              <a:buSzPts val="3200"/>
              <a:buNone/>
              <a:defRPr>
                <a:latin typeface="Roboto"/>
                <a:ea typeface="Roboto"/>
                <a:cs typeface="Roboto"/>
                <a:sym typeface="Roboto"/>
              </a:defRPr>
            </a:lvl5pPr>
            <a:lvl6pPr lvl="5" rtl="0">
              <a:spcBef>
                <a:spcPts val="0"/>
              </a:spcBef>
              <a:spcAft>
                <a:spcPts val="0"/>
              </a:spcAft>
              <a:buSzPts val="3200"/>
              <a:buNone/>
              <a:defRPr>
                <a:latin typeface="Roboto"/>
                <a:ea typeface="Roboto"/>
                <a:cs typeface="Roboto"/>
                <a:sym typeface="Roboto"/>
              </a:defRPr>
            </a:lvl6pPr>
            <a:lvl7pPr lvl="6" rtl="0">
              <a:spcBef>
                <a:spcPts val="0"/>
              </a:spcBef>
              <a:spcAft>
                <a:spcPts val="0"/>
              </a:spcAft>
              <a:buSzPts val="3200"/>
              <a:buNone/>
              <a:defRPr>
                <a:latin typeface="Roboto"/>
                <a:ea typeface="Roboto"/>
                <a:cs typeface="Roboto"/>
                <a:sym typeface="Roboto"/>
              </a:defRPr>
            </a:lvl7pPr>
            <a:lvl8pPr lvl="7" rtl="0">
              <a:spcBef>
                <a:spcPts val="0"/>
              </a:spcBef>
              <a:spcAft>
                <a:spcPts val="0"/>
              </a:spcAft>
              <a:buSzPts val="3200"/>
              <a:buNone/>
              <a:defRPr>
                <a:latin typeface="Roboto"/>
                <a:ea typeface="Roboto"/>
                <a:cs typeface="Roboto"/>
                <a:sym typeface="Roboto"/>
              </a:defRPr>
            </a:lvl8pPr>
            <a:lvl9pPr lvl="8" rtl="0">
              <a:spcBef>
                <a:spcPts val="0"/>
              </a:spcBef>
              <a:spcAft>
                <a:spcPts val="0"/>
              </a:spcAft>
              <a:buSzPts val="3200"/>
              <a:buNone/>
              <a:defRPr>
                <a:latin typeface="Roboto"/>
                <a:ea typeface="Roboto"/>
                <a:cs typeface="Roboto"/>
                <a:sym typeface="Roboto"/>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22" name="Shape 922"/>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lt1"/>
        </a:solidFill>
      </p:bgPr>
    </p:bg>
    <p:spTree>
      <p:nvGrpSpPr>
        <p:cNvPr id="923" name="Shape 923"/>
        <p:cNvGrpSpPr/>
        <p:nvPr/>
      </p:nvGrpSpPr>
      <p:grpSpPr>
        <a:xfrm>
          <a:off x="0" y="0"/>
          <a:ext cx="0" cy="0"/>
          <a:chOff x="0" y="0"/>
          <a:chExt cx="0" cy="0"/>
        </a:xfrm>
      </p:grpSpPr>
      <p:grpSp>
        <p:nvGrpSpPr>
          <p:cNvPr id="924" name="Google Shape;924;p63"/>
          <p:cNvGrpSpPr/>
          <p:nvPr/>
        </p:nvGrpSpPr>
        <p:grpSpPr>
          <a:xfrm flipH="1" rot="10800000">
            <a:off x="7012442" y="10"/>
            <a:ext cx="2131500" cy="2226300"/>
            <a:chOff x="7012442" y="2917195"/>
            <a:chExt cx="2131500" cy="2226300"/>
          </a:xfrm>
        </p:grpSpPr>
        <p:sp>
          <p:nvSpPr>
            <p:cNvPr id="925" name="Google Shape;925;p63"/>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3"/>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 name="Google Shape;927;p63"/>
          <p:cNvGrpSpPr/>
          <p:nvPr/>
        </p:nvGrpSpPr>
        <p:grpSpPr>
          <a:xfrm flipH="1" rot="10800000">
            <a:off x="47" y="2917210"/>
            <a:ext cx="2131500" cy="2226300"/>
            <a:chOff x="47" y="-5"/>
            <a:chExt cx="2131500" cy="2226300"/>
          </a:xfrm>
        </p:grpSpPr>
        <p:sp>
          <p:nvSpPr>
            <p:cNvPr id="928" name="Google Shape;928;p63"/>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 name="Google Shape;929;p63"/>
            <p:cNvGrpSpPr/>
            <p:nvPr/>
          </p:nvGrpSpPr>
          <p:grpSpPr>
            <a:xfrm flipH="1" rot="-899857">
              <a:off x="366438" y="356630"/>
              <a:ext cx="1398513" cy="1513046"/>
              <a:chOff x="-2206074" y="819150"/>
              <a:chExt cx="3257475" cy="3524250"/>
            </a:xfrm>
          </p:grpSpPr>
          <p:sp>
            <p:nvSpPr>
              <p:cNvPr id="930" name="Google Shape;930;p63"/>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3"/>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63"/>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 name="Google Shape;933;p6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2800"/>
              <a:buFont typeface="Lilita One"/>
              <a:buNone/>
              <a:defRPr sz="3200">
                <a:solidFill>
                  <a:schemeClr val="accent1"/>
                </a:solidFill>
                <a:latin typeface="Lilita One"/>
                <a:ea typeface="Lilita One"/>
                <a:cs typeface="Lilita One"/>
                <a:sym typeface="Lilita One"/>
              </a:defRPr>
            </a:lvl1pPr>
            <a:lvl2pPr lvl="1"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2pPr>
            <a:lvl3pPr lvl="2"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3pPr>
            <a:lvl4pPr lvl="3"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4pPr>
            <a:lvl5pPr lvl="4"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5pPr>
            <a:lvl6pPr lvl="5"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6pPr>
            <a:lvl7pPr lvl="6"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7pPr>
            <a:lvl8pPr lvl="7"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8pPr>
            <a:lvl9pPr lvl="8" rtl="0">
              <a:spcBef>
                <a:spcPts val="0"/>
              </a:spcBef>
              <a:spcAft>
                <a:spcPts val="0"/>
              </a:spcAft>
              <a:buClr>
                <a:srgbClr val="FFFFFF"/>
              </a:buClr>
              <a:buSzPts val="2800"/>
              <a:buFont typeface="Bubblegum Sans"/>
              <a:buNone/>
              <a:defRPr sz="2800">
                <a:solidFill>
                  <a:srgbClr val="FFFFFF"/>
                </a:solidFill>
                <a:latin typeface="Bubblegum Sans"/>
                <a:ea typeface="Bubblegum Sans"/>
                <a:cs typeface="Bubblegum Sans"/>
                <a:sym typeface="Bubblegum Sans"/>
              </a:defRPr>
            </a:lvl9pPr>
          </a:lstStyle>
          <a:p/>
        </p:txBody>
      </p:sp>
      <p:sp>
        <p:nvSpPr>
          <p:cNvPr id="934" name="Google Shape;934;p63"/>
          <p:cNvSpPr txBox="1"/>
          <p:nvPr>
            <p:ph hasCustomPrompt="1" idx="2" type="title"/>
          </p:nvPr>
        </p:nvSpPr>
        <p:spPr>
          <a:xfrm>
            <a:off x="466803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35" name="Google Shape;935;p63"/>
          <p:cNvSpPr txBox="1"/>
          <p:nvPr>
            <p:ph idx="1" type="subTitle"/>
          </p:nvPr>
        </p:nvSpPr>
        <p:spPr>
          <a:xfrm>
            <a:off x="6228188" y="1502900"/>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6" name="Google Shape;936;p63"/>
          <p:cNvSpPr txBox="1"/>
          <p:nvPr>
            <p:ph idx="3" type="subTitle"/>
          </p:nvPr>
        </p:nvSpPr>
        <p:spPr>
          <a:xfrm>
            <a:off x="6228188" y="1975350"/>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7" name="Google Shape;937;p63"/>
          <p:cNvSpPr txBox="1"/>
          <p:nvPr>
            <p:ph hasCustomPrompt="1" idx="4" type="title"/>
          </p:nvPr>
        </p:nvSpPr>
        <p:spPr>
          <a:xfrm>
            <a:off x="466803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38" name="Google Shape;938;p63"/>
          <p:cNvSpPr txBox="1"/>
          <p:nvPr>
            <p:ph idx="5" type="subTitle"/>
          </p:nvPr>
        </p:nvSpPr>
        <p:spPr>
          <a:xfrm>
            <a:off x="6228188" y="3036138"/>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39" name="Google Shape;939;p63"/>
          <p:cNvSpPr txBox="1"/>
          <p:nvPr>
            <p:ph idx="6" type="subTitle"/>
          </p:nvPr>
        </p:nvSpPr>
        <p:spPr>
          <a:xfrm>
            <a:off x="6228188" y="3485538"/>
            <a:ext cx="2370600" cy="572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40" name="Google Shape;940;p63"/>
          <p:cNvSpPr txBox="1"/>
          <p:nvPr>
            <p:ph hasCustomPrompt="1" idx="7" type="title"/>
          </p:nvPr>
        </p:nvSpPr>
        <p:spPr>
          <a:xfrm>
            <a:off x="2971988" y="1469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41" name="Google Shape;941;p63"/>
          <p:cNvSpPr txBox="1"/>
          <p:nvPr>
            <p:ph hasCustomPrompt="1" idx="8" type="title"/>
          </p:nvPr>
        </p:nvSpPr>
        <p:spPr>
          <a:xfrm>
            <a:off x="2971988" y="3003900"/>
            <a:ext cx="1503900" cy="107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rgbClr val="FF5608"/>
              </a:buClr>
              <a:buSzPts val="8000"/>
              <a:buNone/>
              <a:defRPr sz="8000">
                <a:solidFill>
                  <a:schemeClr val="accent4"/>
                </a:solidFill>
              </a:defRPr>
            </a:lvl1pPr>
            <a:lvl2pPr lvl="1" rtl="0" algn="ctr">
              <a:lnSpc>
                <a:spcPct val="100000"/>
              </a:lnSpc>
              <a:spcBef>
                <a:spcPts val="0"/>
              </a:spcBef>
              <a:spcAft>
                <a:spcPts val="0"/>
              </a:spcAft>
              <a:buClr>
                <a:srgbClr val="FF5608"/>
              </a:buClr>
              <a:buSzPts val="8000"/>
              <a:buNone/>
              <a:defRPr sz="8000">
                <a:solidFill>
                  <a:srgbClr val="FF5608"/>
                </a:solidFill>
              </a:defRPr>
            </a:lvl2pPr>
            <a:lvl3pPr lvl="2" rtl="0" algn="ctr">
              <a:lnSpc>
                <a:spcPct val="100000"/>
              </a:lnSpc>
              <a:spcBef>
                <a:spcPts val="0"/>
              </a:spcBef>
              <a:spcAft>
                <a:spcPts val="0"/>
              </a:spcAft>
              <a:buClr>
                <a:srgbClr val="FF5608"/>
              </a:buClr>
              <a:buSzPts val="8000"/>
              <a:buNone/>
              <a:defRPr sz="8000">
                <a:solidFill>
                  <a:srgbClr val="FF5608"/>
                </a:solidFill>
              </a:defRPr>
            </a:lvl3pPr>
            <a:lvl4pPr lvl="3" rtl="0" algn="ctr">
              <a:lnSpc>
                <a:spcPct val="100000"/>
              </a:lnSpc>
              <a:spcBef>
                <a:spcPts val="0"/>
              </a:spcBef>
              <a:spcAft>
                <a:spcPts val="0"/>
              </a:spcAft>
              <a:buClr>
                <a:srgbClr val="FF5608"/>
              </a:buClr>
              <a:buSzPts val="8000"/>
              <a:buNone/>
              <a:defRPr sz="8000">
                <a:solidFill>
                  <a:srgbClr val="FF5608"/>
                </a:solidFill>
              </a:defRPr>
            </a:lvl4pPr>
            <a:lvl5pPr lvl="4" rtl="0" algn="ctr">
              <a:lnSpc>
                <a:spcPct val="100000"/>
              </a:lnSpc>
              <a:spcBef>
                <a:spcPts val="0"/>
              </a:spcBef>
              <a:spcAft>
                <a:spcPts val="0"/>
              </a:spcAft>
              <a:buClr>
                <a:srgbClr val="FF5608"/>
              </a:buClr>
              <a:buSzPts val="8000"/>
              <a:buNone/>
              <a:defRPr sz="8000">
                <a:solidFill>
                  <a:srgbClr val="FF5608"/>
                </a:solidFill>
              </a:defRPr>
            </a:lvl5pPr>
            <a:lvl6pPr lvl="5" rtl="0" algn="ctr">
              <a:lnSpc>
                <a:spcPct val="100000"/>
              </a:lnSpc>
              <a:spcBef>
                <a:spcPts val="0"/>
              </a:spcBef>
              <a:spcAft>
                <a:spcPts val="0"/>
              </a:spcAft>
              <a:buClr>
                <a:srgbClr val="FF5608"/>
              </a:buClr>
              <a:buSzPts val="8000"/>
              <a:buNone/>
              <a:defRPr sz="8000">
                <a:solidFill>
                  <a:srgbClr val="FF5608"/>
                </a:solidFill>
              </a:defRPr>
            </a:lvl6pPr>
            <a:lvl7pPr lvl="6" rtl="0" algn="ctr">
              <a:lnSpc>
                <a:spcPct val="100000"/>
              </a:lnSpc>
              <a:spcBef>
                <a:spcPts val="0"/>
              </a:spcBef>
              <a:spcAft>
                <a:spcPts val="0"/>
              </a:spcAft>
              <a:buClr>
                <a:srgbClr val="FF5608"/>
              </a:buClr>
              <a:buSzPts val="8000"/>
              <a:buNone/>
              <a:defRPr sz="8000">
                <a:solidFill>
                  <a:srgbClr val="FF5608"/>
                </a:solidFill>
              </a:defRPr>
            </a:lvl7pPr>
            <a:lvl8pPr lvl="7" rtl="0" algn="ctr">
              <a:lnSpc>
                <a:spcPct val="100000"/>
              </a:lnSpc>
              <a:spcBef>
                <a:spcPts val="0"/>
              </a:spcBef>
              <a:spcAft>
                <a:spcPts val="0"/>
              </a:spcAft>
              <a:buClr>
                <a:srgbClr val="FF5608"/>
              </a:buClr>
              <a:buSzPts val="8000"/>
              <a:buNone/>
              <a:defRPr sz="8000">
                <a:solidFill>
                  <a:srgbClr val="FF5608"/>
                </a:solidFill>
              </a:defRPr>
            </a:lvl8pPr>
            <a:lvl9pPr lvl="8" rtl="0" algn="ctr">
              <a:lnSpc>
                <a:spcPct val="100000"/>
              </a:lnSpc>
              <a:spcBef>
                <a:spcPts val="0"/>
              </a:spcBef>
              <a:spcAft>
                <a:spcPts val="0"/>
              </a:spcAft>
              <a:buClr>
                <a:srgbClr val="FF5608"/>
              </a:buClr>
              <a:buSzPts val="8000"/>
              <a:buNone/>
              <a:defRPr sz="8000">
                <a:solidFill>
                  <a:srgbClr val="FF5608"/>
                </a:solidFill>
              </a:defRPr>
            </a:lvl9pPr>
          </a:lstStyle>
          <a:p>
            <a:r>
              <a:t>xx%</a:t>
            </a:r>
          </a:p>
        </p:txBody>
      </p:sp>
      <p:sp>
        <p:nvSpPr>
          <p:cNvPr id="942" name="Google Shape;942;p63"/>
          <p:cNvSpPr txBox="1"/>
          <p:nvPr>
            <p:ph idx="9" type="subTitle"/>
          </p:nvPr>
        </p:nvSpPr>
        <p:spPr>
          <a:xfrm>
            <a:off x="736613" y="1502900"/>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3" name="Google Shape;943;p63"/>
          <p:cNvSpPr txBox="1"/>
          <p:nvPr>
            <p:ph idx="13" type="subTitle"/>
          </p:nvPr>
        </p:nvSpPr>
        <p:spPr>
          <a:xfrm>
            <a:off x="545363" y="1975350"/>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4" name="Google Shape;944;p63"/>
          <p:cNvSpPr txBox="1"/>
          <p:nvPr>
            <p:ph idx="14" type="subTitle"/>
          </p:nvPr>
        </p:nvSpPr>
        <p:spPr>
          <a:xfrm>
            <a:off x="736613" y="3036138"/>
            <a:ext cx="2179200" cy="449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Font typeface="Lilita One"/>
              <a:buNone/>
              <a:defRPr sz="2100">
                <a:solidFill>
                  <a:schemeClr val="lt2"/>
                </a:solidFill>
                <a:latin typeface="Lilita One"/>
                <a:ea typeface="Lilita One"/>
                <a:cs typeface="Lilita One"/>
                <a:sym typeface="Lilita One"/>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
        <p:nvSpPr>
          <p:cNvPr id="945" name="Google Shape;945;p63"/>
          <p:cNvSpPr txBox="1"/>
          <p:nvPr>
            <p:ph idx="15" type="subTitle"/>
          </p:nvPr>
        </p:nvSpPr>
        <p:spPr>
          <a:xfrm>
            <a:off x="545213" y="3485538"/>
            <a:ext cx="2370600" cy="57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rgbClr val="FFFFFF"/>
              </a:buClr>
              <a:buSzPts val="2000"/>
              <a:buNone/>
              <a:defRPr sz="1600">
                <a:solidFill>
                  <a:schemeClr val="accent1"/>
                </a:solidFill>
              </a:defRPr>
            </a:lvl1pPr>
            <a:lvl2pPr lvl="1" rtl="0" algn="r">
              <a:lnSpc>
                <a:spcPct val="100000"/>
              </a:lnSpc>
              <a:spcBef>
                <a:spcPts val="0"/>
              </a:spcBef>
              <a:spcAft>
                <a:spcPts val="0"/>
              </a:spcAft>
              <a:buSzPts val="1600"/>
              <a:buNone/>
              <a:defRPr/>
            </a:lvl2pPr>
            <a:lvl3pPr lvl="2" rtl="0" algn="r">
              <a:lnSpc>
                <a:spcPct val="100000"/>
              </a:lnSpc>
              <a:spcBef>
                <a:spcPts val="0"/>
              </a:spcBef>
              <a:spcAft>
                <a:spcPts val="0"/>
              </a:spcAft>
              <a:buSzPts val="1600"/>
              <a:buNone/>
              <a:defRPr/>
            </a:lvl3pPr>
            <a:lvl4pPr lvl="3" rtl="0" algn="r">
              <a:lnSpc>
                <a:spcPct val="100000"/>
              </a:lnSpc>
              <a:spcBef>
                <a:spcPts val="0"/>
              </a:spcBef>
              <a:spcAft>
                <a:spcPts val="0"/>
              </a:spcAft>
              <a:buSzPts val="1600"/>
              <a:buNone/>
              <a:defRPr/>
            </a:lvl4pPr>
            <a:lvl5pPr lvl="4" rtl="0" algn="r">
              <a:lnSpc>
                <a:spcPct val="100000"/>
              </a:lnSpc>
              <a:spcBef>
                <a:spcPts val="0"/>
              </a:spcBef>
              <a:spcAft>
                <a:spcPts val="0"/>
              </a:spcAft>
              <a:buSzPts val="1600"/>
              <a:buNone/>
              <a:defRPr/>
            </a:lvl5pPr>
            <a:lvl6pPr lvl="5" rtl="0" algn="r">
              <a:lnSpc>
                <a:spcPct val="100000"/>
              </a:lnSpc>
              <a:spcBef>
                <a:spcPts val="0"/>
              </a:spcBef>
              <a:spcAft>
                <a:spcPts val="0"/>
              </a:spcAft>
              <a:buSzPts val="1600"/>
              <a:buNone/>
              <a:defRPr/>
            </a:lvl6pPr>
            <a:lvl7pPr lvl="6" rtl="0" algn="r">
              <a:lnSpc>
                <a:spcPct val="100000"/>
              </a:lnSpc>
              <a:spcBef>
                <a:spcPts val="0"/>
              </a:spcBef>
              <a:spcAft>
                <a:spcPts val="0"/>
              </a:spcAft>
              <a:buSzPts val="1600"/>
              <a:buNone/>
              <a:defRPr/>
            </a:lvl7pPr>
            <a:lvl8pPr lvl="7" rtl="0" algn="r">
              <a:lnSpc>
                <a:spcPct val="100000"/>
              </a:lnSpc>
              <a:spcBef>
                <a:spcPts val="0"/>
              </a:spcBef>
              <a:spcAft>
                <a:spcPts val="0"/>
              </a:spcAft>
              <a:buSzPts val="1600"/>
              <a:buNone/>
              <a:defRPr/>
            </a:lvl8pPr>
            <a:lvl9pPr lvl="8" rtl="0" algn="r">
              <a:lnSpc>
                <a:spcPct val="100000"/>
              </a:lnSpc>
              <a:spcBef>
                <a:spcPts val="0"/>
              </a:spcBef>
              <a:spcAft>
                <a:spcPts val="0"/>
              </a:spcAft>
              <a:buSzPts val="16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2" name="Shape 62"/>
        <p:cNvGrpSpPr/>
        <p:nvPr/>
      </p:nvGrpSpPr>
      <p:grpSpPr>
        <a:xfrm>
          <a:off x="0" y="0"/>
          <a:ext cx="0" cy="0"/>
          <a:chOff x="0" y="0"/>
          <a:chExt cx="0" cy="0"/>
        </a:xfrm>
      </p:grpSpPr>
      <p:sp>
        <p:nvSpPr>
          <p:cNvPr id="63" name="Google Shape;63;p7"/>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64" name="Google Shape;64;p7"/>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lvl1pPr indent="-330200" lvl="0" marL="457200">
              <a:lnSpc>
                <a:spcPct val="100000"/>
              </a:lnSpc>
              <a:spcBef>
                <a:spcPts val="0"/>
              </a:spcBef>
              <a:spcAft>
                <a:spcPts val="0"/>
              </a:spcAft>
              <a:buSzPts val="1600"/>
              <a:buChar char="●"/>
              <a:defRPr sz="1600"/>
            </a:lvl1pPr>
            <a:lvl2pPr indent="-330200" lvl="1" marL="914400">
              <a:spcBef>
                <a:spcPts val="0"/>
              </a:spcBef>
              <a:spcAft>
                <a:spcPts val="0"/>
              </a:spcAft>
              <a:buSzPts val="1600"/>
              <a:buChar char="○"/>
              <a:defRPr sz="1200"/>
            </a:lvl2pPr>
            <a:lvl3pPr indent="-330200" lvl="2" marL="1371600">
              <a:spcBef>
                <a:spcPts val="1600"/>
              </a:spcBef>
              <a:spcAft>
                <a:spcPts val="0"/>
              </a:spcAft>
              <a:buSzPts val="1600"/>
              <a:buChar char="■"/>
              <a:defRPr sz="1200"/>
            </a:lvl3pPr>
            <a:lvl4pPr indent="-330200" lvl="3" marL="1828800">
              <a:spcBef>
                <a:spcPts val="1600"/>
              </a:spcBef>
              <a:spcAft>
                <a:spcPts val="0"/>
              </a:spcAft>
              <a:buSzPts val="1600"/>
              <a:buChar char="●"/>
              <a:defRPr sz="1200"/>
            </a:lvl4pPr>
            <a:lvl5pPr indent="-330200" lvl="4" marL="2286000">
              <a:spcBef>
                <a:spcPts val="1600"/>
              </a:spcBef>
              <a:spcAft>
                <a:spcPts val="0"/>
              </a:spcAft>
              <a:buSzPts val="1600"/>
              <a:buChar char="○"/>
              <a:defRPr sz="1200"/>
            </a:lvl5pPr>
            <a:lvl6pPr indent="-330200" lvl="5" marL="2743200">
              <a:spcBef>
                <a:spcPts val="1600"/>
              </a:spcBef>
              <a:spcAft>
                <a:spcPts val="0"/>
              </a:spcAft>
              <a:buSzPts val="1600"/>
              <a:buChar char="■"/>
              <a:defRPr sz="1200"/>
            </a:lvl6pPr>
            <a:lvl7pPr indent="-330200" lvl="6" marL="3200400">
              <a:spcBef>
                <a:spcPts val="1600"/>
              </a:spcBef>
              <a:spcAft>
                <a:spcPts val="0"/>
              </a:spcAft>
              <a:buSzPts val="1600"/>
              <a:buChar char="●"/>
              <a:defRPr sz="1200"/>
            </a:lvl7pPr>
            <a:lvl8pPr indent="-330200" lvl="7" marL="3657600">
              <a:spcBef>
                <a:spcPts val="1600"/>
              </a:spcBef>
              <a:spcAft>
                <a:spcPts val="0"/>
              </a:spcAft>
              <a:buSzPts val="1600"/>
              <a:buChar char="○"/>
              <a:defRPr sz="1200"/>
            </a:lvl8pPr>
            <a:lvl9pPr indent="-330200" lvl="8" marL="4114800">
              <a:spcBef>
                <a:spcPts val="1600"/>
              </a:spcBef>
              <a:spcAft>
                <a:spcPts val="1600"/>
              </a:spcAft>
              <a:buSzPts val="1600"/>
              <a:buChar char="■"/>
              <a:defRPr sz="1200"/>
            </a:lvl9pPr>
          </a:lstStyle>
          <a:p/>
        </p:txBody>
      </p:sp>
      <p:grpSp>
        <p:nvGrpSpPr>
          <p:cNvPr id="65" name="Google Shape;65;p7"/>
          <p:cNvGrpSpPr/>
          <p:nvPr/>
        </p:nvGrpSpPr>
        <p:grpSpPr>
          <a:xfrm rot="899960">
            <a:off x="4715630" y="450288"/>
            <a:ext cx="3987481" cy="4300072"/>
            <a:chOff x="-3361711" y="308336"/>
            <a:chExt cx="3987600" cy="4300200"/>
          </a:xfrm>
        </p:grpSpPr>
        <p:grpSp>
          <p:nvGrpSpPr>
            <p:cNvPr id="66" name="Google Shape;66;p7"/>
            <p:cNvGrpSpPr/>
            <p:nvPr/>
          </p:nvGrpSpPr>
          <p:grpSpPr>
            <a:xfrm>
              <a:off x="-3361711" y="308336"/>
              <a:ext cx="3987600" cy="4300200"/>
              <a:chOff x="-2571136" y="421611"/>
              <a:chExt cx="3987600" cy="4300200"/>
            </a:xfrm>
          </p:grpSpPr>
          <p:sp>
            <p:nvSpPr>
              <p:cNvPr id="67" name="Google Shape;67;p7"/>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 name="Google Shape;68;p7"/>
              <p:cNvGrpSpPr/>
              <p:nvPr/>
            </p:nvGrpSpPr>
            <p:grpSpPr>
              <a:xfrm>
                <a:off x="-2206074" y="809586"/>
                <a:ext cx="3257475" cy="3524250"/>
                <a:chOff x="-2206074" y="819150"/>
                <a:chExt cx="3257475" cy="3524250"/>
              </a:xfrm>
            </p:grpSpPr>
            <p:grpSp>
              <p:nvGrpSpPr>
                <p:cNvPr id="69" name="Google Shape;69;p7"/>
                <p:cNvGrpSpPr/>
                <p:nvPr/>
              </p:nvGrpSpPr>
              <p:grpSpPr>
                <a:xfrm>
                  <a:off x="-2206074" y="819150"/>
                  <a:ext cx="3257475" cy="981000"/>
                  <a:chOff x="-2209800" y="819150"/>
                  <a:chExt cx="3257475" cy="981000"/>
                </a:xfrm>
              </p:grpSpPr>
              <p:sp>
                <p:nvSpPr>
                  <p:cNvPr id="70" name="Google Shape;70;p7"/>
                  <p:cNvSpPr/>
                  <p:nvPr/>
                </p:nvSpPr>
                <p:spPr>
                  <a:xfrm>
                    <a:off x="-2209800"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7"/>
                  <p:cNvSpPr/>
                  <p:nvPr/>
                </p:nvSpPr>
                <p:spPr>
                  <a:xfrm>
                    <a:off x="66675"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 name="Google Shape;72;p7"/>
                <p:cNvGrpSpPr/>
                <p:nvPr/>
              </p:nvGrpSpPr>
              <p:grpSpPr>
                <a:xfrm>
                  <a:off x="-2206074" y="3362400"/>
                  <a:ext cx="3257475" cy="981000"/>
                  <a:chOff x="-2209800" y="819150"/>
                  <a:chExt cx="3257475" cy="981000"/>
                </a:xfrm>
              </p:grpSpPr>
              <p:sp>
                <p:nvSpPr>
                  <p:cNvPr id="73" name="Google Shape;73;p7"/>
                  <p:cNvSpPr/>
                  <p:nvPr/>
                </p:nvSpPr>
                <p:spPr>
                  <a:xfrm>
                    <a:off x="-2209800"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7"/>
                  <p:cNvSpPr/>
                  <p:nvPr/>
                </p:nvSpPr>
                <p:spPr>
                  <a:xfrm>
                    <a:off x="66675" y="819150"/>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 name="Google Shape;75;p7"/>
            <p:cNvSpPr/>
            <p:nvPr/>
          </p:nvSpPr>
          <p:spPr>
            <a:xfrm>
              <a:off x="-1858399" y="1967936"/>
              <a:ext cx="981000" cy="981000"/>
            </a:xfrm>
            <a:prstGeom prst="ellipse">
              <a:avLst/>
            </a:pr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 name="Google Shape;76;p7"/>
          <p:cNvSpPr txBox="1"/>
          <p:nvPr/>
        </p:nvSpPr>
        <p:spPr>
          <a:xfrm flipH="1" rot="-665646">
            <a:off x="6911595" y="357094"/>
            <a:ext cx="859054" cy="121177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CEEBFF"/>
                </a:solidFill>
                <a:latin typeface="Lilita One"/>
                <a:ea typeface="Lilita One"/>
                <a:cs typeface="Lilita One"/>
                <a:sym typeface="Lilita One"/>
              </a:rPr>
              <a:t>¿</a:t>
            </a:r>
            <a:endParaRPr sz="8000">
              <a:solidFill>
                <a:srgbClr val="CEEBFF"/>
              </a:solidFill>
              <a:latin typeface="Lilita One"/>
              <a:ea typeface="Lilita One"/>
              <a:cs typeface="Lilita One"/>
              <a:sym typeface="Lilita One"/>
            </a:endParaRPr>
          </a:p>
        </p:txBody>
      </p:sp>
      <p:sp>
        <p:nvSpPr>
          <p:cNvPr id="77" name="Google Shape;77;p7"/>
          <p:cNvSpPr txBox="1"/>
          <p:nvPr/>
        </p:nvSpPr>
        <p:spPr>
          <a:xfrm flipH="1" rot="-9272901">
            <a:off x="7835846" y="2160468"/>
            <a:ext cx="821642" cy="108948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0">
                <a:solidFill>
                  <a:srgbClr val="CEEBFF"/>
                </a:solidFill>
                <a:latin typeface="Lilita One"/>
                <a:ea typeface="Lilita One"/>
                <a:cs typeface="Lilita One"/>
                <a:sym typeface="Lilita One"/>
              </a:rPr>
              <a:t>¿</a:t>
            </a:r>
            <a:endParaRPr sz="8000">
              <a:solidFill>
                <a:srgbClr val="CEEBFF"/>
              </a:solidFill>
              <a:latin typeface="Lilita One"/>
              <a:ea typeface="Lilita One"/>
              <a:cs typeface="Lilita One"/>
              <a:sym typeface="Lilita One"/>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1"/>
        </a:solidFill>
      </p:bgPr>
    </p:bg>
    <p:spTree>
      <p:nvGrpSpPr>
        <p:cNvPr id="946" name="Shape 946"/>
        <p:cNvGrpSpPr/>
        <p:nvPr/>
      </p:nvGrpSpPr>
      <p:grpSpPr>
        <a:xfrm>
          <a:off x="0" y="0"/>
          <a:ext cx="0" cy="0"/>
          <a:chOff x="0" y="0"/>
          <a:chExt cx="0" cy="0"/>
        </a:xfrm>
      </p:grpSpPr>
      <p:grpSp>
        <p:nvGrpSpPr>
          <p:cNvPr id="947" name="Google Shape;947;p64"/>
          <p:cNvGrpSpPr/>
          <p:nvPr/>
        </p:nvGrpSpPr>
        <p:grpSpPr>
          <a:xfrm flipH="1" rot="10800000">
            <a:off x="7012492" y="10"/>
            <a:ext cx="2131500" cy="2226300"/>
            <a:chOff x="47" y="-5"/>
            <a:chExt cx="2131500" cy="2226300"/>
          </a:xfrm>
        </p:grpSpPr>
        <p:sp>
          <p:nvSpPr>
            <p:cNvPr id="948" name="Google Shape;948;p64"/>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 name="Google Shape;949;p64"/>
            <p:cNvGrpSpPr/>
            <p:nvPr/>
          </p:nvGrpSpPr>
          <p:grpSpPr>
            <a:xfrm flipH="1" rot="-899857">
              <a:off x="366438" y="356630"/>
              <a:ext cx="1398513" cy="1513046"/>
              <a:chOff x="-2206074" y="819150"/>
              <a:chExt cx="3257475" cy="3524250"/>
            </a:xfrm>
          </p:grpSpPr>
          <p:sp>
            <p:nvSpPr>
              <p:cNvPr id="950" name="Google Shape;950;p64"/>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4"/>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 name="Google Shape;952;p64"/>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64"/>
          <p:cNvGrpSpPr/>
          <p:nvPr/>
        </p:nvGrpSpPr>
        <p:grpSpPr>
          <a:xfrm>
            <a:off x="-89" y="-21028"/>
            <a:ext cx="4964700" cy="5185500"/>
            <a:chOff x="4227036" y="7547"/>
            <a:chExt cx="4964700" cy="5185500"/>
          </a:xfrm>
        </p:grpSpPr>
        <p:sp>
          <p:nvSpPr>
            <p:cNvPr id="954" name="Google Shape;954;p64"/>
            <p:cNvSpPr/>
            <p:nvPr/>
          </p:nvSpPr>
          <p:spPr>
            <a:xfrm flipH="1" rot="-899950">
              <a:off x="4715607" y="450278"/>
              <a:ext cx="3987558" cy="430003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64"/>
            <p:cNvGrpSpPr/>
            <p:nvPr/>
          </p:nvGrpSpPr>
          <p:grpSpPr>
            <a:xfrm flipH="1" rot="-899960">
              <a:off x="5080682" y="838252"/>
              <a:ext cx="3257378" cy="3524145"/>
              <a:chOff x="-2206074" y="819150"/>
              <a:chExt cx="3257475" cy="3524250"/>
            </a:xfrm>
          </p:grpSpPr>
          <p:grpSp>
            <p:nvGrpSpPr>
              <p:cNvPr id="956" name="Google Shape;956;p64"/>
              <p:cNvGrpSpPr/>
              <p:nvPr/>
            </p:nvGrpSpPr>
            <p:grpSpPr>
              <a:xfrm>
                <a:off x="-2206074" y="819150"/>
                <a:ext cx="3257475" cy="981000"/>
                <a:chOff x="-2209800" y="819150"/>
                <a:chExt cx="3257475" cy="981000"/>
              </a:xfrm>
            </p:grpSpPr>
            <p:sp>
              <p:nvSpPr>
                <p:cNvPr id="957" name="Google Shape;957;p64"/>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4"/>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64"/>
              <p:cNvGrpSpPr/>
              <p:nvPr/>
            </p:nvGrpSpPr>
            <p:grpSpPr>
              <a:xfrm>
                <a:off x="-2206074" y="3362400"/>
                <a:ext cx="3257475" cy="981000"/>
                <a:chOff x="-2209800" y="819150"/>
                <a:chExt cx="3257475" cy="981000"/>
              </a:xfrm>
            </p:grpSpPr>
            <p:sp>
              <p:nvSpPr>
                <p:cNvPr id="960" name="Google Shape;960;p64"/>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4"/>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62" name="Google Shape;962;p64"/>
          <p:cNvSpPr txBox="1"/>
          <p:nvPr>
            <p:ph type="title"/>
          </p:nvPr>
        </p:nvSpPr>
        <p:spPr>
          <a:xfrm>
            <a:off x="713225" y="844175"/>
            <a:ext cx="7711200" cy="3032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a:solidFill>
                  <a:schemeClr val="accent1"/>
                </a:solidFill>
              </a:defRPr>
            </a:lvl1pPr>
            <a:lvl2pPr lvl="1" rtl="0" algn="r">
              <a:spcBef>
                <a:spcPts val="1600"/>
              </a:spcBef>
              <a:spcAft>
                <a:spcPts val="0"/>
              </a:spcAft>
              <a:buSzPts val="3500"/>
              <a:buNone/>
              <a:defRPr sz="3500"/>
            </a:lvl2pPr>
            <a:lvl3pPr lvl="2" rtl="0" algn="r">
              <a:spcBef>
                <a:spcPts val="0"/>
              </a:spcBef>
              <a:spcAft>
                <a:spcPts val="0"/>
              </a:spcAft>
              <a:buSzPts val="3500"/>
              <a:buNone/>
              <a:defRPr sz="3500"/>
            </a:lvl3pPr>
            <a:lvl4pPr lvl="3" rtl="0" algn="r">
              <a:spcBef>
                <a:spcPts val="0"/>
              </a:spcBef>
              <a:spcAft>
                <a:spcPts val="0"/>
              </a:spcAft>
              <a:buSzPts val="3500"/>
              <a:buNone/>
              <a:defRPr sz="3500"/>
            </a:lvl4pPr>
            <a:lvl5pPr lvl="4" rtl="0" algn="r">
              <a:spcBef>
                <a:spcPts val="0"/>
              </a:spcBef>
              <a:spcAft>
                <a:spcPts val="0"/>
              </a:spcAft>
              <a:buSzPts val="3500"/>
              <a:buNone/>
              <a:defRPr sz="3500"/>
            </a:lvl5pPr>
            <a:lvl6pPr lvl="5" rtl="0" algn="r">
              <a:spcBef>
                <a:spcPts val="0"/>
              </a:spcBef>
              <a:spcAft>
                <a:spcPts val="0"/>
              </a:spcAft>
              <a:buSzPts val="3500"/>
              <a:buNone/>
              <a:defRPr sz="3500"/>
            </a:lvl6pPr>
            <a:lvl7pPr lvl="6" rtl="0" algn="r">
              <a:spcBef>
                <a:spcPts val="0"/>
              </a:spcBef>
              <a:spcAft>
                <a:spcPts val="0"/>
              </a:spcAft>
              <a:buSzPts val="3500"/>
              <a:buNone/>
              <a:defRPr sz="3500"/>
            </a:lvl7pPr>
            <a:lvl8pPr lvl="7" rtl="0" algn="r">
              <a:spcBef>
                <a:spcPts val="0"/>
              </a:spcBef>
              <a:spcAft>
                <a:spcPts val="0"/>
              </a:spcAft>
              <a:buSzPts val="3500"/>
              <a:buNone/>
              <a:defRPr sz="3500"/>
            </a:lvl8pPr>
            <a:lvl9pPr lvl="8" rtl="0" algn="r">
              <a:spcBef>
                <a:spcPts val="0"/>
              </a:spcBef>
              <a:spcAft>
                <a:spcPts val="0"/>
              </a:spcAft>
              <a:buSzPts val="3500"/>
              <a:buNone/>
              <a:defRPr sz="3500"/>
            </a:lvl9pPr>
          </a:lstStyle>
          <a:p/>
        </p:txBody>
      </p:sp>
      <p:sp>
        <p:nvSpPr>
          <p:cNvPr id="963" name="Google Shape;963;p64"/>
          <p:cNvSpPr txBox="1"/>
          <p:nvPr>
            <p:ph idx="1" type="subTitle"/>
          </p:nvPr>
        </p:nvSpPr>
        <p:spPr>
          <a:xfrm>
            <a:off x="2615250" y="3173375"/>
            <a:ext cx="3913500" cy="55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sz="3100">
                <a:solidFill>
                  <a:schemeClr val="dk1"/>
                </a:solidFill>
                <a:latin typeface="Lilita One"/>
                <a:ea typeface="Lilita One"/>
                <a:cs typeface="Lilita One"/>
                <a:sym typeface="Lilita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lt1"/>
        </a:solidFill>
      </p:bgPr>
    </p:bg>
    <p:spTree>
      <p:nvGrpSpPr>
        <p:cNvPr id="964" name="Shape 964"/>
        <p:cNvGrpSpPr/>
        <p:nvPr/>
      </p:nvGrpSpPr>
      <p:grpSpPr>
        <a:xfrm>
          <a:off x="0" y="0"/>
          <a:ext cx="0" cy="0"/>
          <a:chOff x="0" y="0"/>
          <a:chExt cx="0" cy="0"/>
        </a:xfrm>
      </p:grpSpPr>
      <p:sp>
        <p:nvSpPr>
          <p:cNvPr id="965" name="Google Shape;965;p6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966" name="Google Shape;966;p65"/>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67" name="Google Shape;967;p65"/>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968" name="Google Shape;968;p65"/>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69" name="Google Shape;969;p65"/>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970" name="Google Shape;970;p65"/>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100"/>
              <a:buFont typeface="Lilita One"/>
              <a:buNone/>
              <a:defRPr sz="2400">
                <a:solidFill>
                  <a:schemeClr val="accent5"/>
                </a:solidFill>
                <a:latin typeface="Lilita One"/>
                <a:ea typeface="Lilita One"/>
                <a:cs typeface="Lilita One"/>
                <a:sym typeface="Lilita One"/>
              </a:defRPr>
            </a:lvl1pPr>
            <a:lvl2pPr lvl="1"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2pPr>
            <a:lvl3pPr lvl="2"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3pPr>
            <a:lvl4pPr lvl="3"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4pPr>
            <a:lvl5pPr lvl="4"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5pPr>
            <a:lvl6pPr lvl="5"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6pPr>
            <a:lvl7pPr lvl="6"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7pPr>
            <a:lvl8pPr lvl="7"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8pPr>
            <a:lvl9pPr lvl="8" rtl="0" algn="ctr">
              <a:spcBef>
                <a:spcPts val="0"/>
              </a:spcBef>
              <a:spcAft>
                <a:spcPts val="0"/>
              </a:spcAft>
              <a:buClr>
                <a:schemeClr val="accent5"/>
              </a:buClr>
              <a:buSzPts val="2100"/>
              <a:buFont typeface="Lilita One"/>
              <a:buNone/>
              <a:defRPr sz="2100">
                <a:solidFill>
                  <a:schemeClr val="accent5"/>
                </a:solidFill>
                <a:latin typeface="Lilita One"/>
                <a:ea typeface="Lilita One"/>
                <a:cs typeface="Lilita One"/>
                <a:sym typeface="Lilita One"/>
              </a:defRPr>
            </a:lvl9pPr>
          </a:lstStyle>
          <a:p/>
        </p:txBody>
      </p:sp>
      <p:sp>
        <p:nvSpPr>
          <p:cNvPr id="971" name="Google Shape;971;p65"/>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grpSp>
        <p:nvGrpSpPr>
          <p:cNvPr id="972" name="Google Shape;972;p65"/>
          <p:cNvGrpSpPr/>
          <p:nvPr/>
        </p:nvGrpSpPr>
        <p:grpSpPr>
          <a:xfrm rot="899857">
            <a:off x="7222313" y="190062"/>
            <a:ext cx="1711973" cy="1846180"/>
            <a:chOff x="-3361711" y="308336"/>
            <a:chExt cx="3987600" cy="4300200"/>
          </a:xfrm>
        </p:grpSpPr>
        <p:grpSp>
          <p:nvGrpSpPr>
            <p:cNvPr id="973" name="Google Shape;973;p65"/>
            <p:cNvGrpSpPr/>
            <p:nvPr/>
          </p:nvGrpSpPr>
          <p:grpSpPr>
            <a:xfrm>
              <a:off x="-3361711" y="308336"/>
              <a:ext cx="3987600" cy="4300200"/>
              <a:chOff x="-2571136" y="421611"/>
              <a:chExt cx="3987600" cy="4300200"/>
            </a:xfrm>
          </p:grpSpPr>
          <p:sp>
            <p:nvSpPr>
              <p:cNvPr id="974" name="Google Shape;974;p65"/>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 name="Google Shape;975;p65"/>
              <p:cNvGrpSpPr/>
              <p:nvPr/>
            </p:nvGrpSpPr>
            <p:grpSpPr>
              <a:xfrm>
                <a:off x="-2206074" y="809586"/>
                <a:ext cx="3257475" cy="3524250"/>
                <a:chOff x="-2206074" y="819150"/>
                <a:chExt cx="3257475" cy="3524250"/>
              </a:xfrm>
            </p:grpSpPr>
            <p:grpSp>
              <p:nvGrpSpPr>
                <p:cNvPr id="976" name="Google Shape;976;p65"/>
                <p:cNvGrpSpPr/>
                <p:nvPr/>
              </p:nvGrpSpPr>
              <p:grpSpPr>
                <a:xfrm>
                  <a:off x="-2206074" y="819150"/>
                  <a:ext cx="3257475" cy="981000"/>
                  <a:chOff x="-2209800" y="819150"/>
                  <a:chExt cx="3257475" cy="981000"/>
                </a:xfrm>
              </p:grpSpPr>
              <p:sp>
                <p:nvSpPr>
                  <p:cNvPr id="977" name="Google Shape;977;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65"/>
                <p:cNvGrpSpPr/>
                <p:nvPr/>
              </p:nvGrpSpPr>
              <p:grpSpPr>
                <a:xfrm>
                  <a:off x="-2206074" y="3362400"/>
                  <a:ext cx="3257475" cy="981000"/>
                  <a:chOff x="-2209800" y="819150"/>
                  <a:chExt cx="3257475" cy="981000"/>
                </a:xfrm>
              </p:grpSpPr>
              <p:sp>
                <p:nvSpPr>
                  <p:cNvPr id="980" name="Google Shape;980;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82" name="Google Shape;982;p65"/>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65"/>
          <p:cNvGrpSpPr/>
          <p:nvPr/>
        </p:nvGrpSpPr>
        <p:grpSpPr>
          <a:xfrm flipH="1" rot="-899857">
            <a:off x="209713" y="190062"/>
            <a:ext cx="1711973" cy="1846180"/>
            <a:chOff x="-2571136" y="421611"/>
            <a:chExt cx="3987600" cy="4300200"/>
          </a:xfrm>
        </p:grpSpPr>
        <p:sp>
          <p:nvSpPr>
            <p:cNvPr id="984" name="Google Shape;984;p65"/>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65"/>
            <p:cNvGrpSpPr/>
            <p:nvPr/>
          </p:nvGrpSpPr>
          <p:grpSpPr>
            <a:xfrm>
              <a:off x="-2206074" y="809586"/>
              <a:ext cx="3257475" cy="3524250"/>
              <a:chOff x="-2206074" y="819150"/>
              <a:chExt cx="3257475" cy="3524250"/>
            </a:xfrm>
          </p:grpSpPr>
          <p:grpSp>
            <p:nvGrpSpPr>
              <p:cNvPr id="986" name="Google Shape;986;p65"/>
              <p:cNvGrpSpPr/>
              <p:nvPr/>
            </p:nvGrpSpPr>
            <p:grpSpPr>
              <a:xfrm>
                <a:off x="-2206074" y="819150"/>
                <a:ext cx="3257475" cy="981000"/>
                <a:chOff x="-2209800" y="819150"/>
                <a:chExt cx="3257475" cy="981000"/>
              </a:xfrm>
            </p:grpSpPr>
            <p:sp>
              <p:nvSpPr>
                <p:cNvPr id="987" name="Google Shape;987;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65"/>
              <p:cNvGrpSpPr/>
              <p:nvPr/>
            </p:nvGrpSpPr>
            <p:grpSpPr>
              <a:xfrm>
                <a:off x="-2206074" y="3362400"/>
                <a:ext cx="3257475" cy="981000"/>
                <a:chOff x="-2209800" y="819150"/>
                <a:chExt cx="3257475" cy="981000"/>
              </a:xfrm>
            </p:grpSpPr>
            <p:sp>
              <p:nvSpPr>
                <p:cNvPr id="990" name="Google Shape;990;p65"/>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5"/>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s">
  <p:cSld name="CUSTOM_3">
    <p:bg>
      <p:bgPr>
        <a:solidFill>
          <a:schemeClr val="dk2"/>
        </a:solidFill>
      </p:bgPr>
    </p:bg>
    <p:spTree>
      <p:nvGrpSpPr>
        <p:cNvPr id="992" name="Shape 992"/>
        <p:cNvGrpSpPr/>
        <p:nvPr/>
      </p:nvGrpSpPr>
      <p:grpSpPr>
        <a:xfrm>
          <a:off x="0" y="0"/>
          <a:ext cx="0" cy="0"/>
          <a:chOff x="0" y="0"/>
          <a:chExt cx="0" cy="0"/>
        </a:xfrm>
      </p:grpSpPr>
      <p:grpSp>
        <p:nvGrpSpPr>
          <p:cNvPr id="993" name="Google Shape;993;p66"/>
          <p:cNvGrpSpPr/>
          <p:nvPr/>
        </p:nvGrpSpPr>
        <p:grpSpPr>
          <a:xfrm flipH="1" rot="-899857">
            <a:off x="209708" y="190062"/>
            <a:ext cx="1711973" cy="1846180"/>
            <a:chOff x="-3361711" y="308336"/>
            <a:chExt cx="3987600" cy="4300200"/>
          </a:xfrm>
        </p:grpSpPr>
        <p:grpSp>
          <p:nvGrpSpPr>
            <p:cNvPr id="994" name="Google Shape;994;p66"/>
            <p:cNvGrpSpPr/>
            <p:nvPr/>
          </p:nvGrpSpPr>
          <p:grpSpPr>
            <a:xfrm>
              <a:off x="-3361711" y="308336"/>
              <a:ext cx="3987600" cy="4300200"/>
              <a:chOff x="-2571136" y="421611"/>
              <a:chExt cx="3987600" cy="4300200"/>
            </a:xfrm>
          </p:grpSpPr>
          <p:sp>
            <p:nvSpPr>
              <p:cNvPr id="995" name="Google Shape;995;p66"/>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 name="Google Shape;996;p66"/>
              <p:cNvGrpSpPr/>
              <p:nvPr/>
            </p:nvGrpSpPr>
            <p:grpSpPr>
              <a:xfrm>
                <a:off x="-2206074" y="809586"/>
                <a:ext cx="3257475" cy="3524250"/>
                <a:chOff x="-2206074" y="819150"/>
                <a:chExt cx="3257475" cy="3524250"/>
              </a:xfrm>
            </p:grpSpPr>
            <p:grpSp>
              <p:nvGrpSpPr>
                <p:cNvPr id="997" name="Google Shape;997;p66"/>
                <p:cNvGrpSpPr/>
                <p:nvPr/>
              </p:nvGrpSpPr>
              <p:grpSpPr>
                <a:xfrm>
                  <a:off x="-2206074" y="819150"/>
                  <a:ext cx="3257475" cy="981000"/>
                  <a:chOff x="-2209800" y="819150"/>
                  <a:chExt cx="3257475" cy="981000"/>
                </a:xfrm>
              </p:grpSpPr>
              <p:sp>
                <p:nvSpPr>
                  <p:cNvPr id="998" name="Google Shape;998;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66"/>
                <p:cNvGrpSpPr/>
                <p:nvPr/>
              </p:nvGrpSpPr>
              <p:grpSpPr>
                <a:xfrm>
                  <a:off x="-2206074" y="3362400"/>
                  <a:ext cx="3257475" cy="981000"/>
                  <a:chOff x="-2209800" y="819150"/>
                  <a:chExt cx="3257475" cy="981000"/>
                </a:xfrm>
              </p:grpSpPr>
              <p:sp>
                <p:nvSpPr>
                  <p:cNvPr id="1001" name="Google Shape;1001;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03" name="Google Shape;1003;p66"/>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66"/>
          <p:cNvGrpSpPr/>
          <p:nvPr/>
        </p:nvGrpSpPr>
        <p:grpSpPr>
          <a:xfrm rot="899857">
            <a:off x="7222308" y="3107262"/>
            <a:ext cx="1711973" cy="1846180"/>
            <a:chOff x="-2571136" y="421611"/>
            <a:chExt cx="3987600" cy="4300200"/>
          </a:xfrm>
        </p:grpSpPr>
        <p:sp>
          <p:nvSpPr>
            <p:cNvPr id="1005" name="Google Shape;1005;p66"/>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 name="Google Shape;1006;p66"/>
            <p:cNvGrpSpPr/>
            <p:nvPr/>
          </p:nvGrpSpPr>
          <p:grpSpPr>
            <a:xfrm>
              <a:off x="-2206074" y="809586"/>
              <a:ext cx="3257475" cy="3524250"/>
              <a:chOff x="-2206074" y="819150"/>
              <a:chExt cx="3257475" cy="3524250"/>
            </a:xfrm>
          </p:grpSpPr>
          <p:grpSp>
            <p:nvGrpSpPr>
              <p:cNvPr id="1007" name="Google Shape;1007;p66"/>
              <p:cNvGrpSpPr/>
              <p:nvPr/>
            </p:nvGrpSpPr>
            <p:grpSpPr>
              <a:xfrm>
                <a:off x="-2206074" y="819150"/>
                <a:ext cx="3257475" cy="981000"/>
                <a:chOff x="-2209800" y="819150"/>
                <a:chExt cx="3257475" cy="981000"/>
              </a:xfrm>
            </p:grpSpPr>
            <p:sp>
              <p:nvSpPr>
                <p:cNvPr id="1008" name="Google Shape;1008;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66"/>
              <p:cNvGrpSpPr/>
              <p:nvPr/>
            </p:nvGrpSpPr>
            <p:grpSpPr>
              <a:xfrm>
                <a:off x="-2206074" y="3362400"/>
                <a:ext cx="3257475" cy="981000"/>
                <a:chOff x="-2209800" y="819150"/>
                <a:chExt cx="3257475" cy="981000"/>
              </a:xfrm>
            </p:grpSpPr>
            <p:sp>
              <p:nvSpPr>
                <p:cNvPr id="1011" name="Google Shape;1011;p66"/>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6"/>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13" name="Google Shape;1013;p66"/>
          <p:cNvSpPr txBox="1"/>
          <p:nvPr>
            <p:ph hasCustomPrompt="1" type="title"/>
          </p:nvPr>
        </p:nvSpPr>
        <p:spPr>
          <a:xfrm>
            <a:off x="681469"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5"/>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1014" name="Google Shape;1014;p66"/>
          <p:cNvSpPr txBox="1"/>
          <p:nvPr>
            <p:ph idx="2"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015" name="Google Shape;1015;p66"/>
          <p:cNvSpPr txBox="1"/>
          <p:nvPr>
            <p:ph idx="1" type="subTitle"/>
          </p:nvPr>
        </p:nvSpPr>
        <p:spPr>
          <a:xfrm>
            <a:off x="792169"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6" name="Google Shape;1016;p66"/>
          <p:cNvSpPr txBox="1"/>
          <p:nvPr>
            <p:ph idx="3" type="subTitle"/>
          </p:nvPr>
        </p:nvSpPr>
        <p:spPr>
          <a:xfrm>
            <a:off x="3424200"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7" name="Google Shape;1017;p66"/>
          <p:cNvSpPr txBox="1"/>
          <p:nvPr>
            <p:ph idx="4" type="subTitle"/>
          </p:nvPr>
        </p:nvSpPr>
        <p:spPr>
          <a:xfrm>
            <a:off x="6056231" y="2927675"/>
            <a:ext cx="22956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018" name="Google Shape;1018;p66"/>
          <p:cNvSpPr txBox="1"/>
          <p:nvPr>
            <p:ph hasCustomPrompt="1" idx="5" type="title"/>
          </p:nvPr>
        </p:nvSpPr>
        <p:spPr>
          <a:xfrm>
            <a:off x="3313500"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accent2"/>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
        <p:nvSpPr>
          <p:cNvPr id="1019" name="Google Shape;1019;p66"/>
          <p:cNvSpPr txBox="1"/>
          <p:nvPr>
            <p:ph hasCustomPrompt="1" idx="6" type="title"/>
          </p:nvPr>
        </p:nvSpPr>
        <p:spPr>
          <a:xfrm>
            <a:off x="5945531" y="1608050"/>
            <a:ext cx="2517000" cy="13035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FF5608"/>
              </a:buClr>
              <a:buSzPts val="8000"/>
              <a:buNone/>
              <a:defRPr sz="6800">
                <a:solidFill>
                  <a:schemeClr val="dk1"/>
                </a:solidFill>
              </a:defRPr>
            </a:lvl1pPr>
            <a:lvl2pPr lvl="1" rtl="0" algn="ctr">
              <a:spcBef>
                <a:spcPts val="0"/>
              </a:spcBef>
              <a:spcAft>
                <a:spcPts val="0"/>
              </a:spcAft>
              <a:buClr>
                <a:srgbClr val="FF5608"/>
              </a:buClr>
              <a:buSzPts val="12000"/>
              <a:buNone/>
              <a:defRPr sz="12000">
                <a:solidFill>
                  <a:srgbClr val="FF5608"/>
                </a:solidFill>
              </a:defRPr>
            </a:lvl2pPr>
            <a:lvl3pPr lvl="2" rtl="0" algn="ctr">
              <a:spcBef>
                <a:spcPts val="0"/>
              </a:spcBef>
              <a:spcAft>
                <a:spcPts val="0"/>
              </a:spcAft>
              <a:buClr>
                <a:srgbClr val="FF5608"/>
              </a:buClr>
              <a:buSzPts val="12000"/>
              <a:buNone/>
              <a:defRPr sz="12000">
                <a:solidFill>
                  <a:srgbClr val="FF5608"/>
                </a:solidFill>
              </a:defRPr>
            </a:lvl3pPr>
            <a:lvl4pPr lvl="3" rtl="0" algn="ctr">
              <a:spcBef>
                <a:spcPts val="0"/>
              </a:spcBef>
              <a:spcAft>
                <a:spcPts val="0"/>
              </a:spcAft>
              <a:buClr>
                <a:srgbClr val="FF5608"/>
              </a:buClr>
              <a:buSzPts val="12000"/>
              <a:buNone/>
              <a:defRPr sz="12000">
                <a:solidFill>
                  <a:srgbClr val="FF5608"/>
                </a:solidFill>
              </a:defRPr>
            </a:lvl4pPr>
            <a:lvl5pPr lvl="4" rtl="0" algn="ctr">
              <a:spcBef>
                <a:spcPts val="0"/>
              </a:spcBef>
              <a:spcAft>
                <a:spcPts val="0"/>
              </a:spcAft>
              <a:buClr>
                <a:srgbClr val="FF5608"/>
              </a:buClr>
              <a:buSzPts val="12000"/>
              <a:buNone/>
              <a:defRPr sz="12000">
                <a:solidFill>
                  <a:srgbClr val="FF5608"/>
                </a:solidFill>
              </a:defRPr>
            </a:lvl5pPr>
            <a:lvl6pPr lvl="5" rtl="0" algn="ctr">
              <a:spcBef>
                <a:spcPts val="0"/>
              </a:spcBef>
              <a:spcAft>
                <a:spcPts val="0"/>
              </a:spcAft>
              <a:buClr>
                <a:srgbClr val="FF5608"/>
              </a:buClr>
              <a:buSzPts val="12000"/>
              <a:buNone/>
              <a:defRPr sz="12000">
                <a:solidFill>
                  <a:srgbClr val="FF5608"/>
                </a:solidFill>
              </a:defRPr>
            </a:lvl6pPr>
            <a:lvl7pPr lvl="6" rtl="0" algn="ctr">
              <a:spcBef>
                <a:spcPts val="0"/>
              </a:spcBef>
              <a:spcAft>
                <a:spcPts val="0"/>
              </a:spcAft>
              <a:buClr>
                <a:srgbClr val="FF5608"/>
              </a:buClr>
              <a:buSzPts val="12000"/>
              <a:buNone/>
              <a:defRPr sz="12000">
                <a:solidFill>
                  <a:srgbClr val="FF5608"/>
                </a:solidFill>
              </a:defRPr>
            </a:lvl7pPr>
            <a:lvl8pPr lvl="7" rtl="0" algn="ctr">
              <a:spcBef>
                <a:spcPts val="0"/>
              </a:spcBef>
              <a:spcAft>
                <a:spcPts val="0"/>
              </a:spcAft>
              <a:buClr>
                <a:srgbClr val="FF5608"/>
              </a:buClr>
              <a:buSzPts val="12000"/>
              <a:buNone/>
              <a:defRPr sz="12000">
                <a:solidFill>
                  <a:srgbClr val="FF5608"/>
                </a:solidFill>
              </a:defRPr>
            </a:lvl8pPr>
            <a:lvl9pPr lvl="8" rtl="0" algn="ctr">
              <a:spcBef>
                <a:spcPts val="0"/>
              </a:spcBef>
              <a:spcAft>
                <a:spcPts val="0"/>
              </a:spcAft>
              <a:buClr>
                <a:srgbClr val="FF5608"/>
              </a:buClr>
              <a:buSzPts val="12000"/>
              <a:buNone/>
              <a:defRPr sz="12000">
                <a:solidFill>
                  <a:srgbClr val="FF5608"/>
                </a:solidFill>
              </a:defRPr>
            </a:lvl9pPr>
          </a:lstStyle>
          <a:p>
            <a:r>
              <a:t>xx%</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1">
  <p:cSld name="TITLE_AND_BODY_1">
    <p:bg>
      <p:bgPr>
        <a:solidFill>
          <a:schemeClr val="dk2"/>
        </a:solidFill>
      </p:bgPr>
    </p:bg>
    <p:spTree>
      <p:nvGrpSpPr>
        <p:cNvPr id="1020" name="Shape 1020"/>
        <p:cNvGrpSpPr/>
        <p:nvPr/>
      </p:nvGrpSpPr>
      <p:grpSpPr>
        <a:xfrm>
          <a:off x="0" y="0"/>
          <a:ext cx="0" cy="0"/>
          <a:chOff x="0" y="0"/>
          <a:chExt cx="0" cy="0"/>
        </a:xfrm>
      </p:grpSpPr>
      <p:sp>
        <p:nvSpPr>
          <p:cNvPr id="1021" name="Google Shape;1021;p67"/>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22" name="Google Shape;1022;p67"/>
          <p:cNvSpPr txBox="1"/>
          <p:nvPr>
            <p:ph idx="1" type="subTitle"/>
          </p:nvPr>
        </p:nvSpPr>
        <p:spPr>
          <a:xfrm>
            <a:off x="2285850" y="1240050"/>
            <a:ext cx="4572300" cy="1503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rgbClr val="FFFFFF"/>
              </a:buClr>
              <a:buSzPts val="1600"/>
              <a:buNone/>
              <a:defRPr>
                <a:solidFill>
                  <a:srgbClr val="FFFFFF"/>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grpSp>
        <p:nvGrpSpPr>
          <p:cNvPr id="1023" name="Google Shape;1023;p67"/>
          <p:cNvGrpSpPr/>
          <p:nvPr/>
        </p:nvGrpSpPr>
        <p:grpSpPr>
          <a:xfrm rot="899857">
            <a:off x="7222308" y="3107262"/>
            <a:ext cx="1711973" cy="1846180"/>
            <a:chOff x="-3361711" y="308336"/>
            <a:chExt cx="3987600" cy="4300200"/>
          </a:xfrm>
        </p:grpSpPr>
        <p:grpSp>
          <p:nvGrpSpPr>
            <p:cNvPr id="1024" name="Google Shape;1024;p67"/>
            <p:cNvGrpSpPr/>
            <p:nvPr/>
          </p:nvGrpSpPr>
          <p:grpSpPr>
            <a:xfrm>
              <a:off x="-3361711" y="308336"/>
              <a:ext cx="3987600" cy="4300200"/>
              <a:chOff x="-2571136" y="421611"/>
              <a:chExt cx="3987600" cy="4300200"/>
            </a:xfrm>
          </p:grpSpPr>
          <p:sp>
            <p:nvSpPr>
              <p:cNvPr id="1025" name="Google Shape;1025;p67"/>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 name="Google Shape;1026;p67"/>
              <p:cNvGrpSpPr/>
              <p:nvPr/>
            </p:nvGrpSpPr>
            <p:grpSpPr>
              <a:xfrm>
                <a:off x="-2206074" y="809586"/>
                <a:ext cx="3257475" cy="3524250"/>
                <a:chOff x="-2206074" y="819150"/>
                <a:chExt cx="3257475" cy="3524250"/>
              </a:xfrm>
            </p:grpSpPr>
            <p:grpSp>
              <p:nvGrpSpPr>
                <p:cNvPr id="1027" name="Google Shape;1027;p67"/>
                <p:cNvGrpSpPr/>
                <p:nvPr/>
              </p:nvGrpSpPr>
              <p:grpSpPr>
                <a:xfrm>
                  <a:off x="-2206074" y="819150"/>
                  <a:ext cx="3257475" cy="981000"/>
                  <a:chOff x="-2209800" y="819150"/>
                  <a:chExt cx="3257475" cy="981000"/>
                </a:xfrm>
              </p:grpSpPr>
              <p:sp>
                <p:nvSpPr>
                  <p:cNvPr id="1028" name="Google Shape;1028;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67"/>
                <p:cNvGrpSpPr/>
                <p:nvPr/>
              </p:nvGrpSpPr>
              <p:grpSpPr>
                <a:xfrm>
                  <a:off x="-2206074" y="3362400"/>
                  <a:ext cx="3257475" cy="981000"/>
                  <a:chOff x="-2209800" y="819150"/>
                  <a:chExt cx="3257475" cy="981000"/>
                </a:xfrm>
              </p:grpSpPr>
              <p:sp>
                <p:nvSpPr>
                  <p:cNvPr id="1031" name="Google Shape;1031;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33" name="Google Shape;1033;p67"/>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67"/>
          <p:cNvGrpSpPr/>
          <p:nvPr/>
        </p:nvGrpSpPr>
        <p:grpSpPr>
          <a:xfrm flipH="1" rot="-899857">
            <a:off x="209708" y="190062"/>
            <a:ext cx="1711973" cy="1846180"/>
            <a:chOff x="-2571136" y="421611"/>
            <a:chExt cx="3987600" cy="4300200"/>
          </a:xfrm>
        </p:grpSpPr>
        <p:sp>
          <p:nvSpPr>
            <p:cNvPr id="1035" name="Google Shape;1035;p67"/>
            <p:cNvSpPr/>
            <p:nvPr/>
          </p:nvSpPr>
          <p:spPr>
            <a:xfrm>
              <a:off x="-2571136" y="421611"/>
              <a:ext cx="3987600" cy="4300200"/>
            </a:xfrm>
            <a:prstGeom prst="roundRect">
              <a:avLst>
                <a:gd fmla="val 5368" name="adj"/>
              </a:avLst>
            </a:prstGeom>
            <a:solidFill>
              <a:srgbClr val="EAA5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 name="Google Shape;1036;p67"/>
            <p:cNvGrpSpPr/>
            <p:nvPr/>
          </p:nvGrpSpPr>
          <p:grpSpPr>
            <a:xfrm>
              <a:off x="-2206074" y="809586"/>
              <a:ext cx="3257475" cy="3524250"/>
              <a:chOff x="-2206074" y="819150"/>
              <a:chExt cx="3257475" cy="3524250"/>
            </a:xfrm>
          </p:grpSpPr>
          <p:grpSp>
            <p:nvGrpSpPr>
              <p:cNvPr id="1037" name="Google Shape;1037;p67"/>
              <p:cNvGrpSpPr/>
              <p:nvPr/>
            </p:nvGrpSpPr>
            <p:grpSpPr>
              <a:xfrm>
                <a:off x="-2206074" y="819150"/>
                <a:ext cx="3257475" cy="981000"/>
                <a:chOff x="-2209800" y="819150"/>
                <a:chExt cx="3257475" cy="981000"/>
              </a:xfrm>
            </p:grpSpPr>
            <p:sp>
              <p:nvSpPr>
                <p:cNvPr id="1038" name="Google Shape;1038;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 name="Google Shape;1040;p67"/>
              <p:cNvGrpSpPr/>
              <p:nvPr/>
            </p:nvGrpSpPr>
            <p:grpSpPr>
              <a:xfrm>
                <a:off x="-2206074" y="3362400"/>
                <a:ext cx="3257475" cy="981000"/>
                <a:chOff x="-2209800" y="819150"/>
                <a:chExt cx="3257475" cy="981000"/>
              </a:xfrm>
            </p:grpSpPr>
            <p:sp>
              <p:nvSpPr>
                <p:cNvPr id="1041" name="Google Shape;1041;p67"/>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7"/>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CUSTOM_4">
    <p:bg>
      <p:bgPr>
        <a:solidFill>
          <a:schemeClr val="dk2"/>
        </a:solidFill>
      </p:bgPr>
    </p:bg>
    <p:spTree>
      <p:nvGrpSpPr>
        <p:cNvPr id="1043" name="Shape 1043"/>
        <p:cNvGrpSpPr/>
        <p:nvPr/>
      </p:nvGrpSpPr>
      <p:grpSpPr>
        <a:xfrm>
          <a:off x="0" y="0"/>
          <a:ext cx="0" cy="0"/>
          <a:chOff x="0" y="0"/>
          <a:chExt cx="0" cy="0"/>
        </a:xfrm>
      </p:grpSpPr>
      <p:grpSp>
        <p:nvGrpSpPr>
          <p:cNvPr id="1044" name="Google Shape;1044;p68"/>
          <p:cNvGrpSpPr/>
          <p:nvPr/>
        </p:nvGrpSpPr>
        <p:grpSpPr>
          <a:xfrm flipH="1" rot="-899857">
            <a:off x="209708" y="190062"/>
            <a:ext cx="1711973" cy="1846180"/>
            <a:chOff x="-3361711" y="308336"/>
            <a:chExt cx="3987600" cy="4300200"/>
          </a:xfrm>
        </p:grpSpPr>
        <p:grpSp>
          <p:nvGrpSpPr>
            <p:cNvPr id="1045" name="Google Shape;1045;p68"/>
            <p:cNvGrpSpPr/>
            <p:nvPr/>
          </p:nvGrpSpPr>
          <p:grpSpPr>
            <a:xfrm>
              <a:off x="-3361711" y="308336"/>
              <a:ext cx="3987600" cy="4300200"/>
              <a:chOff x="-2571136" y="421611"/>
              <a:chExt cx="3987600" cy="4300200"/>
            </a:xfrm>
          </p:grpSpPr>
          <p:sp>
            <p:nvSpPr>
              <p:cNvPr id="1046" name="Google Shape;1046;p6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 name="Google Shape;1047;p68"/>
              <p:cNvGrpSpPr/>
              <p:nvPr/>
            </p:nvGrpSpPr>
            <p:grpSpPr>
              <a:xfrm>
                <a:off x="-2206074" y="809586"/>
                <a:ext cx="3257475" cy="3524250"/>
                <a:chOff x="-2206074" y="819150"/>
                <a:chExt cx="3257475" cy="3524250"/>
              </a:xfrm>
            </p:grpSpPr>
            <p:grpSp>
              <p:nvGrpSpPr>
                <p:cNvPr id="1048" name="Google Shape;1048;p68"/>
                <p:cNvGrpSpPr/>
                <p:nvPr/>
              </p:nvGrpSpPr>
              <p:grpSpPr>
                <a:xfrm>
                  <a:off x="-2206074" y="819150"/>
                  <a:ext cx="3257475" cy="981000"/>
                  <a:chOff x="-2209800" y="819150"/>
                  <a:chExt cx="3257475" cy="981000"/>
                </a:xfrm>
              </p:grpSpPr>
              <p:sp>
                <p:nvSpPr>
                  <p:cNvPr id="1049" name="Google Shape;1049;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68"/>
                <p:cNvGrpSpPr/>
                <p:nvPr/>
              </p:nvGrpSpPr>
              <p:grpSpPr>
                <a:xfrm>
                  <a:off x="-2206074" y="3362400"/>
                  <a:ext cx="3257475" cy="981000"/>
                  <a:chOff x="-2209800" y="819150"/>
                  <a:chExt cx="3257475" cy="981000"/>
                </a:xfrm>
              </p:grpSpPr>
              <p:sp>
                <p:nvSpPr>
                  <p:cNvPr id="1052" name="Google Shape;1052;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54" name="Google Shape;1054;p68"/>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68"/>
          <p:cNvGrpSpPr/>
          <p:nvPr/>
        </p:nvGrpSpPr>
        <p:grpSpPr>
          <a:xfrm rot="899857">
            <a:off x="7222308" y="3107262"/>
            <a:ext cx="1711973" cy="1846180"/>
            <a:chOff x="-2571136" y="421611"/>
            <a:chExt cx="3987600" cy="4300200"/>
          </a:xfrm>
        </p:grpSpPr>
        <p:sp>
          <p:nvSpPr>
            <p:cNvPr id="1056" name="Google Shape;1056;p68"/>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 name="Google Shape;1057;p68"/>
            <p:cNvGrpSpPr/>
            <p:nvPr/>
          </p:nvGrpSpPr>
          <p:grpSpPr>
            <a:xfrm>
              <a:off x="-2206074" y="809586"/>
              <a:ext cx="3257475" cy="3524250"/>
              <a:chOff x="-2206074" y="819150"/>
              <a:chExt cx="3257475" cy="3524250"/>
            </a:xfrm>
          </p:grpSpPr>
          <p:grpSp>
            <p:nvGrpSpPr>
              <p:cNvPr id="1058" name="Google Shape;1058;p68"/>
              <p:cNvGrpSpPr/>
              <p:nvPr/>
            </p:nvGrpSpPr>
            <p:grpSpPr>
              <a:xfrm>
                <a:off x="-2206074" y="819150"/>
                <a:ext cx="3257475" cy="981000"/>
                <a:chOff x="-2209800" y="819150"/>
                <a:chExt cx="3257475" cy="981000"/>
              </a:xfrm>
            </p:grpSpPr>
            <p:sp>
              <p:nvSpPr>
                <p:cNvPr id="1059" name="Google Shape;1059;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 name="Google Shape;1061;p68"/>
              <p:cNvGrpSpPr/>
              <p:nvPr/>
            </p:nvGrpSpPr>
            <p:grpSpPr>
              <a:xfrm>
                <a:off x="-2206074" y="3362400"/>
                <a:ext cx="3257475" cy="981000"/>
                <a:chOff x="-2209800" y="819150"/>
                <a:chExt cx="3257475" cy="981000"/>
              </a:xfrm>
            </p:grpSpPr>
            <p:sp>
              <p:nvSpPr>
                <p:cNvPr id="1062" name="Google Shape;1062;p68"/>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8"/>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64" name="Google Shape;1064;p68"/>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accen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65" name="Google Shape;1065;p68"/>
          <p:cNvSpPr txBox="1"/>
          <p:nvPr>
            <p:ph idx="1" type="subTitle"/>
          </p:nvPr>
        </p:nvSpPr>
        <p:spPr>
          <a:xfrm>
            <a:off x="55048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6" name="Google Shape;1066;p68"/>
          <p:cNvSpPr txBox="1"/>
          <p:nvPr>
            <p:ph idx="2" type="subTitle"/>
          </p:nvPr>
        </p:nvSpPr>
        <p:spPr>
          <a:xfrm>
            <a:off x="55048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7" name="Google Shape;1067;p68"/>
          <p:cNvSpPr txBox="1"/>
          <p:nvPr>
            <p:ph idx="3" type="subTitle"/>
          </p:nvPr>
        </p:nvSpPr>
        <p:spPr>
          <a:xfrm>
            <a:off x="55048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8" name="Google Shape;1068;p68"/>
          <p:cNvSpPr txBox="1"/>
          <p:nvPr>
            <p:ph idx="4" type="subTitle"/>
          </p:nvPr>
        </p:nvSpPr>
        <p:spPr>
          <a:xfrm>
            <a:off x="55048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69" name="Google Shape;1069;p68"/>
          <p:cNvSpPr txBox="1"/>
          <p:nvPr>
            <p:ph idx="5" type="subTitle"/>
          </p:nvPr>
        </p:nvSpPr>
        <p:spPr>
          <a:xfrm>
            <a:off x="1635141" y="159417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0" name="Google Shape;1070;p68"/>
          <p:cNvSpPr txBox="1"/>
          <p:nvPr>
            <p:ph idx="6" type="subTitle"/>
          </p:nvPr>
        </p:nvSpPr>
        <p:spPr>
          <a:xfrm>
            <a:off x="1635153" y="2066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1" name="Google Shape;1071;p68"/>
          <p:cNvSpPr txBox="1"/>
          <p:nvPr>
            <p:ph idx="7" type="subTitle"/>
          </p:nvPr>
        </p:nvSpPr>
        <p:spPr>
          <a:xfrm>
            <a:off x="1635141" y="3151225"/>
            <a:ext cx="2179200" cy="44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Font typeface="Lilita One"/>
              <a:buNone/>
              <a:defRPr sz="2100">
                <a:solidFill>
                  <a:schemeClr val="accent2"/>
                </a:solidFill>
                <a:latin typeface="Lilita One"/>
                <a:ea typeface="Lilita One"/>
                <a:cs typeface="Lilita One"/>
                <a:sym typeface="Lilita 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1072" name="Google Shape;1072;p68"/>
          <p:cNvSpPr txBox="1"/>
          <p:nvPr>
            <p:ph idx="8" type="subTitle"/>
          </p:nvPr>
        </p:nvSpPr>
        <p:spPr>
          <a:xfrm>
            <a:off x="1635153" y="3600625"/>
            <a:ext cx="2427300" cy="86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FFFFFF"/>
              </a:buClr>
              <a:buSzPts val="2000"/>
              <a:buNone/>
              <a:defRPr sz="1600">
                <a:solidFill>
                  <a:schemeClr val="accen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2">
  <p:cSld name="TITLE_AND_BODY_2">
    <p:bg>
      <p:bgPr>
        <a:solidFill>
          <a:schemeClr val="lt1"/>
        </a:solidFill>
      </p:bgPr>
    </p:bg>
    <p:spTree>
      <p:nvGrpSpPr>
        <p:cNvPr id="1073" name="Shape 1073"/>
        <p:cNvGrpSpPr/>
        <p:nvPr/>
      </p:nvGrpSpPr>
      <p:grpSpPr>
        <a:xfrm>
          <a:off x="0" y="0"/>
          <a:ext cx="0" cy="0"/>
          <a:chOff x="0" y="0"/>
          <a:chExt cx="0" cy="0"/>
        </a:xfrm>
      </p:grpSpPr>
      <p:grpSp>
        <p:nvGrpSpPr>
          <p:cNvPr id="1074" name="Google Shape;1074;p69"/>
          <p:cNvGrpSpPr/>
          <p:nvPr/>
        </p:nvGrpSpPr>
        <p:grpSpPr>
          <a:xfrm rot="899960">
            <a:off x="4715630" y="450288"/>
            <a:ext cx="3987481" cy="4300072"/>
            <a:chOff x="-3361711" y="308336"/>
            <a:chExt cx="3987600" cy="4300200"/>
          </a:xfrm>
        </p:grpSpPr>
        <p:grpSp>
          <p:nvGrpSpPr>
            <p:cNvPr id="1075" name="Google Shape;1075;p69"/>
            <p:cNvGrpSpPr/>
            <p:nvPr/>
          </p:nvGrpSpPr>
          <p:grpSpPr>
            <a:xfrm>
              <a:off x="-3361711" y="308336"/>
              <a:ext cx="3987600" cy="4300200"/>
              <a:chOff x="-2571136" y="421611"/>
              <a:chExt cx="3987600" cy="4300200"/>
            </a:xfrm>
          </p:grpSpPr>
          <p:sp>
            <p:nvSpPr>
              <p:cNvPr id="1076" name="Google Shape;1076;p69"/>
              <p:cNvSpPr/>
              <p:nvPr/>
            </p:nvSpPr>
            <p:spPr>
              <a:xfrm>
                <a:off x="-2571136" y="421611"/>
                <a:ext cx="3987600" cy="4300200"/>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 name="Google Shape;1077;p69"/>
              <p:cNvGrpSpPr/>
              <p:nvPr/>
            </p:nvGrpSpPr>
            <p:grpSpPr>
              <a:xfrm>
                <a:off x="-2206074" y="809586"/>
                <a:ext cx="3257475" cy="3524250"/>
                <a:chOff x="-2206074" y="819150"/>
                <a:chExt cx="3257475" cy="3524250"/>
              </a:xfrm>
            </p:grpSpPr>
            <p:grpSp>
              <p:nvGrpSpPr>
                <p:cNvPr id="1078" name="Google Shape;1078;p69"/>
                <p:cNvGrpSpPr/>
                <p:nvPr/>
              </p:nvGrpSpPr>
              <p:grpSpPr>
                <a:xfrm>
                  <a:off x="-2206074" y="819150"/>
                  <a:ext cx="3257475" cy="981000"/>
                  <a:chOff x="-2209800" y="819150"/>
                  <a:chExt cx="3257475" cy="981000"/>
                </a:xfrm>
              </p:grpSpPr>
              <p:sp>
                <p:nvSpPr>
                  <p:cNvPr id="1079" name="Google Shape;1079;p69"/>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9"/>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69"/>
                <p:cNvGrpSpPr/>
                <p:nvPr/>
              </p:nvGrpSpPr>
              <p:grpSpPr>
                <a:xfrm>
                  <a:off x="-2206074" y="3362400"/>
                  <a:ext cx="3257475" cy="981000"/>
                  <a:chOff x="-2209800" y="819150"/>
                  <a:chExt cx="3257475" cy="981000"/>
                </a:xfrm>
              </p:grpSpPr>
              <p:sp>
                <p:nvSpPr>
                  <p:cNvPr id="1082" name="Google Shape;1082;p69"/>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9"/>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84" name="Google Shape;1084;p69"/>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 name="Google Shape;1085;p6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p:txBody>
      </p:sp>
      <p:sp>
        <p:nvSpPr>
          <p:cNvPr id="1086" name="Google Shape;1086;p69"/>
          <p:cNvSpPr txBox="1"/>
          <p:nvPr>
            <p:ph idx="1" type="subTitle"/>
          </p:nvPr>
        </p:nvSpPr>
        <p:spPr>
          <a:xfrm>
            <a:off x="722150" y="1606650"/>
            <a:ext cx="2849700" cy="1930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Clr>
                <a:srgbClr val="FFFFFF"/>
              </a:buClr>
              <a:buSzPts val="1600"/>
              <a:buNone/>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01">
  <p:cSld name="TITLE_AND_TWO_COLUMNS_1">
    <p:bg>
      <p:bgPr>
        <a:solidFill>
          <a:schemeClr val="dk2"/>
        </a:solidFill>
      </p:bgPr>
    </p:bg>
    <p:spTree>
      <p:nvGrpSpPr>
        <p:cNvPr id="1087" name="Shape 1087"/>
        <p:cNvGrpSpPr/>
        <p:nvPr/>
      </p:nvGrpSpPr>
      <p:grpSpPr>
        <a:xfrm>
          <a:off x="0" y="0"/>
          <a:ext cx="0" cy="0"/>
          <a:chOff x="0" y="0"/>
          <a:chExt cx="0" cy="0"/>
        </a:xfrm>
      </p:grpSpPr>
      <p:grpSp>
        <p:nvGrpSpPr>
          <p:cNvPr id="1088" name="Google Shape;1088;p70"/>
          <p:cNvGrpSpPr/>
          <p:nvPr/>
        </p:nvGrpSpPr>
        <p:grpSpPr>
          <a:xfrm flipH="1" rot="9900143">
            <a:off x="7222308" y="190062"/>
            <a:ext cx="1711973" cy="1846180"/>
            <a:chOff x="-3361711" y="308336"/>
            <a:chExt cx="3987600" cy="4300200"/>
          </a:xfrm>
        </p:grpSpPr>
        <p:grpSp>
          <p:nvGrpSpPr>
            <p:cNvPr id="1089" name="Google Shape;1089;p70"/>
            <p:cNvGrpSpPr/>
            <p:nvPr/>
          </p:nvGrpSpPr>
          <p:grpSpPr>
            <a:xfrm>
              <a:off x="-3361711" y="308336"/>
              <a:ext cx="3987600" cy="4300200"/>
              <a:chOff x="-2571136" y="421611"/>
              <a:chExt cx="3987600" cy="4300200"/>
            </a:xfrm>
          </p:grpSpPr>
          <p:sp>
            <p:nvSpPr>
              <p:cNvPr id="1090" name="Google Shape;1090;p7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 name="Google Shape;1091;p70"/>
              <p:cNvGrpSpPr/>
              <p:nvPr/>
            </p:nvGrpSpPr>
            <p:grpSpPr>
              <a:xfrm>
                <a:off x="-2206074" y="809586"/>
                <a:ext cx="3257475" cy="3524250"/>
                <a:chOff x="-2206074" y="819150"/>
                <a:chExt cx="3257475" cy="3524250"/>
              </a:xfrm>
            </p:grpSpPr>
            <p:grpSp>
              <p:nvGrpSpPr>
                <p:cNvPr id="1092" name="Google Shape;1092;p70"/>
                <p:cNvGrpSpPr/>
                <p:nvPr/>
              </p:nvGrpSpPr>
              <p:grpSpPr>
                <a:xfrm>
                  <a:off x="-2206074" y="819150"/>
                  <a:ext cx="3257475" cy="981000"/>
                  <a:chOff x="-2209800" y="819150"/>
                  <a:chExt cx="3257475" cy="981000"/>
                </a:xfrm>
              </p:grpSpPr>
              <p:sp>
                <p:nvSpPr>
                  <p:cNvPr id="1093" name="Google Shape;1093;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70"/>
                <p:cNvGrpSpPr/>
                <p:nvPr/>
              </p:nvGrpSpPr>
              <p:grpSpPr>
                <a:xfrm>
                  <a:off x="-2206074" y="3362400"/>
                  <a:ext cx="3257475" cy="981000"/>
                  <a:chOff x="-2209800" y="819150"/>
                  <a:chExt cx="3257475" cy="981000"/>
                </a:xfrm>
              </p:grpSpPr>
              <p:sp>
                <p:nvSpPr>
                  <p:cNvPr id="1096" name="Google Shape;1096;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98" name="Google Shape;1098;p70"/>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70"/>
          <p:cNvGrpSpPr/>
          <p:nvPr/>
        </p:nvGrpSpPr>
        <p:grpSpPr>
          <a:xfrm rot="-9900143">
            <a:off x="209708" y="190062"/>
            <a:ext cx="1711973" cy="1846180"/>
            <a:chOff x="-2571136" y="421611"/>
            <a:chExt cx="3987600" cy="4300200"/>
          </a:xfrm>
        </p:grpSpPr>
        <p:sp>
          <p:nvSpPr>
            <p:cNvPr id="1100" name="Google Shape;1100;p7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 name="Google Shape;1101;p70"/>
            <p:cNvGrpSpPr/>
            <p:nvPr/>
          </p:nvGrpSpPr>
          <p:grpSpPr>
            <a:xfrm>
              <a:off x="-2206074" y="809586"/>
              <a:ext cx="3257475" cy="3524250"/>
              <a:chOff x="-2206074" y="819150"/>
              <a:chExt cx="3257475" cy="3524250"/>
            </a:xfrm>
          </p:grpSpPr>
          <p:grpSp>
            <p:nvGrpSpPr>
              <p:cNvPr id="1102" name="Google Shape;1102;p70"/>
              <p:cNvGrpSpPr/>
              <p:nvPr/>
            </p:nvGrpSpPr>
            <p:grpSpPr>
              <a:xfrm>
                <a:off x="-2206074" y="819150"/>
                <a:ext cx="3257475" cy="981000"/>
                <a:chOff x="-2209800" y="819150"/>
                <a:chExt cx="3257475" cy="981000"/>
              </a:xfrm>
            </p:grpSpPr>
            <p:sp>
              <p:nvSpPr>
                <p:cNvPr id="1103" name="Google Shape;1103;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70"/>
              <p:cNvGrpSpPr/>
              <p:nvPr/>
            </p:nvGrpSpPr>
            <p:grpSpPr>
              <a:xfrm>
                <a:off x="-2206074" y="3362400"/>
                <a:ext cx="3257475" cy="981000"/>
                <a:chOff x="-2209800" y="819150"/>
                <a:chExt cx="3257475" cy="981000"/>
              </a:xfrm>
            </p:grpSpPr>
            <p:sp>
              <p:nvSpPr>
                <p:cNvPr id="1106" name="Google Shape;1106;p70"/>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0"/>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08" name="Google Shape;1108;p70"/>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09" name="Google Shape;1109;p70"/>
          <p:cNvSpPr txBox="1"/>
          <p:nvPr>
            <p:ph idx="1" type="subTitle"/>
          </p:nvPr>
        </p:nvSpPr>
        <p:spPr>
          <a:xfrm>
            <a:off x="1405825"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1110" name="Google Shape;1110;p70"/>
          <p:cNvSpPr txBox="1"/>
          <p:nvPr>
            <p:ph idx="2" type="subTitle"/>
          </p:nvPr>
        </p:nvSpPr>
        <p:spPr>
          <a:xfrm>
            <a:off x="1405825"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11" name="Google Shape;1111;p70"/>
          <p:cNvSpPr txBox="1"/>
          <p:nvPr>
            <p:ph idx="3" type="subTitle"/>
          </p:nvPr>
        </p:nvSpPr>
        <p:spPr>
          <a:xfrm>
            <a:off x="5502000" y="2779600"/>
            <a:ext cx="2236200" cy="1040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DA00"/>
              </a:buClr>
              <a:buSzPts val="2800"/>
              <a:buFont typeface="Lilita One"/>
              <a:buNone/>
              <a:defRPr sz="28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800"/>
              <a:buFont typeface="Lilita One"/>
              <a:buNone/>
              <a:defRPr sz="2800">
                <a:solidFill>
                  <a:srgbClr val="FFDA00"/>
                </a:solidFill>
                <a:latin typeface="Lilita One"/>
                <a:ea typeface="Lilita One"/>
                <a:cs typeface="Lilita One"/>
                <a:sym typeface="Lilita One"/>
              </a:defRPr>
            </a:lvl9pPr>
          </a:lstStyle>
          <a:p/>
        </p:txBody>
      </p:sp>
      <p:sp>
        <p:nvSpPr>
          <p:cNvPr id="1112" name="Google Shape;1112;p70"/>
          <p:cNvSpPr txBox="1"/>
          <p:nvPr>
            <p:ph idx="4" type="subTitle"/>
          </p:nvPr>
        </p:nvSpPr>
        <p:spPr>
          <a:xfrm>
            <a:off x="5502000" y="3829025"/>
            <a:ext cx="2236200" cy="774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CUSTOM_2_1">
    <p:bg>
      <p:bgPr>
        <a:solidFill>
          <a:schemeClr val="dk2"/>
        </a:solidFill>
      </p:bgPr>
    </p:bg>
    <p:spTree>
      <p:nvGrpSpPr>
        <p:cNvPr id="1113" name="Shape 1113"/>
        <p:cNvGrpSpPr/>
        <p:nvPr/>
      </p:nvGrpSpPr>
      <p:grpSpPr>
        <a:xfrm>
          <a:off x="0" y="0"/>
          <a:ext cx="0" cy="0"/>
          <a:chOff x="0" y="0"/>
          <a:chExt cx="0" cy="0"/>
        </a:xfrm>
      </p:grpSpPr>
      <p:grpSp>
        <p:nvGrpSpPr>
          <p:cNvPr id="1114" name="Google Shape;1114;p71"/>
          <p:cNvGrpSpPr/>
          <p:nvPr/>
        </p:nvGrpSpPr>
        <p:grpSpPr>
          <a:xfrm rot="899857">
            <a:off x="7222308" y="190062"/>
            <a:ext cx="1711973" cy="1846180"/>
            <a:chOff x="-3361711" y="308336"/>
            <a:chExt cx="3987600" cy="4300200"/>
          </a:xfrm>
        </p:grpSpPr>
        <p:grpSp>
          <p:nvGrpSpPr>
            <p:cNvPr id="1115" name="Google Shape;1115;p71"/>
            <p:cNvGrpSpPr/>
            <p:nvPr/>
          </p:nvGrpSpPr>
          <p:grpSpPr>
            <a:xfrm>
              <a:off x="-3361711" y="308336"/>
              <a:ext cx="3987600" cy="4300200"/>
              <a:chOff x="-2571136" y="421611"/>
              <a:chExt cx="3987600" cy="4300200"/>
            </a:xfrm>
          </p:grpSpPr>
          <p:sp>
            <p:nvSpPr>
              <p:cNvPr id="1116" name="Google Shape;1116;p7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 name="Google Shape;1117;p71"/>
              <p:cNvGrpSpPr/>
              <p:nvPr/>
            </p:nvGrpSpPr>
            <p:grpSpPr>
              <a:xfrm>
                <a:off x="-2206074" y="809586"/>
                <a:ext cx="3257475" cy="3524250"/>
                <a:chOff x="-2206074" y="819150"/>
                <a:chExt cx="3257475" cy="3524250"/>
              </a:xfrm>
            </p:grpSpPr>
            <p:grpSp>
              <p:nvGrpSpPr>
                <p:cNvPr id="1118" name="Google Shape;1118;p71"/>
                <p:cNvGrpSpPr/>
                <p:nvPr/>
              </p:nvGrpSpPr>
              <p:grpSpPr>
                <a:xfrm>
                  <a:off x="-2206074" y="819150"/>
                  <a:ext cx="3257475" cy="981000"/>
                  <a:chOff x="-2209800" y="819150"/>
                  <a:chExt cx="3257475" cy="981000"/>
                </a:xfrm>
              </p:grpSpPr>
              <p:sp>
                <p:nvSpPr>
                  <p:cNvPr id="1119" name="Google Shape;1119;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71"/>
                <p:cNvGrpSpPr/>
                <p:nvPr/>
              </p:nvGrpSpPr>
              <p:grpSpPr>
                <a:xfrm>
                  <a:off x="-2206074" y="3362400"/>
                  <a:ext cx="3257475" cy="981000"/>
                  <a:chOff x="-2209800" y="819150"/>
                  <a:chExt cx="3257475" cy="981000"/>
                </a:xfrm>
              </p:grpSpPr>
              <p:sp>
                <p:nvSpPr>
                  <p:cNvPr id="1122" name="Google Shape;1122;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24" name="Google Shape;1124;p71"/>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71"/>
          <p:cNvGrpSpPr/>
          <p:nvPr/>
        </p:nvGrpSpPr>
        <p:grpSpPr>
          <a:xfrm flipH="1" rot="-899857">
            <a:off x="209708" y="190062"/>
            <a:ext cx="1711973" cy="1846180"/>
            <a:chOff x="-2571136" y="421611"/>
            <a:chExt cx="3987600" cy="4300200"/>
          </a:xfrm>
        </p:grpSpPr>
        <p:sp>
          <p:nvSpPr>
            <p:cNvPr id="1126" name="Google Shape;1126;p71"/>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 name="Google Shape;1127;p71"/>
            <p:cNvGrpSpPr/>
            <p:nvPr/>
          </p:nvGrpSpPr>
          <p:grpSpPr>
            <a:xfrm>
              <a:off x="-2206074" y="809586"/>
              <a:ext cx="3257475" cy="3524250"/>
              <a:chOff x="-2206074" y="819150"/>
              <a:chExt cx="3257475" cy="3524250"/>
            </a:xfrm>
          </p:grpSpPr>
          <p:grpSp>
            <p:nvGrpSpPr>
              <p:cNvPr id="1128" name="Google Shape;1128;p71"/>
              <p:cNvGrpSpPr/>
              <p:nvPr/>
            </p:nvGrpSpPr>
            <p:grpSpPr>
              <a:xfrm>
                <a:off x="-2206074" y="819150"/>
                <a:ext cx="3257475" cy="981000"/>
                <a:chOff x="-2209800" y="819150"/>
                <a:chExt cx="3257475" cy="981000"/>
              </a:xfrm>
            </p:grpSpPr>
            <p:sp>
              <p:nvSpPr>
                <p:cNvPr id="1129" name="Google Shape;1129;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71"/>
              <p:cNvGrpSpPr/>
              <p:nvPr/>
            </p:nvGrpSpPr>
            <p:grpSpPr>
              <a:xfrm>
                <a:off x="-2206074" y="3362400"/>
                <a:ext cx="3257475" cy="981000"/>
                <a:chOff x="-2209800" y="819150"/>
                <a:chExt cx="3257475" cy="981000"/>
              </a:xfrm>
            </p:grpSpPr>
            <p:sp>
              <p:nvSpPr>
                <p:cNvPr id="1132" name="Google Shape;1132;p71"/>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1"/>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34" name="Google Shape;1134;p71"/>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35" name="Google Shape;1135;p71"/>
          <p:cNvSpPr txBox="1"/>
          <p:nvPr>
            <p:ph idx="1" type="subTitle"/>
          </p:nvPr>
        </p:nvSpPr>
        <p:spPr>
          <a:xfrm>
            <a:off x="7200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36" name="Google Shape;1136;p71"/>
          <p:cNvSpPr txBox="1"/>
          <p:nvPr>
            <p:ph idx="2" type="subTitle"/>
          </p:nvPr>
        </p:nvSpPr>
        <p:spPr>
          <a:xfrm>
            <a:off x="7200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37" name="Google Shape;1137;p71"/>
          <p:cNvSpPr txBox="1"/>
          <p:nvPr>
            <p:ph idx="3" type="subTitle"/>
          </p:nvPr>
        </p:nvSpPr>
        <p:spPr>
          <a:xfrm>
            <a:off x="339945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38" name="Google Shape;1138;p71"/>
          <p:cNvSpPr txBox="1"/>
          <p:nvPr>
            <p:ph idx="4" type="subTitle"/>
          </p:nvPr>
        </p:nvSpPr>
        <p:spPr>
          <a:xfrm>
            <a:off x="339945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39" name="Google Shape;1139;p71"/>
          <p:cNvSpPr txBox="1"/>
          <p:nvPr>
            <p:ph idx="5" type="subTitle"/>
          </p:nvPr>
        </p:nvSpPr>
        <p:spPr>
          <a:xfrm>
            <a:off x="6078900" y="3627200"/>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0" name="Google Shape;1140;p71"/>
          <p:cNvSpPr txBox="1"/>
          <p:nvPr>
            <p:ph idx="6" type="subTitle"/>
          </p:nvPr>
        </p:nvSpPr>
        <p:spPr>
          <a:xfrm>
            <a:off x="6078900" y="4078425"/>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1" name="Google Shape;1141;p71"/>
          <p:cNvSpPr txBox="1"/>
          <p:nvPr>
            <p:ph idx="7" type="subTitle"/>
          </p:nvPr>
        </p:nvSpPr>
        <p:spPr>
          <a:xfrm>
            <a:off x="7200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2" name="Google Shape;1142;p71"/>
          <p:cNvSpPr txBox="1"/>
          <p:nvPr>
            <p:ph idx="8" type="subTitle"/>
          </p:nvPr>
        </p:nvSpPr>
        <p:spPr>
          <a:xfrm>
            <a:off x="7200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3" name="Google Shape;1143;p71"/>
          <p:cNvSpPr txBox="1"/>
          <p:nvPr>
            <p:ph idx="9" type="subTitle"/>
          </p:nvPr>
        </p:nvSpPr>
        <p:spPr>
          <a:xfrm>
            <a:off x="339945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4" name="Google Shape;1144;p71"/>
          <p:cNvSpPr txBox="1"/>
          <p:nvPr>
            <p:ph idx="13" type="subTitle"/>
          </p:nvPr>
        </p:nvSpPr>
        <p:spPr>
          <a:xfrm>
            <a:off x="339945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45" name="Google Shape;1145;p71"/>
          <p:cNvSpPr txBox="1"/>
          <p:nvPr>
            <p:ph idx="14" type="subTitle"/>
          </p:nvPr>
        </p:nvSpPr>
        <p:spPr>
          <a:xfrm>
            <a:off x="6078900" y="1872446"/>
            <a:ext cx="2345100" cy="5163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DA00"/>
              </a:buClr>
              <a:buSzPts val="2100"/>
              <a:buFont typeface="Lilita One"/>
              <a:buNone/>
              <a:defRPr sz="2100">
                <a:solidFill>
                  <a:schemeClr val="accent2"/>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46" name="Google Shape;1146;p71"/>
          <p:cNvSpPr txBox="1"/>
          <p:nvPr>
            <p:ph idx="15" type="subTitle"/>
          </p:nvPr>
        </p:nvSpPr>
        <p:spPr>
          <a:xfrm>
            <a:off x="6078900" y="2323681"/>
            <a:ext cx="2345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FFFFFF"/>
              </a:buClr>
              <a:buSzPts val="1600"/>
              <a:buNone/>
              <a:defRPr>
                <a:solidFill>
                  <a:srgbClr val="FFFFFF"/>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solidFill>
          <a:schemeClr val="dk2"/>
        </a:solidFill>
      </p:bgPr>
    </p:bg>
    <p:spTree>
      <p:nvGrpSpPr>
        <p:cNvPr id="1147" name="Shape 1147"/>
        <p:cNvGrpSpPr/>
        <p:nvPr/>
      </p:nvGrpSpPr>
      <p:grpSpPr>
        <a:xfrm>
          <a:off x="0" y="0"/>
          <a:ext cx="0" cy="0"/>
          <a:chOff x="0" y="0"/>
          <a:chExt cx="0" cy="0"/>
        </a:xfrm>
      </p:grpSpPr>
      <p:grpSp>
        <p:nvGrpSpPr>
          <p:cNvPr id="1148" name="Google Shape;1148;p72"/>
          <p:cNvGrpSpPr/>
          <p:nvPr/>
        </p:nvGrpSpPr>
        <p:grpSpPr>
          <a:xfrm flipH="1">
            <a:off x="4179311" y="-21003"/>
            <a:ext cx="4964700" cy="5185500"/>
            <a:chOff x="4227036" y="7547"/>
            <a:chExt cx="4964700" cy="5185500"/>
          </a:xfrm>
        </p:grpSpPr>
        <p:sp>
          <p:nvSpPr>
            <p:cNvPr id="1149" name="Google Shape;1149;p72"/>
            <p:cNvSpPr/>
            <p:nvPr/>
          </p:nvSpPr>
          <p:spPr>
            <a:xfrm flipH="1" rot="-899950">
              <a:off x="4715607" y="450278"/>
              <a:ext cx="3987558" cy="4300039"/>
            </a:xfrm>
            <a:prstGeom prst="roundRect">
              <a:avLst>
                <a:gd fmla="val 5368" name="adj"/>
              </a:avLst>
            </a:prstGeom>
            <a:solidFill>
              <a:srgbClr val="DA7280"/>
            </a:solidFill>
            <a:ln cap="flat" cmpd="sng" w="9525">
              <a:solidFill>
                <a:srgbClr val="DA72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 name="Google Shape;1150;p72"/>
            <p:cNvGrpSpPr/>
            <p:nvPr/>
          </p:nvGrpSpPr>
          <p:grpSpPr>
            <a:xfrm flipH="1" rot="-899960">
              <a:off x="5080682" y="838252"/>
              <a:ext cx="3257378" cy="3524145"/>
              <a:chOff x="-2206074" y="819150"/>
              <a:chExt cx="3257475" cy="3524250"/>
            </a:xfrm>
          </p:grpSpPr>
          <p:grpSp>
            <p:nvGrpSpPr>
              <p:cNvPr id="1151" name="Google Shape;1151;p72"/>
              <p:cNvGrpSpPr/>
              <p:nvPr/>
            </p:nvGrpSpPr>
            <p:grpSpPr>
              <a:xfrm>
                <a:off x="-2206074" y="819150"/>
                <a:ext cx="3257475" cy="981000"/>
                <a:chOff x="-2209800" y="819150"/>
                <a:chExt cx="3257475" cy="981000"/>
              </a:xfrm>
            </p:grpSpPr>
            <p:sp>
              <p:nvSpPr>
                <p:cNvPr id="1152" name="Google Shape;1152;p7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72"/>
              <p:cNvGrpSpPr/>
              <p:nvPr/>
            </p:nvGrpSpPr>
            <p:grpSpPr>
              <a:xfrm>
                <a:off x="-2206074" y="3362400"/>
                <a:ext cx="3257475" cy="981000"/>
                <a:chOff x="-2209800" y="819150"/>
                <a:chExt cx="3257475" cy="981000"/>
              </a:xfrm>
            </p:grpSpPr>
            <p:sp>
              <p:nvSpPr>
                <p:cNvPr id="1155" name="Google Shape;1155;p72"/>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2"/>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57" name="Google Shape;1157;p72"/>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lvl1pPr lvl="0" rtl="0" algn="l">
              <a:spcBef>
                <a:spcPts val="0"/>
              </a:spcBef>
              <a:spcAft>
                <a:spcPts val="0"/>
              </a:spcAft>
              <a:buClr>
                <a:srgbClr val="FFFFFF"/>
              </a:buClr>
              <a:buSzPts val="6000"/>
              <a:buNone/>
              <a:defRPr sz="6200">
                <a:latin typeface="Lilita One"/>
                <a:ea typeface="Lilita One"/>
                <a:cs typeface="Lilita One"/>
                <a:sym typeface="Lilita One"/>
              </a:defRPr>
            </a:lvl1pPr>
            <a:lvl2pPr lvl="1" rtl="0" algn="l">
              <a:spcBef>
                <a:spcPts val="0"/>
              </a:spcBef>
              <a:spcAft>
                <a:spcPts val="0"/>
              </a:spcAft>
              <a:buClr>
                <a:srgbClr val="FFFFFF"/>
              </a:buClr>
              <a:buSzPts val="5200"/>
              <a:buNone/>
              <a:defRPr sz="5200">
                <a:solidFill>
                  <a:srgbClr val="FFFFFF"/>
                </a:solidFill>
                <a:highlight>
                  <a:srgbClr val="291F4D"/>
                </a:highlight>
              </a:defRPr>
            </a:lvl2pPr>
            <a:lvl3pPr lvl="2" rtl="0" algn="l">
              <a:spcBef>
                <a:spcPts val="0"/>
              </a:spcBef>
              <a:spcAft>
                <a:spcPts val="0"/>
              </a:spcAft>
              <a:buClr>
                <a:srgbClr val="FFFFFF"/>
              </a:buClr>
              <a:buSzPts val="5200"/>
              <a:buNone/>
              <a:defRPr sz="5200">
                <a:solidFill>
                  <a:srgbClr val="FFFFFF"/>
                </a:solidFill>
                <a:highlight>
                  <a:srgbClr val="291F4D"/>
                </a:highlight>
              </a:defRPr>
            </a:lvl3pPr>
            <a:lvl4pPr lvl="3" rtl="0" algn="l">
              <a:spcBef>
                <a:spcPts val="0"/>
              </a:spcBef>
              <a:spcAft>
                <a:spcPts val="0"/>
              </a:spcAft>
              <a:buClr>
                <a:srgbClr val="FFFFFF"/>
              </a:buClr>
              <a:buSzPts val="5200"/>
              <a:buNone/>
              <a:defRPr sz="5200">
                <a:solidFill>
                  <a:srgbClr val="FFFFFF"/>
                </a:solidFill>
                <a:highlight>
                  <a:srgbClr val="291F4D"/>
                </a:highlight>
              </a:defRPr>
            </a:lvl4pPr>
            <a:lvl5pPr lvl="4" rtl="0" algn="l">
              <a:spcBef>
                <a:spcPts val="0"/>
              </a:spcBef>
              <a:spcAft>
                <a:spcPts val="0"/>
              </a:spcAft>
              <a:buClr>
                <a:srgbClr val="FFFFFF"/>
              </a:buClr>
              <a:buSzPts val="5200"/>
              <a:buNone/>
              <a:defRPr sz="5200">
                <a:solidFill>
                  <a:srgbClr val="FFFFFF"/>
                </a:solidFill>
                <a:highlight>
                  <a:srgbClr val="291F4D"/>
                </a:highlight>
              </a:defRPr>
            </a:lvl5pPr>
            <a:lvl6pPr lvl="5" rtl="0" algn="l">
              <a:spcBef>
                <a:spcPts val="0"/>
              </a:spcBef>
              <a:spcAft>
                <a:spcPts val="0"/>
              </a:spcAft>
              <a:buClr>
                <a:srgbClr val="FFFFFF"/>
              </a:buClr>
              <a:buSzPts val="5200"/>
              <a:buNone/>
              <a:defRPr sz="5200">
                <a:solidFill>
                  <a:srgbClr val="FFFFFF"/>
                </a:solidFill>
                <a:highlight>
                  <a:srgbClr val="291F4D"/>
                </a:highlight>
              </a:defRPr>
            </a:lvl6pPr>
            <a:lvl7pPr lvl="6" rtl="0" algn="l">
              <a:spcBef>
                <a:spcPts val="0"/>
              </a:spcBef>
              <a:spcAft>
                <a:spcPts val="0"/>
              </a:spcAft>
              <a:buClr>
                <a:srgbClr val="FFFFFF"/>
              </a:buClr>
              <a:buSzPts val="5200"/>
              <a:buNone/>
              <a:defRPr sz="5200">
                <a:solidFill>
                  <a:srgbClr val="FFFFFF"/>
                </a:solidFill>
                <a:highlight>
                  <a:srgbClr val="291F4D"/>
                </a:highlight>
              </a:defRPr>
            </a:lvl7pPr>
            <a:lvl8pPr lvl="7" rtl="0" algn="l">
              <a:spcBef>
                <a:spcPts val="0"/>
              </a:spcBef>
              <a:spcAft>
                <a:spcPts val="0"/>
              </a:spcAft>
              <a:buClr>
                <a:srgbClr val="FFFFFF"/>
              </a:buClr>
              <a:buSzPts val="5200"/>
              <a:buNone/>
              <a:defRPr sz="5200">
                <a:solidFill>
                  <a:srgbClr val="FFFFFF"/>
                </a:solidFill>
                <a:highlight>
                  <a:srgbClr val="291F4D"/>
                </a:highlight>
              </a:defRPr>
            </a:lvl8pPr>
            <a:lvl9pPr lvl="8" rtl="0" algn="l">
              <a:spcBef>
                <a:spcPts val="0"/>
              </a:spcBef>
              <a:spcAft>
                <a:spcPts val="0"/>
              </a:spcAft>
              <a:buClr>
                <a:srgbClr val="FFFFFF"/>
              </a:buClr>
              <a:buSzPts val="5200"/>
              <a:buNone/>
              <a:defRPr sz="5200">
                <a:solidFill>
                  <a:srgbClr val="FFFFFF"/>
                </a:solidFill>
                <a:highlight>
                  <a:srgbClr val="291F4D"/>
                </a:highlight>
              </a:defRPr>
            </a:lvl9pPr>
          </a:lstStyle>
          <a:p/>
        </p:txBody>
      </p:sp>
      <p:sp>
        <p:nvSpPr>
          <p:cNvPr id="1158" name="Google Shape;1158;p72"/>
          <p:cNvSpPr txBox="1"/>
          <p:nvPr>
            <p:ph idx="1" type="subTitle"/>
          </p:nvPr>
        </p:nvSpPr>
        <p:spPr>
          <a:xfrm flipH="1">
            <a:off x="720000" y="2095500"/>
            <a:ext cx="4052100" cy="35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DA00"/>
              </a:buClr>
              <a:buSzPts val="2100"/>
              <a:buFont typeface="Lilita One"/>
              <a:buNone/>
              <a:defRPr sz="2100">
                <a:latin typeface="Lilita One"/>
                <a:ea typeface="Lilita One"/>
                <a:cs typeface="Lilita One"/>
                <a:sym typeface="Lilita One"/>
              </a:defRPr>
            </a:lvl1pPr>
            <a:lvl2pPr lvl="1"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nSpc>
                <a:spcPct val="100000"/>
              </a:lnSpc>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59" name="Google Shape;1159;p72"/>
          <p:cNvSpPr txBox="1"/>
          <p:nvPr>
            <p:ph idx="2" type="subTitle"/>
          </p:nvPr>
        </p:nvSpPr>
        <p:spPr>
          <a:xfrm flipH="1">
            <a:off x="720000" y="2490150"/>
            <a:ext cx="4052100" cy="8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FFFFF"/>
              </a:buClr>
              <a:buSzPts val="1600"/>
              <a:buNone/>
              <a:defRPr>
                <a:solidFill>
                  <a:srgbClr val="FFFFFF"/>
                </a:solidFill>
              </a:defRPr>
            </a:lvl1pPr>
            <a:lvl2pPr lvl="1" rtl="0">
              <a:lnSpc>
                <a:spcPct val="100000"/>
              </a:lnSpc>
              <a:spcBef>
                <a:spcPts val="0"/>
              </a:spcBef>
              <a:spcAft>
                <a:spcPts val="0"/>
              </a:spcAft>
              <a:buClr>
                <a:srgbClr val="FFFFFF"/>
              </a:buClr>
              <a:buSzPts val="1600"/>
              <a:buNone/>
              <a:defRPr>
                <a:solidFill>
                  <a:srgbClr val="FFFFFF"/>
                </a:solidFill>
              </a:defRPr>
            </a:lvl2pPr>
            <a:lvl3pPr lvl="2" rtl="0">
              <a:lnSpc>
                <a:spcPct val="100000"/>
              </a:lnSpc>
              <a:spcBef>
                <a:spcPts val="0"/>
              </a:spcBef>
              <a:spcAft>
                <a:spcPts val="0"/>
              </a:spcAft>
              <a:buClr>
                <a:srgbClr val="FFFFFF"/>
              </a:buClr>
              <a:buSzPts val="1600"/>
              <a:buNone/>
              <a:defRPr>
                <a:solidFill>
                  <a:srgbClr val="FFFFFF"/>
                </a:solidFill>
              </a:defRPr>
            </a:lvl3pPr>
            <a:lvl4pPr lvl="3" rtl="0">
              <a:lnSpc>
                <a:spcPct val="100000"/>
              </a:lnSpc>
              <a:spcBef>
                <a:spcPts val="0"/>
              </a:spcBef>
              <a:spcAft>
                <a:spcPts val="0"/>
              </a:spcAft>
              <a:buClr>
                <a:srgbClr val="FFFFFF"/>
              </a:buClr>
              <a:buSzPts val="1600"/>
              <a:buNone/>
              <a:defRPr>
                <a:solidFill>
                  <a:srgbClr val="FFFFFF"/>
                </a:solidFill>
              </a:defRPr>
            </a:lvl4pPr>
            <a:lvl5pPr lvl="4" rtl="0">
              <a:lnSpc>
                <a:spcPct val="100000"/>
              </a:lnSpc>
              <a:spcBef>
                <a:spcPts val="0"/>
              </a:spcBef>
              <a:spcAft>
                <a:spcPts val="0"/>
              </a:spcAft>
              <a:buClr>
                <a:srgbClr val="FFFFFF"/>
              </a:buClr>
              <a:buSzPts val="1600"/>
              <a:buNone/>
              <a:defRPr>
                <a:solidFill>
                  <a:srgbClr val="FFFFFF"/>
                </a:solidFill>
              </a:defRPr>
            </a:lvl5pPr>
            <a:lvl6pPr lvl="5" rtl="0">
              <a:lnSpc>
                <a:spcPct val="100000"/>
              </a:lnSpc>
              <a:spcBef>
                <a:spcPts val="0"/>
              </a:spcBef>
              <a:spcAft>
                <a:spcPts val="0"/>
              </a:spcAft>
              <a:buClr>
                <a:srgbClr val="FFFFFF"/>
              </a:buClr>
              <a:buSzPts val="1600"/>
              <a:buNone/>
              <a:defRPr>
                <a:solidFill>
                  <a:srgbClr val="FFFFFF"/>
                </a:solidFill>
              </a:defRPr>
            </a:lvl6pPr>
            <a:lvl7pPr lvl="6" rtl="0">
              <a:lnSpc>
                <a:spcPct val="100000"/>
              </a:lnSpc>
              <a:spcBef>
                <a:spcPts val="0"/>
              </a:spcBef>
              <a:spcAft>
                <a:spcPts val="0"/>
              </a:spcAft>
              <a:buClr>
                <a:srgbClr val="FFFFFF"/>
              </a:buClr>
              <a:buSzPts val="1600"/>
              <a:buNone/>
              <a:defRPr>
                <a:solidFill>
                  <a:srgbClr val="FFFFFF"/>
                </a:solidFill>
              </a:defRPr>
            </a:lvl7pPr>
            <a:lvl8pPr lvl="7" rtl="0">
              <a:lnSpc>
                <a:spcPct val="100000"/>
              </a:lnSpc>
              <a:spcBef>
                <a:spcPts val="0"/>
              </a:spcBef>
              <a:spcAft>
                <a:spcPts val="0"/>
              </a:spcAft>
              <a:buClr>
                <a:srgbClr val="FFFFFF"/>
              </a:buClr>
              <a:buSzPts val="1600"/>
              <a:buNone/>
              <a:defRPr>
                <a:solidFill>
                  <a:srgbClr val="FFFFFF"/>
                </a:solidFill>
              </a:defRPr>
            </a:lvl8pPr>
            <a:lvl9pPr lvl="8" rtl="0">
              <a:lnSpc>
                <a:spcPct val="100000"/>
              </a:lnSpc>
              <a:spcBef>
                <a:spcPts val="0"/>
              </a:spcBef>
              <a:spcAft>
                <a:spcPts val="0"/>
              </a:spcAft>
              <a:buClr>
                <a:srgbClr val="FFFFFF"/>
              </a:buClr>
              <a:buSzPts val="1600"/>
              <a:buNone/>
              <a:defRPr>
                <a:solidFill>
                  <a:srgbClr val="FFFFFF"/>
                </a:solidFill>
              </a:defRPr>
            </a:lvl9pPr>
          </a:lstStyle>
          <a:p/>
        </p:txBody>
      </p:sp>
      <p:sp>
        <p:nvSpPr>
          <p:cNvPr id="1160" name="Google Shape;1160;p72"/>
          <p:cNvSpPr txBox="1"/>
          <p:nvPr/>
        </p:nvSpPr>
        <p:spPr>
          <a:xfrm>
            <a:off x="720000" y="3446025"/>
            <a:ext cx="4149600" cy="716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b="1" lang="en">
                <a:solidFill>
                  <a:schemeClr val="accent2"/>
                </a:solidFill>
                <a:latin typeface="Roboto"/>
                <a:ea typeface="Roboto"/>
                <a:cs typeface="Roboto"/>
                <a:sym typeface="Roboto"/>
              </a:rPr>
              <a:t>CREDITS:</a:t>
            </a:r>
            <a:r>
              <a:rPr lang="en">
                <a:solidFill>
                  <a:schemeClr val="accent1"/>
                </a:solidFill>
                <a:latin typeface="Roboto"/>
                <a:ea typeface="Roboto"/>
                <a:cs typeface="Roboto"/>
                <a:sym typeface="Roboto"/>
              </a:rPr>
              <a:t> This presentation template was created by </a:t>
            </a:r>
            <a:r>
              <a:rPr b="1" lang="en">
                <a:solidFill>
                  <a:schemeClr val="accent2"/>
                </a:solidFill>
                <a:uFill>
                  <a:noFill/>
                </a:uFill>
                <a:latin typeface="Roboto"/>
                <a:ea typeface="Roboto"/>
                <a:cs typeface="Roboto"/>
                <a:sym typeface="Roboto"/>
                <a:hlinkClick r:id="rId2">
                  <a:extLst>
                    <a:ext uri="{A12FA001-AC4F-418D-AE19-62706E023703}">
                      <ahyp:hlinkClr val="tx"/>
                    </a:ext>
                  </a:extLst>
                </a:hlinkClick>
              </a:rPr>
              <a:t>Slidesgo</a:t>
            </a:r>
            <a:r>
              <a:rPr lang="en">
                <a:solidFill>
                  <a:schemeClr val="accent2"/>
                </a:solidFill>
                <a:latin typeface="Roboto"/>
                <a:ea typeface="Roboto"/>
                <a:cs typeface="Roboto"/>
                <a:sym typeface="Roboto"/>
              </a:rPr>
              <a:t>,</a:t>
            </a:r>
            <a:r>
              <a:rPr lang="en">
                <a:solidFill>
                  <a:schemeClr val="accent1"/>
                </a:solidFill>
                <a:latin typeface="Roboto"/>
                <a:ea typeface="Roboto"/>
                <a:cs typeface="Roboto"/>
                <a:sym typeface="Roboto"/>
              </a:rPr>
              <a:t> including icons by </a:t>
            </a:r>
            <a:r>
              <a:rPr b="1" lang="en">
                <a:solidFill>
                  <a:schemeClr val="accent2"/>
                </a:solidFill>
                <a:uFill>
                  <a:noFill/>
                </a:uFill>
                <a:latin typeface="Roboto"/>
                <a:ea typeface="Roboto"/>
                <a:cs typeface="Roboto"/>
                <a:sym typeface="Roboto"/>
                <a:hlinkClick r:id="rId3">
                  <a:extLst>
                    <a:ext uri="{A12FA001-AC4F-418D-AE19-62706E023703}">
                      <ahyp:hlinkClr val="tx"/>
                    </a:ext>
                  </a:extLst>
                </a:hlinkClick>
              </a:rPr>
              <a:t>Flaticon</a:t>
            </a:r>
            <a:r>
              <a:rPr lang="en">
                <a:solidFill>
                  <a:schemeClr val="accent1"/>
                </a:solidFill>
                <a:latin typeface="Roboto"/>
                <a:ea typeface="Roboto"/>
                <a:cs typeface="Roboto"/>
                <a:sym typeface="Roboto"/>
              </a:rPr>
              <a:t>, and infographics &amp; images by </a:t>
            </a:r>
            <a:r>
              <a:rPr b="1" lang="en">
                <a:solidFill>
                  <a:schemeClr val="accent2"/>
                </a:solidFill>
                <a:uFill>
                  <a:noFill/>
                </a:uFill>
                <a:latin typeface="Roboto"/>
                <a:ea typeface="Roboto"/>
                <a:cs typeface="Roboto"/>
                <a:sym typeface="Roboto"/>
                <a:hlinkClick r:id="rId4">
                  <a:extLst>
                    <a:ext uri="{A12FA001-AC4F-418D-AE19-62706E023703}">
                      <ahyp:hlinkClr val="tx"/>
                    </a:ext>
                  </a:extLst>
                </a:hlinkClick>
              </a:rPr>
              <a:t>Freepik</a:t>
            </a:r>
            <a:endParaRPr b="1" sz="1600">
              <a:solidFill>
                <a:schemeClr val="accent2"/>
              </a:solidFill>
              <a:latin typeface="Roboto"/>
              <a:ea typeface="Roboto"/>
              <a:cs typeface="Roboto"/>
              <a:sym typeface="Roboto"/>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ody 03">
  <p:cSld name="TITLE_ONLY_1_1">
    <p:bg>
      <p:bgPr>
        <a:solidFill>
          <a:schemeClr val="dk2"/>
        </a:solidFill>
      </p:bgPr>
    </p:bg>
    <p:spTree>
      <p:nvGrpSpPr>
        <p:cNvPr id="1161" name="Shape 1161"/>
        <p:cNvGrpSpPr/>
        <p:nvPr/>
      </p:nvGrpSpPr>
      <p:grpSpPr>
        <a:xfrm>
          <a:off x="0" y="0"/>
          <a:ext cx="0" cy="0"/>
          <a:chOff x="0" y="0"/>
          <a:chExt cx="0" cy="0"/>
        </a:xfrm>
      </p:grpSpPr>
      <p:sp>
        <p:nvSpPr>
          <p:cNvPr id="1162" name="Google Shape;1162;p73"/>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63" name="Google Shape;1163;p73"/>
          <p:cNvSpPr txBox="1"/>
          <p:nvPr>
            <p:ph idx="1" type="subTitle"/>
          </p:nvPr>
        </p:nvSpPr>
        <p:spPr>
          <a:xfrm>
            <a:off x="745900" y="1644550"/>
            <a:ext cx="3710400" cy="29589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sp>
        <p:nvSpPr>
          <p:cNvPr id="1164" name="Google Shape;1164;p73"/>
          <p:cNvSpPr txBox="1"/>
          <p:nvPr>
            <p:ph idx="2" type="subTitle"/>
          </p:nvPr>
        </p:nvSpPr>
        <p:spPr>
          <a:xfrm>
            <a:off x="4713925" y="1644550"/>
            <a:ext cx="3710400" cy="1167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42279D"/>
              </a:buClr>
              <a:buSzPts val="1600"/>
              <a:buNone/>
              <a:defRPr>
                <a:solidFill>
                  <a:srgbClr val="42279D"/>
                </a:solidFill>
              </a:defRPr>
            </a:lvl1pPr>
            <a:lvl2pPr lvl="1" rtl="0">
              <a:spcBef>
                <a:spcPts val="0"/>
              </a:spcBef>
              <a:spcAft>
                <a:spcPts val="0"/>
              </a:spcAft>
              <a:buClr>
                <a:srgbClr val="42279D"/>
              </a:buClr>
              <a:buSzPts val="1600"/>
              <a:buNone/>
              <a:defRPr>
                <a:solidFill>
                  <a:srgbClr val="42279D"/>
                </a:solidFill>
              </a:defRPr>
            </a:lvl2pPr>
            <a:lvl3pPr lvl="2" rtl="0">
              <a:spcBef>
                <a:spcPts val="0"/>
              </a:spcBef>
              <a:spcAft>
                <a:spcPts val="0"/>
              </a:spcAft>
              <a:buClr>
                <a:srgbClr val="42279D"/>
              </a:buClr>
              <a:buSzPts val="1600"/>
              <a:buNone/>
              <a:defRPr>
                <a:solidFill>
                  <a:srgbClr val="42279D"/>
                </a:solidFill>
              </a:defRPr>
            </a:lvl3pPr>
            <a:lvl4pPr lvl="3" rtl="0">
              <a:spcBef>
                <a:spcPts val="0"/>
              </a:spcBef>
              <a:spcAft>
                <a:spcPts val="0"/>
              </a:spcAft>
              <a:buClr>
                <a:srgbClr val="42279D"/>
              </a:buClr>
              <a:buSzPts val="1600"/>
              <a:buNone/>
              <a:defRPr>
                <a:solidFill>
                  <a:srgbClr val="42279D"/>
                </a:solidFill>
              </a:defRPr>
            </a:lvl4pPr>
            <a:lvl5pPr lvl="4" rtl="0">
              <a:spcBef>
                <a:spcPts val="0"/>
              </a:spcBef>
              <a:spcAft>
                <a:spcPts val="0"/>
              </a:spcAft>
              <a:buClr>
                <a:srgbClr val="42279D"/>
              </a:buClr>
              <a:buSzPts val="1600"/>
              <a:buNone/>
              <a:defRPr>
                <a:solidFill>
                  <a:srgbClr val="42279D"/>
                </a:solidFill>
              </a:defRPr>
            </a:lvl5pPr>
            <a:lvl6pPr lvl="5" rtl="0">
              <a:spcBef>
                <a:spcPts val="0"/>
              </a:spcBef>
              <a:spcAft>
                <a:spcPts val="0"/>
              </a:spcAft>
              <a:buClr>
                <a:srgbClr val="42279D"/>
              </a:buClr>
              <a:buSzPts val="1600"/>
              <a:buNone/>
              <a:defRPr>
                <a:solidFill>
                  <a:srgbClr val="42279D"/>
                </a:solidFill>
              </a:defRPr>
            </a:lvl6pPr>
            <a:lvl7pPr lvl="6" rtl="0">
              <a:spcBef>
                <a:spcPts val="0"/>
              </a:spcBef>
              <a:spcAft>
                <a:spcPts val="0"/>
              </a:spcAft>
              <a:buClr>
                <a:srgbClr val="42279D"/>
              </a:buClr>
              <a:buSzPts val="1600"/>
              <a:buNone/>
              <a:defRPr>
                <a:solidFill>
                  <a:srgbClr val="42279D"/>
                </a:solidFill>
              </a:defRPr>
            </a:lvl7pPr>
            <a:lvl8pPr lvl="7" rtl="0">
              <a:spcBef>
                <a:spcPts val="0"/>
              </a:spcBef>
              <a:spcAft>
                <a:spcPts val="0"/>
              </a:spcAft>
              <a:buClr>
                <a:srgbClr val="42279D"/>
              </a:buClr>
              <a:buSzPts val="1600"/>
              <a:buNone/>
              <a:defRPr>
                <a:solidFill>
                  <a:srgbClr val="42279D"/>
                </a:solidFill>
              </a:defRPr>
            </a:lvl8pPr>
            <a:lvl9pPr lvl="8" rtl="0">
              <a:spcBef>
                <a:spcPts val="0"/>
              </a:spcBef>
              <a:spcAft>
                <a:spcPts val="0"/>
              </a:spcAft>
              <a:buClr>
                <a:srgbClr val="42279D"/>
              </a:buClr>
              <a:buSzPts val="1600"/>
              <a:buNone/>
              <a:defRPr>
                <a:solidFill>
                  <a:srgbClr val="42279D"/>
                </a:solidFill>
              </a:defRPr>
            </a:lvl9pPr>
          </a:lstStyle>
          <a:p/>
        </p:txBody>
      </p:sp>
      <p:grpSp>
        <p:nvGrpSpPr>
          <p:cNvPr id="1165" name="Google Shape;1165;p73"/>
          <p:cNvGrpSpPr/>
          <p:nvPr/>
        </p:nvGrpSpPr>
        <p:grpSpPr>
          <a:xfrm rot="899857">
            <a:off x="7222308" y="3107262"/>
            <a:ext cx="1711973" cy="1846180"/>
            <a:chOff x="-3361711" y="308336"/>
            <a:chExt cx="3987600" cy="4300200"/>
          </a:xfrm>
        </p:grpSpPr>
        <p:grpSp>
          <p:nvGrpSpPr>
            <p:cNvPr id="1166" name="Google Shape;1166;p73"/>
            <p:cNvGrpSpPr/>
            <p:nvPr/>
          </p:nvGrpSpPr>
          <p:grpSpPr>
            <a:xfrm>
              <a:off x="-3361711" y="308336"/>
              <a:ext cx="3987600" cy="4300200"/>
              <a:chOff x="-2571136" y="421611"/>
              <a:chExt cx="3987600" cy="4300200"/>
            </a:xfrm>
          </p:grpSpPr>
          <p:sp>
            <p:nvSpPr>
              <p:cNvPr id="1167" name="Google Shape;1167;p73"/>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 name="Google Shape;1168;p73"/>
              <p:cNvGrpSpPr/>
              <p:nvPr/>
            </p:nvGrpSpPr>
            <p:grpSpPr>
              <a:xfrm>
                <a:off x="-2206074" y="809586"/>
                <a:ext cx="3257475" cy="3524250"/>
                <a:chOff x="-2206074" y="819150"/>
                <a:chExt cx="3257475" cy="3524250"/>
              </a:xfrm>
            </p:grpSpPr>
            <p:grpSp>
              <p:nvGrpSpPr>
                <p:cNvPr id="1169" name="Google Shape;1169;p73"/>
                <p:cNvGrpSpPr/>
                <p:nvPr/>
              </p:nvGrpSpPr>
              <p:grpSpPr>
                <a:xfrm>
                  <a:off x="-2206074" y="819150"/>
                  <a:ext cx="3257475" cy="981000"/>
                  <a:chOff x="-2209800" y="819150"/>
                  <a:chExt cx="3257475" cy="981000"/>
                </a:xfrm>
              </p:grpSpPr>
              <p:sp>
                <p:nvSpPr>
                  <p:cNvPr id="1170" name="Google Shape;1170;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73"/>
                <p:cNvGrpSpPr/>
                <p:nvPr/>
              </p:nvGrpSpPr>
              <p:grpSpPr>
                <a:xfrm>
                  <a:off x="-2206074" y="3362400"/>
                  <a:ext cx="3257475" cy="981000"/>
                  <a:chOff x="-2209800" y="819150"/>
                  <a:chExt cx="3257475" cy="981000"/>
                </a:xfrm>
              </p:grpSpPr>
              <p:sp>
                <p:nvSpPr>
                  <p:cNvPr id="1173" name="Google Shape;1173;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75" name="Google Shape;1175;p73"/>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73"/>
          <p:cNvGrpSpPr/>
          <p:nvPr/>
        </p:nvGrpSpPr>
        <p:grpSpPr>
          <a:xfrm flipH="1" rot="-899857">
            <a:off x="209708" y="190062"/>
            <a:ext cx="1711973" cy="1846180"/>
            <a:chOff x="-2571136" y="421611"/>
            <a:chExt cx="3987600" cy="4300200"/>
          </a:xfrm>
        </p:grpSpPr>
        <p:sp>
          <p:nvSpPr>
            <p:cNvPr id="1177" name="Google Shape;1177;p73"/>
            <p:cNvSpPr/>
            <p:nvPr/>
          </p:nvSpPr>
          <p:spPr>
            <a:xfrm>
              <a:off x="-2571136" y="421611"/>
              <a:ext cx="3987600" cy="4300200"/>
            </a:xfrm>
            <a:prstGeom prst="roundRect">
              <a:avLst>
                <a:gd fmla="val 5368" name="adj"/>
              </a:avLst>
            </a:prstGeom>
            <a:solidFill>
              <a:srgbClr val="EA7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 name="Google Shape;1178;p73"/>
            <p:cNvGrpSpPr/>
            <p:nvPr/>
          </p:nvGrpSpPr>
          <p:grpSpPr>
            <a:xfrm>
              <a:off x="-2206074" y="809586"/>
              <a:ext cx="3257475" cy="3524250"/>
              <a:chOff x="-2206074" y="819150"/>
              <a:chExt cx="3257475" cy="3524250"/>
            </a:xfrm>
          </p:grpSpPr>
          <p:grpSp>
            <p:nvGrpSpPr>
              <p:cNvPr id="1179" name="Google Shape;1179;p73"/>
              <p:cNvGrpSpPr/>
              <p:nvPr/>
            </p:nvGrpSpPr>
            <p:grpSpPr>
              <a:xfrm>
                <a:off x="-2206074" y="819150"/>
                <a:ext cx="3257475" cy="981000"/>
                <a:chOff x="-2209800" y="819150"/>
                <a:chExt cx="3257475" cy="981000"/>
              </a:xfrm>
            </p:grpSpPr>
            <p:sp>
              <p:nvSpPr>
                <p:cNvPr id="1180" name="Google Shape;1180;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73"/>
              <p:cNvGrpSpPr/>
              <p:nvPr/>
            </p:nvGrpSpPr>
            <p:grpSpPr>
              <a:xfrm>
                <a:off x="-2206074" y="3362400"/>
                <a:ext cx="3257475" cy="981000"/>
                <a:chOff x="-2209800" y="819150"/>
                <a:chExt cx="3257475" cy="981000"/>
              </a:xfrm>
            </p:grpSpPr>
            <p:sp>
              <p:nvSpPr>
                <p:cNvPr id="1183" name="Google Shape;1183;p73"/>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3"/>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8" name="Shape 78"/>
        <p:cNvGrpSpPr/>
        <p:nvPr/>
      </p:nvGrpSpPr>
      <p:grpSpPr>
        <a:xfrm>
          <a:off x="0" y="0"/>
          <a:ext cx="0" cy="0"/>
          <a:chOff x="0" y="0"/>
          <a:chExt cx="0" cy="0"/>
        </a:xfrm>
      </p:grpSpPr>
      <p:sp>
        <p:nvSpPr>
          <p:cNvPr id="79" name="Google Shape;79;p8"/>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5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80" name="Google Shape;80;p8"/>
          <p:cNvGrpSpPr/>
          <p:nvPr/>
        </p:nvGrpSpPr>
        <p:grpSpPr>
          <a:xfrm flipH="1" rot="10800000">
            <a:off x="7012442" y="10"/>
            <a:ext cx="2131500" cy="2226300"/>
            <a:chOff x="7012442" y="2917195"/>
            <a:chExt cx="2131500" cy="2226300"/>
          </a:xfrm>
        </p:grpSpPr>
        <p:sp>
          <p:nvSpPr>
            <p:cNvPr id="81" name="Google Shape;81;p8"/>
            <p:cNvSpPr/>
            <p:nvPr/>
          </p:nvSpPr>
          <p:spPr>
            <a:xfrm rot="900037">
              <a:off x="7222223" y="31072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8"/>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 name="Google Shape;83;p8"/>
          <p:cNvGrpSpPr/>
          <p:nvPr/>
        </p:nvGrpSpPr>
        <p:grpSpPr>
          <a:xfrm flipH="1" rot="10800000">
            <a:off x="47" y="2917210"/>
            <a:ext cx="2131500" cy="2226300"/>
            <a:chOff x="47" y="-5"/>
            <a:chExt cx="2131500" cy="2226300"/>
          </a:xfrm>
        </p:grpSpPr>
        <p:sp>
          <p:nvSpPr>
            <p:cNvPr id="84" name="Google Shape;84;p8"/>
            <p:cNvSpPr/>
            <p:nvPr/>
          </p:nvSpPr>
          <p:spPr>
            <a:xfrm flipH="1" rot="-900037">
              <a:off x="209828" y="190081"/>
              <a:ext cx="1711938" cy="1846129"/>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 name="Google Shape;85;p8"/>
            <p:cNvGrpSpPr/>
            <p:nvPr/>
          </p:nvGrpSpPr>
          <p:grpSpPr>
            <a:xfrm flipH="1" rot="-899857">
              <a:off x="366438" y="356630"/>
              <a:ext cx="1398513" cy="1513046"/>
              <a:chOff x="-2206074" y="819150"/>
              <a:chExt cx="3257475" cy="3524250"/>
            </a:xfrm>
          </p:grpSpPr>
          <p:sp>
            <p:nvSpPr>
              <p:cNvPr id="86" name="Google Shape;86;p8"/>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8"/>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8"/>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nd three columns 01">
  <p:cSld name="TITLE_AND_TWO_COLUMNS_2">
    <p:bg>
      <p:bgPr>
        <a:solidFill>
          <a:schemeClr val="lt1"/>
        </a:solidFill>
      </p:bgPr>
    </p:bg>
    <p:spTree>
      <p:nvGrpSpPr>
        <p:cNvPr id="1185" name="Shape 1185"/>
        <p:cNvGrpSpPr/>
        <p:nvPr/>
      </p:nvGrpSpPr>
      <p:grpSpPr>
        <a:xfrm>
          <a:off x="0" y="0"/>
          <a:ext cx="0" cy="0"/>
          <a:chOff x="0" y="0"/>
          <a:chExt cx="0" cy="0"/>
        </a:xfrm>
      </p:grpSpPr>
      <p:grpSp>
        <p:nvGrpSpPr>
          <p:cNvPr id="1186" name="Google Shape;1186;p74"/>
          <p:cNvGrpSpPr/>
          <p:nvPr/>
        </p:nvGrpSpPr>
        <p:grpSpPr>
          <a:xfrm flipH="1" rot="10800000">
            <a:off x="7012447" y="10"/>
            <a:ext cx="2131500" cy="2226300"/>
            <a:chOff x="7012442" y="2917195"/>
            <a:chExt cx="2131500" cy="2226300"/>
          </a:xfrm>
        </p:grpSpPr>
        <p:sp>
          <p:nvSpPr>
            <p:cNvPr id="1187" name="Google Shape;1187;p74"/>
            <p:cNvSpPr/>
            <p:nvPr/>
          </p:nvSpPr>
          <p:spPr>
            <a:xfrm rot="900037">
              <a:off x="7222223" y="31072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4"/>
            <p:cNvSpPr/>
            <p:nvPr/>
          </p:nvSpPr>
          <p:spPr>
            <a:xfrm rot="899198">
              <a:off x="7867772" y="38197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 name="Google Shape;1189;p74"/>
          <p:cNvGrpSpPr/>
          <p:nvPr/>
        </p:nvGrpSpPr>
        <p:grpSpPr>
          <a:xfrm rot="10800000">
            <a:off x="7012442" y="2917210"/>
            <a:ext cx="2131500" cy="2226300"/>
            <a:chOff x="47" y="-5"/>
            <a:chExt cx="2131500" cy="2226300"/>
          </a:xfrm>
        </p:grpSpPr>
        <p:sp>
          <p:nvSpPr>
            <p:cNvPr id="1190" name="Google Shape;1190;p74"/>
            <p:cNvSpPr/>
            <p:nvPr/>
          </p:nvSpPr>
          <p:spPr>
            <a:xfrm flipH="1" rot="-900037">
              <a:off x="209828" y="190081"/>
              <a:ext cx="1711938" cy="1846129"/>
            </a:xfrm>
            <a:prstGeom prst="roundRect">
              <a:avLst>
                <a:gd fmla="val 5368" name="adj"/>
              </a:avLst>
            </a:prstGeom>
            <a:solidFill>
              <a:srgbClr val="669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 name="Google Shape;1191;p74"/>
            <p:cNvGrpSpPr/>
            <p:nvPr/>
          </p:nvGrpSpPr>
          <p:grpSpPr>
            <a:xfrm flipH="1" rot="-899857">
              <a:off x="366438" y="356630"/>
              <a:ext cx="1398513" cy="1513046"/>
              <a:chOff x="-2206074" y="819150"/>
              <a:chExt cx="3257475" cy="3524250"/>
            </a:xfrm>
          </p:grpSpPr>
          <p:sp>
            <p:nvSpPr>
              <p:cNvPr id="1192" name="Google Shape;1192;p74"/>
              <p:cNvSpPr/>
              <p:nvPr/>
            </p:nvSpPr>
            <p:spPr>
              <a:xfrm>
                <a:off x="-2206074"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4"/>
              <p:cNvSpPr/>
              <p:nvPr/>
            </p:nvSpPr>
            <p:spPr>
              <a:xfrm>
                <a:off x="70401" y="336240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 name="Google Shape;1194;p74"/>
            <p:cNvSpPr/>
            <p:nvPr/>
          </p:nvSpPr>
          <p:spPr>
            <a:xfrm flipH="1" rot="-899198">
              <a:off x="855093" y="902537"/>
              <a:ext cx="421124" cy="421124"/>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 name="Google Shape;1195;p74"/>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lgn="l">
              <a:spcBef>
                <a:spcPts val="0"/>
              </a:spcBef>
              <a:spcAft>
                <a:spcPts val="0"/>
              </a:spcAft>
              <a:buClr>
                <a:srgbClr val="FFFFFF"/>
              </a:buClr>
              <a:buSzPts val="3200"/>
              <a:buNone/>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
        <p:nvSpPr>
          <p:cNvPr id="1196" name="Google Shape;1196;p74"/>
          <p:cNvSpPr txBox="1"/>
          <p:nvPr>
            <p:ph idx="1" type="subTitle"/>
          </p:nvPr>
        </p:nvSpPr>
        <p:spPr>
          <a:xfrm>
            <a:off x="713225" y="224420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97" name="Google Shape;1197;p74"/>
          <p:cNvSpPr txBox="1"/>
          <p:nvPr>
            <p:ph idx="2" type="subTitle"/>
          </p:nvPr>
        </p:nvSpPr>
        <p:spPr>
          <a:xfrm>
            <a:off x="713225" y="278115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198" name="Google Shape;1198;p74"/>
          <p:cNvSpPr txBox="1"/>
          <p:nvPr>
            <p:ph idx="3" type="subTitle"/>
          </p:nvPr>
        </p:nvSpPr>
        <p:spPr>
          <a:xfrm>
            <a:off x="713225" y="3555725"/>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199" name="Google Shape;1199;p74"/>
          <p:cNvSpPr txBox="1"/>
          <p:nvPr>
            <p:ph idx="4" type="subTitle"/>
          </p:nvPr>
        </p:nvSpPr>
        <p:spPr>
          <a:xfrm>
            <a:off x="713225" y="4016475"/>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
        <p:nvSpPr>
          <p:cNvPr id="1200" name="Google Shape;1200;p74"/>
          <p:cNvSpPr txBox="1"/>
          <p:nvPr>
            <p:ph idx="5" type="subTitle"/>
          </p:nvPr>
        </p:nvSpPr>
        <p:spPr>
          <a:xfrm>
            <a:off x="713225" y="1005950"/>
            <a:ext cx="2483400" cy="5163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DA00"/>
              </a:buClr>
              <a:buSzPts val="2100"/>
              <a:buFont typeface="Lilita One"/>
              <a:buNone/>
              <a:defRPr sz="2100">
                <a:solidFill>
                  <a:schemeClr val="dk1"/>
                </a:solidFill>
                <a:latin typeface="Lilita One"/>
                <a:ea typeface="Lilita One"/>
                <a:cs typeface="Lilita One"/>
                <a:sym typeface="Lilita One"/>
              </a:defRPr>
            </a:lvl1pPr>
            <a:lvl2pPr lvl="1"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2pPr>
            <a:lvl3pPr lvl="2"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3pPr>
            <a:lvl4pPr lvl="3"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4pPr>
            <a:lvl5pPr lvl="4"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5pPr>
            <a:lvl6pPr lvl="5"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6pPr>
            <a:lvl7pPr lvl="6"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7pPr>
            <a:lvl8pPr lvl="7"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8pPr>
            <a:lvl9pPr lvl="8" rtl="0" algn="ctr">
              <a:spcBef>
                <a:spcPts val="0"/>
              </a:spcBef>
              <a:spcAft>
                <a:spcPts val="0"/>
              </a:spcAft>
              <a:buClr>
                <a:srgbClr val="FFDA00"/>
              </a:buClr>
              <a:buSzPts val="2100"/>
              <a:buFont typeface="Lilita One"/>
              <a:buNone/>
              <a:defRPr sz="2100">
                <a:solidFill>
                  <a:srgbClr val="FFDA00"/>
                </a:solidFill>
                <a:latin typeface="Lilita One"/>
                <a:ea typeface="Lilita One"/>
                <a:cs typeface="Lilita One"/>
                <a:sym typeface="Lilita One"/>
              </a:defRPr>
            </a:lvl9pPr>
          </a:lstStyle>
          <a:p/>
        </p:txBody>
      </p:sp>
      <p:sp>
        <p:nvSpPr>
          <p:cNvPr id="1201" name="Google Shape;1201;p74"/>
          <p:cNvSpPr txBox="1"/>
          <p:nvPr>
            <p:ph idx="6" type="subTitle"/>
          </p:nvPr>
        </p:nvSpPr>
        <p:spPr>
          <a:xfrm>
            <a:off x="713225" y="1542900"/>
            <a:ext cx="3363600" cy="7746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FFFFFF"/>
              </a:buClr>
              <a:buSzPts val="1600"/>
              <a:buNone/>
              <a:defRPr>
                <a:solidFill>
                  <a:schemeClr val="accent1"/>
                </a:solidFill>
              </a:defRPr>
            </a:lvl1pPr>
            <a:lvl2pPr lvl="1" rtl="0" algn="ctr">
              <a:spcBef>
                <a:spcPts val="0"/>
              </a:spcBef>
              <a:spcAft>
                <a:spcPts val="0"/>
              </a:spcAft>
              <a:buClr>
                <a:srgbClr val="FFFFFF"/>
              </a:buClr>
              <a:buSzPts val="1600"/>
              <a:buNone/>
              <a:defRPr>
                <a:solidFill>
                  <a:srgbClr val="FFFFFF"/>
                </a:solidFill>
              </a:defRPr>
            </a:lvl2pPr>
            <a:lvl3pPr lvl="2" rtl="0" algn="ctr">
              <a:spcBef>
                <a:spcPts val="0"/>
              </a:spcBef>
              <a:spcAft>
                <a:spcPts val="0"/>
              </a:spcAft>
              <a:buClr>
                <a:srgbClr val="FFFFFF"/>
              </a:buClr>
              <a:buSzPts val="1600"/>
              <a:buNone/>
              <a:defRPr>
                <a:solidFill>
                  <a:srgbClr val="FFFFFF"/>
                </a:solidFill>
              </a:defRPr>
            </a:lvl3pPr>
            <a:lvl4pPr lvl="3" rtl="0" algn="ctr">
              <a:spcBef>
                <a:spcPts val="0"/>
              </a:spcBef>
              <a:spcAft>
                <a:spcPts val="0"/>
              </a:spcAft>
              <a:buClr>
                <a:srgbClr val="FFFFFF"/>
              </a:buClr>
              <a:buSzPts val="1600"/>
              <a:buNone/>
              <a:defRPr>
                <a:solidFill>
                  <a:srgbClr val="FFFFFF"/>
                </a:solidFill>
              </a:defRPr>
            </a:lvl4pPr>
            <a:lvl5pPr lvl="4" rtl="0" algn="ctr">
              <a:spcBef>
                <a:spcPts val="0"/>
              </a:spcBef>
              <a:spcAft>
                <a:spcPts val="0"/>
              </a:spcAft>
              <a:buClr>
                <a:srgbClr val="FFFFFF"/>
              </a:buClr>
              <a:buSzPts val="1600"/>
              <a:buNone/>
              <a:defRPr>
                <a:solidFill>
                  <a:srgbClr val="FFFFFF"/>
                </a:solidFill>
              </a:defRPr>
            </a:lvl5pPr>
            <a:lvl6pPr lvl="5" rtl="0" algn="ctr">
              <a:spcBef>
                <a:spcPts val="0"/>
              </a:spcBef>
              <a:spcAft>
                <a:spcPts val="0"/>
              </a:spcAft>
              <a:buClr>
                <a:srgbClr val="FFFFFF"/>
              </a:buClr>
              <a:buSzPts val="1600"/>
              <a:buNone/>
              <a:defRPr>
                <a:solidFill>
                  <a:srgbClr val="FFFFFF"/>
                </a:solidFill>
              </a:defRPr>
            </a:lvl6pPr>
            <a:lvl7pPr lvl="6" rtl="0" algn="ctr">
              <a:spcBef>
                <a:spcPts val="0"/>
              </a:spcBef>
              <a:spcAft>
                <a:spcPts val="0"/>
              </a:spcAft>
              <a:buClr>
                <a:srgbClr val="FFFFFF"/>
              </a:buClr>
              <a:buSzPts val="1600"/>
              <a:buNone/>
              <a:defRPr>
                <a:solidFill>
                  <a:srgbClr val="FFFFFF"/>
                </a:solidFill>
              </a:defRPr>
            </a:lvl7pPr>
            <a:lvl8pPr lvl="7" rtl="0" algn="ctr">
              <a:spcBef>
                <a:spcPts val="0"/>
              </a:spcBef>
              <a:spcAft>
                <a:spcPts val="0"/>
              </a:spcAft>
              <a:buClr>
                <a:srgbClr val="FFFFFF"/>
              </a:buClr>
              <a:buSzPts val="1600"/>
              <a:buNone/>
              <a:defRPr>
                <a:solidFill>
                  <a:srgbClr val="FFFFFF"/>
                </a:solidFill>
              </a:defRPr>
            </a:lvl8pPr>
            <a:lvl9pPr lvl="8" rtl="0" algn="ctr">
              <a:spcBef>
                <a:spcPts val="0"/>
              </a:spcBef>
              <a:spcAft>
                <a:spcPts val="0"/>
              </a:spcAft>
              <a:buClr>
                <a:srgbClr val="FFFFFF"/>
              </a:buClr>
              <a:buSzPts val="1600"/>
              <a:buNone/>
              <a:defRPr>
                <a:solidFill>
                  <a:srgbClr val="FFFFFF"/>
                </a:solidFil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AND_BODY_3">
    <p:bg>
      <p:bgPr>
        <a:solidFill>
          <a:schemeClr val="dk2"/>
        </a:solidFill>
      </p:bgPr>
    </p:bg>
    <p:spTree>
      <p:nvGrpSpPr>
        <p:cNvPr id="1202" name="Shape 1202"/>
        <p:cNvGrpSpPr/>
        <p:nvPr/>
      </p:nvGrpSpPr>
      <p:grpSpPr>
        <a:xfrm>
          <a:off x="0" y="0"/>
          <a:ext cx="0" cy="0"/>
          <a:chOff x="0" y="0"/>
          <a:chExt cx="0" cy="0"/>
        </a:xfrm>
      </p:grpSpPr>
      <p:grpSp>
        <p:nvGrpSpPr>
          <p:cNvPr id="1203" name="Google Shape;1203;p75"/>
          <p:cNvGrpSpPr/>
          <p:nvPr/>
        </p:nvGrpSpPr>
        <p:grpSpPr>
          <a:xfrm rot="899857">
            <a:off x="7222308" y="190062"/>
            <a:ext cx="1711973" cy="1846180"/>
            <a:chOff x="-3361711" y="308336"/>
            <a:chExt cx="3987600" cy="4300200"/>
          </a:xfrm>
        </p:grpSpPr>
        <p:grpSp>
          <p:nvGrpSpPr>
            <p:cNvPr id="1204" name="Google Shape;1204;p75"/>
            <p:cNvGrpSpPr/>
            <p:nvPr/>
          </p:nvGrpSpPr>
          <p:grpSpPr>
            <a:xfrm>
              <a:off x="-3361711" y="308336"/>
              <a:ext cx="3987600" cy="4300200"/>
              <a:chOff x="-2571136" y="421611"/>
              <a:chExt cx="3987600" cy="4300200"/>
            </a:xfrm>
          </p:grpSpPr>
          <p:sp>
            <p:nvSpPr>
              <p:cNvPr id="1205" name="Google Shape;1205;p7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 name="Google Shape;1206;p75"/>
              <p:cNvGrpSpPr/>
              <p:nvPr/>
            </p:nvGrpSpPr>
            <p:grpSpPr>
              <a:xfrm>
                <a:off x="-2206074" y="809586"/>
                <a:ext cx="3257475" cy="3524250"/>
                <a:chOff x="-2206074" y="819150"/>
                <a:chExt cx="3257475" cy="3524250"/>
              </a:xfrm>
            </p:grpSpPr>
            <p:grpSp>
              <p:nvGrpSpPr>
                <p:cNvPr id="1207" name="Google Shape;1207;p75"/>
                <p:cNvGrpSpPr/>
                <p:nvPr/>
              </p:nvGrpSpPr>
              <p:grpSpPr>
                <a:xfrm>
                  <a:off x="-2206074" y="819150"/>
                  <a:ext cx="3257475" cy="981000"/>
                  <a:chOff x="-2209800" y="819150"/>
                  <a:chExt cx="3257475" cy="981000"/>
                </a:xfrm>
              </p:grpSpPr>
              <p:sp>
                <p:nvSpPr>
                  <p:cNvPr id="1208" name="Google Shape;1208;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75"/>
                <p:cNvGrpSpPr/>
                <p:nvPr/>
              </p:nvGrpSpPr>
              <p:grpSpPr>
                <a:xfrm>
                  <a:off x="-2206074" y="3362400"/>
                  <a:ext cx="3257475" cy="981000"/>
                  <a:chOff x="-2209800" y="819150"/>
                  <a:chExt cx="3257475" cy="981000"/>
                </a:xfrm>
              </p:grpSpPr>
              <p:sp>
                <p:nvSpPr>
                  <p:cNvPr id="1211" name="Google Shape;1211;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13" name="Google Shape;1213;p75"/>
            <p:cNvSpPr/>
            <p:nvPr/>
          </p:nvSpPr>
          <p:spPr>
            <a:xfrm>
              <a:off x="-1858399" y="1967936"/>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75"/>
          <p:cNvGrpSpPr/>
          <p:nvPr/>
        </p:nvGrpSpPr>
        <p:grpSpPr>
          <a:xfrm flipH="1" rot="-899857">
            <a:off x="209708" y="3107262"/>
            <a:ext cx="1711973" cy="1846180"/>
            <a:chOff x="-2571136" y="421611"/>
            <a:chExt cx="3987600" cy="4300200"/>
          </a:xfrm>
        </p:grpSpPr>
        <p:sp>
          <p:nvSpPr>
            <p:cNvPr id="1215" name="Google Shape;1215;p75"/>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 name="Google Shape;1216;p75"/>
            <p:cNvGrpSpPr/>
            <p:nvPr/>
          </p:nvGrpSpPr>
          <p:grpSpPr>
            <a:xfrm>
              <a:off x="-2206074" y="809586"/>
              <a:ext cx="3257475" cy="3524250"/>
              <a:chOff x="-2206074" y="819150"/>
              <a:chExt cx="3257475" cy="3524250"/>
            </a:xfrm>
          </p:grpSpPr>
          <p:grpSp>
            <p:nvGrpSpPr>
              <p:cNvPr id="1217" name="Google Shape;1217;p75"/>
              <p:cNvGrpSpPr/>
              <p:nvPr/>
            </p:nvGrpSpPr>
            <p:grpSpPr>
              <a:xfrm>
                <a:off x="-2206074" y="819150"/>
                <a:ext cx="3257475" cy="981000"/>
                <a:chOff x="-2209800" y="819150"/>
                <a:chExt cx="3257475" cy="981000"/>
              </a:xfrm>
            </p:grpSpPr>
            <p:sp>
              <p:nvSpPr>
                <p:cNvPr id="1218" name="Google Shape;1218;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 name="Google Shape;1220;p75"/>
              <p:cNvGrpSpPr/>
              <p:nvPr/>
            </p:nvGrpSpPr>
            <p:grpSpPr>
              <a:xfrm>
                <a:off x="-2206074" y="3362400"/>
                <a:ext cx="3257475" cy="981000"/>
                <a:chOff x="-2209800" y="819150"/>
                <a:chExt cx="3257475" cy="981000"/>
              </a:xfrm>
            </p:grpSpPr>
            <p:sp>
              <p:nvSpPr>
                <p:cNvPr id="1221" name="Google Shape;1221;p75"/>
                <p:cNvSpPr/>
                <p:nvPr/>
              </p:nvSpPr>
              <p:spPr>
                <a:xfrm>
                  <a:off x="-2209800"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5"/>
                <p:cNvSpPr/>
                <p:nvPr/>
              </p:nvSpPr>
              <p:spPr>
                <a:xfrm>
                  <a:off x="66675" y="819150"/>
                  <a:ext cx="981000" cy="981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23" name="Google Shape;1223;p75"/>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1"/>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AND_BODY_3_1">
    <p:bg>
      <p:bgPr>
        <a:solidFill>
          <a:schemeClr val="lt2"/>
        </a:solidFill>
      </p:bgPr>
    </p:bg>
    <p:spTree>
      <p:nvGrpSpPr>
        <p:cNvPr id="1224" name="Shape 1224"/>
        <p:cNvGrpSpPr/>
        <p:nvPr/>
      </p:nvGrpSpPr>
      <p:grpSpPr>
        <a:xfrm>
          <a:off x="0" y="0"/>
          <a:ext cx="0" cy="0"/>
          <a:chOff x="0" y="0"/>
          <a:chExt cx="0" cy="0"/>
        </a:xfrm>
      </p:grpSpPr>
      <p:grpSp>
        <p:nvGrpSpPr>
          <p:cNvPr id="1225" name="Google Shape;1225;p76"/>
          <p:cNvGrpSpPr/>
          <p:nvPr/>
        </p:nvGrpSpPr>
        <p:grpSpPr>
          <a:xfrm rot="899857">
            <a:off x="7222308" y="190062"/>
            <a:ext cx="1711973" cy="1846180"/>
            <a:chOff x="-3361711" y="308336"/>
            <a:chExt cx="3987600" cy="4300200"/>
          </a:xfrm>
        </p:grpSpPr>
        <p:grpSp>
          <p:nvGrpSpPr>
            <p:cNvPr id="1226" name="Google Shape;1226;p76"/>
            <p:cNvGrpSpPr/>
            <p:nvPr/>
          </p:nvGrpSpPr>
          <p:grpSpPr>
            <a:xfrm>
              <a:off x="-3361711" y="308336"/>
              <a:ext cx="3987600" cy="4300200"/>
              <a:chOff x="-2571136" y="421611"/>
              <a:chExt cx="3987600" cy="4300200"/>
            </a:xfrm>
          </p:grpSpPr>
          <p:sp>
            <p:nvSpPr>
              <p:cNvPr id="1227" name="Google Shape;1227;p76"/>
              <p:cNvSpPr/>
              <p:nvPr/>
            </p:nvSpPr>
            <p:spPr>
              <a:xfrm>
                <a:off x="-2571136" y="421611"/>
                <a:ext cx="3987600" cy="4300200"/>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 name="Google Shape;1228;p76"/>
              <p:cNvGrpSpPr/>
              <p:nvPr/>
            </p:nvGrpSpPr>
            <p:grpSpPr>
              <a:xfrm>
                <a:off x="-2206074" y="809586"/>
                <a:ext cx="3257475" cy="3524250"/>
                <a:chOff x="-2206074" y="819150"/>
                <a:chExt cx="3257475" cy="3524250"/>
              </a:xfrm>
            </p:grpSpPr>
            <p:grpSp>
              <p:nvGrpSpPr>
                <p:cNvPr id="1229" name="Google Shape;1229;p76"/>
                <p:cNvGrpSpPr/>
                <p:nvPr/>
              </p:nvGrpSpPr>
              <p:grpSpPr>
                <a:xfrm>
                  <a:off x="-2206074" y="819150"/>
                  <a:ext cx="3257475" cy="981000"/>
                  <a:chOff x="-2209800" y="819150"/>
                  <a:chExt cx="3257475" cy="981000"/>
                </a:xfrm>
              </p:grpSpPr>
              <p:sp>
                <p:nvSpPr>
                  <p:cNvPr id="1230" name="Google Shape;1230;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76"/>
                <p:cNvGrpSpPr/>
                <p:nvPr/>
              </p:nvGrpSpPr>
              <p:grpSpPr>
                <a:xfrm>
                  <a:off x="-2206074" y="3362400"/>
                  <a:ext cx="3257475" cy="981000"/>
                  <a:chOff x="-2209800" y="819150"/>
                  <a:chExt cx="3257475" cy="981000"/>
                </a:xfrm>
              </p:grpSpPr>
              <p:sp>
                <p:nvSpPr>
                  <p:cNvPr id="1233" name="Google Shape;1233;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35" name="Google Shape;1235;p76"/>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76"/>
          <p:cNvGrpSpPr/>
          <p:nvPr/>
        </p:nvGrpSpPr>
        <p:grpSpPr>
          <a:xfrm flipH="1" rot="-899857">
            <a:off x="209708" y="190062"/>
            <a:ext cx="1711973" cy="1846180"/>
            <a:chOff x="-2571136" y="421611"/>
            <a:chExt cx="3987600" cy="4300200"/>
          </a:xfrm>
        </p:grpSpPr>
        <p:sp>
          <p:nvSpPr>
            <p:cNvPr id="1237" name="Google Shape;1237;p76"/>
            <p:cNvSpPr/>
            <p:nvPr/>
          </p:nvSpPr>
          <p:spPr>
            <a:xfrm>
              <a:off x="-2571136" y="421611"/>
              <a:ext cx="3987600" cy="4300200"/>
            </a:xfrm>
            <a:prstGeom prst="roundRect">
              <a:avLst>
                <a:gd fmla="val 5368" name="adj"/>
              </a:avLst>
            </a:prstGeom>
            <a:solidFill>
              <a:srgbClr val="C8B4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76"/>
            <p:cNvGrpSpPr/>
            <p:nvPr/>
          </p:nvGrpSpPr>
          <p:grpSpPr>
            <a:xfrm>
              <a:off x="-2206074" y="809586"/>
              <a:ext cx="3257475" cy="3524250"/>
              <a:chOff x="-2206074" y="819150"/>
              <a:chExt cx="3257475" cy="3524250"/>
            </a:xfrm>
          </p:grpSpPr>
          <p:grpSp>
            <p:nvGrpSpPr>
              <p:cNvPr id="1239" name="Google Shape;1239;p76"/>
              <p:cNvGrpSpPr/>
              <p:nvPr/>
            </p:nvGrpSpPr>
            <p:grpSpPr>
              <a:xfrm>
                <a:off x="-2206074" y="819150"/>
                <a:ext cx="3257475" cy="981000"/>
                <a:chOff x="-2209800" y="819150"/>
                <a:chExt cx="3257475" cy="981000"/>
              </a:xfrm>
            </p:grpSpPr>
            <p:sp>
              <p:nvSpPr>
                <p:cNvPr id="1240" name="Google Shape;1240;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 name="Google Shape;1242;p76"/>
              <p:cNvGrpSpPr/>
              <p:nvPr/>
            </p:nvGrpSpPr>
            <p:grpSpPr>
              <a:xfrm>
                <a:off x="-2206074" y="3362400"/>
                <a:ext cx="3257475" cy="981000"/>
                <a:chOff x="-2209800" y="819150"/>
                <a:chExt cx="3257475" cy="981000"/>
              </a:xfrm>
            </p:grpSpPr>
            <p:sp>
              <p:nvSpPr>
                <p:cNvPr id="1243" name="Google Shape;1243;p76"/>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6"/>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45" name="Google Shape;1245;p76"/>
          <p:cNvSpPr txBox="1"/>
          <p:nvPr>
            <p:ph type="title"/>
          </p:nvPr>
        </p:nvSpPr>
        <p:spPr>
          <a:xfrm>
            <a:off x="720000" y="540000"/>
            <a:ext cx="7704000" cy="4572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FFFFFF"/>
              </a:buClr>
              <a:buSzPts val="3200"/>
              <a:buNone/>
              <a:defRPr>
                <a:solidFill>
                  <a:schemeClr val="accent4"/>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
    <p:bg>
      <p:bgPr>
        <a:solidFill>
          <a:schemeClr val="dk2"/>
        </a:solidFill>
      </p:bgPr>
    </p:bg>
    <p:spTree>
      <p:nvGrpSpPr>
        <p:cNvPr id="1246" name="Shape 1246"/>
        <p:cNvGrpSpPr/>
        <p:nvPr/>
      </p:nvGrpSpPr>
      <p:grpSpPr>
        <a:xfrm>
          <a:off x="0" y="0"/>
          <a:ext cx="0" cy="0"/>
          <a:chOff x="0" y="0"/>
          <a:chExt cx="0" cy="0"/>
        </a:xfrm>
      </p:grpSpPr>
      <p:grpSp>
        <p:nvGrpSpPr>
          <p:cNvPr id="1247" name="Google Shape;1247;p77"/>
          <p:cNvGrpSpPr/>
          <p:nvPr/>
        </p:nvGrpSpPr>
        <p:grpSpPr>
          <a:xfrm flipH="1" rot="-899857">
            <a:off x="209708" y="1648662"/>
            <a:ext cx="1711973" cy="1846180"/>
            <a:chOff x="-3361711" y="308336"/>
            <a:chExt cx="3987600" cy="4300200"/>
          </a:xfrm>
        </p:grpSpPr>
        <p:grpSp>
          <p:nvGrpSpPr>
            <p:cNvPr id="1248" name="Google Shape;1248;p77"/>
            <p:cNvGrpSpPr/>
            <p:nvPr/>
          </p:nvGrpSpPr>
          <p:grpSpPr>
            <a:xfrm>
              <a:off x="-3361711" y="308336"/>
              <a:ext cx="3987600" cy="4300200"/>
              <a:chOff x="-2571136" y="421611"/>
              <a:chExt cx="3987600" cy="4300200"/>
            </a:xfrm>
          </p:grpSpPr>
          <p:sp>
            <p:nvSpPr>
              <p:cNvPr id="1249" name="Google Shape;1249;p7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 name="Google Shape;1250;p77"/>
              <p:cNvGrpSpPr/>
              <p:nvPr/>
            </p:nvGrpSpPr>
            <p:grpSpPr>
              <a:xfrm>
                <a:off x="-2206074" y="809586"/>
                <a:ext cx="3257475" cy="3524250"/>
                <a:chOff x="-2206074" y="819150"/>
                <a:chExt cx="3257475" cy="3524250"/>
              </a:xfrm>
            </p:grpSpPr>
            <p:grpSp>
              <p:nvGrpSpPr>
                <p:cNvPr id="1251" name="Google Shape;1251;p77"/>
                <p:cNvGrpSpPr/>
                <p:nvPr/>
              </p:nvGrpSpPr>
              <p:grpSpPr>
                <a:xfrm>
                  <a:off x="-2206074" y="819150"/>
                  <a:ext cx="3257475" cy="981000"/>
                  <a:chOff x="-2209800" y="819150"/>
                  <a:chExt cx="3257475" cy="981000"/>
                </a:xfrm>
              </p:grpSpPr>
              <p:sp>
                <p:nvSpPr>
                  <p:cNvPr id="1252" name="Google Shape;1252;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77"/>
                <p:cNvGrpSpPr/>
                <p:nvPr/>
              </p:nvGrpSpPr>
              <p:grpSpPr>
                <a:xfrm>
                  <a:off x="-2206074" y="3362400"/>
                  <a:ext cx="3257475" cy="981000"/>
                  <a:chOff x="-2209800" y="819150"/>
                  <a:chExt cx="3257475" cy="981000"/>
                </a:xfrm>
              </p:grpSpPr>
              <p:sp>
                <p:nvSpPr>
                  <p:cNvPr id="1255" name="Google Shape;1255;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57" name="Google Shape;1257;p77"/>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77"/>
          <p:cNvGrpSpPr/>
          <p:nvPr/>
        </p:nvGrpSpPr>
        <p:grpSpPr>
          <a:xfrm rot="899857">
            <a:off x="7222308" y="1648662"/>
            <a:ext cx="1711973" cy="1846180"/>
            <a:chOff x="-2571136" y="421611"/>
            <a:chExt cx="3987600" cy="4300200"/>
          </a:xfrm>
        </p:grpSpPr>
        <p:sp>
          <p:nvSpPr>
            <p:cNvPr id="1259" name="Google Shape;1259;p77"/>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 name="Google Shape;1260;p77"/>
            <p:cNvGrpSpPr/>
            <p:nvPr/>
          </p:nvGrpSpPr>
          <p:grpSpPr>
            <a:xfrm>
              <a:off x="-2206074" y="809586"/>
              <a:ext cx="3257475" cy="3524250"/>
              <a:chOff x="-2206074" y="819150"/>
              <a:chExt cx="3257475" cy="3524250"/>
            </a:xfrm>
          </p:grpSpPr>
          <p:grpSp>
            <p:nvGrpSpPr>
              <p:cNvPr id="1261" name="Google Shape;1261;p77"/>
              <p:cNvGrpSpPr/>
              <p:nvPr/>
            </p:nvGrpSpPr>
            <p:grpSpPr>
              <a:xfrm>
                <a:off x="-2206074" y="819150"/>
                <a:ext cx="3257475" cy="981000"/>
                <a:chOff x="-2209800" y="819150"/>
                <a:chExt cx="3257475" cy="981000"/>
              </a:xfrm>
            </p:grpSpPr>
            <p:sp>
              <p:nvSpPr>
                <p:cNvPr id="1262" name="Google Shape;1262;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77"/>
              <p:cNvGrpSpPr/>
              <p:nvPr/>
            </p:nvGrpSpPr>
            <p:grpSpPr>
              <a:xfrm>
                <a:off x="-2206074" y="3362400"/>
                <a:ext cx="3257475" cy="981000"/>
                <a:chOff x="-2209800" y="819150"/>
                <a:chExt cx="3257475" cy="981000"/>
              </a:xfrm>
            </p:grpSpPr>
            <p:sp>
              <p:nvSpPr>
                <p:cNvPr id="1265" name="Google Shape;1265;p77"/>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7"/>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TITLE_AND_DESCRIPTION_1_1">
    <p:bg>
      <p:bgPr>
        <a:solidFill>
          <a:schemeClr val="lt1"/>
        </a:solidFill>
      </p:bgPr>
    </p:bg>
    <p:spTree>
      <p:nvGrpSpPr>
        <p:cNvPr id="1267" name="Shape 1267"/>
        <p:cNvGrpSpPr/>
        <p:nvPr/>
      </p:nvGrpSpPr>
      <p:grpSpPr>
        <a:xfrm>
          <a:off x="0" y="0"/>
          <a:ext cx="0" cy="0"/>
          <a:chOff x="0" y="0"/>
          <a:chExt cx="0" cy="0"/>
        </a:xfrm>
      </p:grpSpPr>
      <p:grpSp>
        <p:nvGrpSpPr>
          <p:cNvPr id="1268" name="Google Shape;1268;p78"/>
          <p:cNvGrpSpPr/>
          <p:nvPr/>
        </p:nvGrpSpPr>
        <p:grpSpPr>
          <a:xfrm rot="899857">
            <a:off x="7222308" y="1648662"/>
            <a:ext cx="1711973" cy="1846180"/>
            <a:chOff x="-3361711" y="308336"/>
            <a:chExt cx="3987600" cy="4300200"/>
          </a:xfrm>
        </p:grpSpPr>
        <p:grpSp>
          <p:nvGrpSpPr>
            <p:cNvPr id="1269" name="Google Shape;1269;p78"/>
            <p:cNvGrpSpPr/>
            <p:nvPr/>
          </p:nvGrpSpPr>
          <p:grpSpPr>
            <a:xfrm>
              <a:off x="-3361711" y="308336"/>
              <a:ext cx="3987600" cy="4300200"/>
              <a:chOff x="-2571136" y="421611"/>
              <a:chExt cx="3987600" cy="4300200"/>
            </a:xfrm>
          </p:grpSpPr>
          <p:sp>
            <p:nvSpPr>
              <p:cNvPr id="1270" name="Google Shape;1270;p78"/>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 name="Google Shape;1271;p78"/>
              <p:cNvGrpSpPr/>
              <p:nvPr/>
            </p:nvGrpSpPr>
            <p:grpSpPr>
              <a:xfrm>
                <a:off x="-2206074" y="809586"/>
                <a:ext cx="3257475" cy="3524250"/>
                <a:chOff x="-2206074" y="819150"/>
                <a:chExt cx="3257475" cy="3524250"/>
              </a:xfrm>
            </p:grpSpPr>
            <p:grpSp>
              <p:nvGrpSpPr>
                <p:cNvPr id="1272" name="Google Shape;1272;p78"/>
                <p:cNvGrpSpPr/>
                <p:nvPr/>
              </p:nvGrpSpPr>
              <p:grpSpPr>
                <a:xfrm>
                  <a:off x="-2206074" y="819150"/>
                  <a:ext cx="3257475" cy="981000"/>
                  <a:chOff x="-2209800" y="819150"/>
                  <a:chExt cx="3257475" cy="981000"/>
                </a:xfrm>
              </p:grpSpPr>
              <p:sp>
                <p:nvSpPr>
                  <p:cNvPr id="1273" name="Google Shape;1273;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 name="Google Shape;1275;p78"/>
                <p:cNvGrpSpPr/>
                <p:nvPr/>
              </p:nvGrpSpPr>
              <p:grpSpPr>
                <a:xfrm>
                  <a:off x="-2206074" y="3362400"/>
                  <a:ext cx="3257475" cy="981000"/>
                  <a:chOff x="-2209800" y="819150"/>
                  <a:chExt cx="3257475" cy="981000"/>
                </a:xfrm>
              </p:grpSpPr>
              <p:sp>
                <p:nvSpPr>
                  <p:cNvPr id="1276" name="Google Shape;1276;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78" name="Google Shape;1278;p78"/>
            <p:cNvSpPr/>
            <p:nvPr/>
          </p:nvSpPr>
          <p:spPr>
            <a:xfrm>
              <a:off x="-1858399" y="1967936"/>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 name="Google Shape;1279;p78"/>
          <p:cNvGrpSpPr/>
          <p:nvPr/>
        </p:nvGrpSpPr>
        <p:grpSpPr>
          <a:xfrm flipH="1" rot="-899857">
            <a:off x="209708" y="1648662"/>
            <a:ext cx="1711973" cy="1846180"/>
            <a:chOff x="-2571136" y="421611"/>
            <a:chExt cx="3987600" cy="4300200"/>
          </a:xfrm>
        </p:grpSpPr>
        <p:sp>
          <p:nvSpPr>
            <p:cNvPr id="1280" name="Google Shape;1280;p78"/>
            <p:cNvSpPr/>
            <p:nvPr/>
          </p:nvSpPr>
          <p:spPr>
            <a:xfrm>
              <a:off x="-2571136" y="421611"/>
              <a:ext cx="3987600" cy="4300200"/>
            </a:xfrm>
            <a:prstGeom prst="roundRect">
              <a:avLst>
                <a:gd fmla="val 5368" name="adj"/>
              </a:avLst>
            </a:prstGeom>
            <a:solidFill>
              <a:srgbClr val="5F8F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 name="Google Shape;1281;p78"/>
            <p:cNvGrpSpPr/>
            <p:nvPr/>
          </p:nvGrpSpPr>
          <p:grpSpPr>
            <a:xfrm>
              <a:off x="-2206074" y="809586"/>
              <a:ext cx="3257475" cy="3524250"/>
              <a:chOff x="-2206074" y="819150"/>
              <a:chExt cx="3257475" cy="3524250"/>
            </a:xfrm>
          </p:grpSpPr>
          <p:grpSp>
            <p:nvGrpSpPr>
              <p:cNvPr id="1282" name="Google Shape;1282;p78"/>
              <p:cNvGrpSpPr/>
              <p:nvPr/>
            </p:nvGrpSpPr>
            <p:grpSpPr>
              <a:xfrm>
                <a:off x="-2206074" y="819150"/>
                <a:ext cx="3257475" cy="981000"/>
                <a:chOff x="-2209800" y="819150"/>
                <a:chExt cx="3257475" cy="981000"/>
              </a:xfrm>
            </p:grpSpPr>
            <p:sp>
              <p:nvSpPr>
                <p:cNvPr id="1283" name="Google Shape;1283;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78"/>
              <p:cNvGrpSpPr/>
              <p:nvPr/>
            </p:nvGrpSpPr>
            <p:grpSpPr>
              <a:xfrm>
                <a:off x="-2206074" y="3362400"/>
                <a:ext cx="3257475" cy="981000"/>
                <a:chOff x="-2209800" y="819150"/>
                <a:chExt cx="3257475" cy="981000"/>
              </a:xfrm>
            </p:grpSpPr>
            <p:sp>
              <p:nvSpPr>
                <p:cNvPr id="1286" name="Google Shape;1286;p78"/>
                <p:cNvSpPr/>
                <p:nvPr/>
              </p:nvSpPr>
              <p:spPr>
                <a:xfrm>
                  <a:off x="-2209800"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8"/>
                <p:cNvSpPr/>
                <p:nvPr/>
              </p:nvSpPr>
              <p:spPr>
                <a:xfrm>
                  <a:off x="66675" y="819150"/>
                  <a:ext cx="981000" cy="9810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1">
    <p:bg>
      <p:bgPr>
        <a:solidFill>
          <a:schemeClr val="lt2"/>
        </a:solidFill>
      </p:bgPr>
    </p:bg>
    <p:spTree>
      <p:nvGrpSpPr>
        <p:cNvPr id="1288" name="Shape 1288"/>
        <p:cNvGrpSpPr/>
        <p:nvPr/>
      </p:nvGrpSpPr>
      <p:grpSpPr>
        <a:xfrm>
          <a:off x="0" y="0"/>
          <a:ext cx="0" cy="0"/>
          <a:chOff x="0" y="0"/>
          <a:chExt cx="0" cy="0"/>
        </a:xfrm>
      </p:grpSpPr>
      <p:grpSp>
        <p:nvGrpSpPr>
          <p:cNvPr id="1289" name="Google Shape;1289;p79"/>
          <p:cNvGrpSpPr/>
          <p:nvPr/>
        </p:nvGrpSpPr>
        <p:grpSpPr>
          <a:xfrm rot="899857">
            <a:off x="7222308" y="1648662"/>
            <a:ext cx="1711973" cy="1846180"/>
            <a:chOff x="-3361711" y="308336"/>
            <a:chExt cx="3987600" cy="4300200"/>
          </a:xfrm>
        </p:grpSpPr>
        <p:grpSp>
          <p:nvGrpSpPr>
            <p:cNvPr id="1290" name="Google Shape;1290;p79"/>
            <p:cNvGrpSpPr/>
            <p:nvPr/>
          </p:nvGrpSpPr>
          <p:grpSpPr>
            <a:xfrm>
              <a:off x="-3361711" y="308336"/>
              <a:ext cx="3987600" cy="4300200"/>
              <a:chOff x="-2571136" y="421611"/>
              <a:chExt cx="3987600" cy="4300200"/>
            </a:xfrm>
          </p:grpSpPr>
          <p:sp>
            <p:nvSpPr>
              <p:cNvPr id="1291" name="Google Shape;1291;p79"/>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 name="Google Shape;1292;p79"/>
              <p:cNvGrpSpPr/>
              <p:nvPr/>
            </p:nvGrpSpPr>
            <p:grpSpPr>
              <a:xfrm>
                <a:off x="-2206074" y="809586"/>
                <a:ext cx="3257475" cy="3524250"/>
                <a:chOff x="-2206074" y="819150"/>
                <a:chExt cx="3257475" cy="3524250"/>
              </a:xfrm>
            </p:grpSpPr>
            <p:grpSp>
              <p:nvGrpSpPr>
                <p:cNvPr id="1293" name="Google Shape;1293;p79"/>
                <p:cNvGrpSpPr/>
                <p:nvPr/>
              </p:nvGrpSpPr>
              <p:grpSpPr>
                <a:xfrm>
                  <a:off x="-2206074" y="819150"/>
                  <a:ext cx="3257475" cy="981000"/>
                  <a:chOff x="-2209800" y="819150"/>
                  <a:chExt cx="3257475" cy="981000"/>
                </a:xfrm>
              </p:grpSpPr>
              <p:sp>
                <p:nvSpPr>
                  <p:cNvPr id="1294" name="Google Shape;1294;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79"/>
                <p:cNvGrpSpPr/>
                <p:nvPr/>
              </p:nvGrpSpPr>
              <p:grpSpPr>
                <a:xfrm>
                  <a:off x="-2206074" y="3362400"/>
                  <a:ext cx="3257475" cy="981000"/>
                  <a:chOff x="-2209800" y="819150"/>
                  <a:chExt cx="3257475" cy="981000"/>
                </a:xfrm>
              </p:grpSpPr>
              <p:sp>
                <p:nvSpPr>
                  <p:cNvPr id="1297" name="Google Shape;1297;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99" name="Google Shape;1299;p79"/>
            <p:cNvSpPr/>
            <p:nvPr/>
          </p:nvSpPr>
          <p:spPr>
            <a:xfrm>
              <a:off x="-1858399" y="1967936"/>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79"/>
          <p:cNvGrpSpPr/>
          <p:nvPr/>
        </p:nvGrpSpPr>
        <p:grpSpPr>
          <a:xfrm flipH="1" rot="-899857">
            <a:off x="209708" y="1648662"/>
            <a:ext cx="1711973" cy="1846180"/>
            <a:chOff x="-2571136" y="421611"/>
            <a:chExt cx="3987600" cy="4300200"/>
          </a:xfrm>
        </p:grpSpPr>
        <p:sp>
          <p:nvSpPr>
            <p:cNvPr id="1301" name="Google Shape;1301;p79"/>
            <p:cNvSpPr/>
            <p:nvPr/>
          </p:nvSpPr>
          <p:spPr>
            <a:xfrm>
              <a:off x="-2571136" y="421611"/>
              <a:ext cx="3987600" cy="4300200"/>
            </a:xfrm>
            <a:prstGeom prst="roundRect">
              <a:avLst>
                <a:gd fmla="val 5368" name="adj"/>
              </a:avLst>
            </a:prstGeom>
            <a:solidFill>
              <a:srgbClr val="C3A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 name="Google Shape;1302;p79"/>
            <p:cNvGrpSpPr/>
            <p:nvPr/>
          </p:nvGrpSpPr>
          <p:grpSpPr>
            <a:xfrm>
              <a:off x="-2206074" y="809586"/>
              <a:ext cx="3257475" cy="3524250"/>
              <a:chOff x="-2206074" y="819150"/>
              <a:chExt cx="3257475" cy="3524250"/>
            </a:xfrm>
          </p:grpSpPr>
          <p:grpSp>
            <p:nvGrpSpPr>
              <p:cNvPr id="1303" name="Google Shape;1303;p79"/>
              <p:cNvGrpSpPr/>
              <p:nvPr/>
            </p:nvGrpSpPr>
            <p:grpSpPr>
              <a:xfrm>
                <a:off x="-2206074" y="819150"/>
                <a:ext cx="3257475" cy="981000"/>
                <a:chOff x="-2209800" y="819150"/>
                <a:chExt cx="3257475" cy="981000"/>
              </a:xfrm>
            </p:grpSpPr>
            <p:sp>
              <p:nvSpPr>
                <p:cNvPr id="1304" name="Google Shape;1304;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79"/>
              <p:cNvGrpSpPr/>
              <p:nvPr/>
            </p:nvGrpSpPr>
            <p:grpSpPr>
              <a:xfrm>
                <a:off x="-2206074" y="3362400"/>
                <a:ext cx="3257475" cy="981000"/>
                <a:chOff x="-2209800" y="819150"/>
                <a:chExt cx="3257475" cy="981000"/>
              </a:xfrm>
            </p:grpSpPr>
            <p:sp>
              <p:nvSpPr>
                <p:cNvPr id="1307" name="Google Shape;1307;p79"/>
                <p:cNvSpPr/>
                <p:nvPr/>
              </p:nvSpPr>
              <p:spPr>
                <a:xfrm>
                  <a:off x="-2209800"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9"/>
                <p:cNvSpPr/>
                <p:nvPr/>
              </p:nvSpPr>
              <p:spPr>
                <a:xfrm>
                  <a:off x="66675" y="819150"/>
                  <a:ext cx="981000" cy="981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89" name="Shape 89"/>
        <p:cNvGrpSpPr/>
        <p:nvPr/>
      </p:nvGrpSpPr>
      <p:grpSpPr>
        <a:xfrm>
          <a:off x="0" y="0"/>
          <a:ext cx="0" cy="0"/>
          <a:chOff x="0" y="0"/>
          <a:chExt cx="0" cy="0"/>
        </a:xfrm>
      </p:grpSpPr>
      <p:sp>
        <p:nvSpPr>
          <p:cNvPr id="90" name="Google Shape;90;p9"/>
          <p:cNvSpPr txBox="1"/>
          <p:nvPr>
            <p:ph type="title"/>
          </p:nvPr>
        </p:nvSpPr>
        <p:spPr>
          <a:xfrm>
            <a:off x="2517475" y="542575"/>
            <a:ext cx="4045200" cy="51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91" name="Google Shape;91;p9"/>
          <p:cNvSpPr txBox="1"/>
          <p:nvPr>
            <p:ph idx="1" type="subTitle"/>
          </p:nvPr>
        </p:nvSpPr>
        <p:spPr>
          <a:xfrm>
            <a:off x="2386050" y="1182525"/>
            <a:ext cx="4371900" cy="1473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92" name="Google Shape;92;p9"/>
          <p:cNvSpPr/>
          <p:nvPr/>
        </p:nvSpPr>
        <p:spPr>
          <a:xfrm>
            <a:off x="0" y="4662225"/>
            <a:ext cx="9143844" cy="499547"/>
          </a:xfrm>
          <a:custGeom>
            <a:rect b="b" l="l" r="r" t="t"/>
            <a:pathLst>
              <a:path extrusionOk="0" h="9441" w="269293">
                <a:moveTo>
                  <a:pt x="0" y="0"/>
                </a:moveTo>
                <a:lnTo>
                  <a:pt x="0" y="9441"/>
                </a:lnTo>
                <a:lnTo>
                  <a:pt x="269293" y="9441"/>
                </a:lnTo>
                <a:lnTo>
                  <a:pt x="269293" y="0"/>
                </a:lnTo>
                <a:close/>
              </a:path>
            </a:pathLst>
          </a:custGeom>
          <a:solidFill>
            <a:srgbClr val="AB4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 name="Google Shape;93;p9"/>
          <p:cNvGrpSpPr/>
          <p:nvPr/>
        </p:nvGrpSpPr>
        <p:grpSpPr>
          <a:xfrm flipH="1" rot="-899857">
            <a:off x="209708" y="190062"/>
            <a:ext cx="1711973" cy="1846180"/>
            <a:chOff x="-3361711" y="308336"/>
            <a:chExt cx="3987600" cy="4300200"/>
          </a:xfrm>
        </p:grpSpPr>
        <p:grpSp>
          <p:nvGrpSpPr>
            <p:cNvPr id="94" name="Google Shape;94;p9"/>
            <p:cNvGrpSpPr/>
            <p:nvPr/>
          </p:nvGrpSpPr>
          <p:grpSpPr>
            <a:xfrm>
              <a:off x="-3361711" y="308336"/>
              <a:ext cx="3987600" cy="4300200"/>
              <a:chOff x="-2571136" y="421611"/>
              <a:chExt cx="3987600" cy="4300200"/>
            </a:xfrm>
          </p:grpSpPr>
          <p:sp>
            <p:nvSpPr>
              <p:cNvPr id="95" name="Google Shape;95;p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9"/>
              <p:cNvGrpSpPr/>
              <p:nvPr/>
            </p:nvGrpSpPr>
            <p:grpSpPr>
              <a:xfrm>
                <a:off x="-2206074" y="809586"/>
                <a:ext cx="3257475" cy="3524250"/>
                <a:chOff x="-2206074" y="819150"/>
                <a:chExt cx="3257475" cy="3524250"/>
              </a:xfrm>
            </p:grpSpPr>
            <p:grpSp>
              <p:nvGrpSpPr>
                <p:cNvPr id="97" name="Google Shape;97;p9"/>
                <p:cNvGrpSpPr/>
                <p:nvPr/>
              </p:nvGrpSpPr>
              <p:grpSpPr>
                <a:xfrm>
                  <a:off x="-2206074" y="819150"/>
                  <a:ext cx="3257475" cy="981000"/>
                  <a:chOff x="-2209800" y="819150"/>
                  <a:chExt cx="3257475" cy="981000"/>
                </a:xfrm>
              </p:grpSpPr>
              <p:sp>
                <p:nvSpPr>
                  <p:cNvPr id="98" name="Google Shape;98;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 name="Google Shape;100;p9"/>
                <p:cNvGrpSpPr/>
                <p:nvPr/>
              </p:nvGrpSpPr>
              <p:grpSpPr>
                <a:xfrm>
                  <a:off x="-2206074" y="3362400"/>
                  <a:ext cx="3257475" cy="981000"/>
                  <a:chOff x="-2209800" y="819150"/>
                  <a:chExt cx="3257475" cy="981000"/>
                </a:xfrm>
              </p:grpSpPr>
              <p:sp>
                <p:nvSpPr>
                  <p:cNvPr id="101" name="Google Shape;101;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3" name="Google Shape;103;p9"/>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 name="Google Shape;104;p9"/>
          <p:cNvGrpSpPr/>
          <p:nvPr/>
        </p:nvGrpSpPr>
        <p:grpSpPr>
          <a:xfrm rot="899857">
            <a:off x="7222308" y="3107262"/>
            <a:ext cx="1711973" cy="1846180"/>
            <a:chOff x="-2571136" y="421611"/>
            <a:chExt cx="3987600" cy="4300200"/>
          </a:xfrm>
        </p:grpSpPr>
        <p:sp>
          <p:nvSpPr>
            <p:cNvPr id="105" name="Google Shape;105;p9"/>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 name="Google Shape;106;p9"/>
            <p:cNvGrpSpPr/>
            <p:nvPr/>
          </p:nvGrpSpPr>
          <p:grpSpPr>
            <a:xfrm>
              <a:off x="-2206074" y="809586"/>
              <a:ext cx="3257475" cy="3524250"/>
              <a:chOff x="-2206074" y="819150"/>
              <a:chExt cx="3257475" cy="3524250"/>
            </a:xfrm>
          </p:grpSpPr>
          <p:grpSp>
            <p:nvGrpSpPr>
              <p:cNvPr id="107" name="Google Shape;107;p9"/>
              <p:cNvGrpSpPr/>
              <p:nvPr/>
            </p:nvGrpSpPr>
            <p:grpSpPr>
              <a:xfrm>
                <a:off x="-2206074" y="819150"/>
                <a:ext cx="3257475" cy="981000"/>
                <a:chOff x="-2209800" y="819150"/>
                <a:chExt cx="3257475" cy="981000"/>
              </a:xfrm>
            </p:grpSpPr>
            <p:sp>
              <p:nvSpPr>
                <p:cNvPr id="108" name="Google Shape;108;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 name="Google Shape;110;p9"/>
              <p:cNvGrpSpPr/>
              <p:nvPr/>
            </p:nvGrpSpPr>
            <p:grpSpPr>
              <a:xfrm>
                <a:off x="-2206074" y="3362400"/>
                <a:ext cx="3257475" cy="981000"/>
                <a:chOff x="-2209800" y="819150"/>
                <a:chExt cx="3257475" cy="981000"/>
              </a:xfrm>
            </p:grpSpPr>
            <p:sp>
              <p:nvSpPr>
                <p:cNvPr id="111" name="Google Shape;111;p9"/>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2"/>
        </a:solidFill>
      </p:bgPr>
    </p:bg>
    <p:spTree>
      <p:nvGrpSpPr>
        <p:cNvPr id="113" name="Shape 113"/>
        <p:cNvGrpSpPr/>
        <p:nvPr/>
      </p:nvGrpSpPr>
      <p:grpSpPr>
        <a:xfrm>
          <a:off x="0" y="0"/>
          <a:ext cx="0" cy="0"/>
          <a:chOff x="0" y="0"/>
          <a:chExt cx="0" cy="0"/>
        </a:xfrm>
      </p:grpSpPr>
      <p:grpSp>
        <p:nvGrpSpPr>
          <p:cNvPr id="114" name="Google Shape;114;p10"/>
          <p:cNvGrpSpPr/>
          <p:nvPr/>
        </p:nvGrpSpPr>
        <p:grpSpPr>
          <a:xfrm rot="899857">
            <a:off x="7222308" y="190062"/>
            <a:ext cx="1711973" cy="1846180"/>
            <a:chOff x="-3361711" y="308336"/>
            <a:chExt cx="3987600" cy="4300200"/>
          </a:xfrm>
        </p:grpSpPr>
        <p:grpSp>
          <p:nvGrpSpPr>
            <p:cNvPr id="115" name="Google Shape;115;p10"/>
            <p:cNvGrpSpPr/>
            <p:nvPr/>
          </p:nvGrpSpPr>
          <p:grpSpPr>
            <a:xfrm>
              <a:off x="-3361711" y="308336"/>
              <a:ext cx="3987600" cy="4300200"/>
              <a:chOff x="-2571136" y="421611"/>
              <a:chExt cx="3987600" cy="4300200"/>
            </a:xfrm>
          </p:grpSpPr>
          <p:sp>
            <p:nvSpPr>
              <p:cNvPr id="116" name="Google Shape;116;p1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 name="Google Shape;117;p10"/>
              <p:cNvGrpSpPr/>
              <p:nvPr/>
            </p:nvGrpSpPr>
            <p:grpSpPr>
              <a:xfrm>
                <a:off x="-2206074" y="809586"/>
                <a:ext cx="3257475" cy="3524250"/>
                <a:chOff x="-2206074" y="819150"/>
                <a:chExt cx="3257475" cy="3524250"/>
              </a:xfrm>
            </p:grpSpPr>
            <p:grpSp>
              <p:nvGrpSpPr>
                <p:cNvPr id="118" name="Google Shape;118;p10"/>
                <p:cNvGrpSpPr/>
                <p:nvPr/>
              </p:nvGrpSpPr>
              <p:grpSpPr>
                <a:xfrm>
                  <a:off x="-2206074" y="819150"/>
                  <a:ext cx="3257475" cy="981000"/>
                  <a:chOff x="-2209800" y="819150"/>
                  <a:chExt cx="3257475" cy="981000"/>
                </a:xfrm>
              </p:grpSpPr>
              <p:sp>
                <p:nvSpPr>
                  <p:cNvPr id="119" name="Google Shape;119;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 name="Google Shape;121;p10"/>
                <p:cNvGrpSpPr/>
                <p:nvPr/>
              </p:nvGrpSpPr>
              <p:grpSpPr>
                <a:xfrm>
                  <a:off x="-2206074" y="3362400"/>
                  <a:ext cx="3257475" cy="981000"/>
                  <a:chOff x="-2209800" y="819150"/>
                  <a:chExt cx="3257475" cy="981000"/>
                </a:xfrm>
              </p:grpSpPr>
              <p:sp>
                <p:nvSpPr>
                  <p:cNvPr id="122" name="Google Shape;122;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4" name="Google Shape;124;p10"/>
            <p:cNvSpPr/>
            <p:nvPr/>
          </p:nvSpPr>
          <p:spPr>
            <a:xfrm>
              <a:off x="-1858399" y="1967936"/>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 name="Google Shape;125;p10"/>
          <p:cNvGrpSpPr/>
          <p:nvPr/>
        </p:nvGrpSpPr>
        <p:grpSpPr>
          <a:xfrm flipH="1" rot="-899857">
            <a:off x="209708" y="3107262"/>
            <a:ext cx="1711973" cy="1846180"/>
            <a:chOff x="-2571136" y="421611"/>
            <a:chExt cx="3987600" cy="4300200"/>
          </a:xfrm>
        </p:grpSpPr>
        <p:sp>
          <p:nvSpPr>
            <p:cNvPr id="126" name="Google Shape;126;p10"/>
            <p:cNvSpPr/>
            <p:nvPr/>
          </p:nvSpPr>
          <p:spPr>
            <a:xfrm>
              <a:off x="-2571136" y="421611"/>
              <a:ext cx="3987600" cy="4300200"/>
            </a:xfrm>
            <a:prstGeom prst="roundRect">
              <a:avLst>
                <a:gd fmla="val 5368" name="adj"/>
              </a:avLst>
            </a:prstGeom>
            <a:solidFill>
              <a:srgbClr val="DA72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 name="Google Shape;127;p10"/>
            <p:cNvGrpSpPr/>
            <p:nvPr/>
          </p:nvGrpSpPr>
          <p:grpSpPr>
            <a:xfrm>
              <a:off x="-2206074" y="809586"/>
              <a:ext cx="3257475" cy="3524250"/>
              <a:chOff x="-2206074" y="819150"/>
              <a:chExt cx="3257475" cy="3524250"/>
            </a:xfrm>
          </p:grpSpPr>
          <p:grpSp>
            <p:nvGrpSpPr>
              <p:cNvPr id="128" name="Google Shape;128;p10"/>
              <p:cNvGrpSpPr/>
              <p:nvPr/>
            </p:nvGrpSpPr>
            <p:grpSpPr>
              <a:xfrm>
                <a:off x="-2206074" y="819150"/>
                <a:ext cx="3257475" cy="981000"/>
                <a:chOff x="-2209800" y="819150"/>
                <a:chExt cx="3257475" cy="981000"/>
              </a:xfrm>
            </p:grpSpPr>
            <p:sp>
              <p:nvSpPr>
                <p:cNvPr id="129" name="Google Shape;129;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10"/>
              <p:cNvGrpSpPr/>
              <p:nvPr/>
            </p:nvGrpSpPr>
            <p:grpSpPr>
              <a:xfrm>
                <a:off x="-2206074" y="3362400"/>
                <a:ext cx="3257475" cy="981000"/>
                <a:chOff x="-2209800" y="819150"/>
                <a:chExt cx="3257475" cy="981000"/>
              </a:xfrm>
            </p:grpSpPr>
            <p:sp>
              <p:nvSpPr>
                <p:cNvPr id="132" name="Google Shape;132;p10"/>
                <p:cNvSpPr/>
                <p:nvPr/>
              </p:nvSpPr>
              <p:spPr>
                <a:xfrm>
                  <a:off x="-2209800"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0"/>
                <p:cNvSpPr/>
                <p:nvPr/>
              </p:nvSpPr>
              <p:spPr>
                <a:xfrm>
                  <a:off x="66675" y="819150"/>
                  <a:ext cx="981000" cy="9810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4" name="Google Shape;134;p10"/>
          <p:cNvSpPr/>
          <p:nvPr/>
        </p:nvSpPr>
        <p:spPr>
          <a:xfrm rot="-728472">
            <a:off x="2724097" y="1990739"/>
            <a:ext cx="4343351" cy="4248204"/>
          </a:xfrm>
          <a:prstGeom prst="roundRect">
            <a:avLst>
              <a:gd fmla="val 6906"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0"/>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3200"/>
              <a:buNone/>
              <a:defRPr sz="3800"/>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3.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3.xml"/><Relationship Id="rId11" Type="http://schemas.openxmlformats.org/officeDocument/2006/relationships/slideLayout" Target="../slideLayouts/slideLayout34.xml"/><Relationship Id="rId22" Type="http://schemas.openxmlformats.org/officeDocument/2006/relationships/slideLayout" Target="../slideLayouts/slideLayout45.xml"/><Relationship Id="rId10" Type="http://schemas.openxmlformats.org/officeDocument/2006/relationships/slideLayout" Target="../slideLayouts/slideLayout33.xml"/><Relationship Id="rId21" Type="http://schemas.openxmlformats.org/officeDocument/2006/relationships/slideLayout" Target="../slideLayouts/slideLayout44.xml"/><Relationship Id="rId13" Type="http://schemas.openxmlformats.org/officeDocument/2006/relationships/slideLayout" Target="../slideLayouts/slideLayout36.xml"/><Relationship Id="rId24" Type="http://schemas.openxmlformats.org/officeDocument/2006/relationships/theme" Target="../theme/theme5.xml"/><Relationship Id="rId12" Type="http://schemas.openxmlformats.org/officeDocument/2006/relationships/slideLayout" Target="../slideLayouts/slideLayout35.xml"/><Relationship Id="rId23" Type="http://schemas.openxmlformats.org/officeDocument/2006/relationships/slideLayout" Target="../slideLayouts/slideLayout46.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5" Type="http://schemas.openxmlformats.org/officeDocument/2006/relationships/slideLayout" Target="../slideLayouts/slideLayout38.xml"/><Relationship Id="rId14" Type="http://schemas.openxmlformats.org/officeDocument/2006/relationships/slideLayout" Target="../slideLayouts/slideLayout37.xml"/><Relationship Id="rId17" Type="http://schemas.openxmlformats.org/officeDocument/2006/relationships/slideLayout" Target="../slideLayouts/slideLayout40.xml"/><Relationship Id="rId16" Type="http://schemas.openxmlformats.org/officeDocument/2006/relationships/slideLayout" Target="../slideLayouts/slideLayout39.xml"/><Relationship Id="rId5" Type="http://schemas.openxmlformats.org/officeDocument/2006/relationships/slideLayout" Target="../slideLayouts/slideLayout28.xml"/><Relationship Id="rId19" Type="http://schemas.openxmlformats.org/officeDocument/2006/relationships/slideLayout" Target="../slideLayouts/slideLayout42.xml"/><Relationship Id="rId6" Type="http://schemas.openxmlformats.org/officeDocument/2006/relationships/slideLayout" Target="../slideLayouts/slideLayout29.xml"/><Relationship Id="rId18" Type="http://schemas.openxmlformats.org/officeDocument/2006/relationships/slideLayout" Target="../slideLayouts/slideLayout41.xml"/><Relationship Id="rId7" Type="http://schemas.openxmlformats.org/officeDocument/2006/relationships/slideLayout" Target="../slideLayouts/slideLayout30.xml"/><Relationship Id="rId8"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theme" Target="../theme/theme4.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67.xml"/><Relationship Id="rId22" Type="http://schemas.openxmlformats.org/officeDocument/2006/relationships/slideLayout" Target="../slideLayouts/slideLayout69.xml"/><Relationship Id="rId21" Type="http://schemas.openxmlformats.org/officeDocument/2006/relationships/slideLayout" Target="../slideLayouts/slideLayout68.xml"/><Relationship Id="rId24" Type="http://schemas.openxmlformats.org/officeDocument/2006/relationships/slideLayout" Target="../slideLayouts/slideLayout71.xml"/><Relationship Id="rId23" Type="http://schemas.openxmlformats.org/officeDocument/2006/relationships/slideLayout" Target="../slideLayouts/slideLayout70.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9" Type="http://schemas.openxmlformats.org/officeDocument/2006/relationships/slideLayout" Target="../slideLayouts/slideLayout56.xml"/><Relationship Id="rId26" Type="http://schemas.openxmlformats.org/officeDocument/2006/relationships/slideLayout" Target="../slideLayouts/slideLayout73.xml"/><Relationship Id="rId25" Type="http://schemas.openxmlformats.org/officeDocument/2006/relationships/slideLayout" Target="../slideLayouts/slideLayout72.xml"/><Relationship Id="rId28" Type="http://schemas.openxmlformats.org/officeDocument/2006/relationships/slideLayout" Target="../slideLayouts/slideLayout75.xml"/><Relationship Id="rId27" Type="http://schemas.openxmlformats.org/officeDocument/2006/relationships/slideLayout" Target="../slideLayouts/slideLayout74.xml"/><Relationship Id="rId5" Type="http://schemas.openxmlformats.org/officeDocument/2006/relationships/slideLayout" Target="../slideLayouts/slideLayout52.xml"/><Relationship Id="rId6" Type="http://schemas.openxmlformats.org/officeDocument/2006/relationships/slideLayout" Target="../slideLayouts/slideLayout53.xml"/><Relationship Id="rId29" Type="http://schemas.openxmlformats.org/officeDocument/2006/relationships/theme" Target="../theme/theme1.xml"/><Relationship Id="rId7" Type="http://schemas.openxmlformats.org/officeDocument/2006/relationships/slideLayout" Target="../slideLayouts/slideLayout54.xml"/><Relationship Id="rId8" Type="http://schemas.openxmlformats.org/officeDocument/2006/relationships/slideLayout" Target="../slideLayouts/slideLayout55.xml"/><Relationship Id="rId11" Type="http://schemas.openxmlformats.org/officeDocument/2006/relationships/slideLayout" Target="../slideLayouts/slideLayout58.xml"/><Relationship Id="rId10" Type="http://schemas.openxmlformats.org/officeDocument/2006/relationships/slideLayout" Target="../slideLayouts/slideLayout57.xml"/><Relationship Id="rId13" Type="http://schemas.openxmlformats.org/officeDocument/2006/relationships/slideLayout" Target="../slideLayouts/slideLayout60.xml"/><Relationship Id="rId12" Type="http://schemas.openxmlformats.org/officeDocument/2006/relationships/slideLayout" Target="../slideLayouts/slideLayout59.xml"/><Relationship Id="rId15" Type="http://schemas.openxmlformats.org/officeDocument/2006/relationships/slideLayout" Target="../slideLayouts/slideLayout62.xml"/><Relationship Id="rId14" Type="http://schemas.openxmlformats.org/officeDocument/2006/relationships/slideLayout" Target="../slideLayouts/slideLayout61.xml"/><Relationship Id="rId17" Type="http://schemas.openxmlformats.org/officeDocument/2006/relationships/slideLayout" Target="../slideLayouts/slideLayout64.xml"/><Relationship Id="rId16" Type="http://schemas.openxmlformats.org/officeDocument/2006/relationships/slideLayout" Target="../slideLayouts/slideLayout63.xml"/><Relationship Id="rId19" Type="http://schemas.openxmlformats.org/officeDocument/2006/relationships/slideLayout" Target="../slideLayouts/slideLayout66.xml"/><Relationship Id="rId18"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6100" y="542575"/>
            <a:ext cx="7691700" cy="4752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726100" y="1152475"/>
            <a:ext cx="76917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accent1"/>
              </a:buClr>
              <a:buSzPts val="1800"/>
              <a:buFont typeface="Roboto"/>
              <a:buChar char="●"/>
              <a:defRPr sz="1800">
                <a:solidFill>
                  <a:schemeClr val="accent1"/>
                </a:solidFill>
                <a:latin typeface="Roboto"/>
                <a:ea typeface="Roboto"/>
                <a:cs typeface="Roboto"/>
                <a:sym typeface="Roboto"/>
              </a:defRPr>
            </a:lvl1pPr>
            <a:lvl2pPr indent="-317500" lvl="1" marL="9144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2pPr>
            <a:lvl3pPr indent="-317500" lvl="2" marL="13716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3pPr>
            <a:lvl4pPr indent="-317500" lvl="3" marL="18288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4pPr>
            <a:lvl5pPr indent="-317500" lvl="4" marL="22860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5pPr>
            <a:lvl6pPr indent="-317500" lvl="5" marL="27432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6pPr>
            <a:lvl7pPr indent="-317500" lvl="6" marL="32004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7pPr>
            <a:lvl8pPr indent="-317500" lvl="7" marL="3657600">
              <a:lnSpc>
                <a:spcPct val="115000"/>
              </a:lnSpc>
              <a:spcBef>
                <a:spcPts val="1600"/>
              </a:spcBef>
              <a:spcAft>
                <a:spcPts val="0"/>
              </a:spcAft>
              <a:buClr>
                <a:schemeClr val="accent1"/>
              </a:buClr>
              <a:buSzPts val="1400"/>
              <a:buFont typeface="Roboto"/>
              <a:buChar char="○"/>
              <a:defRPr>
                <a:solidFill>
                  <a:schemeClr val="accent1"/>
                </a:solidFill>
                <a:latin typeface="Roboto"/>
                <a:ea typeface="Roboto"/>
                <a:cs typeface="Roboto"/>
                <a:sym typeface="Roboto"/>
              </a:defRPr>
            </a:lvl8pPr>
            <a:lvl9pPr indent="-317500" lvl="8" marL="4114800">
              <a:lnSpc>
                <a:spcPct val="115000"/>
              </a:lnSpc>
              <a:spcBef>
                <a:spcPts val="1600"/>
              </a:spcBef>
              <a:spcAft>
                <a:spcPts val="1600"/>
              </a:spcAft>
              <a:buClr>
                <a:schemeClr val="accent1"/>
              </a:buClr>
              <a:buSzPts val="1400"/>
              <a:buFont typeface="Roboto"/>
              <a:buChar char="■"/>
              <a:defRPr>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51" name="Shape 351"/>
        <p:cNvGrpSpPr/>
        <p:nvPr/>
      </p:nvGrpSpPr>
      <p:grpSpPr>
        <a:xfrm>
          <a:off x="0" y="0"/>
          <a:ext cx="0" cy="0"/>
          <a:chOff x="0" y="0"/>
          <a:chExt cx="0" cy="0"/>
        </a:xfrm>
      </p:grpSpPr>
      <p:sp>
        <p:nvSpPr>
          <p:cNvPr id="352" name="Google Shape;352;p25"/>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2pPr>
            <a:lvl3pPr lvl="2"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3pPr>
            <a:lvl4pPr lvl="3"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4pPr>
            <a:lvl5pPr lvl="4"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5pPr>
            <a:lvl6pPr lvl="5"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6pPr>
            <a:lvl7pPr lvl="6"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7pPr>
            <a:lvl8pPr lvl="7"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8pPr>
            <a:lvl9pPr lvl="8"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9pPr>
          </a:lstStyle>
          <a:p/>
        </p:txBody>
      </p:sp>
      <p:sp>
        <p:nvSpPr>
          <p:cNvPr id="353" name="Google Shape;353;p25"/>
          <p:cNvSpPr txBox="1"/>
          <p:nvPr>
            <p:ph idx="1" type="body"/>
          </p:nvPr>
        </p:nvSpPr>
        <p:spPr>
          <a:xfrm>
            <a:off x="720000" y="1746825"/>
            <a:ext cx="7704000" cy="2822100"/>
          </a:xfrm>
          <a:prstGeom prst="rect">
            <a:avLst/>
          </a:prstGeom>
          <a:noFill/>
          <a:ln>
            <a:noFill/>
          </a:ln>
        </p:spPr>
        <p:txBody>
          <a:bodyPr anchorCtr="0" anchor="t" bIns="91425" lIns="91425" spcFirstLastPara="1" rIns="91425" wrap="square" tIns="91425">
            <a:noAutofit/>
          </a:bodyPr>
          <a:lstStyle>
            <a:lvl1pPr indent="-330200" lvl="0" marL="457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1pPr>
            <a:lvl2pPr indent="-330200" lvl="1" marL="914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2pPr>
            <a:lvl3pPr indent="-330200" lvl="2" marL="1371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3pPr>
            <a:lvl4pPr indent="-330200" lvl="3" marL="1828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4pPr>
            <a:lvl5pPr indent="-330200" lvl="4" marL="22860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5pPr>
            <a:lvl6pPr indent="-330200" lvl="5" marL="2743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6pPr>
            <a:lvl7pPr indent="-330200" lvl="6" marL="3200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7pPr>
            <a:lvl8pPr indent="-330200" lvl="7" marL="3657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8pPr>
            <a:lvl9pPr indent="-330200" lvl="8" marL="4114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 id="2147483689" r:id="rId19"/>
    <p:sldLayoutId id="2147483690" r:id="rId20"/>
    <p:sldLayoutId id="2147483691" r:id="rId21"/>
    <p:sldLayoutId id="2147483692" r:id="rId22"/>
    <p:sldLayoutId id="2147483693"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449">
          <p15:clr>
            <a:srgbClr val="EA4335"/>
          </p15:clr>
        </p15:guide>
        <p15:guide id="3" pos="5311">
          <p15:clr>
            <a:srgbClr val="EA4335"/>
          </p15:clr>
        </p15:guide>
        <p15:guide id="4" orient="horz" pos="1620">
          <p15:clr>
            <a:srgbClr val="EA4335"/>
          </p15:clr>
        </p15:guide>
        <p15:guide id="5" orient="horz" pos="340">
          <p15:clr>
            <a:srgbClr val="EA4335"/>
          </p15:clr>
        </p15:guide>
        <p15:guide id="6" orient="horz" pos="2903">
          <p15:clr>
            <a:srgbClr val="EA4335"/>
          </p15:clr>
        </p15:guide>
        <p15:guide id="7" pos="1665">
          <p15:clr>
            <a:srgbClr val="EA4335"/>
          </p15:clr>
        </p15:guide>
        <p15:guide id="8" pos="4095">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77" name="Shape 777"/>
        <p:cNvGrpSpPr/>
        <p:nvPr/>
      </p:nvGrpSpPr>
      <p:grpSpPr>
        <a:xfrm>
          <a:off x="0" y="0"/>
          <a:ext cx="0" cy="0"/>
          <a:chOff x="0" y="0"/>
          <a:chExt cx="0" cy="0"/>
        </a:xfrm>
      </p:grpSpPr>
      <p:sp>
        <p:nvSpPr>
          <p:cNvPr id="778" name="Google Shape;778;p4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79" name="Google Shape;779;p4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781" name="Shape 781"/>
        <p:cNvGrpSpPr/>
        <p:nvPr/>
      </p:nvGrpSpPr>
      <p:grpSpPr>
        <a:xfrm>
          <a:off x="0" y="0"/>
          <a:ext cx="0" cy="0"/>
          <a:chOff x="0" y="0"/>
          <a:chExt cx="0" cy="0"/>
        </a:xfrm>
      </p:grpSpPr>
      <p:sp>
        <p:nvSpPr>
          <p:cNvPr id="782" name="Google Shape;782;p51"/>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1"/>
              </a:buClr>
              <a:buSzPts val="3200"/>
              <a:buFont typeface="Lilita One"/>
              <a:buNone/>
              <a:defRPr sz="3200">
                <a:solidFill>
                  <a:schemeClr val="accent1"/>
                </a:solidFill>
                <a:latin typeface="Lilita One"/>
                <a:ea typeface="Lilita One"/>
                <a:cs typeface="Lilita One"/>
                <a:sym typeface="Lilita One"/>
              </a:defRPr>
            </a:lvl1pPr>
            <a:lvl2pPr lvl="1"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2pPr>
            <a:lvl3pPr lvl="2"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3pPr>
            <a:lvl4pPr lvl="3"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4pPr>
            <a:lvl5pPr lvl="4"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5pPr>
            <a:lvl6pPr lvl="5"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6pPr>
            <a:lvl7pPr lvl="6"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7pPr>
            <a:lvl8pPr lvl="7"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8pPr>
            <a:lvl9pPr lvl="8" rtl="0" algn="ctr">
              <a:spcBef>
                <a:spcPts val="0"/>
              </a:spcBef>
              <a:spcAft>
                <a:spcPts val="0"/>
              </a:spcAft>
              <a:buClr>
                <a:schemeClr val="accent1"/>
              </a:buClr>
              <a:buSzPts val="3200"/>
              <a:buFont typeface="Bubblegum Sans"/>
              <a:buNone/>
              <a:defRPr sz="3200">
                <a:solidFill>
                  <a:schemeClr val="accent1"/>
                </a:solidFill>
                <a:latin typeface="Bubblegum Sans"/>
                <a:ea typeface="Bubblegum Sans"/>
                <a:cs typeface="Bubblegum Sans"/>
                <a:sym typeface="Bubblegum Sans"/>
              </a:defRPr>
            </a:lvl9pPr>
          </a:lstStyle>
          <a:p/>
        </p:txBody>
      </p:sp>
      <p:sp>
        <p:nvSpPr>
          <p:cNvPr id="783" name="Google Shape;783;p51"/>
          <p:cNvSpPr txBox="1"/>
          <p:nvPr>
            <p:ph idx="1" type="body"/>
          </p:nvPr>
        </p:nvSpPr>
        <p:spPr>
          <a:xfrm>
            <a:off x="720000" y="1746825"/>
            <a:ext cx="7704000" cy="2822100"/>
          </a:xfrm>
          <a:prstGeom prst="rect">
            <a:avLst/>
          </a:prstGeom>
          <a:noFill/>
          <a:ln>
            <a:noFill/>
          </a:ln>
        </p:spPr>
        <p:txBody>
          <a:bodyPr anchorCtr="0" anchor="t" bIns="91425" lIns="91425" spcFirstLastPara="1" rIns="91425" wrap="square" tIns="91425">
            <a:noAutofit/>
          </a:bodyPr>
          <a:lstStyle>
            <a:lvl1pPr indent="-330200" lvl="0" marL="457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1pPr>
            <a:lvl2pPr indent="-330200" lvl="1" marL="914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2pPr>
            <a:lvl3pPr indent="-330200" lvl="2" marL="1371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3pPr>
            <a:lvl4pPr indent="-330200" lvl="3" marL="1828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4pPr>
            <a:lvl5pPr indent="-330200" lvl="4" marL="22860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5pPr>
            <a:lvl6pPr indent="-330200" lvl="5" marL="27432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6pPr>
            <a:lvl7pPr indent="-330200" lvl="6" marL="32004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7pPr>
            <a:lvl8pPr indent="-330200" lvl="7" marL="36576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8pPr>
            <a:lvl9pPr indent="-330200" lvl="8" marL="4114800" rtl="0">
              <a:lnSpc>
                <a:spcPct val="100000"/>
              </a:lnSpc>
              <a:spcBef>
                <a:spcPts val="0"/>
              </a:spcBef>
              <a:spcAft>
                <a:spcPts val="0"/>
              </a:spcAft>
              <a:buClr>
                <a:schemeClr val="accent1"/>
              </a:buClr>
              <a:buSzPts val="1600"/>
              <a:buFont typeface="Roboto"/>
              <a:buChar char="■"/>
              <a:defRPr sz="1600">
                <a:solidFill>
                  <a:schemeClr val="accent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449">
          <p15:clr>
            <a:srgbClr val="EA4335"/>
          </p15:clr>
        </p15:guide>
        <p15:guide id="3" pos="5311">
          <p15:clr>
            <a:srgbClr val="EA4335"/>
          </p15:clr>
        </p15:guide>
        <p15:guide id="4" orient="horz" pos="1620">
          <p15:clr>
            <a:srgbClr val="EA4335"/>
          </p15:clr>
        </p15:guide>
        <p15:guide id="5" orient="horz" pos="340">
          <p15:clr>
            <a:srgbClr val="EA4335"/>
          </p15:clr>
        </p15:guide>
        <p15:guide id="6" orient="horz" pos="2903">
          <p15:clr>
            <a:srgbClr val="EA4335"/>
          </p15:clr>
        </p15:guide>
        <p15:guide id="7" pos="1665">
          <p15:clr>
            <a:srgbClr val="EA4335"/>
          </p15:clr>
        </p15:guide>
        <p15:guide id="8" pos="4095">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 Id="rId3" Type="http://schemas.openxmlformats.org/officeDocument/2006/relationships/slide" Target="/ppt/slides/slide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slide" Target="/ppt/slides/slide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 Id="rId3" Type="http://schemas.openxmlformats.org/officeDocument/2006/relationships/slide" Target="/ppt/slides/slide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 Id="rId3" Type="http://schemas.openxmlformats.org/officeDocument/2006/relationships/slide" Target="/ppt/slides/slide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slide" Target="/ppt/slides/slide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slide" Target="/ppt/slides/slide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6.xml"/><Relationship Id="rId3" Type="http://schemas.openxmlformats.org/officeDocument/2006/relationships/slide" Target="/ppt/slides/slide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slide" Target="/ppt/slides/slide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slide" Target="/ppt/slides/slide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2.xml"/><Relationship Id="rId8" Type="http://schemas.openxmlformats.org/officeDocument/2006/relationships/slide" Target="/ppt/slides/slide32.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slide" Target="/ppt/slides/slide35.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6.xml"/><Relationship Id="rId17" Type="http://schemas.openxmlformats.org/officeDocument/2006/relationships/slide" Target="/ppt/slides/slide37.xml"/><Relationship Id="rId16" Type="http://schemas.openxmlformats.org/officeDocument/2006/relationships/slide" Target="/ppt/slides/slide37.xml"/><Relationship Id="rId18" Type="http://schemas.openxmlformats.org/officeDocument/2006/relationships/slide" Target="/ppt/slides/slide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slide" Target="/ppt/slides/slide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 Id="rId3" Type="http://schemas.openxmlformats.org/officeDocument/2006/relationships/slide" Target="/ppt/slides/slide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 Id="rId3" Type="http://schemas.openxmlformats.org/officeDocument/2006/relationships/slide" Target="/ppt/slides/slide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slide" Target="/ppt/slides/slide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slide" Target="/ppt/slides/slide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 Id="rId3" Type="http://schemas.openxmlformats.org/officeDocument/2006/relationships/slide" Target="/ppt/slides/slide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 Id="rId3" Type="http://schemas.openxmlformats.org/officeDocument/2006/relationships/slide" Target="/ppt/slides/slide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slide" Target="/ppt/slides/slide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slide" Target="/ppt/slides/slide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slide" Target="/ppt/slides/slide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 Id="rId3" Type="http://schemas.openxmlformats.org/officeDocument/2006/relationships/hyperlink" Target="https://www.freepik.com/free-vector/dice-infographic-template_8400615.htm#page=1&amp;query=dice%20flat&amp;position=8/?utm_source=slidesgo_template&amp;utm_medium=referral-link&amp;utm_campaign=sg_resources&amp;utm_content=freepik" TargetMode="External"/><Relationship Id="rId4" Type="http://schemas.openxmlformats.org/officeDocument/2006/relationships/hyperlink" Target="https://www.freepik.com/free-vector/flat-back-school-background_4990253.htm#page=1&amp;query=flat%20school&amp;position=24/?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5.xml"/><Relationship Id="rId3" Type="http://schemas.openxmlformats.org/officeDocument/2006/relationships/hyperlink" Target="https://fonts.google.com/specimen/Lilita+One" TargetMode="External"/><Relationship Id="rId4" Type="http://schemas.openxmlformats.org/officeDocument/2006/relationships/hyperlink" Target="https://fonts.google.com/specimen/Roboto"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6.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4.gif"/><Relationship Id="rId10" Type="http://schemas.openxmlformats.org/officeDocument/2006/relationships/image" Target="../media/image2.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5.gi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slide" Target="/ppt/slides/slide9.xml"/><Relationship Id="rId4" Type="http://schemas.openxmlformats.org/officeDocument/2006/relationships/slide" Target="/ppt/slides/slide13.xml"/><Relationship Id="rId9" Type="http://schemas.openxmlformats.org/officeDocument/2006/relationships/slide" Target="/ppt/slides/slide18.xml"/><Relationship Id="rId5" Type="http://schemas.openxmlformats.org/officeDocument/2006/relationships/slide" Target="/ppt/slides/slide17.xml"/><Relationship Id="rId6" Type="http://schemas.openxmlformats.org/officeDocument/2006/relationships/slide" Target="/ppt/slides/slide22.xml"/><Relationship Id="rId7" Type="http://schemas.openxmlformats.org/officeDocument/2006/relationships/slide" Target="/ppt/slides/slide5.xml"/><Relationship Id="rId8" Type="http://schemas.openxmlformats.org/officeDocument/2006/relationships/slide" Target="/ppt/slides/slide2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slide" Target="/ppt/slides/slid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slide" Target="/ppt/slides/slide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slide" Target="/ppt/slides/slide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slide" Target="/ppt/slides/slide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slide" Target="/ppt/slides/slide4.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2" name="Shape 1312"/>
        <p:cNvGrpSpPr/>
        <p:nvPr/>
      </p:nvGrpSpPr>
      <p:grpSpPr>
        <a:xfrm>
          <a:off x="0" y="0"/>
          <a:ext cx="0" cy="0"/>
          <a:chOff x="0" y="0"/>
          <a:chExt cx="0" cy="0"/>
        </a:xfrm>
      </p:grpSpPr>
      <p:sp>
        <p:nvSpPr>
          <p:cNvPr id="1313" name="Google Shape;1313;p80"/>
          <p:cNvSpPr txBox="1"/>
          <p:nvPr>
            <p:ph type="ctrTitle"/>
          </p:nvPr>
        </p:nvSpPr>
        <p:spPr>
          <a:xfrm>
            <a:off x="726100" y="888738"/>
            <a:ext cx="3846000" cy="2658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Dice</a:t>
            </a:r>
            <a:r>
              <a:rPr lang="en"/>
              <a:t> </a:t>
            </a:r>
            <a:r>
              <a:rPr lang="en"/>
              <a:t>Games for Class</a:t>
            </a:r>
            <a:endParaRPr/>
          </a:p>
        </p:txBody>
      </p:sp>
      <p:sp>
        <p:nvSpPr>
          <p:cNvPr id="1314" name="Google Shape;1314;p80"/>
          <p:cNvSpPr txBox="1"/>
          <p:nvPr>
            <p:ph idx="1" type="subTitle"/>
          </p:nvPr>
        </p:nvSpPr>
        <p:spPr>
          <a:xfrm>
            <a:off x="726100" y="3504763"/>
            <a:ext cx="2889300" cy="75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a:p>
            <a:pPr indent="0" lvl="0" marL="0" rtl="0" algn="ctr">
              <a:spcBef>
                <a:spcPts val="0"/>
              </a:spcBef>
              <a:spcAft>
                <a:spcPts val="0"/>
              </a:spcAft>
              <a:buNone/>
            </a:pPr>
            <a:r>
              <a:t/>
            </a:r>
            <a:endParaRPr/>
          </a:p>
        </p:txBody>
      </p:sp>
      <p:grpSp>
        <p:nvGrpSpPr>
          <p:cNvPr id="1315" name="Google Shape;1315;p80"/>
          <p:cNvGrpSpPr/>
          <p:nvPr/>
        </p:nvGrpSpPr>
        <p:grpSpPr>
          <a:xfrm>
            <a:off x="4058956" y="-228590"/>
            <a:ext cx="5660011" cy="5934057"/>
            <a:chOff x="4058956" y="-228590"/>
            <a:chExt cx="5660011" cy="5934057"/>
          </a:xfrm>
        </p:grpSpPr>
        <p:sp>
          <p:nvSpPr>
            <p:cNvPr id="1316" name="Google Shape;1316;p80"/>
            <p:cNvSpPr/>
            <p:nvPr/>
          </p:nvSpPr>
          <p:spPr>
            <a:xfrm>
              <a:off x="8400021" y="592589"/>
              <a:ext cx="1318945" cy="2247310"/>
            </a:xfrm>
            <a:custGeom>
              <a:rect b="b" l="l" r="r" t="t"/>
              <a:pathLst>
                <a:path extrusionOk="0" h="30610" w="17965">
                  <a:moveTo>
                    <a:pt x="17964" y="1"/>
                  </a:moveTo>
                  <a:lnTo>
                    <a:pt x="0" y="9697"/>
                  </a:lnTo>
                  <a:lnTo>
                    <a:pt x="0" y="30609"/>
                  </a:lnTo>
                  <a:lnTo>
                    <a:pt x="17964" y="19910"/>
                  </a:lnTo>
                  <a:lnTo>
                    <a:pt x="1796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80"/>
            <p:cNvSpPr/>
            <p:nvPr/>
          </p:nvSpPr>
          <p:spPr>
            <a:xfrm>
              <a:off x="7078935" y="-228590"/>
              <a:ext cx="2640020" cy="1533178"/>
            </a:xfrm>
            <a:custGeom>
              <a:rect b="b" l="l" r="r" t="t"/>
              <a:pathLst>
                <a:path extrusionOk="0" h="20883" w="35959">
                  <a:moveTo>
                    <a:pt x="18481" y="0"/>
                  </a:moveTo>
                  <a:lnTo>
                    <a:pt x="0" y="10700"/>
                  </a:lnTo>
                  <a:lnTo>
                    <a:pt x="17994" y="20882"/>
                  </a:lnTo>
                  <a:lnTo>
                    <a:pt x="35958" y="11186"/>
                  </a:lnTo>
                  <a:lnTo>
                    <a:pt x="18481" y="0"/>
                  </a:lnTo>
                  <a:close/>
                </a:path>
              </a:pathLst>
            </a:custGeom>
            <a:solidFill>
              <a:srgbClr val="F296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80"/>
            <p:cNvSpPr/>
            <p:nvPr/>
          </p:nvSpPr>
          <p:spPr>
            <a:xfrm>
              <a:off x="7078935" y="556908"/>
              <a:ext cx="1321148" cy="2282991"/>
            </a:xfrm>
            <a:custGeom>
              <a:rect b="b" l="l" r="r" t="t"/>
              <a:pathLst>
                <a:path extrusionOk="0" h="31096" w="17995">
                  <a:moveTo>
                    <a:pt x="0" y="1"/>
                  </a:moveTo>
                  <a:lnTo>
                    <a:pt x="0" y="20396"/>
                  </a:lnTo>
                  <a:lnTo>
                    <a:pt x="17994" y="31095"/>
                  </a:lnTo>
                  <a:lnTo>
                    <a:pt x="17994" y="10183"/>
                  </a:lnTo>
                  <a:lnTo>
                    <a:pt x="0" y="1"/>
                  </a:lnTo>
                  <a:close/>
                </a:path>
              </a:pathLst>
            </a:custGeom>
            <a:solidFill>
              <a:srgbClr val="E66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80"/>
            <p:cNvSpPr/>
            <p:nvPr/>
          </p:nvSpPr>
          <p:spPr>
            <a:xfrm>
              <a:off x="8705735" y="2087745"/>
              <a:ext cx="160784" cy="285741"/>
            </a:xfrm>
            <a:custGeom>
              <a:rect b="b" l="l" r="r" t="t"/>
              <a:pathLst>
                <a:path extrusionOk="0" h="3892" w="2190">
                  <a:moveTo>
                    <a:pt x="244" y="1"/>
                  </a:moveTo>
                  <a:cubicBezTo>
                    <a:pt x="183" y="1"/>
                    <a:pt x="92" y="31"/>
                    <a:pt x="1" y="31"/>
                  </a:cubicBezTo>
                  <a:cubicBezTo>
                    <a:pt x="973" y="153"/>
                    <a:pt x="1703" y="974"/>
                    <a:pt x="1703" y="1946"/>
                  </a:cubicBezTo>
                  <a:cubicBezTo>
                    <a:pt x="1703" y="2949"/>
                    <a:pt x="973" y="3740"/>
                    <a:pt x="1" y="3861"/>
                  </a:cubicBezTo>
                  <a:cubicBezTo>
                    <a:pt x="92" y="3892"/>
                    <a:pt x="183" y="3892"/>
                    <a:pt x="244" y="3892"/>
                  </a:cubicBezTo>
                  <a:cubicBezTo>
                    <a:pt x="1308" y="3892"/>
                    <a:pt x="2189" y="3040"/>
                    <a:pt x="2189" y="194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80"/>
            <p:cNvSpPr/>
            <p:nvPr/>
          </p:nvSpPr>
          <p:spPr>
            <a:xfrm>
              <a:off x="8580777" y="2090021"/>
              <a:ext cx="249987" cy="281262"/>
            </a:xfrm>
            <a:custGeom>
              <a:rect b="b" l="l" r="r" t="t"/>
              <a:pathLst>
                <a:path extrusionOk="0" h="3831" w="3405">
                  <a:moveTo>
                    <a:pt x="1703" y="0"/>
                  </a:moveTo>
                  <a:cubicBezTo>
                    <a:pt x="760" y="0"/>
                    <a:pt x="0" y="851"/>
                    <a:pt x="0" y="1915"/>
                  </a:cubicBezTo>
                  <a:cubicBezTo>
                    <a:pt x="0" y="2979"/>
                    <a:pt x="760" y="3830"/>
                    <a:pt x="1703" y="3830"/>
                  </a:cubicBezTo>
                  <a:cubicBezTo>
                    <a:pt x="2645" y="3830"/>
                    <a:pt x="3405" y="2979"/>
                    <a:pt x="3405" y="1915"/>
                  </a:cubicBezTo>
                  <a:cubicBezTo>
                    <a:pt x="3405" y="851"/>
                    <a:pt x="264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80"/>
            <p:cNvSpPr/>
            <p:nvPr/>
          </p:nvSpPr>
          <p:spPr>
            <a:xfrm>
              <a:off x="9433236" y="972013"/>
              <a:ext cx="160784" cy="285667"/>
            </a:xfrm>
            <a:custGeom>
              <a:rect b="b" l="l" r="r" t="t"/>
              <a:pathLst>
                <a:path extrusionOk="0" h="3891" w="2190">
                  <a:moveTo>
                    <a:pt x="244" y="0"/>
                  </a:moveTo>
                  <a:cubicBezTo>
                    <a:pt x="183" y="0"/>
                    <a:pt x="92" y="31"/>
                    <a:pt x="1" y="31"/>
                  </a:cubicBezTo>
                  <a:cubicBezTo>
                    <a:pt x="973" y="152"/>
                    <a:pt x="1703" y="973"/>
                    <a:pt x="1703" y="1945"/>
                  </a:cubicBezTo>
                  <a:cubicBezTo>
                    <a:pt x="1703" y="2949"/>
                    <a:pt x="973" y="3739"/>
                    <a:pt x="1" y="3860"/>
                  </a:cubicBezTo>
                  <a:cubicBezTo>
                    <a:pt x="92" y="3891"/>
                    <a:pt x="183" y="3891"/>
                    <a:pt x="244" y="3891"/>
                  </a:cubicBezTo>
                  <a:cubicBezTo>
                    <a:pt x="1338" y="3891"/>
                    <a:pt x="2189" y="3009"/>
                    <a:pt x="2189" y="1945"/>
                  </a:cubicBezTo>
                  <a:cubicBezTo>
                    <a:pt x="2189"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80"/>
            <p:cNvSpPr/>
            <p:nvPr/>
          </p:nvSpPr>
          <p:spPr>
            <a:xfrm>
              <a:off x="9308278" y="974215"/>
              <a:ext cx="249987" cy="281262"/>
            </a:xfrm>
            <a:custGeom>
              <a:rect b="b" l="l" r="r" t="t"/>
              <a:pathLst>
                <a:path extrusionOk="0" h="3831" w="3405">
                  <a:moveTo>
                    <a:pt x="1703" y="1"/>
                  </a:moveTo>
                  <a:cubicBezTo>
                    <a:pt x="760" y="1"/>
                    <a:pt x="0" y="852"/>
                    <a:pt x="0" y="1915"/>
                  </a:cubicBezTo>
                  <a:cubicBezTo>
                    <a:pt x="0" y="2979"/>
                    <a:pt x="760" y="3830"/>
                    <a:pt x="1703" y="3830"/>
                  </a:cubicBezTo>
                  <a:cubicBezTo>
                    <a:pt x="2645" y="3830"/>
                    <a:pt x="3405" y="2979"/>
                    <a:pt x="3405" y="1915"/>
                  </a:cubicBezTo>
                  <a:cubicBezTo>
                    <a:pt x="3405" y="852"/>
                    <a:pt x="2645"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80"/>
            <p:cNvSpPr/>
            <p:nvPr/>
          </p:nvSpPr>
          <p:spPr>
            <a:xfrm>
              <a:off x="7703723" y="1554437"/>
              <a:ext cx="160784" cy="285741"/>
            </a:xfrm>
            <a:custGeom>
              <a:rect b="b" l="l" r="r" t="t"/>
              <a:pathLst>
                <a:path extrusionOk="0" h="3892" w="2190">
                  <a:moveTo>
                    <a:pt x="244" y="0"/>
                  </a:moveTo>
                  <a:cubicBezTo>
                    <a:pt x="153" y="0"/>
                    <a:pt x="92" y="31"/>
                    <a:pt x="1" y="31"/>
                  </a:cubicBezTo>
                  <a:cubicBezTo>
                    <a:pt x="943" y="152"/>
                    <a:pt x="1703" y="943"/>
                    <a:pt x="1703" y="1946"/>
                  </a:cubicBezTo>
                  <a:cubicBezTo>
                    <a:pt x="1703" y="2949"/>
                    <a:pt x="943" y="3739"/>
                    <a:pt x="1" y="3861"/>
                  </a:cubicBezTo>
                  <a:cubicBezTo>
                    <a:pt x="92" y="3891"/>
                    <a:pt x="153" y="3891"/>
                    <a:pt x="244" y="3891"/>
                  </a:cubicBezTo>
                  <a:cubicBezTo>
                    <a:pt x="1308" y="3891"/>
                    <a:pt x="2189" y="3010"/>
                    <a:pt x="2189" y="1946"/>
                  </a:cubicBezTo>
                  <a:cubicBezTo>
                    <a:pt x="2189" y="882"/>
                    <a:pt x="130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80"/>
            <p:cNvSpPr/>
            <p:nvPr/>
          </p:nvSpPr>
          <p:spPr>
            <a:xfrm>
              <a:off x="7578766" y="1556640"/>
              <a:ext cx="250060" cy="281262"/>
            </a:xfrm>
            <a:custGeom>
              <a:rect b="b" l="l" r="r" t="t"/>
              <a:pathLst>
                <a:path extrusionOk="0" h="3831" w="3406">
                  <a:moveTo>
                    <a:pt x="1703" y="1"/>
                  </a:moveTo>
                  <a:cubicBezTo>
                    <a:pt x="761" y="1"/>
                    <a:pt x="1" y="852"/>
                    <a:pt x="1" y="1916"/>
                  </a:cubicBezTo>
                  <a:cubicBezTo>
                    <a:pt x="1" y="2980"/>
                    <a:pt x="761" y="3831"/>
                    <a:pt x="1703" y="3831"/>
                  </a:cubicBezTo>
                  <a:cubicBezTo>
                    <a:pt x="2645" y="3831"/>
                    <a:pt x="3405" y="2980"/>
                    <a:pt x="3405" y="1916"/>
                  </a:cubicBezTo>
                  <a:cubicBezTo>
                    <a:pt x="3405" y="852"/>
                    <a:pt x="2645"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80"/>
            <p:cNvSpPr/>
            <p:nvPr/>
          </p:nvSpPr>
          <p:spPr>
            <a:xfrm>
              <a:off x="9103001" y="405153"/>
              <a:ext cx="160711" cy="285741"/>
            </a:xfrm>
            <a:custGeom>
              <a:rect b="b" l="l" r="r" t="t"/>
              <a:pathLst>
                <a:path extrusionOk="0" h="3892" w="2189">
                  <a:moveTo>
                    <a:pt x="243" y="1"/>
                  </a:moveTo>
                  <a:cubicBezTo>
                    <a:pt x="152" y="1"/>
                    <a:pt x="61" y="31"/>
                    <a:pt x="0" y="31"/>
                  </a:cubicBezTo>
                  <a:cubicBezTo>
                    <a:pt x="942" y="153"/>
                    <a:pt x="1702" y="973"/>
                    <a:pt x="1702" y="1946"/>
                  </a:cubicBezTo>
                  <a:cubicBezTo>
                    <a:pt x="1702" y="2949"/>
                    <a:pt x="942" y="3739"/>
                    <a:pt x="0" y="3861"/>
                  </a:cubicBezTo>
                  <a:cubicBezTo>
                    <a:pt x="61" y="3891"/>
                    <a:pt x="152" y="3891"/>
                    <a:pt x="243" y="3891"/>
                  </a:cubicBezTo>
                  <a:cubicBezTo>
                    <a:pt x="1307" y="3891"/>
                    <a:pt x="2158" y="3040"/>
                    <a:pt x="2158" y="1946"/>
                  </a:cubicBezTo>
                  <a:cubicBezTo>
                    <a:pt x="2189" y="882"/>
                    <a:pt x="1307"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80"/>
            <p:cNvSpPr/>
            <p:nvPr/>
          </p:nvSpPr>
          <p:spPr>
            <a:xfrm>
              <a:off x="8977969" y="407429"/>
              <a:ext cx="250060" cy="281189"/>
            </a:xfrm>
            <a:custGeom>
              <a:rect b="b" l="l" r="r" t="t"/>
              <a:pathLst>
                <a:path extrusionOk="0" h="3830" w="3406">
                  <a:moveTo>
                    <a:pt x="1703" y="0"/>
                  </a:moveTo>
                  <a:cubicBezTo>
                    <a:pt x="761" y="0"/>
                    <a:pt x="1" y="882"/>
                    <a:pt x="1" y="1915"/>
                  </a:cubicBezTo>
                  <a:cubicBezTo>
                    <a:pt x="1" y="2979"/>
                    <a:pt x="761" y="3830"/>
                    <a:pt x="1703" y="3830"/>
                  </a:cubicBezTo>
                  <a:cubicBezTo>
                    <a:pt x="2615" y="3830"/>
                    <a:pt x="3405" y="2979"/>
                    <a:pt x="3405" y="1915"/>
                  </a:cubicBezTo>
                  <a:cubicBezTo>
                    <a:pt x="3405" y="882"/>
                    <a:pt x="261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80"/>
            <p:cNvSpPr/>
            <p:nvPr/>
          </p:nvSpPr>
          <p:spPr>
            <a:xfrm>
              <a:off x="8402224" y="-105836"/>
              <a:ext cx="189784" cy="282657"/>
            </a:xfrm>
            <a:custGeom>
              <a:rect b="b" l="l" r="r" t="t"/>
              <a:pathLst>
                <a:path extrusionOk="0" h="3850" w="2585">
                  <a:moveTo>
                    <a:pt x="548" y="0"/>
                  </a:moveTo>
                  <a:cubicBezTo>
                    <a:pt x="1490" y="243"/>
                    <a:pt x="2098" y="1155"/>
                    <a:pt x="1977" y="2128"/>
                  </a:cubicBezTo>
                  <a:cubicBezTo>
                    <a:pt x="1828" y="3080"/>
                    <a:pt x="1009" y="3770"/>
                    <a:pt x="62" y="3770"/>
                  </a:cubicBezTo>
                  <a:cubicBezTo>
                    <a:pt x="42" y="3770"/>
                    <a:pt x="21" y="3770"/>
                    <a:pt x="1" y="3769"/>
                  </a:cubicBezTo>
                  <a:lnTo>
                    <a:pt x="1" y="3769"/>
                  </a:lnTo>
                  <a:cubicBezTo>
                    <a:pt x="92" y="3800"/>
                    <a:pt x="153" y="3830"/>
                    <a:pt x="244" y="3830"/>
                  </a:cubicBezTo>
                  <a:cubicBezTo>
                    <a:pt x="338" y="3843"/>
                    <a:pt x="432" y="3850"/>
                    <a:pt x="524" y="3850"/>
                  </a:cubicBezTo>
                  <a:cubicBezTo>
                    <a:pt x="1474" y="3850"/>
                    <a:pt x="2294" y="3158"/>
                    <a:pt x="2432" y="218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80"/>
            <p:cNvSpPr/>
            <p:nvPr/>
          </p:nvSpPr>
          <p:spPr>
            <a:xfrm>
              <a:off x="8288426" y="-109066"/>
              <a:ext cx="270103" cy="281483"/>
            </a:xfrm>
            <a:custGeom>
              <a:rect b="b" l="l" r="r" t="t"/>
              <a:pathLst>
                <a:path extrusionOk="0" h="3834" w="3679">
                  <a:moveTo>
                    <a:pt x="1899" y="0"/>
                  </a:moveTo>
                  <a:cubicBezTo>
                    <a:pt x="1061" y="0"/>
                    <a:pt x="293" y="699"/>
                    <a:pt x="153" y="1685"/>
                  </a:cubicBezTo>
                  <a:cubicBezTo>
                    <a:pt x="1" y="2719"/>
                    <a:pt x="609" y="3692"/>
                    <a:pt x="1551" y="3813"/>
                  </a:cubicBezTo>
                  <a:cubicBezTo>
                    <a:pt x="1634" y="3827"/>
                    <a:pt x="1717" y="3833"/>
                    <a:pt x="1799" y="3833"/>
                  </a:cubicBezTo>
                  <a:cubicBezTo>
                    <a:pt x="2639" y="3833"/>
                    <a:pt x="3360" y="3141"/>
                    <a:pt x="3527" y="2172"/>
                  </a:cubicBezTo>
                  <a:cubicBezTo>
                    <a:pt x="3678" y="1138"/>
                    <a:pt x="3040" y="166"/>
                    <a:pt x="2098" y="14"/>
                  </a:cubicBezTo>
                  <a:cubicBezTo>
                    <a:pt x="2031" y="5"/>
                    <a:pt x="1965" y="0"/>
                    <a:pt x="1899"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80"/>
            <p:cNvSpPr/>
            <p:nvPr/>
          </p:nvSpPr>
          <p:spPr>
            <a:xfrm>
              <a:off x="8391064" y="780098"/>
              <a:ext cx="189784" cy="284933"/>
            </a:xfrm>
            <a:custGeom>
              <a:rect b="b" l="l" r="r" t="t"/>
              <a:pathLst>
                <a:path extrusionOk="0" h="3881" w="2585">
                  <a:moveTo>
                    <a:pt x="548" y="0"/>
                  </a:moveTo>
                  <a:cubicBezTo>
                    <a:pt x="1490" y="243"/>
                    <a:pt x="2098" y="1155"/>
                    <a:pt x="1977" y="2128"/>
                  </a:cubicBezTo>
                  <a:cubicBezTo>
                    <a:pt x="1825" y="3131"/>
                    <a:pt x="973" y="3800"/>
                    <a:pt x="1" y="3800"/>
                  </a:cubicBezTo>
                  <a:cubicBezTo>
                    <a:pt x="92" y="380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80"/>
            <p:cNvSpPr/>
            <p:nvPr/>
          </p:nvSpPr>
          <p:spPr>
            <a:xfrm>
              <a:off x="8277266" y="778630"/>
              <a:ext cx="270103" cy="281409"/>
            </a:xfrm>
            <a:custGeom>
              <a:rect b="b" l="l" r="r" t="t"/>
              <a:pathLst>
                <a:path extrusionOk="0" h="3833" w="3679">
                  <a:moveTo>
                    <a:pt x="1864" y="1"/>
                  </a:moveTo>
                  <a:cubicBezTo>
                    <a:pt x="1040" y="1"/>
                    <a:pt x="292" y="717"/>
                    <a:pt x="153" y="1661"/>
                  </a:cubicBezTo>
                  <a:cubicBezTo>
                    <a:pt x="1" y="2725"/>
                    <a:pt x="609" y="3668"/>
                    <a:pt x="1551" y="3820"/>
                  </a:cubicBezTo>
                  <a:cubicBezTo>
                    <a:pt x="1620" y="3828"/>
                    <a:pt x="1688" y="3833"/>
                    <a:pt x="1756" y="3833"/>
                  </a:cubicBezTo>
                  <a:cubicBezTo>
                    <a:pt x="2614" y="3833"/>
                    <a:pt x="3357" y="3134"/>
                    <a:pt x="3527" y="2148"/>
                  </a:cubicBezTo>
                  <a:cubicBezTo>
                    <a:pt x="3679" y="1114"/>
                    <a:pt x="3040" y="142"/>
                    <a:pt x="2098" y="20"/>
                  </a:cubicBezTo>
                  <a:cubicBezTo>
                    <a:pt x="2020" y="7"/>
                    <a:pt x="1941" y="1"/>
                    <a:pt x="186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80"/>
            <p:cNvSpPr/>
            <p:nvPr/>
          </p:nvSpPr>
          <p:spPr>
            <a:xfrm>
              <a:off x="7663564" y="342674"/>
              <a:ext cx="189784" cy="284933"/>
            </a:xfrm>
            <a:custGeom>
              <a:rect b="b" l="l" r="r" t="t"/>
              <a:pathLst>
                <a:path extrusionOk="0" h="3881" w="2585">
                  <a:moveTo>
                    <a:pt x="548" y="1"/>
                  </a:moveTo>
                  <a:cubicBezTo>
                    <a:pt x="1490" y="274"/>
                    <a:pt x="2098" y="1186"/>
                    <a:pt x="1946" y="2159"/>
                  </a:cubicBezTo>
                  <a:cubicBezTo>
                    <a:pt x="1827" y="3111"/>
                    <a:pt x="1009" y="3801"/>
                    <a:pt x="62" y="3801"/>
                  </a:cubicBezTo>
                  <a:cubicBezTo>
                    <a:pt x="42" y="3801"/>
                    <a:pt x="21" y="3801"/>
                    <a:pt x="1" y="3800"/>
                  </a:cubicBezTo>
                  <a:lnTo>
                    <a:pt x="1" y="3800"/>
                  </a:lnTo>
                  <a:cubicBezTo>
                    <a:pt x="92" y="3830"/>
                    <a:pt x="153" y="3861"/>
                    <a:pt x="244" y="3861"/>
                  </a:cubicBezTo>
                  <a:cubicBezTo>
                    <a:pt x="338" y="3874"/>
                    <a:pt x="432" y="3881"/>
                    <a:pt x="524" y="3881"/>
                  </a:cubicBezTo>
                  <a:cubicBezTo>
                    <a:pt x="1474" y="3881"/>
                    <a:pt x="2294" y="3189"/>
                    <a:pt x="2432" y="2219"/>
                  </a:cubicBezTo>
                  <a:cubicBezTo>
                    <a:pt x="2584" y="1156"/>
                    <a:pt x="1855" y="183"/>
                    <a:pt x="791" y="31"/>
                  </a:cubicBezTo>
                  <a:cubicBezTo>
                    <a:pt x="700" y="1"/>
                    <a:pt x="639" y="1"/>
                    <a:pt x="54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80"/>
            <p:cNvSpPr/>
            <p:nvPr/>
          </p:nvSpPr>
          <p:spPr>
            <a:xfrm>
              <a:off x="7547563" y="341720"/>
              <a:ext cx="270103" cy="281409"/>
            </a:xfrm>
            <a:custGeom>
              <a:rect b="b" l="l" r="r" t="t"/>
              <a:pathLst>
                <a:path extrusionOk="0" h="3833" w="3679">
                  <a:moveTo>
                    <a:pt x="1923" y="0"/>
                  </a:moveTo>
                  <a:cubicBezTo>
                    <a:pt x="1065" y="0"/>
                    <a:pt x="321" y="699"/>
                    <a:pt x="152" y="1685"/>
                  </a:cubicBezTo>
                  <a:cubicBezTo>
                    <a:pt x="0" y="2719"/>
                    <a:pt x="639" y="3691"/>
                    <a:pt x="1581" y="3813"/>
                  </a:cubicBezTo>
                  <a:cubicBezTo>
                    <a:pt x="1659" y="3826"/>
                    <a:pt x="1737" y="3832"/>
                    <a:pt x="1815" y="3832"/>
                  </a:cubicBezTo>
                  <a:cubicBezTo>
                    <a:pt x="2639" y="3832"/>
                    <a:pt x="3387" y="3116"/>
                    <a:pt x="3526" y="2172"/>
                  </a:cubicBezTo>
                  <a:cubicBezTo>
                    <a:pt x="3678" y="1108"/>
                    <a:pt x="3070" y="166"/>
                    <a:pt x="2128" y="14"/>
                  </a:cubicBezTo>
                  <a:cubicBezTo>
                    <a:pt x="2059" y="5"/>
                    <a:pt x="1991" y="0"/>
                    <a:pt x="19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 name="Google Shape;1333;p80"/>
            <p:cNvGrpSpPr/>
            <p:nvPr/>
          </p:nvGrpSpPr>
          <p:grpSpPr>
            <a:xfrm rot="-899825">
              <a:off x="4477824" y="1649490"/>
              <a:ext cx="3376495" cy="3681813"/>
              <a:chOff x="5006800" y="1811156"/>
              <a:chExt cx="2989175" cy="3259469"/>
            </a:xfrm>
          </p:grpSpPr>
          <p:grpSp>
            <p:nvGrpSpPr>
              <p:cNvPr id="1334" name="Google Shape;1334;p80"/>
              <p:cNvGrpSpPr/>
              <p:nvPr/>
            </p:nvGrpSpPr>
            <p:grpSpPr>
              <a:xfrm>
                <a:off x="5006800" y="1811156"/>
                <a:ext cx="2989175" cy="3259469"/>
                <a:chOff x="5006800" y="1811156"/>
                <a:chExt cx="2989175" cy="3259469"/>
              </a:xfrm>
            </p:grpSpPr>
            <p:sp>
              <p:nvSpPr>
                <p:cNvPr id="1335" name="Google Shape;1335;p80"/>
                <p:cNvSpPr/>
                <p:nvPr/>
              </p:nvSpPr>
              <p:spPr>
                <a:xfrm rot="-899979">
                  <a:off x="6575303" y="2639287"/>
                  <a:ext cx="1180995" cy="2007593"/>
                </a:xfrm>
                <a:custGeom>
                  <a:rect b="b" l="l" r="r" t="t"/>
                  <a:pathLst>
                    <a:path extrusionOk="0" h="30488" w="17935">
                      <a:moveTo>
                        <a:pt x="17934" y="1"/>
                      </a:moveTo>
                      <a:lnTo>
                        <a:pt x="1" y="9667"/>
                      </a:lnTo>
                      <a:lnTo>
                        <a:pt x="1" y="30488"/>
                      </a:lnTo>
                      <a:lnTo>
                        <a:pt x="17934" y="19849"/>
                      </a:lnTo>
                      <a:lnTo>
                        <a:pt x="17934" y="1"/>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80"/>
                <p:cNvSpPr/>
                <p:nvPr/>
              </p:nvSpPr>
              <p:spPr>
                <a:xfrm rot="-899979">
                  <a:off x="5144026" y="2093182"/>
                  <a:ext cx="2359883" cy="1371100"/>
                </a:xfrm>
                <a:custGeom>
                  <a:rect b="b" l="l" r="r" t="t"/>
                  <a:pathLst>
                    <a:path extrusionOk="0" h="20822" w="35838">
                      <a:moveTo>
                        <a:pt x="18390" y="1"/>
                      </a:moveTo>
                      <a:lnTo>
                        <a:pt x="1" y="10669"/>
                      </a:lnTo>
                      <a:lnTo>
                        <a:pt x="17904" y="20822"/>
                      </a:lnTo>
                      <a:lnTo>
                        <a:pt x="35837" y="11156"/>
                      </a:lnTo>
                      <a:lnTo>
                        <a:pt x="18390" y="1"/>
                      </a:lnTo>
                      <a:close/>
                    </a:path>
                  </a:pathLst>
                </a:custGeom>
                <a:solidFill>
                  <a:srgbClr val="E6B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80"/>
                <p:cNvSpPr/>
                <p:nvPr/>
              </p:nvSpPr>
              <p:spPr>
                <a:xfrm rot="-899979">
                  <a:off x="5432482" y="2913211"/>
                  <a:ext cx="1178954" cy="2039596"/>
                </a:xfrm>
                <a:custGeom>
                  <a:rect b="b" l="l" r="r" t="t"/>
                  <a:pathLst>
                    <a:path extrusionOk="0" h="30974" w="17904">
                      <a:moveTo>
                        <a:pt x="1" y="0"/>
                      </a:moveTo>
                      <a:lnTo>
                        <a:pt x="1" y="20335"/>
                      </a:lnTo>
                      <a:lnTo>
                        <a:pt x="17904" y="30974"/>
                      </a:lnTo>
                      <a:lnTo>
                        <a:pt x="17904" y="10153"/>
                      </a:lnTo>
                      <a:lnTo>
                        <a:pt x="1" y="0"/>
                      </a:lnTo>
                      <a:close/>
                    </a:path>
                  </a:pathLst>
                </a:custGeom>
                <a:solidFill>
                  <a:srgbClr val="D0A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80"/>
                <p:cNvSpPr/>
                <p:nvPr/>
              </p:nvSpPr>
              <p:spPr>
                <a:xfrm rot="-899979">
                  <a:off x="7080466" y="3494225"/>
                  <a:ext cx="224215" cy="250225"/>
                </a:xfrm>
                <a:custGeom>
                  <a:rect b="b" l="l" r="r" t="t"/>
                  <a:pathLst>
                    <a:path extrusionOk="0" h="3800" w="3405">
                      <a:moveTo>
                        <a:pt x="1703" y="0"/>
                      </a:moveTo>
                      <a:cubicBezTo>
                        <a:pt x="760" y="0"/>
                        <a:pt x="0" y="851"/>
                        <a:pt x="0" y="1915"/>
                      </a:cubicBezTo>
                      <a:cubicBezTo>
                        <a:pt x="0" y="2949"/>
                        <a:pt x="760" y="3800"/>
                        <a:pt x="1703" y="3800"/>
                      </a:cubicBezTo>
                      <a:cubicBezTo>
                        <a:pt x="2645" y="3800"/>
                        <a:pt x="3405" y="2949"/>
                        <a:pt x="3405" y="1915"/>
                      </a:cubicBezTo>
                      <a:cubicBezTo>
                        <a:pt x="3405" y="851"/>
                        <a:pt x="264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80"/>
                <p:cNvSpPr/>
                <p:nvPr/>
              </p:nvSpPr>
              <p:spPr>
                <a:xfrm rot="-899979">
                  <a:off x="5580827" y="4059768"/>
                  <a:ext cx="224215" cy="252266"/>
                </a:xfrm>
                <a:custGeom>
                  <a:rect b="b" l="l" r="r" t="t"/>
                  <a:pathLst>
                    <a:path extrusionOk="0" h="3831" w="3405">
                      <a:moveTo>
                        <a:pt x="1702" y="1"/>
                      </a:moveTo>
                      <a:cubicBezTo>
                        <a:pt x="760" y="1"/>
                        <a:pt x="0" y="852"/>
                        <a:pt x="0" y="1915"/>
                      </a:cubicBezTo>
                      <a:cubicBezTo>
                        <a:pt x="0" y="2979"/>
                        <a:pt x="760" y="3830"/>
                        <a:pt x="1702" y="3830"/>
                      </a:cubicBezTo>
                      <a:cubicBezTo>
                        <a:pt x="2645" y="3830"/>
                        <a:pt x="3404" y="2979"/>
                        <a:pt x="3404" y="1915"/>
                      </a:cubicBezTo>
                      <a:cubicBezTo>
                        <a:pt x="3404" y="852"/>
                        <a:pt x="2645" y="1"/>
                        <a:pt x="17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80"/>
                <p:cNvSpPr/>
                <p:nvPr/>
              </p:nvSpPr>
              <p:spPr>
                <a:xfrm rot="-899979">
                  <a:off x="5879898" y="3816181"/>
                  <a:ext cx="222239" cy="250225"/>
                </a:xfrm>
                <a:custGeom>
                  <a:rect b="b" l="l" r="r" t="t"/>
                  <a:pathLst>
                    <a:path extrusionOk="0" h="3800" w="3375">
                      <a:moveTo>
                        <a:pt x="1703" y="0"/>
                      </a:moveTo>
                      <a:cubicBezTo>
                        <a:pt x="761" y="0"/>
                        <a:pt x="1" y="851"/>
                        <a:pt x="1" y="1915"/>
                      </a:cubicBezTo>
                      <a:cubicBezTo>
                        <a:pt x="1" y="2949"/>
                        <a:pt x="761" y="3800"/>
                        <a:pt x="1703" y="3800"/>
                      </a:cubicBezTo>
                      <a:cubicBezTo>
                        <a:pt x="2615" y="3800"/>
                        <a:pt x="3375" y="2949"/>
                        <a:pt x="3375" y="1915"/>
                      </a:cubicBezTo>
                      <a:cubicBezTo>
                        <a:pt x="3375" y="851"/>
                        <a:pt x="2615"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80"/>
                <p:cNvSpPr/>
                <p:nvPr/>
              </p:nvSpPr>
              <p:spPr>
                <a:xfrm rot="-899979">
                  <a:off x="6207969" y="3562254"/>
                  <a:ext cx="224215" cy="252266"/>
                </a:xfrm>
                <a:custGeom>
                  <a:rect b="b" l="l" r="r" t="t"/>
                  <a:pathLst>
                    <a:path extrusionOk="0" h="3831" w="3405">
                      <a:moveTo>
                        <a:pt x="1702" y="1"/>
                      </a:moveTo>
                      <a:cubicBezTo>
                        <a:pt x="760" y="1"/>
                        <a:pt x="0" y="852"/>
                        <a:pt x="0" y="1916"/>
                      </a:cubicBezTo>
                      <a:cubicBezTo>
                        <a:pt x="0" y="2979"/>
                        <a:pt x="760" y="3831"/>
                        <a:pt x="1702" y="3831"/>
                      </a:cubicBezTo>
                      <a:cubicBezTo>
                        <a:pt x="2645" y="3831"/>
                        <a:pt x="3405" y="2979"/>
                        <a:pt x="3405" y="1916"/>
                      </a:cubicBezTo>
                      <a:cubicBezTo>
                        <a:pt x="3405" y="852"/>
                        <a:pt x="2645" y="1"/>
                        <a:pt x="1702"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80"/>
                <p:cNvSpPr/>
                <p:nvPr/>
              </p:nvSpPr>
              <p:spPr>
                <a:xfrm rot="-899979">
                  <a:off x="6170199" y="2284222"/>
                  <a:ext cx="240216" cy="250817"/>
                </a:xfrm>
                <a:custGeom>
                  <a:rect b="b" l="l" r="r" t="t"/>
                  <a:pathLst>
                    <a:path extrusionOk="0" h="3809" w="3648">
                      <a:moveTo>
                        <a:pt x="1864" y="0"/>
                      </a:moveTo>
                      <a:cubicBezTo>
                        <a:pt x="1040" y="0"/>
                        <a:pt x="291" y="716"/>
                        <a:pt x="152" y="1661"/>
                      </a:cubicBezTo>
                      <a:cubicBezTo>
                        <a:pt x="0" y="2694"/>
                        <a:pt x="639" y="3667"/>
                        <a:pt x="1551" y="3788"/>
                      </a:cubicBezTo>
                      <a:cubicBezTo>
                        <a:pt x="1634" y="3802"/>
                        <a:pt x="1717" y="3808"/>
                        <a:pt x="1799" y="3808"/>
                      </a:cubicBezTo>
                      <a:cubicBezTo>
                        <a:pt x="2638" y="3808"/>
                        <a:pt x="3357" y="3117"/>
                        <a:pt x="3496" y="2147"/>
                      </a:cubicBezTo>
                      <a:cubicBezTo>
                        <a:pt x="3648" y="1114"/>
                        <a:pt x="3040" y="141"/>
                        <a:pt x="2098" y="19"/>
                      </a:cubicBezTo>
                      <a:cubicBezTo>
                        <a:pt x="2019" y="6"/>
                        <a:pt x="1941" y="0"/>
                        <a:pt x="186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80"/>
                <p:cNvSpPr/>
                <p:nvPr/>
              </p:nvSpPr>
              <p:spPr>
                <a:xfrm rot="-899979">
                  <a:off x="6248859" y="2948949"/>
                  <a:ext cx="240216" cy="250883"/>
                </a:xfrm>
                <a:custGeom>
                  <a:rect b="b" l="l" r="r" t="t"/>
                  <a:pathLst>
                    <a:path extrusionOk="0" h="3810" w="3648">
                      <a:moveTo>
                        <a:pt x="1864" y="1"/>
                      </a:moveTo>
                      <a:cubicBezTo>
                        <a:pt x="1040" y="1"/>
                        <a:pt x="291" y="717"/>
                        <a:pt x="152" y="1662"/>
                      </a:cubicBezTo>
                      <a:cubicBezTo>
                        <a:pt x="0" y="2695"/>
                        <a:pt x="608" y="3668"/>
                        <a:pt x="1551" y="3789"/>
                      </a:cubicBezTo>
                      <a:cubicBezTo>
                        <a:pt x="1632" y="3803"/>
                        <a:pt x="1712" y="3809"/>
                        <a:pt x="1792" y="3809"/>
                      </a:cubicBezTo>
                      <a:cubicBezTo>
                        <a:pt x="2613" y="3809"/>
                        <a:pt x="3357" y="3118"/>
                        <a:pt x="3496" y="2148"/>
                      </a:cubicBezTo>
                      <a:cubicBezTo>
                        <a:pt x="3648" y="1115"/>
                        <a:pt x="3010" y="142"/>
                        <a:pt x="2098" y="20"/>
                      </a:cubicBezTo>
                      <a:cubicBezTo>
                        <a:pt x="2019" y="7"/>
                        <a:pt x="1941" y="1"/>
                        <a:pt x="186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 name="Google Shape;1344;p80"/>
              <p:cNvSpPr/>
              <p:nvPr/>
            </p:nvSpPr>
            <p:spPr>
              <a:xfrm rot="-899979">
                <a:off x="7190084" y="3473531"/>
                <a:ext cx="144209" cy="254307"/>
              </a:xfrm>
              <a:custGeom>
                <a:rect b="b" l="l" r="r" t="t"/>
                <a:pathLst>
                  <a:path extrusionOk="0" h="3862" w="2190">
                    <a:moveTo>
                      <a:pt x="1" y="1"/>
                    </a:moveTo>
                    <a:cubicBezTo>
                      <a:pt x="943" y="123"/>
                      <a:pt x="1703" y="943"/>
                      <a:pt x="1703" y="1916"/>
                    </a:cubicBezTo>
                    <a:cubicBezTo>
                      <a:pt x="1703" y="2919"/>
                      <a:pt x="943" y="3709"/>
                      <a:pt x="1" y="3831"/>
                    </a:cubicBezTo>
                    <a:cubicBezTo>
                      <a:pt x="61" y="3861"/>
                      <a:pt x="153" y="3861"/>
                      <a:pt x="244" y="3861"/>
                    </a:cubicBezTo>
                    <a:cubicBezTo>
                      <a:pt x="1308" y="3861"/>
                      <a:pt x="2189" y="2980"/>
                      <a:pt x="2189" y="1916"/>
                    </a:cubicBezTo>
                    <a:cubicBezTo>
                      <a:pt x="2189" y="85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80"/>
              <p:cNvSpPr/>
              <p:nvPr/>
            </p:nvSpPr>
            <p:spPr>
              <a:xfrm rot="-899979">
                <a:off x="5690446" y="4039147"/>
                <a:ext cx="144143" cy="256217"/>
              </a:xfrm>
              <a:custGeom>
                <a:rect b="b" l="l" r="r" t="t"/>
                <a:pathLst>
                  <a:path extrusionOk="0" h="3891" w="2189">
                    <a:moveTo>
                      <a:pt x="243" y="0"/>
                    </a:moveTo>
                    <a:cubicBezTo>
                      <a:pt x="183" y="0"/>
                      <a:pt x="91" y="31"/>
                      <a:pt x="0" y="31"/>
                    </a:cubicBezTo>
                    <a:cubicBezTo>
                      <a:pt x="973" y="152"/>
                      <a:pt x="1702" y="973"/>
                      <a:pt x="1702" y="1945"/>
                    </a:cubicBezTo>
                    <a:cubicBezTo>
                      <a:pt x="1702" y="2918"/>
                      <a:pt x="973" y="3739"/>
                      <a:pt x="0" y="3860"/>
                    </a:cubicBezTo>
                    <a:cubicBezTo>
                      <a:pt x="91" y="3860"/>
                      <a:pt x="152" y="3891"/>
                      <a:pt x="243" y="3891"/>
                    </a:cubicBezTo>
                    <a:cubicBezTo>
                      <a:pt x="1307" y="3891"/>
                      <a:pt x="2189" y="3009"/>
                      <a:pt x="2189" y="1945"/>
                    </a:cubicBezTo>
                    <a:cubicBezTo>
                      <a:pt x="2189" y="882"/>
                      <a:pt x="1338" y="0"/>
                      <a:pt x="24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80"/>
              <p:cNvSpPr/>
              <p:nvPr/>
            </p:nvSpPr>
            <p:spPr>
              <a:xfrm rot="-899979">
                <a:off x="5989517" y="3795495"/>
                <a:ext cx="142167" cy="254307"/>
              </a:xfrm>
              <a:custGeom>
                <a:rect b="b" l="l" r="r" t="t"/>
                <a:pathLst>
                  <a:path extrusionOk="0" h="3862" w="2159">
                    <a:moveTo>
                      <a:pt x="1" y="1"/>
                    </a:moveTo>
                    <a:cubicBezTo>
                      <a:pt x="943" y="123"/>
                      <a:pt x="1673" y="943"/>
                      <a:pt x="1673" y="1916"/>
                    </a:cubicBezTo>
                    <a:cubicBezTo>
                      <a:pt x="1673" y="2919"/>
                      <a:pt x="943" y="3709"/>
                      <a:pt x="1" y="3831"/>
                    </a:cubicBezTo>
                    <a:cubicBezTo>
                      <a:pt x="62" y="3861"/>
                      <a:pt x="153" y="3861"/>
                      <a:pt x="214" y="3861"/>
                    </a:cubicBezTo>
                    <a:cubicBezTo>
                      <a:pt x="1308" y="3861"/>
                      <a:pt x="2159" y="2980"/>
                      <a:pt x="2159" y="1916"/>
                    </a:cubicBezTo>
                    <a:cubicBezTo>
                      <a:pt x="2159" y="852"/>
                      <a:pt x="1308" y="1"/>
                      <a:pt x="21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80"/>
              <p:cNvSpPr/>
              <p:nvPr/>
            </p:nvSpPr>
            <p:spPr>
              <a:xfrm rot="-899979">
                <a:off x="6317366" y="3541923"/>
                <a:ext cx="142167" cy="254242"/>
              </a:xfrm>
              <a:custGeom>
                <a:rect b="b" l="l" r="r" t="t"/>
                <a:pathLst>
                  <a:path extrusionOk="0" h="3861" w="2159">
                    <a:moveTo>
                      <a:pt x="244" y="0"/>
                    </a:moveTo>
                    <a:cubicBezTo>
                      <a:pt x="152" y="0"/>
                      <a:pt x="61" y="31"/>
                      <a:pt x="0" y="31"/>
                    </a:cubicBezTo>
                    <a:cubicBezTo>
                      <a:pt x="943" y="152"/>
                      <a:pt x="1672" y="943"/>
                      <a:pt x="1672" y="1946"/>
                    </a:cubicBezTo>
                    <a:cubicBezTo>
                      <a:pt x="1672" y="2918"/>
                      <a:pt x="943" y="3739"/>
                      <a:pt x="0" y="3861"/>
                    </a:cubicBezTo>
                    <a:lnTo>
                      <a:pt x="244" y="3861"/>
                    </a:lnTo>
                    <a:cubicBezTo>
                      <a:pt x="1307" y="3861"/>
                      <a:pt x="2159" y="3009"/>
                      <a:pt x="2159" y="1946"/>
                    </a:cubicBezTo>
                    <a:cubicBezTo>
                      <a:pt x="2159" y="851"/>
                      <a:pt x="1307"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80"/>
              <p:cNvSpPr/>
              <p:nvPr/>
            </p:nvSpPr>
            <p:spPr>
              <a:xfrm rot="-899979">
                <a:off x="6270916" y="2267991"/>
                <a:ext cx="170219" cy="255559"/>
              </a:xfrm>
              <a:custGeom>
                <a:rect b="b" l="l" r="r" t="t"/>
                <a:pathLst>
                  <a:path extrusionOk="0" h="3881" w="2585">
                    <a:moveTo>
                      <a:pt x="578" y="0"/>
                    </a:moveTo>
                    <a:cubicBezTo>
                      <a:pt x="1490" y="244"/>
                      <a:pt x="2098" y="1155"/>
                      <a:pt x="1976" y="2128"/>
                    </a:cubicBezTo>
                    <a:cubicBezTo>
                      <a:pt x="1828" y="3080"/>
                      <a:pt x="1009" y="3770"/>
                      <a:pt x="62" y="3770"/>
                    </a:cubicBezTo>
                    <a:cubicBezTo>
                      <a:pt x="41" y="3770"/>
                      <a:pt x="21" y="3770"/>
                      <a:pt x="1" y="3769"/>
                    </a:cubicBezTo>
                    <a:lnTo>
                      <a:pt x="1" y="3769"/>
                    </a:lnTo>
                    <a:cubicBezTo>
                      <a:pt x="92" y="3800"/>
                      <a:pt x="183" y="3830"/>
                      <a:pt x="244" y="3861"/>
                    </a:cubicBezTo>
                    <a:cubicBezTo>
                      <a:pt x="338" y="3874"/>
                      <a:pt x="432" y="3881"/>
                      <a:pt x="524" y="3881"/>
                    </a:cubicBezTo>
                    <a:cubicBezTo>
                      <a:pt x="1474" y="3881"/>
                      <a:pt x="2294" y="3189"/>
                      <a:pt x="2432" y="2219"/>
                    </a:cubicBezTo>
                    <a:cubicBezTo>
                      <a:pt x="2584" y="1155"/>
                      <a:pt x="185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80"/>
              <p:cNvSpPr/>
              <p:nvPr/>
            </p:nvSpPr>
            <p:spPr>
              <a:xfrm rot="-899979">
                <a:off x="6349585" y="2932783"/>
                <a:ext cx="170219" cy="255559"/>
              </a:xfrm>
              <a:custGeom>
                <a:rect b="b" l="l" r="r" t="t"/>
                <a:pathLst>
                  <a:path extrusionOk="0" h="3881" w="2585">
                    <a:moveTo>
                      <a:pt x="548" y="0"/>
                    </a:moveTo>
                    <a:cubicBezTo>
                      <a:pt x="1490" y="244"/>
                      <a:pt x="2098" y="1155"/>
                      <a:pt x="1946" y="2128"/>
                    </a:cubicBezTo>
                    <a:cubicBezTo>
                      <a:pt x="1824" y="3101"/>
                      <a:pt x="973" y="3800"/>
                      <a:pt x="1" y="3800"/>
                    </a:cubicBezTo>
                    <a:cubicBezTo>
                      <a:pt x="92" y="3800"/>
                      <a:pt x="153" y="3830"/>
                      <a:pt x="244" y="3861"/>
                    </a:cubicBezTo>
                    <a:cubicBezTo>
                      <a:pt x="338" y="3874"/>
                      <a:pt x="432" y="3881"/>
                      <a:pt x="524" y="3881"/>
                    </a:cubicBezTo>
                    <a:cubicBezTo>
                      <a:pt x="1474" y="3881"/>
                      <a:pt x="2294" y="3189"/>
                      <a:pt x="2432" y="2219"/>
                    </a:cubicBezTo>
                    <a:cubicBezTo>
                      <a:pt x="2584" y="1155"/>
                      <a:pt x="1855" y="152"/>
                      <a:pt x="79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0" name="Shape 2060"/>
        <p:cNvGrpSpPr/>
        <p:nvPr/>
      </p:nvGrpSpPr>
      <p:grpSpPr>
        <a:xfrm>
          <a:off x="0" y="0"/>
          <a:ext cx="0" cy="0"/>
          <a:chOff x="0" y="0"/>
          <a:chExt cx="0" cy="0"/>
        </a:xfrm>
      </p:grpSpPr>
      <p:sp>
        <p:nvSpPr>
          <p:cNvPr id="2061" name="Google Shape;2061;p8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Introduce Yourself</a:t>
            </a:r>
            <a:endParaRPr/>
          </a:p>
        </p:txBody>
      </p:sp>
      <p:sp>
        <p:nvSpPr>
          <p:cNvPr id="2062" name="Google Shape;2062;p89"/>
          <p:cNvSpPr txBox="1"/>
          <p:nvPr>
            <p:ph idx="3" type="subTitle"/>
          </p:nvPr>
        </p:nvSpPr>
        <p:spPr>
          <a:xfrm>
            <a:off x="338065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063" name="Google Shape;2063;p89"/>
          <p:cNvSpPr txBox="1"/>
          <p:nvPr>
            <p:ph idx="1" type="subTitle"/>
          </p:nvPr>
        </p:nvSpPr>
        <p:spPr>
          <a:xfrm>
            <a:off x="62550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064" name="Google Shape;2064;p89"/>
          <p:cNvSpPr txBox="1"/>
          <p:nvPr>
            <p:ph idx="2" type="subTitle"/>
          </p:nvPr>
        </p:nvSpPr>
        <p:spPr>
          <a:xfrm>
            <a:off x="65055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065" name="Google Shape;2065;p89"/>
          <p:cNvSpPr txBox="1"/>
          <p:nvPr>
            <p:ph idx="4" type="subTitle"/>
          </p:nvPr>
        </p:nvSpPr>
        <p:spPr>
          <a:xfrm>
            <a:off x="340570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066" name="Google Shape;2066;p89"/>
          <p:cNvSpPr txBox="1"/>
          <p:nvPr>
            <p:ph idx="5" type="subTitle"/>
          </p:nvPr>
        </p:nvSpPr>
        <p:spPr>
          <a:xfrm>
            <a:off x="6078900" y="3305125"/>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sp>
        <p:nvSpPr>
          <p:cNvPr id="2067" name="Google Shape;2067;p89"/>
          <p:cNvSpPr txBox="1"/>
          <p:nvPr>
            <p:ph idx="6" type="subTitle"/>
          </p:nvPr>
        </p:nvSpPr>
        <p:spPr>
          <a:xfrm>
            <a:off x="6103950" y="3823025"/>
            <a:ext cx="22950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068" name="Google Shape;2068;p89"/>
          <p:cNvSpPr/>
          <p:nvPr/>
        </p:nvSpPr>
        <p:spPr>
          <a:xfrm rot="-1799748">
            <a:off x="1050260" y="1595797"/>
            <a:ext cx="1495390" cy="1495390"/>
          </a:xfrm>
          <a:prstGeom prst="roundRect">
            <a:avLst>
              <a:gd fmla="val 16667" name="adj"/>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rgbClr val="83B4E4"/>
                </a:solidFill>
                <a:latin typeface="Lilita One"/>
                <a:ea typeface="Lilita One"/>
                <a:cs typeface="Lilita One"/>
                <a:sym typeface="Lilita One"/>
              </a:rPr>
              <a:t>WHAT'S YOUR NAME?</a:t>
            </a:r>
            <a:endParaRPr sz="2300">
              <a:solidFill>
                <a:srgbClr val="83B4E4"/>
              </a:solidFill>
              <a:latin typeface="Lilita One"/>
              <a:ea typeface="Lilita One"/>
              <a:cs typeface="Lilita One"/>
              <a:sym typeface="Lilita One"/>
            </a:endParaRPr>
          </a:p>
        </p:txBody>
      </p:sp>
      <p:sp>
        <p:nvSpPr>
          <p:cNvPr id="2069" name="Google Shape;2069;p89"/>
          <p:cNvSpPr/>
          <p:nvPr/>
        </p:nvSpPr>
        <p:spPr>
          <a:xfrm rot="1799748">
            <a:off x="3805560" y="1595635"/>
            <a:ext cx="1495390" cy="1495390"/>
          </a:xfrm>
          <a:prstGeom prst="roundRect">
            <a:avLst>
              <a:gd fmla="val 16667" name="adj"/>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rgbClr val="837260"/>
                </a:solidFill>
                <a:latin typeface="Lilita One"/>
                <a:ea typeface="Lilita One"/>
                <a:cs typeface="Lilita One"/>
                <a:sym typeface="Lilita One"/>
              </a:rPr>
              <a:t>HOW OLD ARE YOU?</a:t>
            </a:r>
            <a:endParaRPr sz="1800">
              <a:solidFill>
                <a:srgbClr val="837260"/>
              </a:solidFill>
              <a:latin typeface="Lilita One"/>
              <a:ea typeface="Lilita One"/>
              <a:cs typeface="Lilita One"/>
              <a:sym typeface="Lilita One"/>
            </a:endParaRPr>
          </a:p>
        </p:txBody>
      </p:sp>
      <p:sp>
        <p:nvSpPr>
          <p:cNvPr id="2070" name="Google Shape;2070;p89"/>
          <p:cNvSpPr/>
          <p:nvPr/>
        </p:nvSpPr>
        <p:spPr>
          <a:xfrm rot="-899883">
            <a:off x="6503676" y="1595727"/>
            <a:ext cx="1495443" cy="1495443"/>
          </a:xfrm>
          <a:prstGeom prst="roundRect">
            <a:avLst>
              <a:gd fmla="val 16667" name="adj"/>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5081B1"/>
                </a:solidFill>
                <a:latin typeface="Lilita One"/>
                <a:ea typeface="Lilita One"/>
                <a:cs typeface="Lilita One"/>
                <a:sym typeface="Lilita One"/>
              </a:rPr>
              <a:t>WHAT'S YOUR FAVOURITE FOOD?</a:t>
            </a:r>
            <a:endParaRPr sz="1800">
              <a:solidFill>
                <a:srgbClr val="5081B1"/>
              </a:solidFill>
              <a:latin typeface="Lilita One"/>
              <a:ea typeface="Lilita One"/>
              <a:cs typeface="Lilita One"/>
              <a:sym typeface="Lilita One"/>
            </a:endParaRPr>
          </a:p>
        </p:txBody>
      </p:sp>
      <p:grpSp>
        <p:nvGrpSpPr>
          <p:cNvPr id="2071" name="Google Shape;2071;p89"/>
          <p:cNvGrpSpPr/>
          <p:nvPr/>
        </p:nvGrpSpPr>
        <p:grpSpPr>
          <a:xfrm>
            <a:off x="417435" y="237007"/>
            <a:ext cx="591604" cy="615737"/>
            <a:chOff x="5593285" y="1262634"/>
            <a:chExt cx="1852814" cy="1928398"/>
          </a:xfrm>
        </p:grpSpPr>
        <p:sp>
          <p:nvSpPr>
            <p:cNvPr id="2072" name="Google Shape;2072;p89"/>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9"/>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9"/>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9"/>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9"/>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9"/>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9"/>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9"/>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9"/>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9"/>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9"/>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9"/>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9"/>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9"/>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9"/>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9"/>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9"/>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9"/>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9"/>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9"/>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9"/>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9"/>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9"/>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9"/>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9"/>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9"/>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9"/>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9"/>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9"/>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9"/>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9"/>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9"/>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9"/>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5" name="Google Shape;2105;p89"/>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06" name="Google Shape;2106;p89">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0" name="Shape 2110"/>
        <p:cNvGrpSpPr/>
        <p:nvPr/>
      </p:nvGrpSpPr>
      <p:grpSpPr>
        <a:xfrm>
          <a:off x="0" y="0"/>
          <a:ext cx="0" cy="0"/>
          <a:chOff x="0" y="0"/>
          <a:chExt cx="0" cy="0"/>
        </a:xfrm>
      </p:grpSpPr>
      <p:grpSp>
        <p:nvGrpSpPr>
          <p:cNvPr id="2111" name="Google Shape;2111;p90"/>
          <p:cNvGrpSpPr/>
          <p:nvPr/>
        </p:nvGrpSpPr>
        <p:grpSpPr>
          <a:xfrm rot="-2280881">
            <a:off x="1519494" y="2400296"/>
            <a:ext cx="547783" cy="4067680"/>
            <a:chOff x="1128725" y="2352638"/>
            <a:chExt cx="547750" cy="4067438"/>
          </a:xfrm>
        </p:grpSpPr>
        <p:sp>
          <p:nvSpPr>
            <p:cNvPr id="2112" name="Google Shape;2112;p90"/>
            <p:cNvSpPr/>
            <p:nvPr/>
          </p:nvSpPr>
          <p:spPr>
            <a:xfrm>
              <a:off x="1133475" y="3248025"/>
              <a:ext cx="543000" cy="2991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0"/>
            <p:cNvSpPr/>
            <p:nvPr/>
          </p:nvSpPr>
          <p:spPr>
            <a:xfrm>
              <a:off x="1128725" y="2571750"/>
              <a:ext cx="542925" cy="1023950"/>
            </a:xfrm>
            <a:custGeom>
              <a:rect b="b" l="l" r="r" t="t"/>
              <a:pathLst>
                <a:path extrusionOk="0" h="40958" w="21717">
                  <a:moveTo>
                    <a:pt x="0" y="27432"/>
                  </a:moveTo>
                  <a:lnTo>
                    <a:pt x="4953" y="40958"/>
                  </a:lnTo>
                  <a:lnTo>
                    <a:pt x="12763" y="32766"/>
                  </a:lnTo>
                  <a:lnTo>
                    <a:pt x="20004" y="38480"/>
                  </a:lnTo>
                  <a:lnTo>
                    <a:pt x="21717" y="27242"/>
                  </a:lnTo>
                  <a:lnTo>
                    <a:pt x="14670" y="0"/>
                  </a:lnTo>
                  <a:lnTo>
                    <a:pt x="8955" y="0"/>
                  </a:lnTo>
                  <a:close/>
                </a:path>
              </a:pathLst>
            </a:custGeom>
            <a:solidFill>
              <a:schemeClr val="lt2"/>
            </a:solidFill>
            <a:ln>
              <a:noFill/>
            </a:ln>
          </p:spPr>
        </p:sp>
        <p:sp>
          <p:nvSpPr>
            <p:cNvPr id="2114" name="Google Shape;2114;p90"/>
            <p:cNvSpPr/>
            <p:nvPr/>
          </p:nvSpPr>
          <p:spPr>
            <a:xfrm>
              <a:off x="1350188" y="2352638"/>
              <a:ext cx="157200" cy="271500"/>
            </a:xfrm>
            <a:prstGeom prst="roundRect">
              <a:avLst>
                <a:gd fmla="val 2574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5" name="Google Shape;2115;p90"/>
            <p:cNvGrpSpPr/>
            <p:nvPr/>
          </p:nvGrpSpPr>
          <p:grpSpPr>
            <a:xfrm>
              <a:off x="1240725" y="3543300"/>
              <a:ext cx="328500" cy="2876775"/>
              <a:chOff x="1252650" y="3543300"/>
              <a:chExt cx="328500" cy="2876775"/>
            </a:xfrm>
          </p:grpSpPr>
          <p:cxnSp>
            <p:nvCxnSpPr>
              <p:cNvPr id="2116" name="Google Shape;2116;p90"/>
              <p:cNvCxnSpPr/>
              <p:nvPr/>
            </p:nvCxnSpPr>
            <p:spPr>
              <a:xfrm flipH="1">
                <a:off x="1405050" y="3543300"/>
                <a:ext cx="23700" cy="2695800"/>
              </a:xfrm>
              <a:prstGeom prst="straightConnector1">
                <a:avLst/>
              </a:prstGeom>
              <a:noFill/>
              <a:ln cap="flat" cmpd="sng" w="28575">
                <a:solidFill>
                  <a:schemeClr val="lt2"/>
                </a:solidFill>
                <a:prstDash val="solid"/>
                <a:round/>
                <a:headEnd len="med" w="med" type="none"/>
                <a:tailEnd len="med" w="med" type="none"/>
              </a:ln>
            </p:spPr>
          </p:cxnSp>
          <p:cxnSp>
            <p:nvCxnSpPr>
              <p:cNvPr id="2117" name="Google Shape;2117;p90"/>
              <p:cNvCxnSpPr/>
              <p:nvPr/>
            </p:nvCxnSpPr>
            <p:spPr>
              <a:xfrm flipH="1">
                <a:off x="1557450" y="3543300"/>
                <a:ext cx="23700" cy="2695800"/>
              </a:xfrm>
              <a:prstGeom prst="straightConnector1">
                <a:avLst/>
              </a:prstGeom>
              <a:noFill/>
              <a:ln cap="flat" cmpd="sng" w="28575">
                <a:solidFill>
                  <a:schemeClr val="lt2"/>
                </a:solidFill>
                <a:prstDash val="solid"/>
                <a:round/>
                <a:headEnd len="med" w="med" type="none"/>
                <a:tailEnd len="med" w="med" type="none"/>
              </a:ln>
            </p:spPr>
          </p:cxnSp>
          <p:cxnSp>
            <p:nvCxnSpPr>
              <p:cNvPr id="2118" name="Google Shape;2118;p90"/>
              <p:cNvCxnSpPr/>
              <p:nvPr/>
            </p:nvCxnSpPr>
            <p:spPr>
              <a:xfrm flipH="1">
                <a:off x="1252650" y="3724275"/>
                <a:ext cx="23700" cy="2695800"/>
              </a:xfrm>
              <a:prstGeom prst="straightConnector1">
                <a:avLst/>
              </a:prstGeom>
              <a:noFill/>
              <a:ln cap="flat" cmpd="sng" w="28575">
                <a:solidFill>
                  <a:schemeClr val="lt2"/>
                </a:solidFill>
                <a:prstDash val="solid"/>
                <a:round/>
                <a:headEnd len="med" w="med" type="none"/>
                <a:tailEnd len="med" w="med" type="none"/>
              </a:ln>
            </p:spPr>
          </p:cxnSp>
        </p:grpSp>
      </p:grpSp>
      <p:grpSp>
        <p:nvGrpSpPr>
          <p:cNvPr id="2119" name="Google Shape;2119;p90"/>
          <p:cNvGrpSpPr/>
          <p:nvPr/>
        </p:nvGrpSpPr>
        <p:grpSpPr>
          <a:xfrm>
            <a:off x="417435" y="237007"/>
            <a:ext cx="591604" cy="615737"/>
            <a:chOff x="5593285" y="1262634"/>
            <a:chExt cx="1852814" cy="1928398"/>
          </a:xfrm>
        </p:grpSpPr>
        <p:sp>
          <p:nvSpPr>
            <p:cNvPr id="2120" name="Google Shape;2120;p90"/>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0"/>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0"/>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0"/>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0"/>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0"/>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0"/>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90"/>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0"/>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0"/>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0"/>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0"/>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0"/>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90"/>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0"/>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0"/>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0"/>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0"/>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0"/>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0"/>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0"/>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0"/>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0"/>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90"/>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0"/>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0"/>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0"/>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0"/>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0"/>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0"/>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0"/>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0"/>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0"/>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3" name="Google Shape;2153;p90"/>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54" name="Google Shape;2154;p90">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0"/>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Draw Yourself in</a:t>
            </a:r>
            <a:endParaRPr/>
          </a:p>
          <a:p>
            <a:pPr indent="0" lvl="0" marL="0" rtl="0" algn="ctr">
              <a:spcBef>
                <a:spcPts val="0"/>
              </a:spcBef>
              <a:spcAft>
                <a:spcPts val="0"/>
              </a:spcAft>
              <a:buNone/>
            </a:pPr>
            <a:r>
              <a:rPr lang="en"/>
              <a:t>1 Minute!</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9" name="Shape 2159"/>
        <p:cNvGrpSpPr/>
        <p:nvPr/>
      </p:nvGrpSpPr>
      <p:grpSpPr>
        <a:xfrm>
          <a:off x="0" y="0"/>
          <a:ext cx="0" cy="0"/>
          <a:chOff x="0" y="0"/>
          <a:chExt cx="0" cy="0"/>
        </a:xfrm>
      </p:grpSpPr>
      <p:sp>
        <p:nvSpPr>
          <p:cNvPr id="2160" name="Google Shape;2160;p91"/>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Tell Us One Word that Defines Yourself</a:t>
            </a:r>
            <a:endParaRPr/>
          </a:p>
        </p:txBody>
      </p:sp>
      <p:grpSp>
        <p:nvGrpSpPr>
          <p:cNvPr id="2161" name="Google Shape;2161;p91"/>
          <p:cNvGrpSpPr/>
          <p:nvPr/>
        </p:nvGrpSpPr>
        <p:grpSpPr>
          <a:xfrm>
            <a:off x="417435" y="237007"/>
            <a:ext cx="591604" cy="615737"/>
            <a:chOff x="5593285" y="1262634"/>
            <a:chExt cx="1852814" cy="1928398"/>
          </a:xfrm>
        </p:grpSpPr>
        <p:sp>
          <p:nvSpPr>
            <p:cNvPr id="2162" name="Google Shape;2162;p91"/>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1"/>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1"/>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1"/>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1"/>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1"/>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1"/>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1"/>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1"/>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1"/>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1"/>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1"/>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1"/>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1"/>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1"/>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1"/>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1"/>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1"/>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1"/>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1"/>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1"/>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1"/>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1"/>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1"/>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1"/>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1"/>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1"/>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1"/>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1"/>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1"/>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1"/>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1"/>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1"/>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 name="Google Shape;2195;p91"/>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196" name="Google Shape;2196;p91">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0" name="Shape 2200"/>
        <p:cNvGrpSpPr/>
        <p:nvPr/>
      </p:nvGrpSpPr>
      <p:grpSpPr>
        <a:xfrm>
          <a:off x="0" y="0"/>
          <a:ext cx="0" cy="0"/>
          <a:chOff x="0" y="0"/>
          <a:chExt cx="0" cy="0"/>
        </a:xfrm>
      </p:grpSpPr>
      <p:sp>
        <p:nvSpPr>
          <p:cNvPr id="2201" name="Google Shape;2201;p92"/>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3</a:t>
            </a:r>
            <a:endParaRPr/>
          </a:p>
        </p:txBody>
      </p:sp>
      <p:sp>
        <p:nvSpPr>
          <p:cNvPr id="2202" name="Google Shape;2202;p92"/>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203" name="Google Shape;2203;p92"/>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204" name="Google Shape;2204;p92"/>
          <p:cNvSpPr/>
          <p:nvPr/>
        </p:nvSpPr>
        <p:spPr>
          <a:xfrm rot="-1800276">
            <a:off x="421347" y="1348778"/>
            <a:ext cx="3193357" cy="305787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837260"/>
                </a:solidFill>
                <a:latin typeface="Lilita One"/>
                <a:ea typeface="Lilita One"/>
                <a:cs typeface="Lilita One"/>
                <a:sym typeface="Lilita One"/>
              </a:rPr>
              <a:t>WHAT'S YOUR FAVOURITE SPORT?</a:t>
            </a:r>
            <a:endParaRPr sz="3500">
              <a:solidFill>
                <a:srgbClr val="837260"/>
              </a:solidFill>
              <a:latin typeface="Lilita One"/>
              <a:ea typeface="Lilita One"/>
              <a:cs typeface="Lilita One"/>
              <a:sym typeface="Lilita One"/>
            </a:endParaRPr>
          </a:p>
        </p:txBody>
      </p:sp>
      <p:grpSp>
        <p:nvGrpSpPr>
          <p:cNvPr id="2205" name="Google Shape;2205;p92"/>
          <p:cNvGrpSpPr/>
          <p:nvPr/>
        </p:nvGrpSpPr>
        <p:grpSpPr>
          <a:xfrm>
            <a:off x="417435" y="237007"/>
            <a:ext cx="591604" cy="615737"/>
            <a:chOff x="5593285" y="1262634"/>
            <a:chExt cx="1852814" cy="1928398"/>
          </a:xfrm>
        </p:grpSpPr>
        <p:sp>
          <p:nvSpPr>
            <p:cNvPr id="2206" name="Google Shape;2206;p9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9" name="Google Shape;2239;p92"/>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240" name="Google Shape;2240;p9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4" name="Shape 2244"/>
        <p:cNvGrpSpPr/>
        <p:nvPr/>
      </p:nvGrpSpPr>
      <p:grpSpPr>
        <a:xfrm>
          <a:off x="0" y="0"/>
          <a:ext cx="0" cy="0"/>
          <a:chOff x="0" y="0"/>
          <a:chExt cx="0" cy="0"/>
        </a:xfrm>
      </p:grpSpPr>
      <p:grpSp>
        <p:nvGrpSpPr>
          <p:cNvPr id="2245" name="Google Shape;2245;p93"/>
          <p:cNvGrpSpPr/>
          <p:nvPr/>
        </p:nvGrpSpPr>
        <p:grpSpPr>
          <a:xfrm>
            <a:off x="417435" y="237007"/>
            <a:ext cx="591604" cy="615737"/>
            <a:chOff x="5593285" y="1262634"/>
            <a:chExt cx="1852814" cy="1928398"/>
          </a:xfrm>
        </p:grpSpPr>
        <p:sp>
          <p:nvSpPr>
            <p:cNvPr id="2246" name="Google Shape;2246;p93"/>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3"/>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3"/>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3"/>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3"/>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3"/>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3"/>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3"/>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3"/>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3"/>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3"/>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3"/>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3"/>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3"/>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3"/>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3"/>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3"/>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3"/>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3"/>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3"/>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3"/>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3"/>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3"/>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3"/>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3"/>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3"/>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3"/>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3"/>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3"/>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3"/>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3"/>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3"/>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3"/>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9" name="Google Shape;2279;p93"/>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280" name="Google Shape;2280;p93">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3"/>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Write about Your Favourite Sport, Tell Us about It!</a:t>
            </a:r>
            <a:endParaRPr/>
          </a:p>
        </p:txBody>
      </p:sp>
      <p:sp>
        <p:nvSpPr>
          <p:cNvPr id="2282" name="Google Shape;2282;p93"/>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Mercury is the closest planet to the Sun and the smallest in the Solar System </a:t>
            </a:r>
            <a:endParaRPr>
              <a:solidFill>
                <a:schemeClr val="accent4"/>
              </a:solidFill>
            </a:endParaRPr>
          </a:p>
          <a:p>
            <a:pPr indent="0" lvl="0" marL="0" rtl="0" algn="r">
              <a:spcBef>
                <a:spcPts val="0"/>
              </a:spcBef>
              <a:spcAft>
                <a:spcPts val="0"/>
              </a:spcAft>
              <a:buNone/>
            </a:pPr>
            <a:r>
              <a:rPr lang="en">
                <a:solidFill>
                  <a:schemeClr val="accent4"/>
                </a:solidFill>
              </a:rPr>
              <a:t>Saturn is a gas giant, composed mostly of hydrogen and helium</a:t>
            </a:r>
            <a:endParaRPr>
              <a:solidFill>
                <a:schemeClr val="accent4"/>
              </a:solidFill>
            </a:endParaRPr>
          </a:p>
          <a:p>
            <a:pPr indent="0" lvl="0" marL="0" rtl="0" algn="r">
              <a:spcBef>
                <a:spcPts val="0"/>
              </a:spcBef>
              <a:spcAft>
                <a:spcPts val="0"/>
              </a:spcAft>
              <a:buNone/>
            </a:pPr>
            <a:r>
              <a:t/>
            </a:r>
            <a:endParaRPr>
              <a:solidFill>
                <a:schemeClr val="accent4"/>
              </a:solidFill>
            </a:endParaRPr>
          </a:p>
          <a:p>
            <a:pPr indent="0" lvl="0" marL="457200" rtl="0" algn="r">
              <a:spcBef>
                <a:spcPts val="0"/>
              </a:spcBef>
              <a:spcAft>
                <a:spcPts val="0"/>
              </a:spcAft>
              <a:buNone/>
            </a:pPr>
            <a:r>
              <a:t/>
            </a:r>
            <a:endParaRPr>
              <a:solidFill>
                <a:schemeClr val="accent4"/>
              </a:solidFill>
            </a:endParaRPr>
          </a:p>
        </p:txBody>
      </p:sp>
      <p:grpSp>
        <p:nvGrpSpPr>
          <p:cNvPr id="2283" name="Google Shape;2283;p93"/>
          <p:cNvGrpSpPr/>
          <p:nvPr/>
        </p:nvGrpSpPr>
        <p:grpSpPr>
          <a:xfrm>
            <a:off x="823470" y="761266"/>
            <a:ext cx="3453784" cy="4382236"/>
            <a:chOff x="7230863" y="2832257"/>
            <a:chExt cx="1821328" cy="2311062"/>
          </a:xfrm>
        </p:grpSpPr>
        <p:sp>
          <p:nvSpPr>
            <p:cNvPr id="2284" name="Google Shape;2284;p93"/>
            <p:cNvSpPr/>
            <p:nvPr/>
          </p:nvSpPr>
          <p:spPr>
            <a:xfrm>
              <a:off x="7884393" y="3250193"/>
              <a:ext cx="464304" cy="760477"/>
            </a:xfrm>
            <a:custGeom>
              <a:rect b="b" l="l" r="r" t="t"/>
              <a:pathLst>
                <a:path extrusionOk="0" h="5084" w="3104">
                  <a:moveTo>
                    <a:pt x="1155" y="0"/>
                  </a:moveTo>
                  <a:cubicBezTo>
                    <a:pt x="1094" y="0"/>
                    <a:pt x="1031" y="5"/>
                    <a:pt x="968" y="13"/>
                  </a:cubicBezTo>
                  <a:lnTo>
                    <a:pt x="1" y="113"/>
                  </a:lnTo>
                  <a:lnTo>
                    <a:pt x="635" y="5084"/>
                  </a:lnTo>
                  <a:lnTo>
                    <a:pt x="1769" y="4950"/>
                  </a:lnTo>
                  <a:cubicBezTo>
                    <a:pt x="2569" y="4850"/>
                    <a:pt x="3103" y="4083"/>
                    <a:pt x="2970" y="3282"/>
                  </a:cubicBezTo>
                  <a:lnTo>
                    <a:pt x="2536" y="1114"/>
                  </a:lnTo>
                  <a:cubicBezTo>
                    <a:pt x="2384" y="474"/>
                    <a:pt x="1813" y="0"/>
                    <a:pt x="1155" y="0"/>
                  </a:cubicBez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3"/>
            <p:cNvSpPr/>
            <p:nvPr/>
          </p:nvSpPr>
          <p:spPr>
            <a:xfrm>
              <a:off x="7734810" y="2882816"/>
              <a:ext cx="314422" cy="379790"/>
            </a:xfrm>
            <a:custGeom>
              <a:rect b="b" l="l" r="r" t="t"/>
              <a:pathLst>
                <a:path extrusionOk="0" h="2539" w="2102">
                  <a:moveTo>
                    <a:pt x="1835" y="1"/>
                  </a:moveTo>
                  <a:lnTo>
                    <a:pt x="0" y="234"/>
                  </a:lnTo>
                  <a:lnTo>
                    <a:pt x="200" y="1869"/>
                  </a:lnTo>
                  <a:cubicBezTo>
                    <a:pt x="232" y="2249"/>
                    <a:pt x="594" y="2538"/>
                    <a:pt x="973" y="2538"/>
                  </a:cubicBezTo>
                  <a:cubicBezTo>
                    <a:pt x="994" y="2538"/>
                    <a:pt x="1014" y="2538"/>
                    <a:pt x="1034" y="2536"/>
                  </a:cubicBezTo>
                  <a:lnTo>
                    <a:pt x="1368" y="2469"/>
                  </a:lnTo>
                  <a:cubicBezTo>
                    <a:pt x="1802" y="2436"/>
                    <a:pt x="2102" y="2036"/>
                    <a:pt x="2035" y="1635"/>
                  </a:cubicBezTo>
                  <a:lnTo>
                    <a:pt x="18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93"/>
            <p:cNvSpPr/>
            <p:nvPr/>
          </p:nvSpPr>
          <p:spPr>
            <a:xfrm>
              <a:off x="7694871" y="2832257"/>
              <a:ext cx="319508" cy="125649"/>
            </a:xfrm>
            <a:custGeom>
              <a:rect b="b" l="l" r="r" t="t"/>
              <a:pathLst>
                <a:path extrusionOk="0" h="840" w="2136">
                  <a:moveTo>
                    <a:pt x="1796" y="0"/>
                  </a:moveTo>
                  <a:cubicBezTo>
                    <a:pt x="1776" y="0"/>
                    <a:pt x="1756" y="2"/>
                    <a:pt x="1735" y="5"/>
                  </a:cubicBezTo>
                  <a:lnTo>
                    <a:pt x="301" y="172"/>
                  </a:lnTo>
                  <a:cubicBezTo>
                    <a:pt x="134" y="205"/>
                    <a:pt x="0" y="372"/>
                    <a:pt x="34" y="539"/>
                  </a:cubicBezTo>
                  <a:cubicBezTo>
                    <a:pt x="67" y="706"/>
                    <a:pt x="201" y="839"/>
                    <a:pt x="401" y="839"/>
                  </a:cubicBezTo>
                  <a:lnTo>
                    <a:pt x="1835" y="639"/>
                  </a:lnTo>
                  <a:cubicBezTo>
                    <a:pt x="2002" y="606"/>
                    <a:pt x="2135" y="439"/>
                    <a:pt x="2102" y="272"/>
                  </a:cubicBezTo>
                  <a:cubicBezTo>
                    <a:pt x="2102" y="123"/>
                    <a:pt x="1968" y="0"/>
                    <a:pt x="1796"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3"/>
            <p:cNvSpPr/>
            <p:nvPr/>
          </p:nvSpPr>
          <p:spPr>
            <a:xfrm>
              <a:off x="7230863" y="3345627"/>
              <a:ext cx="658761" cy="328184"/>
            </a:xfrm>
            <a:custGeom>
              <a:rect b="b" l="l" r="r" t="t"/>
              <a:pathLst>
                <a:path extrusionOk="0" h="2194" w="4404">
                  <a:moveTo>
                    <a:pt x="4054" y="1"/>
                  </a:moveTo>
                  <a:cubicBezTo>
                    <a:pt x="3917" y="1"/>
                    <a:pt x="3792" y="70"/>
                    <a:pt x="3736" y="209"/>
                  </a:cubicBezTo>
                  <a:cubicBezTo>
                    <a:pt x="3736" y="209"/>
                    <a:pt x="3569" y="1177"/>
                    <a:pt x="2569" y="1510"/>
                  </a:cubicBezTo>
                  <a:cubicBezTo>
                    <a:pt x="2422" y="1561"/>
                    <a:pt x="2272" y="1582"/>
                    <a:pt x="2122" y="1582"/>
                  </a:cubicBezTo>
                  <a:cubicBezTo>
                    <a:pt x="1283" y="1582"/>
                    <a:pt x="462" y="910"/>
                    <a:pt x="434" y="910"/>
                  </a:cubicBezTo>
                  <a:cubicBezTo>
                    <a:pt x="405" y="895"/>
                    <a:pt x="374" y="889"/>
                    <a:pt x="341" y="889"/>
                  </a:cubicBezTo>
                  <a:cubicBezTo>
                    <a:pt x="221" y="889"/>
                    <a:pt x="86" y="979"/>
                    <a:pt x="34" y="1110"/>
                  </a:cubicBezTo>
                  <a:cubicBezTo>
                    <a:pt x="0" y="1210"/>
                    <a:pt x="34" y="1310"/>
                    <a:pt x="100" y="1410"/>
                  </a:cubicBezTo>
                  <a:cubicBezTo>
                    <a:pt x="134" y="1443"/>
                    <a:pt x="167" y="1477"/>
                    <a:pt x="234" y="1510"/>
                  </a:cubicBezTo>
                  <a:cubicBezTo>
                    <a:pt x="290" y="1510"/>
                    <a:pt x="1289" y="2194"/>
                    <a:pt x="2259" y="2194"/>
                  </a:cubicBezTo>
                  <a:cubicBezTo>
                    <a:pt x="2444" y="2194"/>
                    <a:pt x="2627" y="2169"/>
                    <a:pt x="2802" y="2111"/>
                  </a:cubicBezTo>
                  <a:cubicBezTo>
                    <a:pt x="3903" y="1710"/>
                    <a:pt x="4337" y="443"/>
                    <a:pt x="4337" y="409"/>
                  </a:cubicBezTo>
                  <a:cubicBezTo>
                    <a:pt x="4403" y="243"/>
                    <a:pt x="4303" y="76"/>
                    <a:pt x="4136" y="9"/>
                  </a:cubicBezTo>
                  <a:cubicBezTo>
                    <a:pt x="4109" y="3"/>
                    <a:pt x="4081" y="1"/>
                    <a:pt x="40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3"/>
            <p:cNvSpPr/>
            <p:nvPr/>
          </p:nvSpPr>
          <p:spPr>
            <a:xfrm>
              <a:off x="7380446" y="3345627"/>
              <a:ext cx="509179" cy="328184"/>
            </a:xfrm>
            <a:custGeom>
              <a:rect b="b" l="l" r="r" t="t"/>
              <a:pathLst>
                <a:path extrusionOk="0" h="2194" w="3404">
                  <a:moveTo>
                    <a:pt x="3054" y="1"/>
                  </a:moveTo>
                  <a:cubicBezTo>
                    <a:pt x="2918" y="1"/>
                    <a:pt x="2797" y="70"/>
                    <a:pt x="2770" y="209"/>
                  </a:cubicBezTo>
                  <a:cubicBezTo>
                    <a:pt x="2736" y="243"/>
                    <a:pt x="2569" y="1177"/>
                    <a:pt x="1602" y="1510"/>
                  </a:cubicBezTo>
                  <a:cubicBezTo>
                    <a:pt x="1444" y="1563"/>
                    <a:pt x="1282" y="1586"/>
                    <a:pt x="1121" y="1586"/>
                  </a:cubicBezTo>
                  <a:cubicBezTo>
                    <a:pt x="774" y="1586"/>
                    <a:pt x="431" y="1480"/>
                    <a:pt x="134" y="1343"/>
                  </a:cubicBezTo>
                  <a:cubicBezTo>
                    <a:pt x="101" y="1543"/>
                    <a:pt x="68" y="1710"/>
                    <a:pt x="1" y="1910"/>
                  </a:cubicBezTo>
                  <a:cubicBezTo>
                    <a:pt x="378" y="2052"/>
                    <a:pt x="822" y="2193"/>
                    <a:pt x="1262" y="2193"/>
                  </a:cubicBezTo>
                  <a:cubicBezTo>
                    <a:pt x="1445" y="2193"/>
                    <a:pt x="1626" y="2169"/>
                    <a:pt x="1802" y="2111"/>
                  </a:cubicBezTo>
                  <a:cubicBezTo>
                    <a:pt x="2903" y="1744"/>
                    <a:pt x="3337" y="443"/>
                    <a:pt x="3337" y="409"/>
                  </a:cubicBezTo>
                  <a:cubicBezTo>
                    <a:pt x="3403" y="243"/>
                    <a:pt x="3303" y="76"/>
                    <a:pt x="3136" y="9"/>
                  </a:cubicBezTo>
                  <a:cubicBezTo>
                    <a:pt x="3109" y="3"/>
                    <a:pt x="3081" y="1"/>
                    <a:pt x="3054" y="1"/>
                  </a:cubicBezTo>
                  <a:close/>
                </a:path>
              </a:pathLst>
            </a:custGeom>
            <a:solidFill>
              <a:srgbClr val="802733"/>
            </a:solidFill>
            <a:ln cap="flat" cmpd="sng" w="9525">
              <a:solidFill>
                <a:srgbClr val="80273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3"/>
            <p:cNvSpPr/>
            <p:nvPr/>
          </p:nvSpPr>
          <p:spPr>
            <a:xfrm>
              <a:off x="7635037" y="3880837"/>
              <a:ext cx="509029" cy="1157769"/>
            </a:xfrm>
            <a:custGeom>
              <a:rect b="b" l="l" r="r" t="t"/>
              <a:pathLst>
                <a:path extrusionOk="0" h="7740" w="3403">
                  <a:moveTo>
                    <a:pt x="2635" y="0"/>
                  </a:moveTo>
                  <a:cubicBezTo>
                    <a:pt x="2535" y="67"/>
                    <a:pt x="0" y="2035"/>
                    <a:pt x="667" y="4604"/>
                  </a:cubicBezTo>
                  <a:cubicBezTo>
                    <a:pt x="1168" y="6572"/>
                    <a:pt x="1501" y="7739"/>
                    <a:pt x="1501" y="7739"/>
                  </a:cubicBezTo>
                  <a:lnTo>
                    <a:pt x="2702" y="7406"/>
                  </a:lnTo>
                  <a:cubicBezTo>
                    <a:pt x="2702" y="7372"/>
                    <a:pt x="2402" y="6238"/>
                    <a:pt x="1868" y="4303"/>
                  </a:cubicBezTo>
                  <a:cubicBezTo>
                    <a:pt x="1434" y="2535"/>
                    <a:pt x="3369" y="1001"/>
                    <a:pt x="3403" y="1001"/>
                  </a:cubicBezTo>
                  <a:lnTo>
                    <a:pt x="2635" y="0"/>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3"/>
            <p:cNvSpPr/>
            <p:nvPr/>
          </p:nvSpPr>
          <p:spPr>
            <a:xfrm>
              <a:off x="8009146" y="3870815"/>
              <a:ext cx="968248" cy="648739"/>
            </a:xfrm>
            <a:custGeom>
              <a:rect b="b" l="l" r="r" t="t"/>
              <a:pathLst>
                <a:path extrusionOk="0" h="4337" w="6473">
                  <a:moveTo>
                    <a:pt x="1235" y="1"/>
                  </a:moveTo>
                  <a:lnTo>
                    <a:pt x="1" y="334"/>
                  </a:lnTo>
                  <a:cubicBezTo>
                    <a:pt x="168" y="1301"/>
                    <a:pt x="801" y="3703"/>
                    <a:pt x="2736" y="4237"/>
                  </a:cubicBezTo>
                  <a:cubicBezTo>
                    <a:pt x="2970" y="4304"/>
                    <a:pt x="3270" y="4337"/>
                    <a:pt x="3537" y="4337"/>
                  </a:cubicBezTo>
                  <a:cubicBezTo>
                    <a:pt x="4871" y="4337"/>
                    <a:pt x="6272" y="3670"/>
                    <a:pt x="6472" y="3570"/>
                  </a:cubicBezTo>
                  <a:lnTo>
                    <a:pt x="5905" y="2436"/>
                  </a:lnTo>
                  <a:cubicBezTo>
                    <a:pt x="5520" y="2628"/>
                    <a:pt x="4433" y="3070"/>
                    <a:pt x="3577" y="3070"/>
                  </a:cubicBezTo>
                  <a:cubicBezTo>
                    <a:pt x="3394" y="3070"/>
                    <a:pt x="3222" y="3050"/>
                    <a:pt x="3070" y="3003"/>
                  </a:cubicBezTo>
                  <a:cubicBezTo>
                    <a:pt x="2036" y="2736"/>
                    <a:pt x="1469" y="1335"/>
                    <a:pt x="1235" y="101"/>
                  </a:cubicBezTo>
                  <a:lnTo>
                    <a:pt x="1235"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3"/>
            <p:cNvSpPr/>
            <p:nvPr/>
          </p:nvSpPr>
          <p:spPr>
            <a:xfrm>
              <a:off x="7804665" y="4973543"/>
              <a:ext cx="224673" cy="169776"/>
            </a:xfrm>
            <a:custGeom>
              <a:rect b="b" l="l" r="r" t="t"/>
              <a:pathLst>
                <a:path extrusionOk="0" h="1135" w="1502">
                  <a:moveTo>
                    <a:pt x="1335" y="0"/>
                  </a:moveTo>
                  <a:lnTo>
                    <a:pt x="434" y="401"/>
                  </a:lnTo>
                  <a:cubicBezTo>
                    <a:pt x="134" y="501"/>
                    <a:pt x="0" y="834"/>
                    <a:pt x="134" y="1135"/>
                  </a:cubicBezTo>
                  <a:lnTo>
                    <a:pt x="1201" y="668"/>
                  </a:lnTo>
                  <a:cubicBezTo>
                    <a:pt x="1401" y="601"/>
                    <a:pt x="1501" y="367"/>
                    <a:pt x="1401" y="167"/>
                  </a:cubicBezTo>
                  <a:lnTo>
                    <a:pt x="1335" y="0"/>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3"/>
            <p:cNvSpPr/>
            <p:nvPr/>
          </p:nvSpPr>
          <p:spPr>
            <a:xfrm>
              <a:off x="8882414" y="4258983"/>
              <a:ext cx="169776" cy="203582"/>
            </a:xfrm>
            <a:custGeom>
              <a:rect b="b" l="l" r="r" t="t"/>
              <a:pathLst>
                <a:path extrusionOk="0" h="1361" w="1135">
                  <a:moveTo>
                    <a:pt x="330" y="1"/>
                  </a:moveTo>
                  <a:cubicBezTo>
                    <a:pt x="277" y="1"/>
                    <a:pt x="222" y="13"/>
                    <a:pt x="167" y="41"/>
                  </a:cubicBezTo>
                  <a:lnTo>
                    <a:pt x="0" y="141"/>
                  </a:lnTo>
                  <a:lnTo>
                    <a:pt x="401" y="1008"/>
                  </a:lnTo>
                  <a:cubicBezTo>
                    <a:pt x="499" y="1229"/>
                    <a:pt x="706" y="1360"/>
                    <a:pt x="915" y="1360"/>
                  </a:cubicBezTo>
                  <a:cubicBezTo>
                    <a:pt x="990" y="1360"/>
                    <a:pt x="1064" y="1343"/>
                    <a:pt x="1135" y="1308"/>
                  </a:cubicBezTo>
                  <a:lnTo>
                    <a:pt x="668" y="208"/>
                  </a:lnTo>
                  <a:cubicBezTo>
                    <a:pt x="595" y="87"/>
                    <a:pt x="470" y="1"/>
                    <a:pt x="330"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3"/>
            <p:cNvSpPr/>
            <p:nvPr/>
          </p:nvSpPr>
          <p:spPr>
            <a:xfrm>
              <a:off x="7834582" y="3845834"/>
              <a:ext cx="404321" cy="324444"/>
            </a:xfrm>
            <a:custGeom>
              <a:rect b="b" l="l" r="r" t="t"/>
              <a:pathLst>
                <a:path extrusionOk="0" h="2169" w="2703">
                  <a:moveTo>
                    <a:pt x="0" y="1"/>
                  </a:moveTo>
                  <a:lnTo>
                    <a:pt x="100" y="2036"/>
                  </a:lnTo>
                  <a:lnTo>
                    <a:pt x="2702" y="2169"/>
                  </a:lnTo>
                  <a:lnTo>
                    <a:pt x="2702"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3"/>
            <p:cNvSpPr/>
            <p:nvPr/>
          </p:nvSpPr>
          <p:spPr>
            <a:xfrm>
              <a:off x="7729724" y="3273827"/>
              <a:ext cx="519201" cy="766760"/>
            </a:xfrm>
            <a:custGeom>
              <a:rect b="b" l="l" r="r" t="t"/>
              <a:pathLst>
                <a:path extrusionOk="0" h="5126" w="3471">
                  <a:moveTo>
                    <a:pt x="1699" y="1"/>
                  </a:moveTo>
                  <a:cubicBezTo>
                    <a:pt x="1375" y="1"/>
                    <a:pt x="1015" y="109"/>
                    <a:pt x="835" y="289"/>
                  </a:cubicBezTo>
                  <a:cubicBezTo>
                    <a:pt x="1" y="1223"/>
                    <a:pt x="701" y="5126"/>
                    <a:pt x="701" y="5126"/>
                  </a:cubicBezTo>
                  <a:lnTo>
                    <a:pt x="3470" y="4792"/>
                  </a:lnTo>
                  <a:cubicBezTo>
                    <a:pt x="3470" y="4792"/>
                    <a:pt x="3203" y="989"/>
                    <a:pt x="2236" y="155"/>
                  </a:cubicBezTo>
                  <a:cubicBezTo>
                    <a:pt x="2116" y="49"/>
                    <a:pt x="1916" y="1"/>
                    <a:pt x="1699"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3"/>
            <p:cNvSpPr/>
            <p:nvPr/>
          </p:nvSpPr>
          <p:spPr>
            <a:xfrm>
              <a:off x="7824560" y="3272331"/>
              <a:ext cx="239631" cy="229460"/>
            </a:xfrm>
            <a:custGeom>
              <a:rect b="b" l="l" r="r" t="t"/>
              <a:pathLst>
                <a:path extrusionOk="0" h="1534" w="1602">
                  <a:moveTo>
                    <a:pt x="1037" y="1"/>
                  </a:moveTo>
                  <a:cubicBezTo>
                    <a:pt x="720" y="1"/>
                    <a:pt x="376" y="105"/>
                    <a:pt x="201" y="299"/>
                  </a:cubicBezTo>
                  <a:cubicBezTo>
                    <a:pt x="134" y="366"/>
                    <a:pt x="67" y="466"/>
                    <a:pt x="1" y="566"/>
                  </a:cubicBezTo>
                  <a:lnTo>
                    <a:pt x="668" y="1533"/>
                  </a:lnTo>
                  <a:cubicBezTo>
                    <a:pt x="668" y="1533"/>
                    <a:pt x="1302" y="632"/>
                    <a:pt x="1602" y="165"/>
                  </a:cubicBezTo>
                  <a:cubicBezTo>
                    <a:pt x="1477" y="54"/>
                    <a:pt x="1264" y="1"/>
                    <a:pt x="1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3"/>
            <p:cNvSpPr/>
            <p:nvPr/>
          </p:nvSpPr>
          <p:spPr>
            <a:xfrm>
              <a:off x="7744682" y="3297013"/>
              <a:ext cx="129987" cy="573948"/>
            </a:xfrm>
            <a:custGeom>
              <a:rect b="b" l="l" r="r" t="t"/>
              <a:pathLst>
                <a:path extrusionOk="0" h="3837" w="869">
                  <a:moveTo>
                    <a:pt x="868" y="0"/>
                  </a:moveTo>
                  <a:lnTo>
                    <a:pt x="635" y="34"/>
                  </a:lnTo>
                  <a:cubicBezTo>
                    <a:pt x="635" y="67"/>
                    <a:pt x="1" y="634"/>
                    <a:pt x="34" y="1969"/>
                  </a:cubicBezTo>
                  <a:cubicBezTo>
                    <a:pt x="68" y="3303"/>
                    <a:pt x="401" y="3770"/>
                    <a:pt x="468" y="3837"/>
                  </a:cubicBezTo>
                  <a:cubicBezTo>
                    <a:pt x="468" y="3837"/>
                    <a:pt x="368" y="3136"/>
                    <a:pt x="401" y="1969"/>
                  </a:cubicBezTo>
                  <a:cubicBezTo>
                    <a:pt x="435" y="734"/>
                    <a:pt x="868" y="1"/>
                    <a:pt x="868" y="0"/>
                  </a:cubicBezTo>
                  <a:close/>
                </a:path>
              </a:pathLst>
            </a:custGeom>
            <a:solidFill>
              <a:srgbClr val="37618A"/>
            </a:solidFill>
            <a:ln cap="flat" cmpd="sng" w="9525">
              <a:solidFill>
                <a:srgbClr val="37618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3"/>
            <p:cNvSpPr/>
            <p:nvPr/>
          </p:nvSpPr>
          <p:spPr>
            <a:xfrm>
              <a:off x="7883188" y="2856138"/>
              <a:ext cx="154671" cy="241481"/>
            </a:xfrm>
            <a:custGeom>
              <a:rect b="b" l="l" r="r" t="t"/>
              <a:pathLst>
                <a:path extrusionOk="0" h="1602" w="1069">
                  <a:moveTo>
                    <a:pt x="868" y="0"/>
                  </a:moveTo>
                  <a:lnTo>
                    <a:pt x="1" y="133"/>
                  </a:lnTo>
                  <a:lnTo>
                    <a:pt x="1068" y="1601"/>
                  </a:lnTo>
                  <a:lnTo>
                    <a:pt x="868" y="0"/>
                  </a:lnTo>
                  <a:close/>
                  <a:moveTo>
                    <a:pt x="1068" y="1601"/>
                  </a:moveTo>
                  <a:lnTo>
                    <a:pt x="1068" y="1601"/>
                  </a:lnTo>
                  <a:lnTo>
                    <a:pt x="1068" y="160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3"/>
            <p:cNvSpPr/>
            <p:nvPr/>
          </p:nvSpPr>
          <p:spPr>
            <a:xfrm>
              <a:off x="8403448" y="3516601"/>
              <a:ext cx="204629" cy="317564"/>
            </a:xfrm>
            <a:custGeom>
              <a:rect b="b" l="l" r="r" t="t"/>
              <a:pathLst>
                <a:path extrusionOk="0" h="2123" w="1368">
                  <a:moveTo>
                    <a:pt x="467" y="0"/>
                  </a:moveTo>
                  <a:cubicBezTo>
                    <a:pt x="334" y="100"/>
                    <a:pt x="200" y="200"/>
                    <a:pt x="67" y="334"/>
                  </a:cubicBezTo>
                  <a:cubicBezTo>
                    <a:pt x="67" y="367"/>
                    <a:pt x="33" y="367"/>
                    <a:pt x="0" y="400"/>
                  </a:cubicBezTo>
                  <a:cubicBezTo>
                    <a:pt x="434" y="1134"/>
                    <a:pt x="767" y="1902"/>
                    <a:pt x="767" y="1935"/>
                  </a:cubicBezTo>
                  <a:cubicBezTo>
                    <a:pt x="793" y="2039"/>
                    <a:pt x="921" y="2123"/>
                    <a:pt x="1055" y="2123"/>
                  </a:cubicBezTo>
                  <a:cubicBezTo>
                    <a:pt x="1093" y="2123"/>
                    <a:pt x="1131" y="2116"/>
                    <a:pt x="1168" y="2102"/>
                  </a:cubicBezTo>
                  <a:cubicBezTo>
                    <a:pt x="1268" y="2035"/>
                    <a:pt x="1334" y="1968"/>
                    <a:pt x="1368" y="1835"/>
                  </a:cubicBezTo>
                  <a:cubicBezTo>
                    <a:pt x="1368" y="1801"/>
                    <a:pt x="1368" y="1735"/>
                    <a:pt x="1334" y="1701"/>
                  </a:cubicBezTo>
                  <a:cubicBezTo>
                    <a:pt x="1301" y="1635"/>
                    <a:pt x="967" y="767"/>
                    <a:pt x="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3"/>
            <p:cNvSpPr/>
            <p:nvPr/>
          </p:nvSpPr>
          <p:spPr>
            <a:xfrm>
              <a:off x="8034126" y="3328276"/>
              <a:ext cx="489135" cy="313226"/>
            </a:xfrm>
            <a:custGeom>
              <a:rect b="b" l="l" r="r" t="t"/>
              <a:pathLst>
                <a:path extrusionOk="0" h="2094" w="3270">
                  <a:moveTo>
                    <a:pt x="933" y="0"/>
                  </a:moveTo>
                  <a:cubicBezTo>
                    <a:pt x="578" y="0"/>
                    <a:pt x="315" y="58"/>
                    <a:pt x="301" y="58"/>
                  </a:cubicBezTo>
                  <a:cubicBezTo>
                    <a:pt x="134" y="58"/>
                    <a:pt x="1" y="192"/>
                    <a:pt x="1" y="359"/>
                  </a:cubicBezTo>
                  <a:cubicBezTo>
                    <a:pt x="1" y="525"/>
                    <a:pt x="134" y="692"/>
                    <a:pt x="301" y="692"/>
                  </a:cubicBezTo>
                  <a:cubicBezTo>
                    <a:pt x="301" y="692"/>
                    <a:pt x="563" y="625"/>
                    <a:pt x="899" y="625"/>
                  </a:cubicBezTo>
                  <a:cubicBezTo>
                    <a:pt x="1272" y="625"/>
                    <a:pt x="1737" y="708"/>
                    <a:pt x="2035" y="1059"/>
                  </a:cubicBezTo>
                  <a:cubicBezTo>
                    <a:pt x="2302" y="1359"/>
                    <a:pt x="2502" y="1726"/>
                    <a:pt x="2703" y="2093"/>
                  </a:cubicBezTo>
                  <a:cubicBezTo>
                    <a:pt x="2836" y="1993"/>
                    <a:pt x="2969" y="1893"/>
                    <a:pt x="3136" y="1826"/>
                  </a:cubicBezTo>
                  <a:cubicBezTo>
                    <a:pt x="3170" y="1826"/>
                    <a:pt x="3203" y="1826"/>
                    <a:pt x="3270" y="1793"/>
                  </a:cubicBezTo>
                  <a:cubicBezTo>
                    <a:pt x="3036" y="1426"/>
                    <a:pt x="2803" y="992"/>
                    <a:pt x="2536" y="659"/>
                  </a:cubicBezTo>
                  <a:cubicBezTo>
                    <a:pt x="2108" y="114"/>
                    <a:pt x="1430" y="0"/>
                    <a:pt x="933"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3"/>
            <p:cNvSpPr/>
            <p:nvPr/>
          </p:nvSpPr>
          <p:spPr>
            <a:xfrm>
              <a:off x="8004210" y="3262010"/>
              <a:ext cx="269548" cy="608950"/>
            </a:xfrm>
            <a:custGeom>
              <a:rect b="b" l="l" r="r" t="t"/>
              <a:pathLst>
                <a:path extrusionOk="0" h="4071" w="1802">
                  <a:moveTo>
                    <a:pt x="534" y="1"/>
                  </a:moveTo>
                  <a:cubicBezTo>
                    <a:pt x="534" y="34"/>
                    <a:pt x="1" y="768"/>
                    <a:pt x="67" y="1802"/>
                  </a:cubicBezTo>
                  <a:cubicBezTo>
                    <a:pt x="134" y="2836"/>
                    <a:pt x="1535" y="4037"/>
                    <a:pt x="1568" y="4071"/>
                  </a:cubicBezTo>
                  <a:lnTo>
                    <a:pt x="1802" y="3804"/>
                  </a:lnTo>
                  <a:cubicBezTo>
                    <a:pt x="1802" y="3770"/>
                    <a:pt x="501" y="2636"/>
                    <a:pt x="434" y="1769"/>
                  </a:cubicBezTo>
                  <a:cubicBezTo>
                    <a:pt x="367" y="868"/>
                    <a:pt x="834" y="201"/>
                    <a:pt x="834" y="201"/>
                  </a:cubicBezTo>
                  <a:lnTo>
                    <a:pt x="534"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93"/>
            <p:cNvSpPr/>
            <p:nvPr/>
          </p:nvSpPr>
          <p:spPr>
            <a:xfrm>
              <a:off x="7869435" y="3207263"/>
              <a:ext cx="129987" cy="174712"/>
            </a:xfrm>
            <a:custGeom>
              <a:rect b="b" l="l" r="r" t="t"/>
              <a:pathLst>
                <a:path extrusionOk="0" h="1168" w="869">
                  <a:moveTo>
                    <a:pt x="768" y="0"/>
                  </a:moveTo>
                  <a:lnTo>
                    <a:pt x="1" y="100"/>
                  </a:lnTo>
                  <a:lnTo>
                    <a:pt x="101" y="834"/>
                  </a:lnTo>
                  <a:cubicBezTo>
                    <a:pt x="134" y="1034"/>
                    <a:pt x="301" y="1168"/>
                    <a:pt x="535" y="1168"/>
                  </a:cubicBezTo>
                  <a:cubicBezTo>
                    <a:pt x="735" y="1134"/>
                    <a:pt x="868" y="934"/>
                    <a:pt x="835" y="734"/>
                  </a:cubicBezTo>
                  <a:lnTo>
                    <a:pt x="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2" name="Google Shape;2302;p93"/>
          <p:cNvSpPr/>
          <p:nvPr/>
        </p:nvSpPr>
        <p:spPr>
          <a:xfrm rot="-339997">
            <a:off x="1761875" y="961245"/>
            <a:ext cx="583351" cy="107912"/>
          </a:xfrm>
          <a:prstGeom prst="roundRect">
            <a:avLst>
              <a:gd fmla="val 16667" name="adj"/>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6" name="Shape 2306"/>
        <p:cNvGrpSpPr/>
        <p:nvPr/>
      </p:nvGrpSpPr>
      <p:grpSpPr>
        <a:xfrm>
          <a:off x="0" y="0"/>
          <a:ext cx="0" cy="0"/>
          <a:chOff x="0" y="0"/>
          <a:chExt cx="0" cy="0"/>
        </a:xfrm>
      </p:grpSpPr>
      <p:sp>
        <p:nvSpPr>
          <p:cNvPr id="2307" name="Google Shape;2307;p94"/>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4"/>
                </a:solidFill>
              </a:rPr>
              <a:t>Guess </a:t>
            </a:r>
            <a:r>
              <a:rPr lang="en">
                <a:solidFill>
                  <a:schemeClr val="accent4"/>
                </a:solidFill>
              </a:rPr>
              <a:t>Each Secret Sport!</a:t>
            </a:r>
            <a:endParaRPr>
              <a:solidFill>
                <a:schemeClr val="accent4"/>
              </a:solidFill>
            </a:endParaRPr>
          </a:p>
        </p:txBody>
      </p:sp>
      <p:sp>
        <p:nvSpPr>
          <p:cNvPr id="2308" name="Google Shape;2308;p94"/>
          <p:cNvSpPr txBox="1"/>
          <p:nvPr>
            <p:ph idx="1" type="subTitle"/>
          </p:nvPr>
        </p:nvSpPr>
        <p:spPr>
          <a:xfrm>
            <a:off x="1050828"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309" name="Google Shape;2309;p94"/>
          <p:cNvSpPr txBox="1"/>
          <p:nvPr>
            <p:ph idx="2" type="subTitle"/>
          </p:nvPr>
        </p:nvSpPr>
        <p:spPr>
          <a:xfrm>
            <a:off x="3613896"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310" name="Google Shape;2310;p94"/>
          <p:cNvSpPr txBox="1"/>
          <p:nvPr>
            <p:ph idx="3" type="subTitle"/>
          </p:nvPr>
        </p:nvSpPr>
        <p:spPr>
          <a:xfrm>
            <a:off x="6186072" y="1476325"/>
            <a:ext cx="1907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grpSp>
        <p:nvGrpSpPr>
          <p:cNvPr id="2311" name="Google Shape;2311;p94"/>
          <p:cNvGrpSpPr/>
          <p:nvPr/>
        </p:nvGrpSpPr>
        <p:grpSpPr>
          <a:xfrm>
            <a:off x="417435" y="237007"/>
            <a:ext cx="591604" cy="615737"/>
            <a:chOff x="5593285" y="1262634"/>
            <a:chExt cx="1852814" cy="1928398"/>
          </a:xfrm>
        </p:grpSpPr>
        <p:sp>
          <p:nvSpPr>
            <p:cNvPr id="2312" name="Google Shape;2312;p9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9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9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5" name="Google Shape;2345;p9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346" name="Google Shape;2346;p9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2347" name="Google Shape;2347;p94"/>
          <p:cNvGraphicFramePr/>
          <p:nvPr/>
        </p:nvGraphicFramePr>
        <p:xfrm>
          <a:off x="726113" y="2205650"/>
          <a:ext cx="3000000" cy="3000000"/>
        </p:xfrm>
        <a:graphic>
          <a:graphicData uri="http://schemas.openxmlformats.org/drawingml/2006/table">
            <a:tbl>
              <a:tblPr>
                <a:noFill/>
                <a:tableStyleId>{19F53C96-0020-4338-91F1-F0F1004C81B2}</a:tableStyleId>
              </a:tblPr>
              <a:tblGrid>
                <a:gridCol w="2568000"/>
                <a:gridCol w="2568000"/>
                <a:gridCol w="2568000"/>
              </a:tblGrid>
              <a:tr h="707225">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5 Players by Team</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1</a:t>
                      </a:r>
                      <a:r>
                        <a:rPr lang="en" sz="1600">
                          <a:solidFill>
                            <a:schemeClr val="accent1"/>
                          </a:solidFill>
                          <a:latin typeface="Roboto"/>
                          <a:ea typeface="Roboto"/>
                          <a:cs typeface="Roboto"/>
                          <a:sym typeface="Roboto"/>
                        </a:rPr>
                        <a:t>1 Players by Team</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Individual</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r h="980850">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48-Minute Match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90-Minute Match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To win y</a:t>
                      </a:r>
                      <a:r>
                        <a:rPr lang="en" sz="1600">
                          <a:solidFill>
                            <a:schemeClr val="accent1"/>
                          </a:solidFill>
                          <a:latin typeface="Roboto"/>
                          <a:ea typeface="Roboto"/>
                          <a:cs typeface="Roboto"/>
                          <a:sym typeface="Roboto"/>
                        </a:rPr>
                        <a:t>ou have to set your best time</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r h="707225">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Orange Ball</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Messi plays it</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600">
                          <a:solidFill>
                            <a:schemeClr val="accent1"/>
                          </a:solidFill>
                          <a:latin typeface="Roboto"/>
                          <a:ea typeface="Roboto"/>
                          <a:cs typeface="Roboto"/>
                          <a:sym typeface="Roboto"/>
                        </a:rPr>
                        <a:t>100 meters, 200 meters...</a:t>
                      </a:r>
                      <a:endParaRPr/>
                    </a:p>
                  </a:txBody>
                  <a:tcPr marT="91425" marB="91425" marR="91425" marL="91425" anchor="ctr">
                    <a:lnL cap="flat" cmpd="sng" w="38100">
                      <a:solidFill>
                        <a:schemeClr val="accent1"/>
                      </a:solidFill>
                      <a:prstDash val="solid"/>
                      <a:round/>
                      <a:headEnd len="sm" w="sm" type="none"/>
                      <a:tailEnd len="sm" w="sm" type="none"/>
                    </a:lnL>
                    <a:lnR cap="flat" cmpd="sng" w="38100">
                      <a:solidFill>
                        <a:schemeClr val="accent1"/>
                      </a:solidFill>
                      <a:prstDash val="solid"/>
                      <a:round/>
                      <a:headEnd len="sm" w="sm" type="none"/>
                      <a:tailEnd len="sm" w="sm" type="none"/>
                    </a:lnR>
                    <a:lnT cap="flat" cmpd="sng" w="38100">
                      <a:solidFill>
                        <a:schemeClr val="accent1"/>
                      </a:solidFill>
                      <a:prstDash val="solid"/>
                      <a:round/>
                      <a:headEnd len="sm" w="sm" type="none"/>
                      <a:tailEnd len="sm" w="sm" type="none"/>
                    </a:lnT>
                    <a:lnB cap="flat" cmpd="sng" w="38100">
                      <a:solidFill>
                        <a:schemeClr val="accent1"/>
                      </a:solidFill>
                      <a:prstDash val="solid"/>
                      <a:round/>
                      <a:headEnd len="sm" w="sm" type="none"/>
                      <a:tailEnd len="sm" w="sm" type="none"/>
                    </a:lnB>
                    <a:solidFill>
                      <a:schemeClr val="accent4"/>
                    </a:solidFill>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1" name="Shape 2351"/>
        <p:cNvGrpSpPr/>
        <p:nvPr/>
      </p:nvGrpSpPr>
      <p:grpSpPr>
        <a:xfrm>
          <a:off x="0" y="0"/>
          <a:ext cx="0" cy="0"/>
          <a:chOff x="0" y="0"/>
          <a:chExt cx="0" cy="0"/>
        </a:xfrm>
      </p:grpSpPr>
      <p:sp>
        <p:nvSpPr>
          <p:cNvPr id="2352" name="Google Shape;2352;p95"/>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If You Were a Professional, What Sport Would You Choose?</a:t>
            </a:r>
            <a:endParaRPr/>
          </a:p>
        </p:txBody>
      </p:sp>
      <p:grpSp>
        <p:nvGrpSpPr>
          <p:cNvPr id="2353" name="Google Shape;2353;p95"/>
          <p:cNvGrpSpPr/>
          <p:nvPr/>
        </p:nvGrpSpPr>
        <p:grpSpPr>
          <a:xfrm>
            <a:off x="417435" y="237007"/>
            <a:ext cx="591604" cy="615737"/>
            <a:chOff x="5593285" y="1262634"/>
            <a:chExt cx="1852814" cy="1928398"/>
          </a:xfrm>
        </p:grpSpPr>
        <p:sp>
          <p:nvSpPr>
            <p:cNvPr id="2354" name="Google Shape;2354;p9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9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9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7" name="Google Shape;2387;p95"/>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388" name="Google Shape;2388;p9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2" name="Shape 2392"/>
        <p:cNvGrpSpPr/>
        <p:nvPr/>
      </p:nvGrpSpPr>
      <p:grpSpPr>
        <a:xfrm>
          <a:off x="0" y="0"/>
          <a:ext cx="0" cy="0"/>
          <a:chOff x="0" y="0"/>
          <a:chExt cx="0" cy="0"/>
        </a:xfrm>
      </p:grpSpPr>
      <p:sp>
        <p:nvSpPr>
          <p:cNvPr id="2393" name="Google Shape;2393;p96"/>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4</a:t>
            </a:r>
            <a:endParaRPr/>
          </a:p>
        </p:txBody>
      </p:sp>
      <p:sp>
        <p:nvSpPr>
          <p:cNvPr id="2394" name="Google Shape;2394;p96"/>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395" name="Google Shape;2395;p96"/>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396" name="Google Shape;2396;p96"/>
          <p:cNvSpPr/>
          <p:nvPr/>
        </p:nvSpPr>
        <p:spPr>
          <a:xfrm rot="-1800380">
            <a:off x="627619" y="1290097"/>
            <a:ext cx="2805062" cy="2805062"/>
          </a:xfrm>
          <a:prstGeom prst="roundRect">
            <a:avLst>
              <a:gd fmla="val 16667" name="adj"/>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chemeClr val="dk1"/>
                </a:solidFill>
                <a:latin typeface="Lilita One"/>
                <a:ea typeface="Lilita One"/>
                <a:cs typeface="Lilita One"/>
                <a:sym typeface="Lilita One"/>
              </a:rPr>
              <a:t>WHAT DO YOU THINK ABOUT ANIMALS?</a:t>
            </a:r>
            <a:endParaRPr sz="3500">
              <a:solidFill>
                <a:srgbClr val="CEEBFF"/>
              </a:solidFill>
              <a:latin typeface="Lilita One"/>
              <a:ea typeface="Lilita One"/>
              <a:cs typeface="Lilita One"/>
              <a:sym typeface="Lilita One"/>
            </a:endParaRPr>
          </a:p>
        </p:txBody>
      </p:sp>
      <p:grpSp>
        <p:nvGrpSpPr>
          <p:cNvPr id="2397" name="Google Shape;2397;p96"/>
          <p:cNvGrpSpPr/>
          <p:nvPr/>
        </p:nvGrpSpPr>
        <p:grpSpPr>
          <a:xfrm>
            <a:off x="417435" y="237007"/>
            <a:ext cx="591604" cy="615737"/>
            <a:chOff x="5593285" y="1262634"/>
            <a:chExt cx="1852814" cy="1928398"/>
          </a:xfrm>
        </p:grpSpPr>
        <p:sp>
          <p:nvSpPr>
            <p:cNvPr id="2398" name="Google Shape;2398;p9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9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9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1" name="Google Shape;2431;p96"/>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432" name="Google Shape;2432;p9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6" name="Shape 2436"/>
        <p:cNvGrpSpPr/>
        <p:nvPr/>
      </p:nvGrpSpPr>
      <p:grpSpPr>
        <a:xfrm>
          <a:off x="0" y="0"/>
          <a:ext cx="0" cy="0"/>
          <a:chOff x="0" y="0"/>
          <a:chExt cx="0" cy="0"/>
        </a:xfrm>
      </p:grpSpPr>
      <p:sp>
        <p:nvSpPr>
          <p:cNvPr id="2437" name="Google Shape;2437;p97"/>
          <p:cNvSpPr/>
          <p:nvPr/>
        </p:nvSpPr>
        <p:spPr>
          <a:xfrm>
            <a:off x="77832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7"/>
          <p:cNvSpPr/>
          <p:nvPr/>
        </p:nvSpPr>
        <p:spPr>
          <a:xfrm>
            <a:off x="3334500"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7"/>
          <p:cNvSpPr/>
          <p:nvPr/>
        </p:nvSpPr>
        <p:spPr>
          <a:xfrm>
            <a:off x="589067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7"/>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grpSp>
        <p:nvGrpSpPr>
          <p:cNvPr id="2441" name="Google Shape;2441;p97"/>
          <p:cNvGrpSpPr/>
          <p:nvPr/>
        </p:nvGrpSpPr>
        <p:grpSpPr>
          <a:xfrm>
            <a:off x="1673075" y="1459675"/>
            <a:ext cx="685500" cy="685500"/>
            <a:chOff x="1673075" y="1459675"/>
            <a:chExt cx="685500" cy="685500"/>
          </a:xfrm>
        </p:grpSpPr>
        <p:sp>
          <p:nvSpPr>
            <p:cNvPr id="2442" name="Google Shape;2442;p97"/>
            <p:cNvSpPr/>
            <p:nvPr/>
          </p:nvSpPr>
          <p:spPr>
            <a:xfrm>
              <a:off x="167307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7"/>
            <p:cNvSpPr/>
            <p:nvPr/>
          </p:nvSpPr>
          <p:spPr>
            <a:xfrm>
              <a:off x="1960190" y="174679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 name="Google Shape;2444;p97"/>
          <p:cNvGrpSpPr/>
          <p:nvPr/>
        </p:nvGrpSpPr>
        <p:grpSpPr>
          <a:xfrm>
            <a:off x="4229255" y="1459675"/>
            <a:ext cx="685500" cy="685500"/>
            <a:chOff x="4229255" y="1459675"/>
            <a:chExt cx="685500" cy="685500"/>
          </a:xfrm>
        </p:grpSpPr>
        <p:sp>
          <p:nvSpPr>
            <p:cNvPr id="2445" name="Google Shape;2445;p97"/>
            <p:cNvSpPr/>
            <p:nvPr/>
          </p:nvSpPr>
          <p:spPr>
            <a:xfrm>
              <a:off x="422925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7"/>
            <p:cNvSpPr/>
            <p:nvPr/>
          </p:nvSpPr>
          <p:spPr>
            <a:xfrm flipH="1">
              <a:off x="4728396" y="1956751"/>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7"/>
            <p:cNvSpPr/>
            <p:nvPr/>
          </p:nvSpPr>
          <p:spPr>
            <a:xfrm flipH="1">
              <a:off x="4304476" y="1537002"/>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97"/>
          <p:cNvGrpSpPr/>
          <p:nvPr/>
        </p:nvGrpSpPr>
        <p:grpSpPr>
          <a:xfrm>
            <a:off x="6785436" y="1459700"/>
            <a:ext cx="685500" cy="685500"/>
            <a:chOff x="6785436" y="1459700"/>
            <a:chExt cx="685500" cy="685500"/>
          </a:xfrm>
        </p:grpSpPr>
        <p:sp>
          <p:nvSpPr>
            <p:cNvPr id="2449" name="Google Shape;2449;p97"/>
            <p:cNvSpPr/>
            <p:nvPr/>
          </p:nvSpPr>
          <p:spPr>
            <a:xfrm>
              <a:off x="6785436" y="1459700"/>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7"/>
            <p:cNvSpPr/>
            <p:nvPr/>
          </p:nvSpPr>
          <p:spPr>
            <a:xfrm>
              <a:off x="7072502" y="1746778"/>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7"/>
            <p:cNvSpPr/>
            <p:nvPr/>
          </p:nvSpPr>
          <p:spPr>
            <a:xfrm>
              <a:off x="6862667" y="1958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7"/>
            <p:cNvSpPr/>
            <p:nvPr/>
          </p:nvSpPr>
          <p:spPr>
            <a:xfrm>
              <a:off x="7286441" y="1538610"/>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6" name="Shape 2456"/>
        <p:cNvGrpSpPr/>
        <p:nvPr/>
      </p:nvGrpSpPr>
      <p:grpSpPr>
        <a:xfrm>
          <a:off x="0" y="0"/>
          <a:ext cx="0" cy="0"/>
          <a:chOff x="0" y="0"/>
          <a:chExt cx="0" cy="0"/>
        </a:xfrm>
      </p:grpSpPr>
      <p:sp>
        <p:nvSpPr>
          <p:cNvPr id="2457" name="Google Shape;2457;p98"/>
          <p:cNvSpPr/>
          <p:nvPr/>
        </p:nvSpPr>
        <p:spPr>
          <a:xfrm flipH="1">
            <a:off x="5340875" y="352076"/>
            <a:ext cx="1533900" cy="1153200"/>
          </a:xfrm>
          <a:prstGeom prst="cloudCallout">
            <a:avLst>
              <a:gd fmla="val -55114" name="adj1"/>
              <a:gd fmla="val 69935"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8"/>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Write about Your Favourite Animal</a:t>
            </a:r>
            <a:endParaRPr/>
          </a:p>
        </p:txBody>
      </p:sp>
      <p:sp>
        <p:nvSpPr>
          <p:cNvPr id="2459" name="Google Shape;2459;p98"/>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None/>
            </a:pPr>
            <a:r>
              <a:t/>
            </a:r>
            <a:endParaRPr/>
          </a:p>
          <a:p>
            <a:pPr indent="-330200" lvl="0" marL="457200" rtl="0" algn="l">
              <a:spcBef>
                <a:spcPts val="0"/>
              </a:spcBef>
              <a:spcAft>
                <a:spcPts val="0"/>
              </a:spcAft>
              <a:buSzPts val="1600"/>
              <a:buFont typeface="Roboto Condensed"/>
              <a:buChar char="●"/>
            </a:pPr>
            <a:r>
              <a:rPr lang="en"/>
              <a:t>They’re simple</a:t>
            </a:r>
            <a:endParaRPr/>
          </a:p>
          <a:p>
            <a:pPr indent="-330200" lvl="0" marL="457200" rtl="0" algn="l">
              <a:spcBef>
                <a:spcPts val="0"/>
              </a:spcBef>
              <a:spcAft>
                <a:spcPts val="0"/>
              </a:spcAft>
              <a:buSzPts val="1600"/>
              <a:buFont typeface="Roboto Condensed"/>
              <a:buChar char="●"/>
            </a:pPr>
            <a:r>
              <a:rPr lang="en"/>
              <a:t>You can organize your ideas clearly</a:t>
            </a:r>
            <a:endParaRPr/>
          </a:p>
          <a:p>
            <a:pPr indent="-330200" lvl="0" marL="457200" rtl="0" algn="l">
              <a:spcBef>
                <a:spcPts val="0"/>
              </a:spcBef>
              <a:spcAft>
                <a:spcPts val="0"/>
              </a:spcAft>
              <a:buSzPts val="1600"/>
              <a:buFont typeface="Roboto Condensed"/>
              <a:buChar char="●"/>
            </a:pPr>
            <a:r>
              <a:rPr lang="en"/>
              <a:t>You’ll never forget to buy milk! </a:t>
            </a:r>
            <a:endParaRPr/>
          </a:p>
        </p:txBody>
      </p:sp>
      <p:sp>
        <p:nvSpPr>
          <p:cNvPr id="2460" name="Google Shape;2460;p98"/>
          <p:cNvSpPr/>
          <p:nvPr/>
        </p:nvSpPr>
        <p:spPr>
          <a:xfrm>
            <a:off x="7115560" y="1725187"/>
            <a:ext cx="733514" cy="1488374"/>
          </a:xfrm>
          <a:custGeom>
            <a:rect b="b" l="l" r="r" t="t"/>
            <a:pathLst>
              <a:path extrusionOk="0" h="4537" w="2236">
                <a:moveTo>
                  <a:pt x="0" y="0"/>
                </a:moveTo>
                <a:lnTo>
                  <a:pt x="0" y="4537"/>
                </a:lnTo>
                <a:lnTo>
                  <a:pt x="2235" y="4537"/>
                </a:lnTo>
                <a:lnTo>
                  <a:pt x="2235" y="734"/>
                </a:lnTo>
                <a:cubicBezTo>
                  <a:pt x="2235" y="334"/>
                  <a:pt x="1935" y="0"/>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98"/>
          <p:cNvSpPr/>
          <p:nvPr/>
        </p:nvSpPr>
        <p:spPr>
          <a:xfrm>
            <a:off x="7301563" y="2655209"/>
            <a:ext cx="853908" cy="1641903"/>
          </a:xfrm>
          <a:custGeom>
            <a:rect b="b" l="l" r="r" t="t"/>
            <a:pathLst>
              <a:path extrusionOk="0" h="5005" w="2603">
                <a:moveTo>
                  <a:pt x="0" y="1"/>
                </a:moveTo>
                <a:lnTo>
                  <a:pt x="0" y="5004"/>
                </a:lnTo>
                <a:lnTo>
                  <a:pt x="1135" y="5004"/>
                </a:lnTo>
                <a:cubicBezTo>
                  <a:pt x="1935" y="5004"/>
                  <a:pt x="2602" y="4304"/>
                  <a:pt x="2536" y="3503"/>
                </a:cubicBezTo>
                <a:lnTo>
                  <a:pt x="2369" y="1302"/>
                </a:lnTo>
                <a:cubicBezTo>
                  <a:pt x="2335" y="568"/>
                  <a:pt x="1735" y="1"/>
                  <a:pt x="9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8"/>
          <p:cNvSpPr/>
          <p:nvPr/>
        </p:nvSpPr>
        <p:spPr>
          <a:xfrm>
            <a:off x="6360396" y="2797583"/>
            <a:ext cx="897538" cy="1514618"/>
          </a:xfrm>
          <a:custGeom>
            <a:rect b="b" l="l" r="r" t="t"/>
            <a:pathLst>
              <a:path extrusionOk="0" h="4617" w="2736">
                <a:moveTo>
                  <a:pt x="2436" y="0"/>
                </a:moveTo>
                <a:cubicBezTo>
                  <a:pt x="2269" y="0"/>
                  <a:pt x="2102" y="134"/>
                  <a:pt x="2102" y="300"/>
                </a:cubicBezTo>
                <a:cubicBezTo>
                  <a:pt x="2102" y="300"/>
                  <a:pt x="2069" y="1234"/>
                  <a:pt x="1602" y="2135"/>
                </a:cubicBezTo>
                <a:cubicBezTo>
                  <a:pt x="1101" y="3069"/>
                  <a:pt x="134" y="4103"/>
                  <a:pt x="134" y="4103"/>
                </a:cubicBezTo>
                <a:cubicBezTo>
                  <a:pt x="1" y="4237"/>
                  <a:pt x="1" y="4403"/>
                  <a:pt x="134" y="4537"/>
                </a:cubicBezTo>
                <a:cubicBezTo>
                  <a:pt x="183" y="4586"/>
                  <a:pt x="268" y="4617"/>
                  <a:pt x="349" y="4617"/>
                </a:cubicBezTo>
                <a:cubicBezTo>
                  <a:pt x="378" y="4617"/>
                  <a:pt x="408" y="4612"/>
                  <a:pt x="434" y="4604"/>
                </a:cubicBezTo>
                <a:cubicBezTo>
                  <a:pt x="468" y="4604"/>
                  <a:pt x="534" y="4570"/>
                  <a:pt x="568" y="4537"/>
                </a:cubicBezTo>
                <a:cubicBezTo>
                  <a:pt x="601" y="4503"/>
                  <a:pt x="1602" y="3469"/>
                  <a:pt x="2136" y="2435"/>
                </a:cubicBezTo>
                <a:cubicBezTo>
                  <a:pt x="2669" y="1401"/>
                  <a:pt x="2736" y="367"/>
                  <a:pt x="2736" y="334"/>
                </a:cubicBezTo>
                <a:cubicBezTo>
                  <a:pt x="2736" y="167"/>
                  <a:pt x="2603" y="0"/>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8"/>
          <p:cNvSpPr/>
          <p:nvPr/>
        </p:nvSpPr>
        <p:spPr>
          <a:xfrm>
            <a:off x="6655966" y="2797583"/>
            <a:ext cx="601967" cy="1171147"/>
          </a:xfrm>
          <a:custGeom>
            <a:rect b="b" l="l" r="r" t="t"/>
            <a:pathLst>
              <a:path extrusionOk="0" h="3570" w="1835">
                <a:moveTo>
                  <a:pt x="1535" y="0"/>
                </a:moveTo>
                <a:cubicBezTo>
                  <a:pt x="1368" y="0"/>
                  <a:pt x="1235" y="134"/>
                  <a:pt x="1201" y="300"/>
                </a:cubicBezTo>
                <a:cubicBezTo>
                  <a:pt x="1201" y="300"/>
                  <a:pt x="1168" y="1234"/>
                  <a:pt x="701" y="2135"/>
                </a:cubicBezTo>
                <a:cubicBezTo>
                  <a:pt x="501" y="2502"/>
                  <a:pt x="267" y="2869"/>
                  <a:pt x="0" y="3169"/>
                </a:cubicBezTo>
                <a:cubicBezTo>
                  <a:pt x="167" y="3269"/>
                  <a:pt x="301" y="3369"/>
                  <a:pt x="401" y="3469"/>
                </a:cubicBezTo>
                <a:lnTo>
                  <a:pt x="501" y="3569"/>
                </a:lnTo>
                <a:cubicBezTo>
                  <a:pt x="768" y="3236"/>
                  <a:pt x="1034" y="2836"/>
                  <a:pt x="1235" y="2435"/>
                </a:cubicBezTo>
                <a:cubicBezTo>
                  <a:pt x="1768" y="1401"/>
                  <a:pt x="1835" y="367"/>
                  <a:pt x="1835" y="334"/>
                </a:cubicBezTo>
                <a:cubicBezTo>
                  <a:pt x="1835" y="167"/>
                  <a:pt x="1702" y="0"/>
                  <a:pt x="15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8"/>
          <p:cNvSpPr/>
          <p:nvPr/>
        </p:nvSpPr>
        <p:spPr>
          <a:xfrm>
            <a:off x="6754375" y="3990375"/>
            <a:ext cx="1368297" cy="1153124"/>
          </a:xfrm>
          <a:custGeom>
            <a:rect b="b" l="l" r="r" t="t"/>
            <a:pathLst>
              <a:path extrusionOk="0" h="4270" w="4171">
                <a:moveTo>
                  <a:pt x="768" y="0"/>
                </a:moveTo>
                <a:lnTo>
                  <a:pt x="1" y="4270"/>
                </a:lnTo>
                <a:lnTo>
                  <a:pt x="4170" y="4270"/>
                </a:lnTo>
                <a:lnTo>
                  <a:pt x="34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8"/>
          <p:cNvSpPr/>
          <p:nvPr/>
        </p:nvSpPr>
        <p:spPr>
          <a:xfrm>
            <a:off x="6907578" y="2685062"/>
            <a:ext cx="1050736" cy="1360106"/>
          </a:xfrm>
          <a:custGeom>
            <a:rect b="b" l="l" r="r" t="t"/>
            <a:pathLst>
              <a:path extrusionOk="0" h="4146" w="3203">
                <a:moveTo>
                  <a:pt x="1634" y="1"/>
                </a:moveTo>
                <a:cubicBezTo>
                  <a:pt x="1371" y="1"/>
                  <a:pt x="1110" y="68"/>
                  <a:pt x="968" y="210"/>
                </a:cubicBezTo>
                <a:cubicBezTo>
                  <a:pt x="1" y="1044"/>
                  <a:pt x="234" y="4146"/>
                  <a:pt x="234" y="4146"/>
                </a:cubicBezTo>
                <a:lnTo>
                  <a:pt x="3036" y="4146"/>
                </a:lnTo>
                <a:cubicBezTo>
                  <a:pt x="3036" y="4146"/>
                  <a:pt x="3203" y="1177"/>
                  <a:pt x="2369" y="243"/>
                </a:cubicBezTo>
                <a:cubicBezTo>
                  <a:pt x="2228" y="85"/>
                  <a:pt x="1929" y="1"/>
                  <a:pt x="16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8"/>
          <p:cNvSpPr/>
          <p:nvPr/>
        </p:nvSpPr>
        <p:spPr>
          <a:xfrm>
            <a:off x="7148365" y="2685062"/>
            <a:ext cx="536358" cy="484862"/>
          </a:xfrm>
          <a:custGeom>
            <a:rect b="b" l="l" r="r" t="t"/>
            <a:pathLst>
              <a:path extrusionOk="0" h="1478" w="1635">
                <a:moveTo>
                  <a:pt x="900" y="1"/>
                </a:moveTo>
                <a:cubicBezTo>
                  <a:pt x="637" y="1"/>
                  <a:pt x="376" y="68"/>
                  <a:pt x="234" y="210"/>
                </a:cubicBezTo>
                <a:cubicBezTo>
                  <a:pt x="167" y="277"/>
                  <a:pt x="67" y="310"/>
                  <a:pt x="0" y="443"/>
                </a:cubicBezTo>
                <a:lnTo>
                  <a:pt x="534" y="1477"/>
                </a:lnTo>
                <a:cubicBezTo>
                  <a:pt x="534" y="1477"/>
                  <a:pt x="1268" y="643"/>
                  <a:pt x="1635" y="243"/>
                </a:cubicBezTo>
                <a:cubicBezTo>
                  <a:pt x="1494" y="85"/>
                  <a:pt x="1195"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8"/>
          <p:cNvSpPr/>
          <p:nvPr/>
        </p:nvSpPr>
        <p:spPr>
          <a:xfrm>
            <a:off x="7279584" y="2534815"/>
            <a:ext cx="251940" cy="372340"/>
          </a:xfrm>
          <a:custGeom>
            <a:rect b="b" l="l" r="r" t="t"/>
            <a:pathLst>
              <a:path extrusionOk="0" h="1135" w="768">
                <a:moveTo>
                  <a:pt x="1" y="1"/>
                </a:moveTo>
                <a:lnTo>
                  <a:pt x="1" y="768"/>
                </a:lnTo>
                <a:cubicBezTo>
                  <a:pt x="1" y="968"/>
                  <a:pt x="201" y="1135"/>
                  <a:pt x="401" y="1135"/>
                </a:cubicBezTo>
                <a:cubicBezTo>
                  <a:pt x="601" y="1135"/>
                  <a:pt x="768" y="968"/>
                  <a:pt x="768" y="768"/>
                </a:cubicBez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8"/>
          <p:cNvSpPr/>
          <p:nvPr/>
        </p:nvSpPr>
        <p:spPr>
          <a:xfrm>
            <a:off x="7071602" y="1845582"/>
            <a:ext cx="613121" cy="787982"/>
          </a:xfrm>
          <a:custGeom>
            <a:rect b="b" l="l" r="r" t="t"/>
            <a:pathLst>
              <a:path extrusionOk="0" h="2402" w="1869">
                <a:moveTo>
                  <a:pt x="1" y="0"/>
                </a:moveTo>
                <a:lnTo>
                  <a:pt x="1" y="1635"/>
                </a:lnTo>
                <a:cubicBezTo>
                  <a:pt x="1" y="2068"/>
                  <a:pt x="334" y="2402"/>
                  <a:pt x="768" y="2402"/>
                </a:cubicBezTo>
                <a:lnTo>
                  <a:pt x="1102" y="2402"/>
                </a:lnTo>
                <a:cubicBezTo>
                  <a:pt x="1502" y="2402"/>
                  <a:pt x="1869" y="2068"/>
                  <a:pt x="1836" y="1635"/>
                </a:cubicBezTo>
                <a:lnTo>
                  <a:pt x="18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8"/>
          <p:cNvSpPr/>
          <p:nvPr/>
        </p:nvSpPr>
        <p:spPr>
          <a:xfrm>
            <a:off x="7443935" y="3184026"/>
            <a:ext cx="415964" cy="456321"/>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8"/>
          <p:cNvSpPr/>
          <p:nvPr/>
        </p:nvSpPr>
        <p:spPr>
          <a:xfrm>
            <a:off x="7597133" y="2814642"/>
            <a:ext cx="820775" cy="913298"/>
          </a:xfrm>
          <a:custGeom>
            <a:rect b="b" l="l" r="r" t="t"/>
            <a:pathLst>
              <a:path extrusionOk="0" h="2784" w="2502">
                <a:moveTo>
                  <a:pt x="362" y="0"/>
                </a:moveTo>
                <a:cubicBezTo>
                  <a:pt x="248" y="0"/>
                  <a:pt x="145" y="59"/>
                  <a:pt x="100" y="148"/>
                </a:cubicBezTo>
                <a:cubicBezTo>
                  <a:pt x="0" y="282"/>
                  <a:pt x="33" y="482"/>
                  <a:pt x="167" y="582"/>
                </a:cubicBezTo>
                <a:cubicBezTo>
                  <a:pt x="801" y="982"/>
                  <a:pt x="1568" y="1716"/>
                  <a:pt x="1401" y="2016"/>
                </a:cubicBezTo>
                <a:cubicBezTo>
                  <a:pt x="1301" y="2183"/>
                  <a:pt x="1234" y="2183"/>
                  <a:pt x="1201" y="2183"/>
                </a:cubicBezTo>
                <a:cubicBezTo>
                  <a:pt x="1067" y="2183"/>
                  <a:pt x="834" y="2016"/>
                  <a:pt x="634" y="1850"/>
                </a:cubicBezTo>
                <a:cubicBezTo>
                  <a:pt x="567" y="1916"/>
                  <a:pt x="467" y="2016"/>
                  <a:pt x="400" y="2083"/>
                </a:cubicBezTo>
                <a:cubicBezTo>
                  <a:pt x="334" y="2150"/>
                  <a:pt x="300" y="2217"/>
                  <a:pt x="234" y="2317"/>
                </a:cubicBezTo>
                <a:cubicBezTo>
                  <a:pt x="500" y="2550"/>
                  <a:pt x="867" y="2784"/>
                  <a:pt x="1201" y="2784"/>
                </a:cubicBezTo>
                <a:lnTo>
                  <a:pt x="1234" y="2784"/>
                </a:lnTo>
                <a:cubicBezTo>
                  <a:pt x="1434" y="2784"/>
                  <a:pt x="1701" y="2717"/>
                  <a:pt x="1935" y="2350"/>
                </a:cubicBezTo>
                <a:cubicBezTo>
                  <a:pt x="2502" y="1416"/>
                  <a:pt x="867" y="282"/>
                  <a:pt x="534" y="48"/>
                </a:cubicBezTo>
                <a:cubicBezTo>
                  <a:pt x="478" y="15"/>
                  <a:pt x="419" y="0"/>
                  <a:pt x="3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8"/>
          <p:cNvSpPr/>
          <p:nvPr/>
        </p:nvSpPr>
        <p:spPr>
          <a:xfrm>
            <a:off x="7498391" y="2688014"/>
            <a:ext cx="503881" cy="1368307"/>
          </a:xfrm>
          <a:custGeom>
            <a:rect b="b" l="l" r="r" t="t"/>
            <a:pathLst>
              <a:path extrusionOk="0" h="4171" w="1536">
                <a:moveTo>
                  <a:pt x="735" y="1"/>
                </a:moveTo>
                <a:cubicBezTo>
                  <a:pt x="735" y="34"/>
                  <a:pt x="101" y="701"/>
                  <a:pt x="68" y="1735"/>
                </a:cubicBezTo>
                <a:cubicBezTo>
                  <a:pt x="1" y="2769"/>
                  <a:pt x="1202" y="4137"/>
                  <a:pt x="1268" y="4170"/>
                </a:cubicBezTo>
                <a:lnTo>
                  <a:pt x="1535" y="3937"/>
                </a:lnTo>
                <a:cubicBezTo>
                  <a:pt x="1502" y="3937"/>
                  <a:pt x="368" y="2636"/>
                  <a:pt x="401" y="1769"/>
                </a:cubicBezTo>
                <a:cubicBezTo>
                  <a:pt x="468" y="868"/>
                  <a:pt x="1002" y="268"/>
                  <a:pt x="1002" y="234"/>
                </a:cubicBezTo>
                <a:lnTo>
                  <a:pt x="73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8"/>
          <p:cNvSpPr/>
          <p:nvPr/>
        </p:nvSpPr>
        <p:spPr>
          <a:xfrm>
            <a:off x="6874774" y="2709994"/>
            <a:ext cx="394313" cy="1225932"/>
          </a:xfrm>
          <a:custGeom>
            <a:rect b="b" l="l" r="r" t="t"/>
            <a:pathLst>
              <a:path extrusionOk="0" h="3737" w="1202">
                <a:moveTo>
                  <a:pt x="968" y="0"/>
                </a:moveTo>
                <a:cubicBezTo>
                  <a:pt x="968" y="34"/>
                  <a:pt x="267" y="501"/>
                  <a:pt x="134" y="1835"/>
                </a:cubicBezTo>
                <a:cubicBezTo>
                  <a:pt x="0" y="3169"/>
                  <a:pt x="301" y="3703"/>
                  <a:pt x="301" y="3736"/>
                </a:cubicBezTo>
                <a:cubicBezTo>
                  <a:pt x="301" y="3736"/>
                  <a:pt x="301" y="3069"/>
                  <a:pt x="501" y="1868"/>
                </a:cubicBezTo>
                <a:cubicBezTo>
                  <a:pt x="668" y="701"/>
                  <a:pt x="1201" y="0"/>
                  <a:pt x="1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8"/>
          <p:cNvSpPr/>
          <p:nvPr/>
        </p:nvSpPr>
        <p:spPr>
          <a:xfrm>
            <a:off x="7443935" y="3184026"/>
            <a:ext cx="415964" cy="456321"/>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98"/>
          <p:cNvSpPr/>
          <p:nvPr/>
        </p:nvSpPr>
        <p:spPr>
          <a:xfrm>
            <a:off x="7673568" y="3027218"/>
            <a:ext cx="667905" cy="700720"/>
          </a:xfrm>
          <a:custGeom>
            <a:rect b="b" l="l" r="r" t="t"/>
            <a:pathLst>
              <a:path extrusionOk="0" h="2136" w="2036">
                <a:moveTo>
                  <a:pt x="1068" y="1"/>
                </a:moveTo>
                <a:cubicBezTo>
                  <a:pt x="901" y="134"/>
                  <a:pt x="734" y="268"/>
                  <a:pt x="568" y="401"/>
                </a:cubicBezTo>
                <a:cubicBezTo>
                  <a:pt x="968" y="768"/>
                  <a:pt x="1301" y="1168"/>
                  <a:pt x="1168" y="1368"/>
                </a:cubicBezTo>
                <a:cubicBezTo>
                  <a:pt x="1068" y="1502"/>
                  <a:pt x="1001" y="1502"/>
                  <a:pt x="968" y="1502"/>
                </a:cubicBezTo>
                <a:cubicBezTo>
                  <a:pt x="834" y="1502"/>
                  <a:pt x="601" y="1368"/>
                  <a:pt x="401" y="1202"/>
                </a:cubicBezTo>
                <a:cubicBezTo>
                  <a:pt x="334" y="1268"/>
                  <a:pt x="234" y="1368"/>
                  <a:pt x="167" y="1435"/>
                </a:cubicBezTo>
                <a:cubicBezTo>
                  <a:pt x="101" y="1502"/>
                  <a:pt x="67" y="1569"/>
                  <a:pt x="1" y="1635"/>
                </a:cubicBezTo>
                <a:cubicBezTo>
                  <a:pt x="267" y="1902"/>
                  <a:pt x="601" y="2136"/>
                  <a:pt x="968" y="2136"/>
                </a:cubicBezTo>
                <a:lnTo>
                  <a:pt x="1001" y="2136"/>
                </a:lnTo>
                <a:cubicBezTo>
                  <a:pt x="1201" y="2136"/>
                  <a:pt x="1468" y="2069"/>
                  <a:pt x="1702" y="1702"/>
                </a:cubicBezTo>
                <a:cubicBezTo>
                  <a:pt x="2035" y="1135"/>
                  <a:pt x="1568" y="468"/>
                  <a:pt x="10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98"/>
          <p:cNvSpPr/>
          <p:nvPr/>
        </p:nvSpPr>
        <p:spPr>
          <a:xfrm>
            <a:off x="6995167" y="1725187"/>
            <a:ext cx="744340" cy="197160"/>
          </a:xfrm>
          <a:custGeom>
            <a:rect b="b" l="l" r="r" t="t"/>
            <a:pathLst>
              <a:path extrusionOk="0" h="601" w="2269">
                <a:moveTo>
                  <a:pt x="301" y="0"/>
                </a:moveTo>
                <a:cubicBezTo>
                  <a:pt x="134" y="0"/>
                  <a:pt x="0" y="134"/>
                  <a:pt x="0" y="300"/>
                </a:cubicBezTo>
                <a:cubicBezTo>
                  <a:pt x="0" y="467"/>
                  <a:pt x="134" y="601"/>
                  <a:pt x="301" y="601"/>
                </a:cubicBezTo>
                <a:lnTo>
                  <a:pt x="1968" y="601"/>
                </a:lnTo>
                <a:cubicBezTo>
                  <a:pt x="2135" y="601"/>
                  <a:pt x="2269" y="467"/>
                  <a:pt x="2269" y="300"/>
                </a:cubicBezTo>
                <a:cubicBezTo>
                  <a:pt x="2269" y="134"/>
                  <a:pt x="2135" y="0"/>
                  <a:pt x="19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98"/>
          <p:cNvSpPr/>
          <p:nvPr/>
        </p:nvSpPr>
        <p:spPr>
          <a:xfrm>
            <a:off x="7399977" y="1790797"/>
            <a:ext cx="284745" cy="525540"/>
          </a:xfrm>
          <a:custGeom>
            <a:rect b="b" l="l" r="r" t="t"/>
            <a:pathLst>
              <a:path extrusionOk="0" h="1602" w="868">
                <a:moveTo>
                  <a:pt x="1" y="0"/>
                </a:moveTo>
                <a:lnTo>
                  <a:pt x="868" y="1602"/>
                </a:lnTo>
                <a:lnTo>
                  <a:pt x="8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7" name="Google Shape;2477;p98"/>
          <p:cNvGrpSpPr/>
          <p:nvPr/>
        </p:nvGrpSpPr>
        <p:grpSpPr>
          <a:xfrm>
            <a:off x="417435" y="237007"/>
            <a:ext cx="591604" cy="615737"/>
            <a:chOff x="5593285" y="1262634"/>
            <a:chExt cx="1852814" cy="1928398"/>
          </a:xfrm>
        </p:grpSpPr>
        <p:sp>
          <p:nvSpPr>
            <p:cNvPr id="2478" name="Google Shape;2478;p98"/>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8"/>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8"/>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8"/>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98"/>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98"/>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98"/>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98"/>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98"/>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98"/>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98"/>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98"/>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98"/>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98"/>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98"/>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98"/>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98"/>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98"/>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98"/>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98"/>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98"/>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98"/>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98"/>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98"/>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98"/>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8"/>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8"/>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8"/>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8"/>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8"/>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98"/>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98"/>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8"/>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1" name="Google Shape;2511;p98"/>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512" name="Google Shape;2512;p98">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3" name="Google Shape;2513;p98"/>
          <p:cNvGrpSpPr/>
          <p:nvPr/>
        </p:nvGrpSpPr>
        <p:grpSpPr>
          <a:xfrm>
            <a:off x="5673151" y="527582"/>
            <a:ext cx="804528" cy="760842"/>
            <a:chOff x="5717584" y="508525"/>
            <a:chExt cx="684006" cy="646865"/>
          </a:xfrm>
        </p:grpSpPr>
        <p:sp>
          <p:nvSpPr>
            <p:cNvPr id="2514" name="Google Shape;2514;p98"/>
            <p:cNvSpPr/>
            <p:nvPr/>
          </p:nvSpPr>
          <p:spPr>
            <a:xfrm rot="-1427084">
              <a:off x="5857864" y="622812"/>
              <a:ext cx="461370" cy="428361"/>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8"/>
            <p:cNvSpPr/>
            <p:nvPr/>
          </p:nvSpPr>
          <p:spPr>
            <a:xfrm rot="-1427084">
              <a:off x="6160390" y="533428"/>
              <a:ext cx="187694" cy="30489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8"/>
            <p:cNvSpPr/>
            <p:nvPr/>
          </p:nvSpPr>
          <p:spPr>
            <a:xfrm rot="-1427084">
              <a:off x="5771078" y="704938"/>
              <a:ext cx="187998" cy="30489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8"/>
            <p:cNvSpPr/>
            <p:nvPr/>
          </p:nvSpPr>
          <p:spPr>
            <a:xfrm rot="-1427084">
              <a:off x="6068570" y="960034"/>
              <a:ext cx="217455" cy="158224"/>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56F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98"/>
            <p:cNvSpPr/>
            <p:nvPr/>
          </p:nvSpPr>
          <p:spPr>
            <a:xfrm rot="-1427084">
              <a:off x="6147741" y="1035074"/>
              <a:ext cx="99017" cy="98706"/>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F296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98"/>
            <p:cNvSpPr/>
            <p:nvPr/>
          </p:nvSpPr>
          <p:spPr>
            <a:xfrm rot="-1427084">
              <a:off x="6024915" y="953227"/>
              <a:ext cx="276979" cy="108785"/>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98"/>
            <p:cNvSpPr/>
            <p:nvPr/>
          </p:nvSpPr>
          <p:spPr>
            <a:xfrm rot="-1427084">
              <a:off x="6083127" y="918148"/>
              <a:ext cx="118786" cy="83413"/>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98"/>
            <p:cNvSpPr/>
            <p:nvPr/>
          </p:nvSpPr>
          <p:spPr>
            <a:xfrm rot="-1427084">
              <a:off x="5961924" y="842059"/>
              <a:ext cx="69299" cy="88974"/>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8"/>
            <p:cNvSpPr/>
            <p:nvPr/>
          </p:nvSpPr>
          <p:spPr>
            <a:xfrm rot="-1427084">
              <a:off x="6152003" y="758297"/>
              <a:ext cx="69256" cy="88974"/>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81"/>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355" name="Google Shape;1355;p81"/>
          <p:cNvSpPr txBox="1"/>
          <p:nvPr>
            <p:ph idx="1" type="body"/>
          </p:nvPr>
        </p:nvSpPr>
        <p:spPr>
          <a:xfrm>
            <a:off x="714375" y="1114425"/>
            <a:ext cx="7691700" cy="318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859AD5"/>
              </a:buClr>
              <a:buSzPts val="1100"/>
              <a:buFont typeface="Arial"/>
              <a:buNone/>
            </a:pPr>
            <a:r>
              <a:rPr lang="en"/>
              <a:t>Here’s what you’ll find in this</a:t>
            </a:r>
            <a:r>
              <a:rPr lang="en">
                <a:solidFill>
                  <a:schemeClr val="dk1"/>
                </a:solidFill>
              </a:rPr>
              <a:t> </a:t>
            </a:r>
            <a:r>
              <a:rPr b="1" lang="en">
                <a:solidFill>
                  <a:schemeClr val="accent2"/>
                </a:solidFill>
                <a:uFill>
                  <a:noFill/>
                </a:uFill>
                <a:hlinkClick r:id="rId3">
                  <a:extLst>
                    <a:ext uri="{A12FA001-AC4F-418D-AE19-62706E023703}">
                      <ahyp:hlinkClr val="tx"/>
                    </a:ext>
                  </a:extLst>
                </a:hlinkClick>
              </a:rPr>
              <a:t>Slidesgo</a:t>
            </a:r>
            <a:r>
              <a:rPr lang="en">
                <a:solidFill>
                  <a:schemeClr val="dk1"/>
                </a:solidFill>
              </a:rPr>
              <a:t> </a:t>
            </a:r>
            <a:r>
              <a:rPr lang="en"/>
              <a:t>template: </a:t>
            </a:r>
            <a:endParaRPr/>
          </a:p>
          <a:p>
            <a:pPr indent="-304800" lvl="0" marL="457200" rtl="0" algn="l">
              <a:spcBef>
                <a:spcPts val="1600"/>
              </a:spcBef>
              <a:spcAft>
                <a:spcPts val="0"/>
              </a:spcAft>
              <a:buClr>
                <a:schemeClr val="accent1"/>
              </a:buClr>
              <a:buSzPts val="1200"/>
              <a:buFont typeface="Roboto"/>
              <a:buAutoNum type="arabicPeriod"/>
            </a:pPr>
            <a:r>
              <a:rPr lang="en"/>
              <a:t>A slide structure based on a multi-purpose educational presentation, which you can easily adapt to your needs. For more info on how to edit the template, please visit</a:t>
            </a:r>
            <a:r>
              <a:rPr lang="en">
                <a:solidFill>
                  <a:schemeClr val="accent2"/>
                </a:solidFill>
              </a:rPr>
              <a:t> </a:t>
            </a:r>
            <a:r>
              <a:rPr b="1" lang="en">
                <a:solidFill>
                  <a:schemeClr val="accent2"/>
                </a:solidFill>
                <a:uFill>
                  <a:noFill/>
                </a:uFill>
                <a:hlinkClick r:id="rId4">
                  <a:extLst>
                    <a:ext uri="{A12FA001-AC4F-418D-AE19-62706E023703}">
                      <ahyp:hlinkClr val="tx"/>
                    </a:ext>
                  </a:extLst>
                </a:hlinkClick>
              </a:rPr>
              <a:t>Slidesgo School</a:t>
            </a:r>
            <a:r>
              <a:rPr lang="en"/>
              <a:t> or read our </a:t>
            </a:r>
            <a:r>
              <a:rPr b="1" lang="en">
                <a:solidFill>
                  <a:schemeClr val="accent2"/>
                </a:solidFill>
                <a:uFill>
                  <a:noFill/>
                </a:uFill>
                <a:hlinkClick r:id="rId5">
                  <a:extLst>
                    <a:ext uri="{A12FA001-AC4F-418D-AE19-62706E023703}">
                      <ahyp:hlinkClr val="tx"/>
                    </a:ext>
                  </a:extLst>
                </a:hlinkClick>
              </a:rPr>
              <a:t>FAQs</a:t>
            </a:r>
            <a:r>
              <a:rPr lang="en"/>
              <a:t>.</a:t>
            </a:r>
            <a:endParaRPr/>
          </a:p>
          <a:p>
            <a:pPr indent="-304800" lvl="0" marL="457200" rtl="0" algn="l">
              <a:spcBef>
                <a:spcPts val="0"/>
              </a:spcBef>
              <a:spcAft>
                <a:spcPts val="0"/>
              </a:spcAft>
              <a:buClr>
                <a:schemeClr val="accent1"/>
              </a:buClr>
              <a:buSzPts val="1200"/>
              <a:buFont typeface="Roboto"/>
              <a:buAutoNum type="arabicPeriod"/>
            </a:pPr>
            <a:r>
              <a:rPr lang="en"/>
              <a:t>An assortment of illustrations that are suitable for use in the presentation can be found in the</a:t>
            </a:r>
            <a:r>
              <a:rPr lang="en">
                <a:solidFill>
                  <a:schemeClr val="accent2"/>
                </a:solidFill>
              </a:rPr>
              <a:t> </a:t>
            </a:r>
            <a:r>
              <a:rPr b="1" lang="en">
                <a:solidFill>
                  <a:schemeClr val="accent2"/>
                </a:solidFill>
                <a:uFill>
                  <a:noFill/>
                </a:uFill>
                <a:hlinkClick action="ppaction://hlinksldjump" r:id="rId6">
                  <a:extLst>
                    <a:ext uri="{A12FA001-AC4F-418D-AE19-62706E023703}">
                      <ahyp:hlinkClr val="tx"/>
                    </a:ext>
                  </a:extLst>
                </a:hlinkClick>
              </a:rPr>
              <a:t>alternative resources</a:t>
            </a:r>
            <a:r>
              <a:rPr lang="en">
                <a:solidFill>
                  <a:schemeClr val="accent2"/>
                </a:solidFill>
                <a:uFill>
                  <a:noFill/>
                </a:uFill>
                <a:hlinkClick action="ppaction://hlinksldjump" r:id="rId7">
                  <a:extLst>
                    <a:ext uri="{A12FA001-AC4F-418D-AE19-62706E023703}">
                      <ahyp:hlinkClr val="tx"/>
                    </a:ext>
                  </a:extLst>
                </a:hlinkClick>
              </a:rPr>
              <a:t> </a:t>
            </a:r>
            <a:r>
              <a:rPr b="1" lang="en">
                <a:solidFill>
                  <a:schemeClr val="accent2"/>
                </a:solidFill>
                <a:uFill>
                  <a:noFill/>
                </a:uFill>
                <a:hlinkClick action="ppaction://hlinksldjump" r:id="rId8">
                  <a:extLst>
                    <a:ext uri="{A12FA001-AC4F-418D-AE19-62706E023703}">
                      <ahyp:hlinkClr val="tx"/>
                    </a:ext>
                  </a:extLst>
                </a:hlinkClick>
              </a:rPr>
              <a:t>slide</a:t>
            </a:r>
            <a:r>
              <a:rPr lang="en">
                <a:solidFill>
                  <a:schemeClr val="accent2"/>
                </a:solidFill>
              </a:rPr>
              <a:t>.</a:t>
            </a:r>
            <a:endParaRPr>
              <a:solidFill>
                <a:schemeClr val="accent2"/>
              </a:solidFill>
            </a:endParaRPr>
          </a:p>
          <a:p>
            <a:pPr indent="-304800" lvl="0" marL="457200" rtl="0" algn="l">
              <a:spcBef>
                <a:spcPts val="0"/>
              </a:spcBef>
              <a:spcAft>
                <a:spcPts val="0"/>
              </a:spcAft>
              <a:buClr>
                <a:schemeClr val="accent1"/>
              </a:buClr>
              <a:buSzPts val="1200"/>
              <a:buFont typeface="Roboto"/>
              <a:buAutoNum type="arabicPeriod"/>
            </a:pPr>
            <a:r>
              <a:rPr lang="en"/>
              <a:t>A </a:t>
            </a:r>
            <a:r>
              <a:rPr b="1" lang="en">
                <a:solidFill>
                  <a:schemeClr val="accent2"/>
                </a:solidFill>
                <a:uFill>
                  <a:noFill/>
                </a:uFill>
                <a:hlinkClick action="ppaction://hlinksldjump" r:id="rId9">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Clr>
                <a:schemeClr val="accent1"/>
              </a:buClr>
              <a:buSzPts val="1200"/>
              <a:buFont typeface="Roboto"/>
              <a:buAutoNum type="arabicPeriod"/>
            </a:pPr>
            <a:r>
              <a:rPr lang="en"/>
              <a:t>A </a:t>
            </a:r>
            <a:r>
              <a:rPr b="1" lang="en">
                <a:solidFill>
                  <a:schemeClr val="accent2"/>
                </a:solidFill>
                <a:uFill>
                  <a:noFill/>
                </a:uFill>
                <a:hlinkClick action="ppaction://hlinksldjump" r:id="rId10">
                  <a:extLst>
                    <a:ext uri="{A12FA001-AC4F-418D-AE19-62706E023703}">
                      <ahyp:hlinkClr val="tx"/>
                    </a:ext>
                  </a:extLst>
                </a:hlinkClick>
              </a:rPr>
              <a:t>resources </a:t>
            </a:r>
            <a:r>
              <a:rPr b="1" lang="en">
                <a:solidFill>
                  <a:schemeClr val="accent2"/>
                </a:solidFill>
              </a:rPr>
              <a:t>slide</a:t>
            </a:r>
            <a:r>
              <a:rPr lang="en"/>
              <a:t>, where you’ll find links to all the elements used in the template.</a:t>
            </a:r>
            <a:endParaRPr/>
          </a:p>
          <a:p>
            <a:pPr indent="-304800" lvl="0" marL="457200" rtl="0" algn="l">
              <a:spcBef>
                <a:spcPts val="0"/>
              </a:spcBef>
              <a:spcAft>
                <a:spcPts val="0"/>
              </a:spcAft>
              <a:buClr>
                <a:schemeClr val="accent1"/>
              </a:buClr>
              <a:buSzPts val="1200"/>
              <a:buFont typeface="Roboto"/>
              <a:buAutoNum type="arabicPeriod"/>
            </a:pPr>
            <a:r>
              <a:rPr b="1" lang="en">
                <a:solidFill>
                  <a:schemeClr val="accent2"/>
                </a:solidFill>
                <a:uFill>
                  <a:noFill/>
                </a:uFill>
                <a:hlinkClick action="ppaction://hlinksldjump" r:id="rId11">
                  <a:extLst>
                    <a:ext uri="{A12FA001-AC4F-418D-AE19-62706E023703}">
                      <ahyp:hlinkClr val="tx"/>
                    </a:ext>
                  </a:extLst>
                </a:hlinkClick>
              </a:rPr>
              <a:t>Instructions for use</a:t>
            </a:r>
            <a:r>
              <a:rPr b="1" lang="en"/>
              <a:t>.</a:t>
            </a:r>
            <a:endParaRPr b="1"/>
          </a:p>
          <a:p>
            <a:pPr indent="-304800" lvl="0" marL="457200" rtl="0" algn="l">
              <a:spcBef>
                <a:spcPts val="0"/>
              </a:spcBef>
              <a:spcAft>
                <a:spcPts val="0"/>
              </a:spcAft>
              <a:buClr>
                <a:schemeClr val="accent1"/>
              </a:buClr>
              <a:buSzPts val="1200"/>
              <a:buFont typeface="Roboto"/>
              <a:buAutoNum type="arabicPeriod"/>
            </a:pPr>
            <a:r>
              <a:rPr lang="en"/>
              <a:t>Final slides with: </a:t>
            </a:r>
            <a:endParaRPr/>
          </a:p>
          <a:p>
            <a:pPr indent="-304800" lvl="0" marL="914400" rtl="0" algn="l">
              <a:spcBef>
                <a:spcPts val="0"/>
              </a:spcBef>
              <a:spcAft>
                <a:spcPts val="0"/>
              </a:spcAft>
              <a:buClr>
                <a:schemeClr val="accent1"/>
              </a:buClr>
              <a:buSzPts val="1200"/>
              <a:buFont typeface="Roboto"/>
              <a:buAutoNum type="arabicPeriod"/>
            </a:pPr>
            <a:r>
              <a:rPr lang="en"/>
              <a:t>The</a:t>
            </a:r>
            <a:r>
              <a:rPr lang="en">
                <a:uFill>
                  <a:noFill/>
                </a:uFill>
                <a:hlinkClick action="ppaction://hlinksldjump" r:id="rId12"/>
              </a:rPr>
              <a:t> </a:t>
            </a:r>
            <a:r>
              <a:rPr b="1" lang="en">
                <a:solidFill>
                  <a:schemeClr val="accent2"/>
                </a:solidFill>
                <a:uFill>
                  <a:noFill/>
                </a:uFill>
                <a:hlinkClick action="ppaction://hlinksldjump" r:id="rId13">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chemeClr val="accent1"/>
              </a:buClr>
              <a:buSzPts val="1200"/>
              <a:buFont typeface="Roboto"/>
              <a:buAutoNum type="arabicPeriod"/>
            </a:pPr>
            <a:r>
              <a:rPr lang="en"/>
              <a:t>A selection of </a:t>
            </a:r>
            <a:r>
              <a:rPr b="1" lang="en">
                <a:solidFill>
                  <a:schemeClr val="accent2"/>
                </a:solidFill>
                <a:uFill>
                  <a:noFill/>
                </a:uFill>
                <a:hlinkClick action="ppaction://hlinksldjump" r:id="rId14">
                  <a:extLst>
                    <a:ext uri="{A12FA001-AC4F-418D-AE19-62706E023703}">
                      <ahyp:hlinkClr val="tx"/>
                    </a:ext>
                  </a:extLst>
                </a:hlinkClick>
              </a:rPr>
              <a:t>illustrations</a:t>
            </a:r>
            <a:r>
              <a:rPr lang="en"/>
              <a:t>. You can also customize and animate them as you wish with the online editor. Visit </a:t>
            </a:r>
            <a:r>
              <a:rPr b="1" lang="en">
                <a:solidFill>
                  <a:schemeClr val="accent2"/>
                </a:solidFill>
                <a:uFill>
                  <a:noFill/>
                </a:uFill>
                <a:hlinkClick r:id="rId15">
                  <a:extLst>
                    <a:ext uri="{A12FA001-AC4F-418D-AE19-62706E023703}">
                      <ahyp:hlinkClr val="tx"/>
                    </a:ext>
                  </a:extLst>
                </a:hlinkClick>
              </a:rPr>
              <a:t>Stories by Freepik</a:t>
            </a:r>
            <a:r>
              <a:rPr lang="en">
                <a:solidFill>
                  <a:schemeClr val="accent2"/>
                </a:solidFill>
              </a:rPr>
              <a:t> </a:t>
            </a:r>
            <a:r>
              <a:rPr lang="en"/>
              <a:t>to find more. </a:t>
            </a:r>
            <a:endParaRPr/>
          </a:p>
          <a:p>
            <a:pPr indent="-304800" lvl="0" marL="914400" rtl="0" algn="l">
              <a:spcBef>
                <a:spcPts val="0"/>
              </a:spcBef>
              <a:spcAft>
                <a:spcPts val="0"/>
              </a:spcAft>
              <a:buClr>
                <a:schemeClr val="accent1"/>
              </a:buClr>
              <a:buSzPts val="1200"/>
              <a:buFont typeface="Roboto"/>
              <a:buAutoNum type="arabicPeriod"/>
            </a:pPr>
            <a:r>
              <a:rPr lang="en"/>
              <a:t>More</a:t>
            </a:r>
            <a:r>
              <a:rPr lang="en">
                <a:uFill>
                  <a:noFill/>
                </a:uFill>
                <a:hlinkClick action="ppaction://hlinksldjump" r:id="rId16"/>
              </a:rPr>
              <a:t> </a:t>
            </a:r>
            <a:r>
              <a:rPr b="1" lang="en">
                <a:solidFill>
                  <a:schemeClr val="accent2"/>
                </a:solidFill>
                <a:uFill>
                  <a:noFill/>
                </a:uFill>
                <a:hlinkClick action="ppaction://hlinksldjump" r:id="rId17">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Clr>
                <a:schemeClr val="accent1"/>
              </a:buClr>
              <a:buSzPts val="1200"/>
              <a:buFont typeface="Roboto"/>
              <a:buAutoNum type="arabicPeriod"/>
            </a:pPr>
            <a:r>
              <a:rPr lang="en"/>
              <a:t>Sets of </a:t>
            </a:r>
            <a:r>
              <a:rPr b="1" lang="en">
                <a:solidFill>
                  <a:schemeClr val="accent2"/>
                </a:solidFill>
                <a:uFill>
                  <a:noFill/>
                </a:uFill>
                <a:hlinkClick action="ppaction://hlinksldjump" r:id="rId18">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p:txBody>
      </p:sp>
      <p:sp>
        <p:nvSpPr>
          <p:cNvPr id="1356" name="Google Shape;1356;p81"/>
          <p:cNvSpPr txBox="1"/>
          <p:nvPr/>
        </p:nvSpPr>
        <p:spPr>
          <a:xfrm>
            <a:off x="714375" y="4314825"/>
            <a:ext cx="7704000" cy="217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Roboto"/>
                <a:ea typeface="Roboto"/>
                <a:cs typeface="Roboto"/>
                <a:sym typeface="Roboto"/>
              </a:rPr>
              <a:t>You can delete this slide when you’re done editing the presentation.</a:t>
            </a:r>
            <a:endParaRPr sz="1200">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6" name="Shape 2526"/>
        <p:cNvGrpSpPr/>
        <p:nvPr/>
      </p:nvGrpSpPr>
      <p:grpSpPr>
        <a:xfrm>
          <a:off x="0" y="0"/>
          <a:ext cx="0" cy="0"/>
          <a:chOff x="0" y="0"/>
          <a:chExt cx="0" cy="0"/>
        </a:xfrm>
      </p:grpSpPr>
      <p:sp>
        <p:nvSpPr>
          <p:cNvPr id="2527" name="Google Shape;2527;p99"/>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Choose One of Them and Tell Us Why!</a:t>
            </a:r>
            <a:endParaRPr/>
          </a:p>
        </p:txBody>
      </p:sp>
      <p:sp>
        <p:nvSpPr>
          <p:cNvPr id="2528" name="Google Shape;2528;p99"/>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a:p>
            <a:pPr indent="0" lvl="0" marL="0" rtl="0" algn="ctr">
              <a:spcBef>
                <a:spcPts val="0"/>
              </a:spcBef>
              <a:spcAft>
                <a:spcPts val="0"/>
              </a:spcAft>
              <a:buNone/>
            </a:pPr>
            <a:r>
              <a:t/>
            </a:r>
            <a:endParaRPr/>
          </a:p>
        </p:txBody>
      </p:sp>
      <p:sp>
        <p:nvSpPr>
          <p:cNvPr id="2529" name="Google Shape;2529;p99"/>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Saturn is a gas giant and has several rings</a:t>
            </a:r>
            <a:endParaRPr/>
          </a:p>
          <a:p>
            <a:pPr indent="0" lvl="0" marL="0" rtl="0" algn="ctr">
              <a:spcBef>
                <a:spcPts val="0"/>
              </a:spcBef>
              <a:spcAft>
                <a:spcPts val="1600"/>
              </a:spcAft>
              <a:buNone/>
            </a:pPr>
            <a:r>
              <a:t/>
            </a:r>
            <a:endParaRPr/>
          </a:p>
        </p:txBody>
      </p:sp>
      <p:sp>
        <p:nvSpPr>
          <p:cNvPr id="2530" name="Google Shape;2530;p99"/>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Dogs</a:t>
            </a:r>
            <a:r>
              <a:rPr lang="en"/>
              <a:t>? </a:t>
            </a:r>
            <a:endParaRPr/>
          </a:p>
        </p:txBody>
      </p:sp>
      <p:sp>
        <p:nvSpPr>
          <p:cNvPr id="2531" name="Google Shape;2531;p99"/>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Cats?</a:t>
            </a:r>
            <a:endParaRPr/>
          </a:p>
        </p:txBody>
      </p:sp>
      <p:grpSp>
        <p:nvGrpSpPr>
          <p:cNvPr id="2532" name="Google Shape;2532;p99"/>
          <p:cNvGrpSpPr/>
          <p:nvPr/>
        </p:nvGrpSpPr>
        <p:grpSpPr>
          <a:xfrm>
            <a:off x="417435" y="237007"/>
            <a:ext cx="591604" cy="615737"/>
            <a:chOff x="5593285" y="1262634"/>
            <a:chExt cx="1852814" cy="1928398"/>
          </a:xfrm>
        </p:grpSpPr>
        <p:sp>
          <p:nvSpPr>
            <p:cNvPr id="2533" name="Google Shape;2533;p99"/>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99"/>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99"/>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9"/>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9"/>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9"/>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99"/>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99"/>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9"/>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9"/>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9"/>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99"/>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9"/>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99"/>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99"/>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9"/>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9"/>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9"/>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9"/>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9"/>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9"/>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9"/>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9"/>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99"/>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99"/>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99"/>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99"/>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99"/>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99"/>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99"/>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99"/>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99"/>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99"/>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6" name="Google Shape;2566;p99"/>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567" name="Google Shape;2567;p99">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1" name="Shape 2571"/>
        <p:cNvGrpSpPr/>
        <p:nvPr/>
      </p:nvGrpSpPr>
      <p:grpSpPr>
        <a:xfrm>
          <a:off x="0" y="0"/>
          <a:ext cx="0" cy="0"/>
          <a:chOff x="0" y="0"/>
          <a:chExt cx="0" cy="0"/>
        </a:xfrm>
      </p:grpSpPr>
      <p:sp>
        <p:nvSpPr>
          <p:cNvPr id="2572" name="Google Shape;2572;p100"/>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Animal Do You Identify </a:t>
            </a:r>
            <a:r>
              <a:rPr lang="en"/>
              <a:t>With</a:t>
            </a:r>
            <a:r>
              <a:rPr lang="en"/>
              <a:t>?</a:t>
            </a:r>
            <a:endParaRPr/>
          </a:p>
        </p:txBody>
      </p:sp>
      <p:grpSp>
        <p:nvGrpSpPr>
          <p:cNvPr id="2573" name="Google Shape;2573;p100"/>
          <p:cNvGrpSpPr/>
          <p:nvPr/>
        </p:nvGrpSpPr>
        <p:grpSpPr>
          <a:xfrm>
            <a:off x="417435" y="237007"/>
            <a:ext cx="591604" cy="615737"/>
            <a:chOff x="5593285" y="1262634"/>
            <a:chExt cx="1852814" cy="1928398"/>
          </a:xfrm>
        </p:grpSpPr>
        <p:sp>
          <p:nvSpPr>
            <p:cNvPr id="2574" name="Google Shape;2574;p100"/>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00"/>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00"/>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00"/>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00"/>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00"/>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00"/>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00"/>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00"/>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00"/>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00"/>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00"/>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00"/>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00"/>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00"/>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00"/>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00"/>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00"/>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00"/>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00"/>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00"/>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00"/>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00"/>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00"/>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00"/>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00"/>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00"/>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00"/>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00"/>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00"/>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00"/>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00"/>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00"/>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7" name="Google Shape;2607;p100"/>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608" name="Google Shape;2608;p100">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2" name="Shape 2612"/>
        <p:cNvGrpSpPr/>
        <p:nvPr/>
      </p:nvGrpSpPr>
      <p:grpSpPr>
        <a:xfrm>
          <a:off x="0" y="0"/>
          <a:ext cx="0" cy="0"/>
          <a:chOff x="0" y="0"/>
          <a:chExt cx="0" cy="0"/>
        </a:xfrm>
      </p:grpSpPr>
      <p:sp>
        <p:nvSpPr>
          <p:cNvPr id="2613" name="Google Shape;2613;p101"/>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5</a:t>
            </a:r>
            <a:endParaRPr/>
          </a:p>
        </p:txBody>
      </p:sp>
      <p:sp>
        <p:nvSpPr>
          <p:cNvPr id="2614" name="Google Shape;2614;p101"/>
          <p:cNvSpPr txBox="1"/>
          <p:nvPr>
            <p:ph idx="2" type="title"/>
          </p:nvPr>
        </p:nvSpPr>
        <p:spPr>
          <a:xfrm>
            <a:off x="72610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2615" name="Google Shape;2615;p101"/>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616" name="Google Shape;2616;p101"/>
          <p:cNvSpPr/>
          <p:nvPr/>
        </p:nvSpPr>
        <p:spPr>
          <a:xfrm rot="899958">
            <a:off x="5809272" y="1290088"/>
            <a:ext cx="2805175" cy="2805175"/>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C8D0"/>
                </a:solidFill>
                <a:latin typeface="Lilita One"/>
                <a:ea typeface="Lilita One"/>
                <a:cs typeface="Lilita One"/>
                <a:sym typeface="Lilita One"/>
              </a:rPr>
              <a:t>DO YOU LIKE MUSIC?</a:t>
            </a:r>
            <a:endParaRPr sz="3500">
              <a:solidFill>
                <a:srgbClr val="FFC8D0"/>
              </a:solidFill>
              <a:latin typeface="Lilita One"/>
              <a:ea typeface="Lilita One"/>
              <a:cs typeface="Lilita One"/>
              <a:sym typeface="Lilita One"/>
            </a:endParaRPr>
          </a:p>
        </p:txBody>
      </p:sp>
      <p:grpSp>
        <p:nvGrpSpPr>
          <p:cNvPr id="2617" name="Google Shape;2617;p101"/>
          <p:cNvGrpSpPr/>
          <p:nvPr/>
        </p:nvGrpSpPr>
        <p:grpSpPr>
          <a:xfrm>
            <a:off x="417435" y="237007"/>
            <a:ext cx="591604" cy="615737"/>
            <a:chOff x="5593285" y="1262634"/>
            <a:chExt cx="1852814" cy="1928398"/>
          </a:xfrm>
        </p:grpSpPr>
        <p:sp>
          <p:nvSpPr>
            <p:cNvPr id="2618" name="Google Shape;2618;p101"/>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1"/>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1"/>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1"/>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1"/>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01"/>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01"/>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1"/>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1"/>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1"/>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1"/>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01"/>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01"/>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01"/>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01"/>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01"/>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1"/>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1"/>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1"/>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1"/>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1"/>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1"/>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1"/>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1"/>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1"/>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1"/>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1"/>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1"/>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1"/>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1"/>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1"/>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1"/>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1"/>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1" name="Google Shape;2651;p101"/>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652" name="Google Shape;2652;p101">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6" name="Shape 2656"/>
        <p:cNvGrpSpPr/>
        <p:nvPr/>
      </p:nvGrpSpPr>
      <p:grpSpPr>
        <a:xfrm>
          <a:off x="0" y="0"/>
          <a:ext cx="0" cy="0"/>
          <a:chOff x="0" y="0"/>
          <a:chExt cx="0" cy="0"/>
        </a:xfrm>
      </p:grpSpPr>
      <p:sp>
        <p:nvSpPr>
          <p:cNvPr id="2657" name="Google Shape;2657;p102"/>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rPr>
              <a:t>Let’s Meet You!</a:t>
            </a:r>
            <a:endParaRPr/>
          </a:p>
        </p:txBody>
      </p:sp>
      <p:sp>
        <p:nvSpPr>
          <p:cNvPr id="2658" name="Google Shape;2658;p102"/>
          <p:cNvSpPr txBox="1"/>
          <p:nvPr>
            <p:ph idx="3" type="subTitle"/>
          </p:nvPr>
        </p:nvSpPr>
        <p:spPr>
          <a:xfrm>
            <a:off x="23635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02</a:t>
            </a:r>
            <a:endParaRPr/>
          </a:p>
        </p:txBody>
      </p:sp>
      <p:sp>
        <p:nvSpPr>
          <p:cNvPr id="2659" name="Google Shape;2659;p102"/>
          <p:cNvSpPr txBox="1"/>
          <p:nvPr>
            <p:ph idx="1" type="subTitle"/>
          </p:nvPr>
        </p:nvSpPr>
        <p:spPr>
          <a:xfrm>
            <a:off x="2917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01</a:t>
            </a:r>
            <a:endParaRPr/>
          </a:p>
        </p:txBody>
      </p:sp>
      <p:sp>
        <p:nvSpPr>
          <p:cNvPr id="2660" name="Google Shape;2660;p102"/>
          <p:cNvSpPr txBox="1"/>
          <p:nvPr>
            <p:ph idx="2" type="subTitle"/>
          </p:nvPr>
        </p:nvSpPr>
        <p:spPr>
          <a:xfrm>
            <a:off x="5485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2661" name="Google Shape;2661;p102"/>
          <p:cNvSpPr txBox="1"/>
          <p:nvPr>
            <p:ph idx="4" type="subTitle"/>
          </p:nvPr>
        </p:nvSpPr>
        <p:spPr>
          <a:xfrm>
            <a:off x="26203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662" name="Google Shape;2662;p102"/>
          <p:cNvSpPr txBox="1"/>
          <p:nvPr>
            <p:ph idx="5" type="subTitle"/>
          </p:nvPr>
        </p:nvSpPr>
        <p:spPr>
          <a:xfrm>
            <a:off x="44353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03</a:t>
            </a:r>
            <a:endParaRPr/>
          </a:p>
        </p:txBody>
      </p:sp>
      <p:sp>
        <p:nvSpPr>
          <p:cNvPr id="2663" name="Google Shape;2663;p102"/>
          <p:cNvSpPr txBox="1"/>
          <p:nvPr>
            <p:ph idx="6" type="subTitle"/>
          </p:nvPr>
        </p:nvSpPr>
        <p:spPr>
          <a:xfrm>
            <a:off x="46921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2664" name="Google Shape;2664;p102"/>
          <p:cNvSpPr/>
          <p:nvPr/>
        </p:nvSpPr>
        <p:spPr>
          <a:xfrm rot="-1799879">
            <a:off x="798860" y="1757338"/>
            <a:ext cx="1330881" cy="1330881"/>
          </a:xfrm>
          <a:prstGeom prst="roundRect">
            <a:avLst>
              <a:gd fmla="val 16667" name="adj"/>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rgbClr val="83B4E4"/>
                </a:solidFill>
                <a:latin typeface="Lilita One"/>
                <a:ea typeface="Lilita One"/>
                <a:cs typeface="Lilita One"/>
                <a:sym typeface="Lilita One"/>
              </a:rPr>
              <a:t>WHAT'S YOUR FAVORITE MUSIC GENRE?</a:t>
            </a:r>
            <a:endParaRPr sz="1500">
              <a:solidFill>
                <a:srgbClr val="83B4E4"/>
              </a:solidFill>
              <a:latin typeface="Lilita One"/>
              <a:ea typeface="Lilita One"/>
              <a:cs typeface="Lilita One"/>
              <a:sym typeface="Lilita One"/>
            </a:endParaRPr>
          </a:p>
        </p:txBody>
      </p:sp>
      <p:sp>
        <p:nvSpPr>
          <p:cNvPr id="2665" name="Google Shape;2665;p102"/>
          <p:cNvSpPr/>
          <p:nvPr/>
        </p:nvSpPr>
        <p:spPr>
          <a:xfrm rot="1799879">
            <a:off x="2870660" y="1757338"/>
            <a:ext cx="1330881" cy="1330881"/>
          </a:xfrm>
          <a:prstGeom prst="roundRect">
            <a:avLst>
              <a:gd fmla="val 16667" name="adj"/>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837260"/>
                </a:solidFill>
                <a:latin typeface="Lilita One"/>
                <a:ea typeface="Lilita One"/>
                <a:cs typeface="Lilita One"/>
                <a:sym typeface="Lilita One"/>
              </a:rPr>
              <a:t>WHAT´S YOUR FAVORITE BAND?</a:t>
            </a:r>
            <a:endParaRPr sz="1300">
              <a:solidFill>
                <a:srgbClr val="837260"/>
              </a:solidFill>
              <a:latin typeface="Lilita One"/>
              <a:ea typeface="Lilita One"/>
              <a:cs typeface="Lilita One"/>
              <a:sym typeface="Lilita One"/>
            </a:endParaRPr>
          </a:p>
        </p:txBody>
      </p:sp>
      <p:sp>
        <p:nvSpPr>
          <p:cNvPr id="2666" name="Google Shape;2666;p102"/>
          <p:cNvSpPr/>
          <p:nvPr/>
        </p:nvSpPr>
        <p:spPr>
          <a:xfrm rot="-899879">
            <a:off x="4942483" y="1757361"/>
            <a:ext cx="1330835" cy="1330835"/>
          </a:xfrm>
          <a:prstGeom prst="roundRect">
            <a:avLst>
              <a:gd fmla="val 16667" name="adj"/>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rgbClr val="5081B1"/>
                </a:solidFill>
                <a:latin typeface="Lilita One"/>
                <a:ea typeface="Lilita One"/>
                <a:cs typeface="Lilita One"/>
                <a:sym typeface="Lilita One"/>
              </a:rPr>
              <a:t>POP OR ROCK?</a:t>
            </a:r>
            <a:endParaRPr sz="2600">
              <a:solidFill>
                <a:srgbClr val="5081B1"/>
              </a:solidFill>
              <a:latin typeface="Lilita One"/>
              <a:ea typeface="Lilita One"/>
              <a:cs typeface="Lilita One"/>
              <a:sym typeface="Lilita One"/>
            </a:endParaRPr>
          </a:p>
        </p:txBody>
      </p:sp>
      <p:grpSp>
        <p:nvGrpSpPr>
          <p:cNvPr id="2667" name="Google Shape;2667;p102"/>
          <p:cNvGrpSpPr/>
          <p:nvPr/>
        </p:nvGrpSpPr>
        <p:grpSpPr>
          <a:xfrm>
            <a:off x="417435" y="237007"/>
            <a:ext cx="591604" cy="615737"/>
            <a:chOff x="5593285" y="1262634"/>
            <a:chExt cx="1852814" cy="1928398"/>
          </a:xfrm>
        </p:grpSpPr>
        <p:sp>
          <p:nvSpPr>
            <p:cNvPr id="2668" name="Google Shape;2668;p10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0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0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0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0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0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0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0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0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0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1" name="Google Shape;2701;p102"/>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702" name="Google Shape;2702;p10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2"/>
          <p:cNvSpPr txBox="1"/>
          <p:nvPr>
            <p:ph idx="7" type="subTitle"/>
          </p:nvPr>
        </p:nvSpPr>
        <p:spPr>
          <a:xfrm>
            <a:off x="6507150" y="3364793"/>
            <a:ext cx="2345100" cy="516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04</a:t>
            </a:r>
            <a:endParaRPr/>
          </a:p>
        </p:txBody>
      </p:sp>
      <p:sp>
        <p:nvSpPr>
          <p:cNvPr id="2704" name="Google Shape;2704;p102"/>
          <p:cNvSpPr txBox="1"/>
          <p:nvPr>
            <p:ph idx="8" type="subTitle"/>
          </p:nvPr>
        </p:nvSpPr>
        <p:spPr>
          <a:xfrm>
            <a:off x="6763950" y="3893775"/>
            <a:ext cx="1831500" cy="77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705" name="Google Shape;2705;p102"/>
          <p:cNvSpPr/>
          <p:nvPr/>
        </p:nvSpPr>
        <p:spPr>
          <a:xfrm rot="1799879">
            <a:off x="7014260" y="1757338"/>
            <a:ext cx="1330881" cy="1330881"/>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Lilita One"/>
                <a:ea typeface="Lilita One"/>
                <a:cs typeface="Lilita One"/>
                <a:sym typeface="Lilita One"/>
              </a:rPr>
              <a:t>DO YOU LIKE </a:t>
            </a:r>
            <a:r>
              <a:rPr lang="en" sz="1600">
                <a:solidFill>
                  <a:schemeClr val="accent4"/>
                </a:solidFill>
                <a:latin typeface="Lilita One"/>
                <a:ea typeface="Lilita One"/>
                <a:cs typeface="Lilita One"/>
                <a:sym typeface="Lilita One"/>
              </a:rPr>
              <a:t>CLASSICAL</a:t>
            </a:r>
            <a:r>
              <a:rPr lang="en" sz="1600">
                <a:solidFill>
                  <a:schemeClr val="accent4"/>
                </a:solidFill>
                <a:latin typeface="Lilita One"/>
                <a:ea typeface="Lilita One"/>
                <a:cs typeface="Lilita One"/>
                <a:sym typeface="Lilita One"/>
              </a:rPr>
              <a:t> MUSIC?</a:t>
            </a:r>
            <a:endParaRPr sz="1100">
              <a:solidFill>
                <a:schemeClr val="accent4"/>
              </a:solidFill>
              <a:latin typeface="Lilita One"/>
              <a:ea typeface="Lilita One"/>
              <a:cs typeface="Lilita One"/>
              <a:sym typeface="Lilita One"/>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9" name="Shape 2709"/>
        <p:cNvGrpSpPr/>
        <p:nvPr/>
      </p:nvGrpSpPr>
      <p:grpSpPr>
        <a:xfrm>
          <a:off x="0" y="0"/>
          <a:ext cx="0" cy="0"/>
          <a:chOff x="0" y="0"/>
          <a:chExt cx="0" cy="0"/>
        </a:xfrm>
      </p:grpSpPr>
      <p:grpSp>
        <p:nvGrpSpPr>
          <p:cNvPr id="2710" name="Google Shape;2710;p103"/>
          <p:cNvGrpSpPr/>
          <p:nvPr/>
        </p:nvGrpSpPr>
        <p:grpSpPr>
          <a:xfrm>
            <a:off x="417435" y="237007"/>
            <a:ext cx="591604" cy="615737"/>
            <a:chOff x="5593285" y="1262634"/>
            <a:chExt cx="1852814" cy="1928398"/>
          </a:xfrm>
        </p:grpSpPr>
        <p:sp>
          <p:nvSpPr>
            <p:cNvPr id="2711" name="Google Shape;2711;p103"/>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3"/>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3"/>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3"/>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3"/>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3"/>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3"/>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3"/>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3"/>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3"/>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3"/>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3"/>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3"/>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03"/>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03"/>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3"/>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3"/>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3"/>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03"/>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03"/>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3"/>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3"/>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3"/>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03"/>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3"/>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3"/>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3"/>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3"/>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3"/>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3"/>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3"/>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3"/>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3"/>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4" name="Google Shape;2744;p103"/>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745" name="Google Shape;2745;p103">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6" name="Google Shape;2746;p103"/>
          <p:cNvGrpSpPr/>
          <p:nvPr/>
        </p:nvGrpSpPr>
        <p:grpSpPr>
          <a:xfrm flipH="1">
            <a:off x="6006615" y="1233750"/>
            <a:ext cx="3243320" cy="4588187"/>
            <a:chOff x="5339865" y="852750"/>
            <a:chExt cx="3243320" cy="4588187"/>
          </a:xfrm>
        </p:grpSpPr>
        <p:sp>
          <p:nvSpPr>
            <p:cNvPr id="2747" name="Google Shape;2747;p103"/>
            <p:cNvSpPr/>
            <p:nvPr/>
          </p:nvSpPr>
          <p:spPr>
            <a:xfrm rot="157484">
              <a:off x="6852002" y="1574265"/>
              <a:ext cx="281696" cy="430969"/>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8" name="Google Shape;2748;p103"/>
            <p:cNvGrpSpPr/>
            <p:nvPr/>
          </p:nvGrpSpPr>
          <p:grpSpPr>
            <a:xfrm rot="-521703">
              <a:off x="5645144" y="1027395"/>
              <a:ext cx="2632761" cy="4238896"/>
              <a:chOff x="172907" y="2655275"/>
              <a:chExt cx="1107118" cy="1782524"/>
            </a:xfrm>
          </p:grpSpPr>
          <p:sp>
            <p:nvSpPr>
              <p:cNvPr id="2749" name="Google Shape;2749;p103"/>
              <p:cNvSpPr/>
              <p:nvPr/>
            </p:nvSpPr>
            <p:spPr>
              <a:xfrm flipH="1">
                <a:off x="411592" y="2655275"/>
                <a:ext cx="208240" cy="208393"/>
              </a:xfrm>
              <a:custGeom>
                <a:rect b="b" l="l" r="r" t="t"/>
                <a:pathLst>
                  <a:path extrusionOk="0" h="1369" w="1368">
                    <a:moveTo>
                      <a:pt x="701" y="1"/>
                    </a:moveTo>
                    <a:cubicBezTo>
                      <a:pt x="300" y="1"/>
                      <a:pt x="0" y="301"/>
                      <a:pt x="0" y="701"/>
                    </a:cubicBezTo>
                    <a:cubicBezTo>
                      <a:pt x="0" y="1068"/>
                      <a:pt x="300" y="1368"/>
                      <a:pt x="701" y="1368"/>
                    </a:cubicBezTo>
                    <a:cubicBezTo>
                      <a:pt x="1068" y="1368"/>
                      <a:pt x="1368" y="1068"/>
                      <a:pt x="1368" y="701"/>
                    </a:cubicBezTo>
                    <a:cubicBezTo>
                      <a:pt x="1368" y="301"/>
                      <a:pt x="1068" y="1"/>
                      <a:pt x="701"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3"/>
              <p:cNvSpPr/>
              <p:nvPr/>
            </p:nvSpPr>
            <p:spPr>
              <a:xfrm flipH="1">
                <a:off x="299861" y="3168112"/>
                <a:ext cx="391060" cy="761874"/>
              </a:xfrm>
              <a:custGeom>
                <a:rect b="b" l="l" r="r" t="t"/>
                <a:pathLst>
                  <a:path extrusionOk="0" h="5005" w="2569">
                    <a:moveTo>
                      <a:pt x="0" y="1"/>
                    </a:moveTo>
                    <a:lnTo>
                      <a:pt x="0" y="5004"/>
                    </a:lnTo>
                    <a:lnTo>
                      <a:pt x="1134" y="5004"/>
                    </a:lnTo>
                    <a:cubicBezTo>
                      <a:pt x="1935" y="5004"/>
                      <a:pt x="2569" y="4304"/>
                      <a:pt x="2535" y="3503"/>
                    </a:cubicBezTo>
                    <a:lnTo>
                      <a:pt x="2369" y="1302"/>
                    </a:lnTo>
                    <a:cubicBezTo>
                      <a:pt x="2335" y="568"/>
                      <a:pt x="1701" y="1"/>
                      <a:pt x="968" y="1"/>
                    </a:cubicBez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3"/>
              <p:cNvSpPr/>
              <p:nvPr/>
            </p:nvSpPr>
            <p:spPr>
              <a:xfrm flipH="1">
                <a:off x="700971" y="3243005"/>
                <a:ext cx="579054" cy="595494"/>
              </a:xfrm>
              <a:custGeom>
                <a:rect b="b" l="l" r="r" t="t"/>
                <a:pathLst>
                  <a:path extrusionOk="0" h="3912" w="3804">
                    <a:moveTo>
                      <a:pt x="3485" y="1"/>
                    </a:moveTo>
                    <a:cubicBezTo>
                      <a:pt x="3341" y="1"/>
                      <a:pt x="3197" y="70"/>
                      <a:pt x="3170" y="209"/>
                    </a:cubicBezTo>
                    <a:cubicBezTo>
                      <a:pt x="3170" y="209"/>
                      <a:pt x="2869" y="1110"/>
                      <a:pt x="2136" y="1844"/>
                    </a:cubicBezTo>
                    <a:cubicBezTo>
                      <a:pt x="1435" y="2611"/>
                      <a:pt x="234" y="3312"/>
                      <a:pt x="201" y="3312"/>
                    </a:cubicBezTo>
                    <a:cubicBezTo>
                      <a:pt x="67" y="3412"/>
                      <a:pt x="1" y="3578"/>
                      <a:pt x="101" y="3745"/>
                    </a:cubicBezTo>
                    <a:cubicBezTo>
                      <a:pt x="168" y="3845"/>
                      <a:pt x="268" y="3912"/>
                      <a:pt x="368" y="3912"/>
                    </a:cubicBezTo>
                    <a:cubicBezTo>
                      <a:pt x="434" y="3912"/>
                      <a:pt x="468" y="3879"/>
                      <a:pt x="534" y="3879"/>
                    </a:cubicBezTo>
                    <a:cubicBezTo>
                      <a:pt x="568" y="3845"/>
                      <a:pt x="1835" y="3111"/>
                      <a:pt x="2603" y="2277"/>
                    </a:cubicBezTo>
                    <a:cubicBezTo>
                      <a:pt x="3403" y="1444"/>
                      <a:pt x="3737" y="443"/>
                      <a:pt x="3770" y="409"/>
                    </a:cubicBezTo>
                    <a:cubicBezTo>
                      <a:pt x="3803" y="243"/>
                      <a:pt x="3737" y="76"/>
                      <a:pt x="3570" y="9"/>
                    </a:cubicBezTo>
                    <a:cubicBezTo>
                      <a:pt x="3542" y="4"/>
                      <a:pt x="3513" y="1"/>
                      <a:pt x="3485"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3"/>
              <p:cNvSpPr/>
              <p:nvPr/>
            </p:nvSpPr>
            <p:spPr>
              <a:xfrm flipH="1">
                <a:off x="700970" y="3243005"/>
                <a:ext cx="396235" cy="478740"/>
              </a:xfrm>
              <a:custGeom>
                <a:rect b="b" l="l" r="r" t="t"/>
                <a:pathLst>
                  <a:path extrusionOk="0" h="3145" w="2603">
                    <a:moveTo>
                      <a:pt x="2284" y="1"/>
                    </a:moveTo>
                    <a:cubicBezTo>
                      <a:pt x="2140" y="1"/>
                      <a:pt x="1996" y="70"/>
                      <a:pt x="1969" y="209"/>
                    </a:cubicBezTo>
                    <a:cubicBezTo>
                      <a:pt x="1969" y="209"/>
                      <a:pt x="1668" y="1110"/>
                      <a:pt x="935" y="1844"/>
                    </a:cubicBezTo>
                    <a:cubicBezTo>
                      <a:pt x="668" y="2144"/>
                      <a:pt x="334" y="2411"/>
                      <a:pt x="1" y="2644"/>
                    </a:cubicBezTo>
                    <a:cubicBezTo>
                      <a:pt x="134" y="2778"/>
                      <a:pt x="234" y="2911"/>
                      <a:pt x="334" y="3045"/>
                    </a:cubicBezTo>
                    <a:cubicBezTo>
                      <a:pt x="334" y="3078"/>
                      <a:pt x="368" y="3111"/>
                      <a:pt x="368" y="3145"/>
                    </a:cubicBezTo>
                    <a:cubicBezTo>
                      <a:pt x="734" y="2911"/>
                      <a:pt x="1101" y="2611"/>
                      <a:pt x="1402" y="2277"/>
                    </a:cubicBezTo>
                    <a:cubicBezTo>
                      <a:pt x="2202" y="1444"/>
                      <a:pt x="2536" y="443"/>
                      <a:pt x="2569" y="409"/>
                    </a:cubicBezTo>
                    <a:cubicBezTo>
                      <a:pt x="2602" y="243"/>
                      <a:pt x="2536" y="76"/>
                      <a:pt x="2369" y="9"/>
                    </a:cubicBezTo>
                    <a:cubicBezTo>
                      <a:pt x="2341" y="4"/>
                      <a:pt x="2312" y="1"/>
                      <a:pt x="2284"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3"/>
              <p:cNvSpPr/>
              <p:nvPr/>
            </p:nvSpPr>
            <p:spPr>
              <a:xfrm flipH="1">
                <a:off x="310061" y="3792680"/>
                <a:ext cx="634768" cy="645119"/>
              </a:xfrm>
              <a:custGeom>
                <a:rect b="b" l="l" r="r" t="t"/>
                <a:pathLst>
                  <a:path extrusionOk="0" h="4238" w="4170">
                    <a:moveTo>
                      <a:pt x="734" y="1"/>
                    </a:moveTo>
                    <a:lnTo>
                      <a:pt x="0" y="4237"/>
                    </a:lnTo>
                    <a:lnTo>
                      <a:pt x="4170" y="4237"/>
                    </a:lnTo>
                    <a:lnTo>
                      <a:pt x="3436"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3"/>
              <p:cNvSpPr/>
              <p:nvPr/>
            </p:nvSpPr>
            <p:spPr>
              <a:xfrm flipH="1">
                <a:off x="386172" y="3183943"/>
                <a:ext cx="487569" cy="629288"/>
              </a:xfrm>
              <a:custGeom>
                <a:rect b="b" l="l" r="r" t="t"/>
                <a:pathLst>
                  <a:path extrusionOk="0" h="4134" w="3203">
                    <a:moveTo>
                      <a:pt x="1656" y="1"/>
                    </a:moveTo>
                    <a:cubicBezTo>
                      <a:pt x="1385" y="1"/>
                      <a:pt x="1113" y="68"/>
                      <a:pt x="968" y="197"/>
                    </a:cubicBezTo>
                    <a:cubicBezTo>
                      <a:pt x="0" y="1031"/>
                      <a:pt x="234" y="4133"/>
                      <a:pt x="234" y="4133"/>
                    </a:cubicBezTo>
                    <a:lnTo>
                      <a:pt x="3002" y="4133"/>
                    </a:lnTo>
                    <a:cubicBezTo>
                      <a:pt x="3002" y="4133"/>
                      <a:pt x="3203" y="1198"/>
                      <a:pt x="2369" y="230"/>
                    </a:cubicBezTo>
                    <a:cubicBezTo>
                      <a:pt x="2231" y="76"/>
                      <a:pt x="1944" y="1"/>
                      <a:pt x="1656"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3"/>
              <p:cNvSpPr/>
              <p:nvPr/>
            </p:nvSpPr>
            <p:spPr>
              <a:xfrm flipH="1">
                <a:off x="513125" y="3183943"/>
                <a:ext cx="248884" cy="223006"/>
              </a:xfrm>
              <a:custGeom>
                <a:rect b="b" l="l" r="r" t="t"/>
                <a:pathLst>
                  <a:path extrusionOk="0" h="1465" w="1635">
                    <a:moveTo>
                      <a:pt x="910" y="1"/>
                    </a:moveTo>
                    <a:cubicBezTo>
                      <a:pt x="643" y="1"/>
                      <a:pt x="379" y="68"/>
                      <a:pt x="234" y="197"/>
                    </a:cubicBezTo>
                    <a:cubicBezTo>
                      <a:pt x="134" y="264"/>
                      <a:pt x="67" y="330"/>
                      <a:pt x="0" y="431"/>
                    </a:cubicBezTo>
                    <a:lnTo>
                      <a:pt x="534" y="1465"/>
                    </a:lnTo>
                    <a:cubicBezTo>
                      <a:pt x="534" y="1465"/>
                      <a:pt x="1268" y="631"/>
                      <a:pt x="1635" y="230"/>
                    </a:cubicBezTo>
                    <a:cubicBezTo>
                      <a:pt x="1480" y="76"/>
                      <a:pt x="1193" y="1"/>
                      <a:pt x="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3"/>
              <p:cNvSpPr/>
              <p:nvPr/>
            </p:nvSpPr>
            <p:spPr>
              <a:xfrm flipH="1">
                <a:off x="584213" y="3117422"/>
                <a:ext cx="116907" cy="172773"/>
              </a:xfrm>
              <a:custGeom>
                <a:rect b="b" l="l" r="r" t="t"/>
                <a:pathLst>
                  <a:path extrusionOk="0" h="1135" w="768">
                    <a:moveTo>
                      <a:pt x="0" y="0"/>
                    </a:moveTo>
                    <a:lnTo>
                      <a:pt x="0" y="734"/>
                    </a:lnTo>
                    <a:cubicBezTo>
                      <a:pt x="0" y="968"/>
                      <a:pt x="167" y="1134"/>
                      <a:pt x="401" y="1134"/>
                    </a:cubicBezTo>
                    <a:cubicBezTo>
                      <a:pt x="601" y="1134"/>
                      <a:pt x="768" y="968"/>
                      <a:pt x="768" y="734"/>
                    </a:cubicBezTo>
                    <a:lnTo>
                      <a:pt x="768"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3"/>
              <p:cNvSpPr/>
              <p:nvPr/>
            </p:nvSpPr>
            <p:spPr>
              <a:xfrm flipH="1">
                <a:off x="518149" y="2792427"/>
                <a:ext cx="279481" cy="370814"/>
              </a:xfrm>
              <a:custGeom>
                <a:rect b="b" l="l" r="r" t="t"/>
                <a:pathLst>
                  <a:path extrusionOk="0" h="2436" w="1836">
                    <a:moveTo>
                      <a:pt x="1" y="0"/>
                    </a:moveTo>
                    <a:lnTo>
                      <a:pt x="1" y="1668"/>
                    </a:lnTo>
                    <a:cubicBezTo>
                      <a:pt x="1" y="2069"/>
                      <a:pt x="334" y="2435"/>
                      <a:pt x="735" y="2435"/>
                    </a:cubicBezTo>
                    <a:lnTo>
                      <a:pt x="1101" y="2435"/>
                    </a:lnTo>
                    <a:cubicBezTo>
                      <a:pt x="1502" y="2435"/>
                      <a:pt x="1835" y="2069"/>
                      <a:pt x="1835" y="1668"/>
                    </a:cubicBezTo>
                    <a:lnTo>
                      <a:pt x="1835"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3"/>
              <p:cNvSpPr/>
              <p:nvPr/>
            </p:nvSpPr>
            <p:spPr>
              <a:xfrm flipH="1">
                <a:off x="436861" y="3418213"/>
                <a:ext cx="188147" cy="207023"/>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3"/>
              <p:cNvSpPr/>
              <p:nvPr/>
            </p:nvSpPr>
            <p:spPr>
              <a:xfrm flipH="1">
                <a:off x="172907" y="3242092"/>
                <a:ext cx="386036" cy="428963"/>
              </a:xfrm>
              <a:custGeom>
                <a:rect b="b" l="l" r="r" t="t"/>
                <a:pathLst>
                  <a:path extrusionOk="0" h="2818" w="2536">
                    <a:moveTo>
                      <a:pt x="385" y="0"/>
                    </a:moveTo>
                    <a:cubicBezTo>
                      <a:pt x="278" y="0"/>
                      <a:pt x="167" y="60"/>
                      <a:pt x="101" y="149"/>
                    </a:cubicBezTo>
                    <a:cubicBezTo>
                      <a:pt x="0" y="282"/>
                      <a:pt x="67" y="482"/>
                      <a:pt x="201" y="582"/>
                    </a:cubicBezTo>
                    <a:cubicBezTo>
                      <a:pt x="834" y="983"/>
                      <a:pt x="1602" y="1716"/>
                      <a:pt x="1435" y="2050"/>
                    </a:cubicBezTo>
                    <a:cubicBezTo>
                      <a:pt x="1335" y="2183"/>
                      <a:pt x="1268" y="2183"/>
                      <a:pt x="1235" y="2183"/>
                    </a:cubicBezTo>
                    <a:cubicBezTo>
                      <a:pt x="1068" y="2183"/>
                      <a:pt x="868" y="2050"/>
                      <a:pt x="668" y="1850"/>
                    </a:cubicBezTo>
                    <a:cubicBezTo>
                      <a:pt x="568" y="1917"/>
                      <a:pt x="501" y="2017"/>
                      <a:pt x="434" y="2117"/>
                    </a:cubicBezTo>
                    <a:cubicBezTo>
                      <a:pt x="367" y="2150"/>
                      <a:pt x="301" y="2250"/>
                      <a:pt x="234" y="2317"/>
                    </a:cubicBezTo>
                    <a:cubicBezTo>
                      <a:pt x="534" y="2584"/>
                      <a:pt x="868" y="2817"/>
                      <a:pt x="1235" y="2817"/>
                    </a:cubicBezTo>
                    <a:cubicBezTo>
                      <a:pt x="1435" y="2784"/>
                      <a:pt x="1735" y="2717"/>
                      <a:pt x="1935" y="2350"/>
                    </a:cubicBezTo>
                    <a:cubicBezTo>
                      <a:pt x="2536" y="1416"/>
                      <a:pt x="868" y="282"/>
                      <a:pt x="534" y="49"/>
                    </a:cubicBezTo>
                    <a:cubicBezTo>
                      <a:pt x="490" y="15"/>
                      <a:pt x="438" y="0"/>
                      <a:pt x="385"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3"/>
              <p:cNvSpPr/>
              <p:nvPr/>
            </p:nvSpPr>
            <p:spPr>
              <a:xfrm flipH="1">
                <a:off x="370948" y="3183334"/>
                <a:ext cx="233662" cy="639943"/>
              </a:xfrm>
              <a:custGeom>
                <a:rect b="b" l="l" r="r" t="t"/>
                <a:pathLst>
                  <a:path extrusionOk="0" h="4204" w="1535">
                    <a:moveTo>
                      <a:pt x="767" y="1"/>
                    </a:moveTo>
                    <a:cubicBezTo>
                      <a:pt x="734" y="34"/>
                      <a:pt x="134" y="735"/>
                      <a:pt x="67" y="1735"/>
                    </a:cubicBezTo>
                    <a:cubicBezTo>
                      <a:pt x="0" y="2770"/>
                      <a:pt x="1234" y="4137"/>
                      <a:pt x="1268" y="4204"/>
                    </a:cubicBezTo>
                    <a:lnTo>
                      <a:pt x="1535" y="3937"/>
                    </a:lnTo>
                    <a:cubicBezTo>
                      <a:pt x="1535" y="3937"/>
                      <a:pt x="367" y="2636"/>
                      <a:pt x="434" y="1769"/>
                    </a:cubicBezTo>
                    <a:cubicBezTo>
                      <a:pt x="501" y="868"/>
                      <a:pt x="1034" y="268"/>
                      <a:pt x="1034" y="268"/>
                    </a:cubicBezTo>
                    <a:lnTo>
                      <a:pt x="767"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3"/>
              <p:cNvSpPr/>
              <p:nvPr/>
            </p:nvSpPr>
            <p:spPr>
              <a:xfrm flipH="1">
                <a:off x="705992" y="3193533"/>
                <a:ext cx="182971" cy="573879"/>
              </a:xfrm>
              <a:custGeom>
                <a:rect b="b" l="l" r="r" t="t"/>
                <a:pathLst>
                  <a:path extrusionOk="0" h="3770" w="1202">
                    <a:moveTo>
                      <a:pt x="968" y="1"/>
                    </a:moveTo>
                    <a:cubicBezTo>
                      <a:pt x="934" y="34"/>
                      <a:pt x="267" y="501"/>
                      <a:pt x="134" y="1869"/>
                    </a:cubicBezTo>
                    <a:cubicBezTo>
                      <a:pt x="0" y="3170"/>
                      <a:pt x="267" y="3703"/>
                      <a:pt x="300" y="3770"/>
                    </a:cubicBezTo>
                    <a:cubicBezTo>
                      <a:pt x="300" y="3770"/>
                      <a:pt x="300" y="3069"/>
                      <a:pt x="501" y="1902"/>
                    </a:cubicBezTo>
                    <a:cubicBezTo>
                      <a:pt x="667" y="701"/>
                      <a:pt x="1201" y="34"/>
                      <a:pt x="1201" y="34"/>
                    </a:cubicBezTo>
                    <a:lnTo>
                      <a:pt x="968" y="1"/>
                    </a:lnTo>
                    <a:close/>
                  </a:path>
                </a:pathLst>
              </a:custGeom>
              <a:solidFill>
                <a:srgbClr val="3761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3"/>
              <p:cNvSpPr/>
              <p:nvPr/>
            </p:nvSpPr>
            <p:spPr>
              <a:xfrm flipH="1">
                <a:off x="436861" y="3418213"/>
                <a:ext cx="188147" cy="207023"/>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3"/>
              <p:cNvSpPr/>
              <p:nvPr/>
            </p:nvSpPr>
            <p:spPr>
              <a:xfrm flipH="1">
                <a:off x="208374" y="3345907"/>
                <a:ext cx="315101" cy="319972"/>
              </a:xfrm>
              <a:custGeom>
                <a:rect b="b" l="l" r="r" t="t"/>
                <a:pathLst>
                  <a:path extrusionOk="0" h="2102" w="2070">
                    <a:moveTo>
                      <a:pt x="1102" y="0"/>
                    </a:moveTo>
                    <a:cubicBezTo>
                      <a:pt x="935" y="100"/>
                      <a:pt x="768" y="234"/>
                      <a:pt x="601" y="401"/>
                    </a:cubicBezTo>
                    <a:cubicBezTo>
                      <a:pt x="1002" y="768"/>
                      <a:pt x="1302" y="1134"/>
                      <a:pt x="1168" y="1368"/>
                    </a:cubicBezTo>
                    <a:cubicBezTo>
                      <a:pt x="1102" y="1501"/>
                      <a:pt x="1035" y="1501"/>
                      <a:pt x="1002" y="1501"/>
                    </a:cubicBezTo>
                    <a:cubicBezTo>
                      <a:pt x="835" y="1501"/>
                      <a:pt x="635" y="1368"/>
                      <a:pt x="435" y="1168"/>
                    </a:cubicBezTo>
                    <a:cubicBezTo>
                      <a:pt x="335" y="1235"/>
                      <a:pt x="268" y="1335"/>
                      <a:pt x="201" y="1401"/>
                    </a:cubicBezTo>
                    <a:cubicBezTo>
                      <a:pt x="134" y="1468"/>
                      <a:pt x="68" y="1535"/>
                      <a:pt x="1" y="1635"/>
                    </a:cubicBezTo>
                    <a:cubicBezTo>
                      <a:pt x="301" y="1868"/>
                      <a:pt x="635" y="2102"/>
                      <a:pt x="1002" y="2102"/>
                    </a:cubicBezTo>
                    <a:cubicBezTo>
                      <a:pt x="1202" y="2102"/>
                      <a:pt x="1502" y="2035"/>
                      <a:pt x="1702" y="1668"/>
                    </a:cubicBezTo>
                    <a:cubicBezTo>
                      <a:pt x="2069" y="1101"/>
                      <a:pt x="1602" y="467"/>
                      <a:pt x="1102"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3"/>
              <p:cNvSpPr/>
              <p:nvPr/>
            </p:nvSpPr>
            <p:spPr>
              <a:xfrm flipH="1">
                <a:off x="487710" y="2741585"/>
                <a:ext cx="320655" cy="86462"/>
              </a:xfrm>
              <a:custGeom>
                <a:rect b="b" l="l" r="r" t="t"/>
                <a:pathLst>
                  <a:path extrusionOk="0" h="568" w="2269">
                    <a:moveTo>
                      <a:pt x="300" y="1"/>
                    </a:moveTo>
                    <a:cubicBezTo>
                      <a:pt x="134" y="1"/>
                      <a:pt x="0" y="134"/>
                      <a:pt x="0" y="268"/>
                    </a:cubicBezTo>
                    <a:cubicBezTo>
                      <a:pt x="0" y="434"/>
                      <a:pt x="134" y="568"/>
                      <a:pt x="300" y="568"/>
                    </a:cubicBezTo>
                    <a:lnTo>
                      <a:pt x="1968" y="568"/>
                    </a:lnTo>
                    <a:cubicBezTo>
                      <a:pt x="2135" y="568"/>
                      <a:pt x="2268" y="434"/>
                      <a:pt x="2268" y="268"/>
                    </a:cubicBezTo>
                    <a:cubicBezTo>
                      <a:pt x="2268" y="134"/>
                      <a:pt x="2135" y="1"/>
                      <a:pt x="1968" y="1"/>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3"/>
              <p:cNvSpPr/>
              <p:nvPr/>
            </p:nvSpPr>
            <p:spPr>
              <a:xfrm flipH="1">
                <a:off x="513125" y="2772029"/>
                <a:ext cx="132129" cy="238837"/>
              </a:xfrm>
              <a:custGeom>
                <a:rect b="b" l="l" r="r" t="t"/>
                <a:pathLst>
                  <a:path extrusionOk="0" h="1569" w="868">
                    <a:moveTo>
                      <a:pt x="0" y="1"/>
                    </a:moveTo>
                    <a:lnTo>
                      <a:pt x="868" y="1569"/>
                    </a:lnTo>
                    <a:lnTo>
                      <a:pt x="868"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 name="Google Shape;2766;p103"/>
            <p:cNvSpPr/>
            <p:nvPr/>
          </p:nvSpPr>
          <p:spPr>
            <a:xfrm rot="-741533">
              <a:off x="6038790" y="1670425"/>
              <a:ext cx="318173" cy="430859"/>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03"/>
            <p:cNvSpPr/>
            <p:nvPr/>
          </p:nvSpPr>
          <p:spPr>
            <a:xfrm>
              <a:off x="6187350" y="1189625"/>
              <a:ext cx="834812" cy="628650"/>
            </a:xfrm>
            <a:custGeom>
              <a:rect b="b" l="l" r="r" t="t"/>
              <a:pathLst>
                <a:path extrusionOk="0" h="25146" w="31979">
                  <a:moveTo>
                    <a:pt x="0" y="25146"/>
                  </a:moveTo>
                  <a:cubicBezTo>
                    <a:pt x="1179" y="21656"/>
                    <a:pt x="3113" y="8119"/>
                    <a:pt x="7075" y="4204"/>
                  </a:cubicBezTo>
                  <a:cubicBezTo>
                    <a:pt x="11037" y="289"/>
                    <a:pt x="19621" y="-1409"/>
                    <a:pt x="23772" y="1657"/>
                  </a:cubicBezTo>
                  <a:cubicBezTo>
                    <a:pt x="27923" y="4723"/>
                    <a:pt x="30611" y="19109"/>
                    <a:pt x="31979" y="22599"/>
                  </a:cubicBezTo>
                </a:path>
              </a:pathLst>
            </a:custGeom>
            <a:noFill/>
            <a:ln cap="flat" cmpd="sng" w="76200">
              <a:solidFill>
                <a:schemeClr val="accent1"/>
              </a:solidFill>
              <a:prstDash val="solid"/>
              <a:round/>
              <a:headEnd len="med" w="med" type="none"/>
              <a:tailEnd len="med" w="med" type="none"/>
            </a:ln>
          </p:spPr>
        </p:sp>
      </p:grpSp>
      <p:grpSp>
        <p:nvGrpSpPr>
          <p:cNvPr id="2768" name="Google Shape;2768;p103"/>
          <p:cNvGrpSpPr/>
          <p:nvPr/>
        </p:nvGrpSpPr>
        <p:grpSpPr>
          <a:xfrm rot="881916">
            <a:off x="8213833" y="879754"/>
            <a:ext cx="527104" cy="545000"/>
            <a:chOff x="3610557" y="2780704"/>
            <a:chExt cx="325017" cy="336052"/>
          </a:xfrm>
        </p:grpSpPr>
        <p:sp>
          <p:nvSpPr>
            <p:cNvPr id="2769" name="Google Shape;2769;p103"/>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03"/>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03"/>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2" name="Google Shape;2772;p103"/>
          <p:cNvSpPr txBox="1"/>
          <p:nvPr>
            <p:ph type="title"/>
          </p:nvPr>
        </p:nvSpPr>
        <p:spPr>
          <a:xfrm rot="-405">
            <a:off x="2024700" y="542789"/>
            <a:ext cx="5094600" cy="10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Listen to the Song and Write the Title!</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6" name="Shape 2776"/>
        <p:cNvGrpSpPr/>
        <p:nvPr/>
      </p:nvGrpSpPr>
      <p:grpSpPr>
        <a:xfrm>
          <a:off x="0" y="0"/>
          <a:ext cx="0" cy="0"/>
          <a:chOff x="0" y="0"/>
          <a:chExt cx="0" cy="0"/>
        </a:xfrm>
      </p:grpSpPr>
      <p:sp>
        <p:nvSpPr>
          <p:cNvPr id="2777" name="Google Shape;2777;p104"/>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Who's</a:t>
            </a:r>
            <a:r>
              <a:rPr lang="en"/>
              <a:t> Your Favorite Singer?</a:t>
            </a:r>
            <a:endParaRPr/>
          </a:p>
        </p:txBody>
      </p:sp>
      <p:grpSp>
        <p:nvGrpSpPr>
          <p:cNvPr id="2778" name="Google Shape;2778;p104"/>
          <p:cNvGrpSpPr/>
          <p:nvPr/>
        </p:nvGrpSpPr>
        <p:grpSpPr>
          <a:xfrm>
            <a:off x="417435" y="237007"/>
            <a:ext cx="591604" cy="615737"/>
            <a:chOff x="5593285" y="1262634"/>
            <a:chExt cx="1852814" cy="1928398"/>
          </a:xfrm>
        </p:grpSpPr>
        <p:sp>
          <p:nvSpPr>
            <p:cNvPr id="2779" name="Google Shape;2779;p10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0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0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0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0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0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0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0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0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0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0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0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2" name="Google Shape;2812;p10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802733"/>
                </a:solidFill>
                <a:latin typeface="Lilita One"/>
                <a:ea typeface="Lilita One"/>
                <a:cs typeface="Lilita One"/>
                <a:sym typeface="Lilita One"/>
              </a:rPr>
              <a:t>Roll the Dice</a:t>
            </a:r>
            <a:endParaRPr sz="1000">
              <a:solidFill>
                <a:srgbClr val="802733"/>
              </a:solidFill>
              <a:latin typeface="Lilita One"/>
              <a:ea typeface="Lilita One"/>
              <a:cs typeface="Lilita One"/>
              <a:sym typeface="Lilita One"/>
            </a:endParaRPr>
          </a:p>
        </p:txBody>
      </p:sp>
      <p:sp>
        <p:nvSpPr>
          <p:cNvPr id="2813" name="Google Shape;2813;p10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7" name="Shape 2817"/>
        <p:cNvGrpSpPr/>
        <p:nvPr/>
      </p:nvGrpSpPr>
      <p:grpSpPr>
        <a:xfrm>
          <a:off x="0" y="0"/>
          <a:ext cx="0" cy="0"/>
          <a:chOff x="0" y="0"/>
          <a:chExt cx="0" cy="0"/>
        </a:xfrm>
      </p:grpSpPr>
      <p:sp>
        <p:nvSpPr>
          <p:cNvPr id="2818" name="Google Shape;2818;p105"/>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6</a:t>
            </a:r>
            <a:endParaRPr/>
          </a:p>
        </p:txBody>
      </p:sp>
      <p:sp>
        <p:nvSpPr>
          <p:cNvPr id="2819" name="Google Shape;2819;p105"/>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2820" name="Google Shape;2820;p105"/>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821" name="Google Shape;2821;p105"/>
          <p:cNvSpPr/>
          <p:nvPr/>
        </p:nvSpPr>
        <p:spPr>
          <a:xfrm rot="-1800380">
            <a:off x="627619" y="1290097"/>
            <a:ext cx="2805062" cy="280506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837260"/>
                </a:solidFill>
                <a:latin typeface="Lilita One"/>
                <a:ea typeface="Lilita One"/>
                <a:cs typeface="Lilita One"/>
                <a:sym typeface="Lilita One"/>
              </a:rPr>
              <a:t>DO YOU LIKE READING</a:t>
            </a:r>
            <a:r>
              <a:rPr lang="en" sz="3500">
                <a:solidFill>
                  <a:srgbClr val="837260"/>
                </a:solidFill>
                <a:latin typeface="Lilita One"/>
                <a:ea typeface="Lilita One"/>
                <a:cs typeface="Lilita One"/>
                <a:sym typeface="Lilita One"/>
              </a:rPr>
              <a:t>?</a:t>
            </a:r>
            <a:endParaRPr sz="3500">
              <a:solidFill>
                <a:srgbClr val="837260"/>
              </a:solidFill>
              <a:latin typeface="Lilita One"/>
              <a:ea typeface="Lilita One"/>
              <a:cs typeface="Lilita One"/>
              <a:sym typeface="Lilita One"/>
            </a:endParaRPr>
          </a:p>
        </p:txBody>
      </p:sp>
      <p:grpSp>
        <p:nvGrpSpPr>
          <p:cNvPr id="2822" name="Google Shape;2822;p105"/>
          <p:cNvGrpSpPr/>
          <p:nvPr/>
        </p:nvGrpSpPr>
        <p:grpSpPr>
          <a:xfrm>
            <a:off x="417435" y="237007"/>
            <a:ext cx="591604" cy="615737"/>
            <a:chOff x="5593285" y="1262634"/>
            <a:chExt cx="1852814" cy="1928398"/>
          </a:xfrm>
        </p:grpSpPr>
        <p:sp>
          <p:nvSpPr>
            <p:cNvPr id="2823" name="Google Shape;2823;p10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0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0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0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0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0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0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0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0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6" name="Google Shape;2856;p105"/>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857" name="Google Shape;2857;p10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1" name="Shape 2861"/>
        <p:cNvGrpSpPr/>
        <p:nvPr/>
      </p:nvGrpSpPr>
      <p:grpSpPr>
        <a:xfrm>
          <a:off x="0" y="0"/>
          <a:ext cx="0" cy="0"/>
          <a:chOff x="0" y="0"/>
          <a:chExt cx="0" cy="0"/>
        </a:xfrm>
      </p:grpSpPr>
      <p:grpSp>
        <p:nvGrpSpPr>
          <p:cNvPr id="2862" name="Google Shape;2862;p106"/>
          <p:cNvGrpSpPr/>
          <p:nvPr/>
        </p:nvGrpSpPr>
        <p:grpSpPr>
          <a:xfrm>
            <a:off x="417435" y="237007"/>
            <a:ext cx="591604" cy="615737"/>
            <a:chOff x="5593285" y="1262634"/>
            <a:chExt cx="1852814" cy="1928398"/>
          </a:xfrm>
        </p:grpSpPr>
        <p:sp>
          <p:nvSpPr>
            <p:cNvPr id="2863" name="Google Shape;2863;p10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0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0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0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0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0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0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0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0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0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0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0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0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0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0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0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0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0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0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0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0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6" name="Google Shape;2896;p106"/>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897" name="Google Shape;2897;p10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06"/>
          <p:cNvSpPr txBox="1"/>
          <p:nvPr>
            <p:ph type="title"/>
          </p:nvPr>
        </p:nvSpPr>
        <p:spPr>
          <a:xfrm>
            <a:off x="4352925" y="1256950"/>
            <a:ext cx="4030500" cy="1676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Write</a:t>
            </a:r>
            <a:r>
              <a:rPr lang="en"/>
              <a:t> about the Last Book You Read!</a:t>
            </a:r>
            <a:endParaRPr/>
          </a:p>
        </p:txBody>
      </p:sp>
      <p:sp>
        <p:nvSpPr>
          <p:cNvPr id="2899" name="Google Shape;2899;p106"/>
          <p:cNvSpPr txBox="1"/>
          <p:nvPr>
            <p:ph idx="1" type="body"/>
          </p:nvPr>
        </p:nvSpPr>
        <p:spPr>
          <a:xfrm>
            <a:off x="4569700" y="3057525"/>
            <a:ext cx="3813900" cy="154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rPr>
              <a:t>Mercury is the </a:t>
            </a:r>
            <a:r>
              <a:rPr lang="en">
                <a:solidFill>
                  <a:schemeClr val="accent4"/>
                </a:solidFill>
              </a:rPr>
              <a:t>closest planet to the Sun and the smallest in the Solar System</a:t>
            </a:r>
            <a:endParaRPr>
              <a:solidFill>
                <a:schemeClr val="accent4"/>
              </a:solidFill>
            </a:endParaRPr>
          </a:p>
          <a:p>
            <a:pPr indent="0" lvl="0" marL="0" rtl="0" algn="r">
              <a:spcBef>
                <a:spcPts val="0"/>
              </a:spcBef>
              <a:spcAft>
                <a:spcPts val="0"/>
              </a:spcAft>
              <a:buNone/>
            </a:pPr>
            <a:r>
              <a:t/>
            </a:r>
            <a:endParaRPr>
              <a:solidFill>
                <a:schemeClr val="accent4"/>
              </a:solidFill>
            </a:endParaRPr>
          </a:p>
          <a:p>
            <a:pPr indent="0" lvl="0" marL="0" rtl="0" algn="r">
              <a:spcBef>
                <a:spcPts val="0"/>
              </a:spcBef>
              <a:spcAft>
                <a:spcPts val="0"/>
              </a:spcAft>
              <a:buNone/>
            </a:pPr>
            <a:r>
              <a:rPr lang="en">
                <a:solidFill>
                  <a:schemeClr val="accent4"/>
                </a:solidFill>
              </a:rPr>
              <a:t>Saturn is a gas giant, composed mostly of hydrogen and helium</a:t>
            </a:r>
            <a:endParaRPr>
              <a:solidFill>
                <a:schemeClr val="accent4"/>
              </a:solidFill>
            </a:endParaRPr>
          </a:p>
        </p:txBody>
      </p:sp>
      <p:grpSp>
        <p:nvGrpSpPr>
          <p:cNvPr id="2900" name="Google Shape;2900;p106"/>
          <p:cNvGrpSpPr/>
          <p:nvPr/>
        </p:nvGrpSpPr>
        <p:grpSpPr>
          <a:xfrm>
            <a:off x="1494438" y="2387434"/>
            <a:ext cx="2835030" cy="2756494"/>
            <a:chOff x="1114054" y="2450561"/>
            <a:chExt cx="2769666" cy="2692940"/>
          </a:xfrm>
        </p:grpSpPr>
        <p:sp>
          <p:nvSpPr>
            <p:cNvPr id="2901" name="Google Shape;2901;p106"/>
            <p:cNvSpPr/>
            <p:nvPr/>
          </p:nvSpPr>
          <p:spPr>
            <a:xfrm>
              <a:off x="1375296" y="4497045"/>
              <a:ext cx="2342735" cy="399084"/>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6"/>
            <p:cNvSpPr/>
            <p:nvPr/>
          </p:nvSpPr>
          <p:spPr>
            <a:xfrm>
              <a:off x="1137360" y="4245007"/>
              <a:ext cx="2746360" cy="898494"/>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6"/>
            <p:cNvSpPr/>
            <p:nvPr/>
          </p:nvSpPr>
          <p:spPr>
            <a:xfrm>
              <a:off x="1375296" y="2702709"/>
              <a:ext cx="2342735" cy="399084"/>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6"/>
            <p:cNvSpPr/>
            <p:nvPr/>
          </p:nvSpPr>
          <p:spPr>
            <a:xfrm>
              <a:off x="1114054" y="2450561"/>
              <a:ext cx="2769665" cy="898716"/>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6"/>
            <p:cNvSpPr/>
            <p:nvPr/>
          </p:nvSpPr>
          <p:spPr>
            <a:xfrm>
              <a:off x="1293727" y="3598767"/>
              <a:ext cx="2340294" cy="399084"/>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6"/>
            <p:cNvSpPr/>
            <p:nvPr/>
          </p:nvSpPr>
          <p:spPr>
            <a:xfrm>
              <a:off x="1125707" y="3349061"/>
              <a:ext cx="2746249" cy="896053"/>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0" name="Shape 2910"/>
        <p:cNvGrpSpPr/>
        <p:nvPr/>
      </p:nvGrpSpPr>
      <p:grpSpPr>
        <a:xfrm>
          <a:off x="0" y="0"/>
          <a:ext cx="0" cy="0"/>
          <a:chOff x="0" y="0"/>
          <a:chExt cx="0" cy="0"/>
        </a:xfrm>
      </p:grpSpPr>
      <p:sp>
        <p:nvSpPr>
          <p:cNvPr id="2911" name="Google Shape;2911;p107"/>
          <p:cNvSpPr txBox="1"/>
          <p:nvPr>
            <p:ph type="title"/>
          </p:nvPr>
        </p:nvSpPr>
        <p:spPr>
          <a:xfrm>
            <a:off x="1852650" y="1071600"/>
            <a:ext cx="5438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 about the Book That You Liked The Most In Your Life</a:t>
            </a:r>
            <a:endParaRPr/>
          </a:p>
        </p:txBody>
      </p:sp>
      <p:grpSp>
        <p:nvGrpSpPr>
          <p:cNvPr id="2912" name="Google Shape;2912;p107"/>
          <p:cNvGrpSpPr/>
          <p:nvPr/>
        </p:nvGrpSpPr>
        <p:grpSpPr>
          <a:xfrm>
            <a:off x="417435" y="237007"/>
            <a:ext cx="591604" cy="615737"/>
            <a:chOff x="5593285" y="1262634"/>
            <a:chExt cx="1852814" cy="1928398"/>
          </a:xfrm>
        </p:grpSpPr>
        <p:sp>
          <p:nvSpPr>
            <p:cNvPr id="2913" name="Google Shape;2913;p107"/>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7"/>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7"/>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7"/>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07"/>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07"/>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07"/>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07"/>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07"/>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07"/>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07"/>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07"/>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07"/>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07"/>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07"/>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07"/>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07"/>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07"/>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07"/>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07"/>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07"/>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07"/>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07"/>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07"/>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07"/>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07"/>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07"/>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07"/>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07"/>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07"/>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07"/>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07"/>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07"/>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6" name="Google Shape;2946;p107"/>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947" name="Google Shape;2947;p107">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1" name="Shape 2951"/>
        <p:cNvGrpSpPr/>
        <p:nvPr/>
      </p:nvGrpSpPr>
      <p:grpSpPr>
        <a:xfrm>
          <a:off x="0" y="0"/>
          <a:ext cx="0" cy="0"/>
          <a:chOff x="0" y="0"/>
          <a:chExt cx="0" cy="0"/>
        </a:xfrm>
      </p:grpSpPr>
      <p:sp>
        <p:nvSpPr>
          <p:cNvPr id="2952" name="Google Shape;2952;p108"/>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
        <p:nvSpPr>
          <p:cNvPr id="2953" name="Google Shape;2953;p108"/>
          <p:cNvSpPr/>
          <p:nvPr/>
        </p:nvSpPr>
        <p:spPr>
          <a:xfrm>
            <a:off x="77832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08"/>
          <p:cNvSpPr/>
          <p:nvPr/>
        </p:nvSpPr>
        <p:spPr>
          <a:xfrm>
            <a:off x="3334500"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08"/>
          <p:cNvSpPr/>
          <p:nvPr/>
        </p:nvSpPr>
        <p:spPr>
          <a:xfrm>
            <a:off x="5890675" y="1820325"/>
            <a:ext cx="2475000" cy="2577000"/>
          </a:xfrm>
          <a:prstGeom prst="roundRect">
            <a:avLst>
              <a:gd fmla="val 9803"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6" name="Google Shape;2956;p108"/>
          <p:cNvGrpSpPr/>
          <p:nvPr/>
        </p:nvGrpSpPr>
        <p:grpSpPr>
          <a:xfrm>
            <a:off x="1673075" y="1459675"/>
            <a:ext cx="685500" cy="685500"/>
            <a:chOff x="1673075" y="1459675"/>
            <a:chExt cx="685500" cy="685500"/>
          </a:xfrm>
        </p:grpSpPr>
        <p:sp>
          <p:nvSpPr>
            <p:cNvPr id="2957" name="Google Shape;2957;p108"/>
            <p:cNvSpPr/>
            <p:nvPr/>
          </p:nvSpPr>
          <p:spPr>
            <a:xfrm>
              <a:off x="167307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08"/>
            <p:cNvSpPr/>
            <p:nvPr/>
          </p:nvSpPr>
          <p:spPr>
            <a:xfrm>
              <a:off x="1753134" y="1956678"/>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08"/>
            <p:cNvSpPr/>
            <p:nvPr/>
          </p:nvSpPr>
          <p:spPr>
            <a:xfrm>
              <a:off x="2177013" y="1536970"/>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08"/>
            <p:cNvSpPr/>
            <p:nvPr/>
          </p:nvSpPr>
          <p:spPr>
            <a:xfrm flipH="1">
              <a:off x="2176713" y="1956678"/>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08"/>
            <p:cNvSpPr/>
            <p:nvPr/>
          </p:nvSpPr>
          <p:spPr>
            <a:xfrm flipH="1">
              <a:off x="1752834" y="1536970"/>
              <a:ext cx="111600" cy="111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108"/>
          <p:cNvGrpSpPr/>
          <p:nvPr/>
        </p:nvGrpSpPr>
        <p:grpSpPr>
          <a:xfrm>
            <a:off x="4229255" y="1459675"/>
            <a:ext cx="685500" cy="685500"/>
            <a:chOff x="4229255" y="1459675"/>
            <a:chExt cx="685500" cy="685500"/>
          </a:xfrm>
        </p:grpSpPr>
        <p:sp>
          <p:nvSpPr>
            <p:cNvPr id="2963" name="Google Shape;2963;p108"/>
            <p:cNvSpPr/>
            <p:nvPr/>
          </p:nvSpPr>
          <p:spPr>
            <a:xfrm>
              <a:off x="4229255" y="1459675"/>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08"/>
            <p:cNvSpPr/>
            <p:nvPr/>
          </p:nvSpPr>
          <p:spPr>
            <a:xfrm>
              <a:off x="4304433" y="195650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08"/>
            <p:cNvSpPr/>
            <p:nvPr/>
          </p:nvSpPr>
          <p:spPr>
            <a:xfrm>
              <a:off x="4728166" y="153694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08"/>
            <p:cNvSpPr/>
            <p:nvPr/>
          </p:nvSpPr>
          <p:spPr>
            <a:xfrm flipH="1">
              <a:off x="4728127" y="195650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08"/>
            <p:cNvSpPr/>
            <p:nvPr/>
          </p:nvSpPr>
          <p:spPr>
            <a:xfrm flipH="1">
              <a:off x="4304394" y="153694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08"/>
            <p:cNvSpPr/>
            <p:nvPr/>
          </p:nvSpPr>
          <p:spPr>
            <a:xfrm>
              <a:off x="4516308" y="1746733"/>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9" name="Google Shape;2969;p108"/>
          <p:cNvGrpSpPr/>
          <p:nvPr/>
        </p:nvGrpSpPr>
        <p:grpSpPr>
          <a:xfrm>
            <a:off x="6785436" y="1459700"/>
            <a:ext cx="685500" cy="685500"/>
            <a:chOff x="6785436" y="1459700"/>
            <a:chExt cx="685500" cy="685500"/>
          </a:xfrm>
        </p:grpSpPr>
        <p:sp>
          <p:nvSpPr>
            <p:cNvPr id="2970" name="Google Shape;2970;p108"/>
            <p:cNvSpPr/>
            <p:nvPr/>
          </p:nvSpPr>
          <p:spPr>
            <a:xfrm>
              <a:off x="6785436" y="1459700"/>
              <a:ext cx="685500" cy="685500"/>
            </a:xfrm>
            <a:prstGeom prst="roundRect">
              <a:avLst>
                <a:gd fmla="val 837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08"/>
            <p:cNvSpPr/>
            <p:nvPr/>
          </p:nvSpPr>
          <p:spPr>
            <a:xfrm>
              <a:off x="6860625" y="197603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08"/>
            <p:cNvSpPr/>
            <p:nvPr/>
          </p:nvSpPr>
          <p:spPr>
            <a:xfrm>
              <a:off x="7284456" y="1556376"/>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08"/>
            <p:cNvSpPr/>
            <p:nvPr/>
          </p:nvSpPr>
          <p:spPr>
            <a:xfrm flipH="1">
              <a:off x="7284443" y="1976037"/>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08"/>
            <p:cNvSpPr/>
            <p:nvPr/>
          </p:nvSpPr>
          <p:spPr>
            <a:xfrm flipH="1">
              <a:off x="6860612" y="1556376"/>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08"/>
            <p:cNvSpPr/>
            <p:nvPr/>
          </p:nvSpPr>
          <p:spPr>
            <a:xfrm>
              <a:off x="6860634" y="1766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08"/>
            <p:cNvSpPr/>
            <p:nvPr/>
          </p:nvSpPr>
          <p:spPr>
            <a:xfrm>
              <a:off x="7286516" y="1766215"/>
              <a:ext cx="111300" cy="111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0" name="Shape 1360"/>
        <p:cNvGrpSpPr/>
        <p:nvPr/>
      </p:nvGrpSpPr>
      <p:grpSpPr>
        <a:xfrm>
          <a:off x="0" y="0"/>
          <a:ext cx="0" cy="0"/>
          <a:chOff x="0" y="0"/>
          <a:chExt cx="0" cy="0"/>
        </a:xfrm>
      </p:grpSpPr>
      <p:sp>
        <p:nvSpPr>
          <p:cNvPr id="1361" name="Google Shape;1361;p82"/>
          <p:cNvSpPr txBox="1"/>
          <p:nvPr>
            <p:ph type="title"/>
          </p:nvPr>
        </p:nvSpPr>
        <p:spPr>
          <a:xfrm>
            <a:off x="2517475" y="542575"/>
            <a:ext cx="4045200" cy="51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362" name="Google Shape;1362;p82"/>
          <p:cNvSpPr txBox="1"/>
          <p:nvPr>
            <p:ph idx="1" type="subTitle"/>
          </p:nvPr>
        </p:nvSpPr>
        <p:spPr>
          <a:xfrm>
            <a:off x="2386050" y="1182525"/>
            <a:ext cx="4371900" cy="147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363" name="Google Shape;1363;p82"/>
          <p:cNvSpPr/>
          <p:nvPr/>
        </p:nvSpPr>
        <p:spPr>
          <a:xfrm>
            <a:off x="2877038" y="4334500"/>
            <a:ext cx="495375" cy="437025"/>
          </a:xfrm>
          <a:custGeom>
            <a:rect b="b" l="l" r="r" t="t"/>
            <a:pathLst>
              <a:path extrusionOk="0" h="17481" w="19815">
                <a:moveTo>
                  <a:pt x="9896" y="1"/>
                </a:moveTo>
                <a:cubicBezTo>
                  <a:pt x="8810" y="1"/>
                  <a:pt x="7706" y="204"/>
                  <a:pt x="6638" y="635"/>
                </a:cubicBezTo>
                <a:cubicBezTo>
                  <a:pt x="2168" y="2436"/>
                  <a:pt x="0" y="7540"/>
                  <a:pt x="1835" y="12009"/>
                </a:cubicBezTo>
                <a:cubicBezTo>
                  <a:pt x="3206" y="15412"/>
                  <a:pt x="6470" y="17480"/>
                  <a:pt x="9923" y="17480"/>
                </a:cubicBezTo>
                <a:cubicBezTo>
                  <a:pt x="11006" y="17480"/>
                  <a:pt x="12108" y="17277"/>
                  <a:pt x="13176" y="16846"/>
                </a:cubicBezTo>
                <a:cubicBezTo>
                  <a:pt x="17646" y="15012"/>
                  <a:pt x="19814" y="9941"/>
                  <a:pt x="18013" y="5471"/>
                </a:cubicBezTo>
                <a:cubicBezTo>
                  <a:pt x="16642" y="2069"/>
                  <a:pt x="13358" y="1"/>
                  <a:pt x="9896" y="1"/>
                </a:cubicBezTo>
                <a:close/>
              </a:path>
            </a:pathLst>
          </a:custGeom>
          <a:solidFill>
            <a:srgbClr val="5A82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2"/>
          <p:cNvSpPr/>
          <p:nvPr/>
        </p:nvSpPr>
        <p:spPr>
          <a:xfrm>
            <a:off x="2882038" y="4276125"/>
            <a:ext cx="35875" cy="391150"/>
          </a:xfrm>
          <a:custGeom>
            <a:rect b="b" l="l" r="r" t="t"/>
            <a:pathLst>
              <a:path extrusionOk="0" h="15646" w="1435">
                <a:moveTo>
                  <a:pt x="0" y="1"/>
                </a:moveTo>
                <a:lnTo>
                  <a:pt x="0" y="15645"/>
                </a:lnTo>
                <a:lnTo>
                  <a:pt x="1435" y="15645"/>
                </a:lnTo>
                <a:lnTo>
                  <a:pt x="143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2"/>
          <p:cNvSpPr/>
          <p:nvPr/>
        </p:nvSpPr>
        <p:spPr>
          <a:xfrm>
            <a:off x="5770786" y="3063600"/>
            <a:ext cx="772235" cy="240556"/>
          </a:xfrm>
          <a:custGeom>
            <a:rect b="b" l="l" r="r" t="t"/>
            <a:pathLst>
              <a:path extrusionOk="0" h="5071" w="16279">
                <a:moveTo>
                  <a:pt x="8673" y="0"/>
                </a:moveTo>
                <a:cubicBezTo>
                  <a:pt x="7139" y="0"/>
                  <a:pt x="5804" y="934"/>
                  <a:pt x="5237" y="2235"/>
                </a:cubicBezTo>
                <a:cubicBezTo>
                  <a:pt x="4670" y="1735"/>
                  <a:pt x="3936" y="1435"/>
                  <a:pt x="3136" y="1435"/>
                </a:cubicBezTo>
                <a:cubicBezTo>
                  <a:pt x="1401" y="1435"/>
                  <a:pt x="0" y="2836"/>
                  <a:pt x="0" y="4570"/>
                </a:cubicBezTo>
                <a:cubicBezTo>
                  <a:pt x="0" y="4737"/>
                  <a:pt x="0" y="4904"/>
                  <a:pt x="34" y="5071"/>
                </a:cubicBezTo>
                <a:lnTo>
                  <a:pt x="16279" y="5071"/>
                </a:lnTo>
                <a:cubicBezTo>
                  <a:pt x="15978" y="3970"/>
                  <a:pt x="14978" y="3136"/>
                  <a:pt x="13810" y="3136"/>
                </a:cubicBezTo>
                <a:cubicBezTo>
                  <a:pt x="13310" y="3136"/>
                  <a:pt x="12843" y="3269"/>
                  <a:pt x="12443" y="3536"/>
                </a:cubicBezTo>
                <a:cubicBezTo>
                  <a:pt x="12309" y="1568"/>
                  <a:pt x="10675" y="0"/>
                  <a:pt x="8673"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2"/>
          <p:cNvSpPr/>
          <p:nvPr/>
        </p:nvSpPr>
        <p:spPr>
          <a:xfrm>
            <a:off x="1647542" y="3228200"/>
            <a:ext cx="1402965" cy="437019"/>
          </a:xfrm>
          <a:custGeom>
            <a:rect b="b" l="l" r="r" t="t"/>
            <a:pathLst>
              <a:path extrusionOk="0" h="5071" w="16279">
                <a:moveTo>
                  <a:pt x="8674" y="1"/>
                </a:moveTo>
                <a:cubicBezTo>
                  <a:pt x="7139" y="1"/>
                  <a:pt x="5805" y="935"/>
                  <a:pt x="5238" y="2236"/>
                </a:cubicBezTo>
                <a:cubicBezTo>
                  <a:pt x="4671" y="1735"/>
                  <a:pt x="3937" y="1435"/>
                  <a:pt x="3136" y="1435"/>
                </a:cubicBezTo>
                <a:cubicBezTo>
                  <a:pt x="1402" y="1435"/>
                  <a:pt x="1" y="2836"/>
                  <a:pt x="1" y="4571"/>
                </a:cubicBezTo>
                <a:cubicBezTo>
                  <a:pt x="1" y="4737"/>
                  <a:pt x="1" y="4904"/>
                  <a:pt x="34" y="5038"/>
                </a:cubicBezTo>
                <a:lnTo>
                  <a:pt x="34" y="5071"/>
                </a:lnTo>
                <a:lnTo>
                  <a:pt x="16279" y="5071"/>
                </a:lnTo>
                <a:cubicBezTo>
                  <a:pt x="15979" y="3970"/>
                  <a:pt x="14978" y="3136"/>
                  <a:pt x="13811" y="3136"/>
                </a:cubicBezTo>
                <a:cubicBezTo>
                  <a:pt x="13310" y="3136"/>
                  <a:pt x="12843" y="3270"/>
                  <a:pt x="12443" y="3536"/>
                </a:cubicBezTo>
                <a:cubicBezTo>
                  <a:pt x="12309" y="1568"/>
                  <a:pt x="10675" y="1"/>
                  <a:pt x="8674"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2"/>
          <p:cNvSpPr/>
          <p:nvPr/>
        </p:nvSpPr>
        <p:spPr>
          <a:xfrm>
            <a:off x="4573238" y="3062100"/>
            <a:ext cx="205175" cy="154450"/>
          </a:xfrm>
          <a:custGeom>
            <a:rect b="b" l="l" r="r" t="t"/>
            <a:pathLst>
              <a:path extrusionOk="0" h="6178" w="8207">
                <a:moveTo>
                  <a:pt x="1735" y="1"/>
                </a:moveTo>
                <a:cubicBezTo>
                  <a:pt x="1157" y="1"/>
                  <a:pt x="579" y="187"/>
                  <a:pt x="0" y="694"/>
                </a:cubicBezTo>
                <a:lnTo>
                  <a:pt x="0" y="5498"/>
                </a:lnTo>
                <a:cubicBezTo>
                  <a:pt x="582" y="4987"/>
                  <a:pt x="1163" y="4801"/>
                  <a:pt x="1744" y="4801"/>
                </a:cubicBezTo>
                <a:cubicBezTo>
                  <a:pt x="3323" y="4801"/>
                  <a:pt x="4903" y="6178"/>
                  <a:pt x="6482" y="6178"/>
                </a:cubicBezTo>
                <a:cubicBezTo>
                  <a:pt x="7057" y="6178"/>
                  <a:pt x="7631" y="5995"/>
                  <a:pt x="8206" y="5498"/>
                </a:cubicBezTo>
                <a:lnTo>
                  <a:pt x="8206" y="694"/>
                </a:lnTo>
                <a:cubicBezTo>
                  <a:pt x="7628" y="1202"/>
                  <a:pt x="7050" y="1388"/>
                  <a:pt x="6472" y="1388"/>
                </a:cubicBezTo>
                <a:cubicBezTo>
                  <a:pt x="4893" y="1388"/>
                  <a:pt x="3314" y="1"/>
                  <a:pt x="1735"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2"/>
          <p:cNvSpPr/>
          <p:nvPr/>
        </p:nvSpPr>
        <p:spPr>
          <a:xfrm>
            <a:off x="4566563" y="3077775"/>
            <a:ext cx="10875" cy="222675"/>
          </a:xfrm>
          <a:custGeom>
            <a:rect b="b" l="l" r="r" t="t"/>
            <a:pathLst>
              <a:path extrusionOk="0" h="8907" w="435">
                <a:moveTo>
                  <a:pt x="1" y="1"/>
                </a:moveTo>
                <a:lnTo>
                  <a:pt x="1" y="8907"/>
                </a:lnTo>
                <a:lnTo>
                  <a:pt x="434" y="8907"/>
                </a:lnTo>
                <a:lnTo>
                  <a:pt x="434" y="1"/>
                </a:ln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2"/>
          <p:cNvSpPr/>
          <p:nvPr/>
        </p:nvSpPr>
        <p:spPr>
          <a:xfrm>
            <a:off x="4923488" y="3747425"/>
            <a:ext cx="954875" cy="895675"/>
          </a:xfrm>
          <a:custGeom>
            <a:rect b="b" l="l" r="r" t="t"/>
            <a:pathLst>
              <a:path extrusionOk="0" h="35827" w="38195">
                <a:moveTo>
                  <a:pt x="0" y="0"/>
                </a:moveTo>
                <a:lnTo>
                  <a:pt x="0" y="35826"/>
                </a:lnTo>
                <a:lnTo>
                  <a:pt x="38194" y="35826"/>
                </a:lnTo>
                <a:lnTo>
                  <a:pt x="38194" y="0"/>
                </a:lnTo>
                <a:close/>
              </a:path>
            </a:pathLst>
          </a:custGeom>
          <a:solidFill>
            <a:srgbClr val="F3B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2"/>
          <p:cNvSpPr/>
          <p:nvPr/>
        </p:nvSpPr>
        <p:spPr>
          <a:xfrm>
            <a:off x="5685688" y="3880025"/>
            <a:ext cx="111775" cy="159300"/>
          </a:xfrm>
          <a:custGeom>
            <a:rect b="b" l="l" r="r" t="t"/>
            <a:pathLst>
              <a:path extrusionOk="0" h="6372" w="4471">
                <a:moveTo>
                  <a:pt x="1" y="0"/>
                </a:moveTo>
                <a:lnTo>
                  <a:pt x="1" y="6371"/>
                </a:lnTo>
                <a:lnTo>
                  <a:pt x="4471" y="6371"/>
                </a:lnTo>
                <a:lnTo>
                  <a:pt x="4471"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2"/>
          <p:cNvSpPr/>
          <p:nvPr/>
        </p:nvSpPr>
        <p:spPr>
          <a:xfrm>
            <a:off x="5675688" y="3870000"/>
            <a:ext cx="131800" cy="178500"/>
          </a:xfrm>
          <a:custGeom>
            <a:rect b="b" l="l" r="r" t="t"/>
            <a:pathLst>
              <a:path extrusionOk="0" h="7140" w="5272">
                <a:moveTo>
                  <a:pt x="334" y="1"/>
                </a:moveTo>
                <a:cubicBezTo>
                  <a:pt x="167" y="1"/>
                  <a:pt x="1" y="168"/>
                  <a:pt x="1" y="334"/>
                </a:cubicBezTo>
                <a:lnTo>
                  <a:pt x="1" y="6839"/>
                </a:lnTo>
                <a:cubicBezTo>
                  <a:pt x="1" y="7006"/>
                  <a:pt x="167" y="7139"/>
                  <a:pt x="334" y="7139"/>
                </a:cubicBezTo>
                <a:lnTo>
                  <a:pt x="4937" y="7139"/>
                </a:lnTo>
                <a:cubicBezTo>
                  <a:pt x="5138" y="7139"/>
                  <a:pt x="5271" y="7006"/>
                  <a:pt x="5271" y="6839"/>
                </a:cubicBezTo>
                <a:lnTo>
                  <a:pt x="5271" y="334"/>
                </a:lnTo>
                <a:cubicBezTo>
                  <a:pt x="5271" y="134"/>
                  <a:pt x="5138"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2"/>
          <p:cNvSpPr/>
          <p:nvPr/>
        </p:nvSpPr>
        <p:spPr>
          <a:xfrm>
            <a:off x="5685688" y="3880025"/>
            <a:ext cx="111775" cy="159300"/>
          </a:xfrm>
          <a:custGeom>
            <a:rect b="b" l="l" r="r" t="t"/>
            <a:pathLst>
              <a:path extrusionOk="0" h="6372" w="4471">
                <a:moveTo>
                  <a:pt x="1" y="0"/>
                </a:moveTo>
                <a:lnTo>
                  <a:pt x="1" y="6371"/>
                </a:lnTo>
                <a:lnTo>
                  <a:pt x="4471" y="6371"/>
                </a:lnTo>
                <a:lnTo>
                  <a:pt x="4471"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2"/>
          <p:cNvSpPr/>
          <p:nvPr/>
        </p:nvSpPr>
        <p:spPr>
          <a:xfrm>
            <a:off x="5738238"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2"/>
          <p:cNvSpPr/>
          <p:nvPr/>
        </p:nvSpPr>
        <p:spPr>
          <a:xfrm>
            <a:off x="5685688" y="3880025"/>
            <a:ext cx="111775" cy="7525"/>
          </a:xfrm>
          <a:custGeom>
            <a:rect b="b" l="l" r="r" t="t"/>
            <a:pathLst>
              <a:path extrusionOk="0" h="301" w="4471">
                <a:moveTo>
                  <a:pt x="1" y="0"/>
                </a:moveTo>
                <a:lnTo>
                  <a:pt x="1" y="300"/>
                </a:lnTo>
                <a:lnTo>
                  <a:pt x="4471" y="300"/>
                </a:lnTo>
                <a:lnTo>
                  <a:pt x="4471"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2"/>
          <p:cNvSpPr/>
          <p:nvPr/>
        </p:nvSpPr>
        <p:spPr>
          <a:xfrm>
            <a:off x="5685688" y="3962575"/>
            <a:ext cx="111775" cy="9200"/>
          </a:xfrm>
          <a:custGeom>
            <a:rect b="b" l="l" r="r" t="t"/>
            <a:pathLst>
              <a:path extrusionOk="0" h="368" w="4471">
                <a:moveTo>
                  <a:pt x="1" y="1"/>
                </a:moveTo>
                <a:lnTo>
                  <a:pt x="1" y="367"/>
                </a:lnTo>
                <a:lnTo>
                  <a:pt x="4471" y="367"/>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2"/>
          <p:cNvSpPr/>
          <p:nvPr/>
        </p:nvSpPr>
        <p:spPr>
          <a:xfrm>
            <a:off x="5682363" y="3955075"/>
            <a:ext cx="120950" cy="9200"/>
          </a:xfrm>
          <a:custGeom>
            <a:rect b="b" l="l" r="r" t="t"/>
            <a:pathLst>
              <a:path extrusionOk="0" h="368" w="4838">
                <a:moveTo>
                  <a:pt x="0" y="0"/>
                </a:moveTo>
                <a:lnTo>
                  <a:pt x="0" y="367"/>
                </a:lnTo>
                <a:lnTo>
                  <a:pt x="4837" y="367"/>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2"/>
          <p:cNvSpPr/>
          <p:nvPr/>
        </p:nvSpPr>
        <p:spPr>
          <a:xfrm>
            <a:off x="5517238"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2"/>
          <p:cNvSpPr/>
          <p:nvPr/>
        </p:nvSpPr>
        <p:spPr>
          <a:xfrm>
            <a:off x="5507238" y="3870000"/>
            <a:ext cx="130950" cy="178500"/>
          </a:xfrm>
          <a:custGeom>
            <a:rect b="b" l="l" r="r" t="t"/>
            <a:pathLst>
              <a:path extrusionOk="0" h="7140" w="5238">
                <a:moveTo>
                  <a:pt x="301" y="1"/>
                </a:moveTo>
                <a:cubicBezTo>
                  <a:pt x="134" y="1"/>
                  <a:pt x="0" y="168"/>
                  <a:pt x="0" y="334"/>
                </a:cubicBezTo>
                <a:lnTo>
                  <a:pt x="0" y="6839"/>
                </a:lnTo>
                <a:cubicBezTo>
                  <a:pt x="0" y="7006"/>
                  <a:pt x="134" y="7139"/>
                  <a:pt x="301" y="7139"/>
                </a:cubicBezTo>
                <a:lnTo>
                  <a:pt x="4904" y="7139"/>
                </a:lnTo>
                <a:cubicBezTo>
                  <a:pt x="5104" y="7139"/>
                  <a:pt x="5238" y="7006"/>
                  <a:pt x="5238" y="6839"/>
                </a:cubicBezTo>
                <a:lnTo>
                  <a:pt x="5238" y="334"/>
                </a:lnTo>
                <a:cubicBezTo>
                  <a:pt x="5238" y="134"/>
                  <a:pt x="5104" y="1"/>
                  <a:pt x="49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2"/>
          <p:cNvSpPr/>
          <p:nvPr/>
        </p:nvSpPr>
        <p:spPr>
          <a:xfrm>
            <a:off x="5517238"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2"/>
          <p:cNvSpPr/>
          <p:nvPr/>
        </p:nvSpPr>
        <p:spPr>
          <a:xfrm>
            <a:off x="5568938" y="3876675"/>
            <a:ext cx="9200" cy="165150"/>
          </a:xfrm>
          <a:custGeom>
            <a:rect b="b" l="l" r="r" t="t"/>
            <a:pathLst>
              <a:path extrusionOk="0" h="6606" w="368">
                <a:moveTo>
                  <a:pt x="1" y="1"/>
                </a:moveTo>
                <a:lnTo>
                  <a:pt x="1" y="6605"/>
                </a:lnTo>
                <a:lnTo>
                  <a:pt x="368" y="6605"/>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2"/>
          <p:cNvSpPr/>
          <p:nvPr/>
        </p:nvSpPr>
        <p:spPr>
          <a:xfrm>
            <a:off x="5517238"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2"/>
          <p:cNvSpPr/>
          <p:nvPr/>
        </p:nvSpPr>
        <p:spPr>
          <a:xfrm>
            <a:off x="5517238"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2"/>
          <p:cNvSpPr/>
          <p:nvPr/>
        </p:nvSpPr>
        <p:spPr>
          <a:xfrm>
            <a:off x="5513063" y="3955075"/>
            <a:ext cx="120950" cy="9200"/>
          </a:xfrm>
          <a:custGeom>
            <a:rect b="b" l="l" r="r" t="t"/>
            <a:pathLst>
              <a:path extrusionOk="0" h="368" w="4838">
                <a:moveTo>
                  <a:pt x="1" y="0"/>
                </a:moveTo>
                <a:lnTo>
                  <a:pt x="1" y="367"/>
                </a:lnTo>
                <a:lnTo>
                  <a:pt x="4838" y="367"/>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2"/>
          <p:cNvSpPr/>
          <p:nvPr/>
        </p:nvSpPr>
        <p:spPr>
          <a:xfrm>
            <a:off x="534796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2"/>
          <p:cNvSpPr/>
          <p:nvPr/>
        </p:nvSpPr>
        <p:spPr>
          <a:xfrm>
            <a:off x="5337938" y="3870000"/>
            <a:ext cx="130975" cy="178500"/>
          </a:xfrm>
          <a:custGeom>
            <a:rect b="b" l="l" r="r" t="t"/>
            <a:pathLst>
              <a:path extrusionOk="0" h="7140" w="5239">
                <a:moveTo>
                  <a:pt x="301" y="1"/>
                </a:moveTo>
                <a:cubicBezTo>
                  <a:pt x="134" y="1"/>
                  <a:pt x="1" y="168"/>
                  <a:pt x="1" y="334"/>
                </a:cubicBezTo>
                <a:lnTo>
                  <a:pt x="1" y="6839"/>
                </a:lnTo>
                <a:cubicBezTo>
                  <a:pt x="1" y="7006"/>
                  <a:pt x="134" y="7139"/>
                  <a:pt x="301" y="7139"/>
                </a:cubicBezTo>
                <a:lnTo>
                  <a:pt x="4938" y="7139"/>
                </a:lnTo>
                <a:cubicBezTo>
                  <a:pt x="5105" y="7139"/>
                  <a:pt x="5238" y="7006"/>
                  <a:pt x="5238" y="6839"/>
                </a:cubicBezTo>
                <a:lnTo>
                  <a:pt x="5238" y="334"/>
                </a:lnTo>
                <a:cubicBezTo>
                  <a:pt x="5238"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2"/>
          <p:cNvSpPr/>
          <p:nvPr/>
        </p:nvSpPr>
        <p:spPr>
          <a:xfrm>
            <a:off x="534796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2"/>
          <p:cNvSpPr/>
          <p:nvPr/>
        </p:nvSpPr>
        <p:spPr>
          <a:xfrm>
            <a:off x="5399663"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2"/>
          <p:cNvSpPr/>
          <p:nvPr/>
        </p:nvSpPr>
        <p:spPr>
          <a:xfrm>
            <a:off x="534796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2"/>
          <p:cNvSpPr/>
          <p:nvPr/>
        </p:nvSpPr>
        <p:spPr>
          <a:xfrm>
            <a:off x="534796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2"/>
          <p:cNvSpPr/>
          <p:nvPr/>
        </p:nvSpPr>
        <p:spPr>
          <a:xfrm>
            <a:off x="5343788" y="3955075"/>
            <a:ext cx="120950" cy="9200"/>
          </a:xfrm>
          <a:custGeom>
            <a:rect b="b" l="l" r="r" t="t"/>
            <a:pathLst>
              <a:path extrusionOk="0" h="368" w="4838">
                <a:moveTo>
                  <a:pt x="0" y="0"/>
                </a:moveTo>
                <a:lnTo>
                  <a:pt x="0" y="367"/>
                </a:lnTo>
                <a:lnTo>
                  <a:pt x="4837" y="367"/>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2"/>
          <p:cNvSpPr/>
          <p:nvPr/>
        </p:nvSpPr>
        <p:spPr>
          <a:xfrm>
            <a:off x="5178663"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2"/>
          <p:cNvSpPr/>
          <p:nvPr/>
        </p:nvSpPr>
        <p:spPr>
          <a:xfrm>
            <a:off x="5168663" y="3870000"/>
            <a:ext cx="130950" cy="178500"/>
          </a:xfrm>
          <a:custGeom>
            <a:rect b="b" l="l" r="r" t="t"/>
            <a:pathLst>
              <a:path extrusionOk="0" h="7140" w="5238">
                <a:moveTo>
                  <a:pt x="301" y="1"/>
                </a:moveTo>
                <a:cubicBezTo>
                  <a:pt x="134" y="1"/>
                  <a:pt x="0" y="168"/>
                  <a:pt x="0" y="334"/>
                </a:cubicBezTo>
                <a:lnTo>
                  <a:pt x="0" y="6839"/>
                </a:lnTo>
                <a:cubicBezTo>
                  <a:pt x="0" y="7006"/>
                  <a:pt x="134" y="7139"/>
                  <a:pt x="301" y="7139"/>
                </a:cubicBezTo>
                <a:lnTo>
                  <a:pt x="4937" y="7139"/>
                </a:lnTo>
                <a:cubicBezTo>
                  <a:pt x="5104" y="7139"/>
                  <a:pt x="5238" y="7006"/>
                  <a:pt x="5238" y="6839"/>
                </a:cubicBezTo>
                <a:lnTo>
                  <a:pt x="5238" y="334"/>
                </a:lnTo>
                <a:cubicBezTo>
                  <a:pt x="5238"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2"/>
          <p:cNvSpPr/>
          <p:nvPr/>
        </p:nvSpPr>
        <p:spPr>
          <a:xfrm>
            <a:off x="5178663"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2"/>
          <p:cNvSpPr/>
          <p:nvPr/>
        </p:nvSpPr>
        <p:spPr>
          <a:xfrm>
            <a:off x="5230363" y="3877525"/>
            <a:ext cx="9200" cy="164300"/>
          </a:xfrm>
          <a:custGeom>
            <a:rect b="b" l="l" r="r" t="t"/>
            <a:pathLst>
              <a:path extrusionOk="0" h="6572" w="368">
                <a:moveTo>
                  <a:pt x="1" y="0"/>
                </a:moveTo>
                <a:lnTo>
                  <a:pt x="1" y="6571"/>
                </a:lnTo>
                <a:lnTo>
                  <a:pt x="368" y="6571"/>
                </a:lnTo>
                <a:lnTo>
                  <a:pt x="36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2"/>
          <p:cNvSpPr/>
          <p:nvPr/>
        </p:nvSpPr>
        <p:spPr>
          <a:xfrm>
            <a:off x="5178663"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2"/>
          <p:cNvSpPr/>
          <p:nvPr/>
        </p:nvSpPr>
        <p:spPr>
          <a:xfrm>
            <a:off x="5178663"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2"/>
          <p:cNvSpPr/>
          <p:nvPr/>
        </p:nvSpPr>
        <p:spPr>
          <a:xfrm>
            <a:off x="5174488" y="3955075"/>
            <a:ext cx="120950" cy="9200"/>
          </a:xfrm>
          <a:custGeom>
            <a:rect b="b" l="l" r="r" t="t"/>
            <a:pathLst>
              <a:path extrusionOk="0" h="368" w="4838">
                <a:moveTo>
                  <a:pt x="1" y="0"/>
                </a:moveTo>
                <a:lnTo>
                  <a:pt x="1" y="367"/>
                </a:lnTo>
                <a:lnTo>
                  <a:pt x="4838" y="367"/>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2"/>
          <p:cNvSpPr/>
          <p:nvPr/>
        </p:nvSpPr>
        <p:spPr>
          <a:xfrm>
            <a:off x="5009388"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2"/>
          <p:cNvSpPr/>
          <p:nvPr/>
        </p:nvSpPr>
        <p:spPr>
          <a:xfrm>
            <a:off x="4999363" y="3870000"/>
            <a:ext cx="131800" cy="178500"/>
          </a:xfrm>
          <a:custGeom>
            <a:rect b="b" l="l" r="r" t="t"/>
            <a:pathLst>
              <a:path extrusionOk="0" h="7140" w="5272">
                <a:moveTo>
                  <a:pt x="335" y="1"/>
                </a:moveTo>
                <a:cubicBezTo>
                  <a:pt x="134" y="1"/>
                  <a:pt x="1" y="168"/>
                  <a:pt x="1" y="334"/>
                </a:cubicBezTo>
                <a:lnTo>
                  <a:pt x="1" y="6839"/>
                </a:lnTo>
                <a:cubicBezTo>
                  <a:pt x="1" y="7006"/>
                  <a:pt x="134" y="7139"/>
                  <a:pt x="335" y="7139"/>
                </a:cubicBezTo>
                <a:lnTo>
                  <a:pt x="4938" y="7139"/>
                </a:lnTo>
                <a:cubicBezTo>
                  <a:pt x="5105" y="7139"/>
                  <a:pt x="5271" y="7006"/>
                  <a:pt x="5271" y="6839"/>
                </a:cubicBezTo>
                <a:lnTo>
                  <a:pt x="5271" y="334"/>
                </a:lnTo>
                <a:cubicBezTo>
                  <a:pt x="5271"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2"/>
          <p:cNvSpPr/>
          <p:nvPr/>
        </p:nvSpPr>
        <p:spPr>
          <a:xfrm>
            <a:off x="5009388"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2"/>
          <p:cNvSpPr/>
          <p:nvPr/>
        </p:nvSpPr>
        <p:spPr>
          <a:xfrm>
            <a:off x="5061913" y="3877525"/>
            <a:ext cx="8375" cy="164300"/>
          </a:xfrm>
          <a:custGeom>
            <a:rect b="b" l="l" r="r" t="t"/>
            <a:pathLst>
              <a:path extrusionOk="0" h="6572" w="335">
                <a:moveTo>
                  <a:pt x="1" y="0"/>
                </a:moveTo>
                <a:lnTo>
                  <a:pt x="1" y="6571"/>
                </a:lnTo>
                <a:lnTo>
                  <a:pt x="334" y="6571"/>
                </a:lnTo>
                <a:lnTo>
                  <a:pt x="33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2"/>
          <p:cNvSpPr/>
          <p:nvPr/>
        </p:nvSpPr>
        <p:spPr>
          <a:xfrm>
            <a:off x="5009388"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2"/>
          <p:cNvSpPr/>
          <p:nvPr/>
        </p:nvSpPr>
        <p:spPr>
          <a:xfrm>
            <a:off x="5009388"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2"/>
          <p:cNvSpPr/>
          <p:nvPr/>
        </p:nvSpPr>
        <p:spPr>
          <a:xfrm>
            <a:off x="5006038" y="3955075"/>
            <a:ext cx="120125" cy="9200"/>
          </a:xfrm>
          <a:custGeom>
            <a:rect b="b" l="l" r="r" t="t"/>
            <a:pathLst>
              <a:path extrusionOk="0" h="368" w="4805">
                <a:moveTo>
                  <a:pt x="1" y="0"/>
                </a:moveTo>
                <a:lnTo>
                  <a:pt x="1" y="367"/>
                </a:lnTo>
                <a:lnTo>
                  <a:pt x="4804" y="367"/>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2"/>
          <p:cNvSpPr/>
          <p:nvPr/>
        </p:nvSpPr>
        <p:spPr>
          <a:xfrm>
            <a:off x="5685688" y="4229425"/>
            <a:ext cx="111775" cy="160150"/>
          </a:xfrm>
          <a:custGeom>
            <a:rect b="b" l="l" r="r" t="t"/>
            <a:pathLst>
              <a:path extrusionOk="0" h="6406" w="4471">
                <a:moveTo>
                  <a:pt x="1" y="1"/>
                </a:moveTo>
                <a:lnTo>
                  <a:pt x="1" y="6405"/>
                </a:lnTo>
                <a:lnTo>
                  <a:pt x="4471" y="6405"/>
                </a:lnTo>
                <a:lnTo>
                  <a:pt x="4471"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2"/>
          <p:cNvSpPr/>
          <p:nvPr/>
        </p:nvSpPr>
        <p:spPr>
          <a:xfrm>
            <a:off x="5675688" y="4220250"/>
            <a:ext cx="131800" cy="178500"/>
          </a:xfrm>
          <a:custGeom>
            <a:rect b="b" l="l" r="r" t="t"/>
            <a:pathLst>
              <a:path extrusionOk="0" h="7140" w="5272">
                <a:moveTo>
                  <a:pt x="334" y="1"/>
                </a:moveTo>
                <a:cubicBezTo>
                  <a:pt x="167" y="1"/>
                  <a:pt x="1" y="134"/>
                  <a:pt x="1" y="334"/>
                </a:cubicBezTo>
                <a:lnTo>
                  <a:pt x="1" y="6839"/>
                </a:lnTo>
                <a:cubicBezTo>
                  <a:pt x="1" y="7006"/>
                  <a:pt x="167" y="7139"/>
                  <a:pt x="334" y="7139"/>
                </a:cubicBezTo>
                <a:lnTo>
                  <a:pt x="4937" y="7139"/>
                </a:lnTo>
                <a:cubicBezTo>
                  <a:pt x="5138" y="7139"/>
                  <a:pt x="5271" y="7006"/>
                  <a:pt x="5271" y="6839"/>
                </a:cubicBezTo>
                <a:lnTo>
                  <a:pt x="5271" y="334"/>
                </a:lnTo>
                <a:cubicBezTo>
                  <a:pt x="5271" y="134"/>
                  <a:pt x="5138"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2"/>
          <p:cNvSpPr/>
          <p:nvPr/>
        </p:nvSpPr>
        <p:spPr>
          <a:xfrm>
            <a:off x="5685688" y="4229425"/>
            <a:ext cx="111775" cy="160150"/>
          </a:xfrm>
          <a:custGeom>
            <a:rect b="b" l="l" r="r" t="t"/>
            <a:pathLst>
              <a:path extrusionOk="0" h="6406" w="4471">
                <a:moveTo>
                  <a:pt x="1" y="1"/>
                </a:moveTo>
                <a:lnTo>
                  <a:pt x="1" y="6405"/>
                </a:lnTo>
                <a:lnTo>
                  <a:pt x="4471" y="6405"/>
                </a:lnTo>
                <a:lnTo>
                  <a:pt x="4471"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2"/>
          <p:cNvSpPr/>
          <p:nvPr/>
        </p:nvSpPr>
        <p:spPr>
          <a:xfrm>
            <a:off x="5738238"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2"/>
          <p:cNvSpPr/>
          <p:nvPr/>
        </p:nvSpPr>
        <p:spPr>
          <a:xfrm>
            <a:off x="5685688" y="4229425"/>
            <a:ext cx="111775" cy="8375"/>
          </a:xfrm>
          <a:custGeom>
            <a:rect b="b" l="l" r="r" t="t"/>
            <a:pathLst>
              <a:path extrusionOk="0" h="335" w="4471">
                <a:moveTo>
                  <a:pt x="1" y="1"/>
                </a:moveTo>
                <a:lnTo>
                  <a:pt x="1" y="334"/>
                </a:lnTo>
                <a:lnTo>
                  <a:pt x="4471" y="334"/>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2"/>
          <p:cNvSpPr/>
          <p:nvPr/>
        </p:nvSpPr>
        <p:spPr>
          <a:xfrm>
            <a:off x="5685688" y="4312825"/>
            <a:ext cx="111775" cy="9200"/>
          </a:xfrm>
          <a:custGeom>
            <a:rect b="b" l="l" r="r" t="t"/>
            <a:pathLst>
              <a:path extrusionOk="0" h="368" w="4471">
                <a:moveTo>
                  <a:pt x="1" y="1"/>
                </a:moveTo>
                <a:lnTo>
                  <a:pt x="1" y="367"/>
                </a:lnTo>
                <a:lnTo>
                  <a:pt x="4471" y="367"/>
                </a:lnTo>
                <a:lnTo>
                  <a:pt x="44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2"/>
          <p:cNvSpPr/>
          <p:nvPr/>
        </p:nvSpPr>
        <p:spPr>
          <a:xfrm>
            <a:off x="5682363" y="4304475"/>
            <a:ext cx="120950" cy="9200"/>
          </a:xfrm>
          <a:custGeom>
            <a:rect b="b" l="l" r="r" t="t"/>
            <a:pathLst>
              <a:path extrusionOk="0" h="368" w="4838">
                <a:moveTo>
                  <a:pt x="0" y="1"/>
                </a:moveTo>
                <a:lnTo>
                  <a:pt x="0" y="368"/>
                </a:lnTo>
                <a:lnTo>
                  <a:pt x="4837" y="368"/>
                </a:lnTo>
                <a:lnTo>
                  <a:pt x="483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2"/>
          <p:cNvSpPr/>
          <p:nvPr/>
        </p:nvSpPr>
        <p:spPr>
          <a:xfrm>
            <a:off x="5517238" y="4229425"/>
            <a:ext cx="110950" cy="159325"/>
          </a:xfrm>
          <a:custGeom>
            <a:rect b="b" l="l" r="r" t="t"/>
            <a:pathLst>
              <a:path extrusionOk="0" h="6373" w="4438">
                <a:moveTo>
                  <a:pt x="1" y="1"/>
                </a:moveTo>
                <a:lnTo>
                  <a:pt x="1"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2"/>
          <p:cNvSpPr/>
          <p:nvPr/>
        </p:nvSpPr>
        <p:spPr>
          <a:xfrm>
            <a:off x="5507238" y="4220250"/>
            <a:ext cx="130950" cy="178500"/>
          </a:xfrm>
          <a:custGeom>
            <a:rect b="b" l="l" r="r" t="t"/>
            <a:pathLst>
              <a:path extrusionOk="0" h="7140" w="5238">
                <a:moveTo>
                  <a:pt x="301" y="1"/>
                </a:moveTo>
                <a:cubicBezTo>
                  <a:pt x="134" y="1"/>
                  <a:pt x="0" y="134"/>
                  <a:pt x="0" y="334"/>
                </a:cubicBezTo>
                <a:lnTo>
                  <a:pt x="0" y="6839"/>
                </a:lnTo>
                <a:cubicBezTo>
                  <a:pt x="0" y="7006"/>
                  <a:pt x="134" y="7139"/>
                  <a:pt x="301" y="7139"/>
                </a:cubicBezTo>
                <a:lnTo>
                  <a:pt x="4904" y="7139"/>
                </a:lnTo>
                <a:cubicBezTo>
                  <a:pt x="5104" y="7139"/>
                  <a:pt x="5238" y="7006"/>
                  <a:pt x="5238" y="6839"/>
                </a:cubicBezTo>
                <a:lnTo>
                  <a:pt x="5238" y="334"/>
                </a:lnTo>
                <a:cubicBezTo>
                  <a:pt x="5238" y="134"/>
                  <a:pt x="5104" y="1"/>
                  <a:pt x="49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2"/>
          <p:cNvSpPr/>
          <p:nvPr/>
        </p:nvSpPr>
        <p:spPr>
          <a:xfrm>
            <a:off x="5517238" y="4229425"/>
            <a:ext cx="110950" cy="159325"/>
          </a:xfrm>
          <a:custGeom>
            <a:rect b="b" l="l" r="r" t="t"/>
            <a:pathLst>
              <a:path extrusionOk="0" h="6373" w="4438">
                <a:moveTo>
                  <a:pt x="1" y="1"/>
                </a:moveTo>
                <a:lnTo>
                  <a:pt x="1"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2"/>
          <p:cNvSpPr/>
          <p:nvPr/>
        </p:nvSpPr>
        <p:spPr>
          <a:xfrm>
            <a:off x="5568938"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2"/>
          <p:cNvSpPr/>
          <p:nvPr/>
        </p:nvSpPr>
        <p:spPr>
          <a:xfrm>
            <a:off x="5517238"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2"/>
          <p:cNvSpPr/>
          <p:nvPr/>
        </p:nvSpPr>
        <p:spPr>
          <a:xfrm>
            <a:off x="5517238"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2"/>
          <p:cNvSpPr/>
          <p:nvPr/>
        </p:nvSpPr>
        <p:spPr>
          <a:xfrm>
            <a:off x="5513063" y="4304475"/>
            <a:ext cx="120950" cy="9200"/>
          </a:xfrm>
          <a:custGeom>
            <a:rect b="b" l="l" r="r" t="t"/>
            <a:pathLst>
              <a:path extrusionOk="0" h="368" w="4838">
                <a:moveTo>
                  <a:pt x="1" y="1"/>
                </a:moveTo>
                <a:lnTo>
                  <a:pt x="1" y="368"/>
                </a:lnTo>
                <a:lnTo>
                  <a:pt x="4838" y="368"/>
                </a:lnTo>
                <a:lnTo>
                  <a:pt x="483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2"/>
          <p:cNvSpPr/>
          <p:nvPr/>
        </p:nvSpPr>
        <p:spPr>
          <a:xfrm>
            <a:off x="5347963" y="4229425"/>
            <a:ext cx="110925" cy="160150"/>
          </a:xfrm>
          <a:custGeom>
            <a:rect b="b" l="l" r="r" t="t"/>
            <a:pathLst>
              <a:path extrusionOk="0" h="6406" w="4437">
                <a:moveTo>
                  <a:pt x="0" y="1"/>
                </a:moveTo>
                <a:lnTo>
                  <a:pt x="0"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2"/>
          <p:cNvSpPr/>
          <p:nvPr/>
        </p:nvSpPr>
        <p:spPr>
          <a:xfrm>
            <a:off x="5337938" y="4220250"/>
            <a:ext cx="130975" cy="178500"/>
          </a:xfrm>
          <a:custGeom>
            <a:rect b="b" l="l" r="r" t="t"/>
            <a:pathLst>
              <a:path extrusionOk="0" h="7140" w="5239">
                <a:moveTo>
                  <a:pt x="301" y="1"/>
                </a:moveTo>
                <a:cubicBezTo>
                  <a:pt x="134" y="1"/>
                  <a:pt x="1" y="134"/>
                  <a:pt x="1" y="334"/>
                </a:cubicBezTo>
                <a:lnTo>
                  <a:pt x="1" y="6839"/>
                </a:lnTo>
                <a:cubicBezTo>
                  <a:pt x="1" y="7006"/>
                  <a:pt x="134" y="7139"/>
                  <a:pt x="301" y="7139"/>
                </a:cubicBezTo>
                <a:lnTo>
                  <a:pt x="4938" y="7139"/>
                </a:lnTo>
                <a:cubicBezTo>
                  <a:pt x="5105" y="7139"/>
                  <a:pt x="5238" y="7006"/>
                  <a:pt x="5238" y="6839"/>
                </a:cubicBezTo>
                <a:lnTo>
                  <a:pt x="5238" y="334"/>
                </a:lnTo>
                <a:cubicBezTo>
                  <a:pt x="5238"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2"/>
          <p:cNvSpPr/>
          <p:nvPr/>
        </p:nvSpPr>
        <p:spPr>
          <a:xfrm>
            <a:off x="5347963" y="4229425"/>
            <a:ext cx="110925" cy="160150"/>
          </a:xfrm>
          <a:custGeom>
            <a:rect b="b" l="l" r="r" t="t"/>
            <a:pathLst>
              <a:path extrusionOk="0" h="6406" w="4437">
                <a:moveTo>
                  <a:pt x="0" y="1"/>
                </a:moveTo>
                <a:lnTo>
                  <a:pt x="0"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2"/>
          <p:cNvSpPr/>
          <p:nvPr/>
        </p:nvSpPr>
        <p:spPr>
          <a:xfrm>
            <a:off x="5399663"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2"/>
          <p:cNvSpPr/>
          <p:nvPr/>
        </p:nvSpPr>
        <p:spPr>
          <a:xfrm>
            <a:off x="534796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2"/>
          <p:cNvSpPr/>
          <p:nvPr/>
        </p:nvSpPr>
        <p:spPr>
          <a:xfrm>
            <a:off x="534796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2"/>
          <p:cNvSpPr/>
          <p:nvPr/>
        </p:nvSpPr>
        <p:spPr>
          <a:xfrm>
            <a:off x="5343788" y="4304475"/>
            <a:ext cx="120950" cy="9200"/>
          </a:xfrm>
          <a:custGeom>
            <a:rect b="b" l="l" r="r" t="t"/>
            <a:pathLst>
              <a:path extrusionOk="0" h="368" w="4838">
                <a:moveTo>
                  <a:pt x="0" y="1"/>
                </a:moveTo>
                <a:lnTo>
                  <a:pt x="0" y="368"/>
                </a:lnTo>
                <a:lnTo>
                  <a:pt x="4837" y="368"/>
                </a:lnTo>
                <a:lnTo>
                  <a:pt x="483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2"/>
          <p:cNvSpPr/>
          <p:nvPr/>
        </p:nvSpPr>
        <p:spPr>
          <a:xfrm>
            <a:off x="5178663" y="4229425"/>
            <a:ext cx="110950" cy="159325"/>
          </a:xfrm>
          <a:custGeom>
            <a:rect b="b" l="l" r="r" t="t"/>
            <a:pathLst>
              <a:path extrusionOk="0" h="6373" w="4438">
                <a:moveTo>
                  <a:pt x="1" y="1"/>
                </a:moveTo>
                <a:lnTo>
                  <a:pt x="1"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2"/>
          <p:cNvSpPr/>
          <p:nvPr/>
        </p:nvSpPr>
        <p:spPr>
          <a:xfrm>
            <a:off x="5168663" y="4220250"/>
            <a:ext cx="130950" cy="178500"/>
          </a:xfrm>
          <a:custGeom>
            <a:rect b="b" l="l" r="r" t="t"/>
            <a:pathLst>
              <a:path extrusionOk="0" h="7140" w="5238">
                <a:moveTo>
                  <a:pt x="301" y="1"/>
                </a:moveTo>
                <a:cubicBezTo>
                  <a:pt x="134" y="1"/>
                  <a:pt x="0" y="134"/>
                  <a:pt x="0" y="334"/>
                </a:cubicBezTo>
                <a:lnTo>
                  <a:pt x="0" y="6839"/>
                </a:lnTo>
                <a:cubicBezTo>
                  <a:pt x="0" y="7006"/>
                  <a:pt x="134" y="7139"/>
                  <a:pt x="301" y="7139"/>
                </a:cubicBezTo>
                <a:lnTo>
                  <a:pt x="4937" y="7139"/>
                </a:lnTo>
                <a:cubicBezTo>
                  <a:pt x="5104" y="7139"/>
                  <a:pt x="5238" y="7006"/>
                  <a:pt x="5238" y="6839"/>
                </a:cubicBezTo>
                <a:lnTo>
                  <a:pt x="5238" y="334"/>
                </a:lnTo>
                <a:cubicBezTo>
                  <a:pt x="5238"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2"/>
          <p:cNvSpPr/>
          <p:nvPr/>
        </p:nvSpPr>
        <p:spPr>
          <a:xfrm>
            <a:off x="5178663" y="4229425"/>
            <a:ext cx="110950" cy="159325"/>
          </a:xfrm>
          <a:custGeom>
            <a:rect b="b" l="l" r="r" t="t"/>
            <a:pathLst>
              <a:path extrusionOk="0" h="6373" w="4438">
                <a:moveTo>
                  <a:pt x="1" y="1"/>
                </a:moveTo>
                <a:lnTo>
                  <a:pt x="1"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82"/>
          <p:cNvSpPr/>
          <p:nvPr/>
        </p:nvSpPr>
        <p:spPr>
          <a:xfrm>
            <a:off x="5230363"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82"/>
          <p:cNvSpPr/>
          <p:nvPr/>
        </p:nvSpPr>
        <p:spPr>
          <a:xfrm>
            <a:off x="5178663"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2"/>
          <p:cNvSpPr/>
          <p:nvPr/>
        </p:nvSpPr>
        <p:spPr>
          <a:xfrm>
            <a:off x="5178663"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2"/>
          <p:cNvSpPr/>
          <p:nvPr/>
        </p:nvSpPr>
        <p:spPr>
          <a:xfrm>
            <a:off x="5174488" y="4304475"/>
            <a:ext cx="120950" cy="9200"/>
          </a:xfrm>
          <a:custGeom>
            <a:rect b="b" l="l" r="r" t="t"/>
            <a:pathLst>
              <a:path extrusionOk="0" h="368" w="4838">
                <a:moveTo>
                  <a:pt x="1" y="1"/>
                </a:moveTo>
                <a:lnTo>
                  <a:pt x="1" y="368"/>
                </a:lnTo>
                <a:lnTo>
                  <a:pt x="4838" y="368"/>
                </a:lnTo>
                <a:lnTo>
                  <a:pt x="483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2"/>
          <p:cNvSpPr/>
          <p:nvPr/>
        </p:nvSpPr>
        <p:spPr>
          <a:xfrm>
            <a:off x="5009388" y="4229425"/>
            <a:ext cx="110925" cy="160150"/>
          </a:xfrm>
          <a:custGeom>
            <a:rect b="b" l="l" r="r" t="t"/>
            <a:pathLst>
              <a:path extrusionOk="0" h="6406" w="4437">
                <a:moveTo>
                  <a:pt x="0" y="1"/>
                </a:moveTo>
                <a:lnTo>
                  <a:pt x="0"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2"/>
          <p:cNvSpPr/>
          <p:nvPr/>
        </p:nvSpPr>
        <p:spPr>
          <a:xfrm>
            <a:off x="4999363" y="4220250"/>
            <a:ext cx="131800" cy="178500"/>
          </a:xfrm>
          <a:custGeom>
            <a:rect b="b" l="l" r="r" t="t"/>
            <a:pathLst>
              <a:path extrusionOk="0" h="7140" w="5272">
                <a:moveTo>
                  <a:pt x="335" y="1"/>
                </a:moveTo>
                <a:cubicBezTo>
                  <a:pt x="134" y="1"/>
                  <a:pt x="1" y="134"/>
                  <a:pt x="1" y="334"/>
                </a:cubicBezTo>
                <a:lnTo>
                  <a:pt x="1" y="6839"/>
                </a:lnTo>
                <a:cubicBezTo>
                  <a:pt x="1" y="7006"/>
                  <a:pt x="134" y="7139"/>
                  <a:pt x="335" y="7139"/>
                </a:cubicBezTo>
                <a:lnTo>
                  <a:pt x="4938" y="7139"/>
                </a:lnTo>
                <a:cubicBezTo>
                  <a:pt x="5105" y="7139"/>
                  <a:pt x="5271" y="7006"/>
                  <a:pt x="5271" y="6839"/>
                </a:cubicBezTo>
                <a:lnTo>
                  <a:pt x="5271" y="334"/>
                </a:lnTo>
                <a:cubicBezTo>
                  <a:pt x="5271" y="134"/>
                  <a:pt x="5105"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2"/>
          <p:cNvSpPr/>
          <p:nvPr/>
        </p:nvSpPr>
        <p:spPr>
          <a:xfrm>
            <a:off x="5009388" y="4229425"/>
            <a:ext cx="110925" cy="160150"/>
          </a:xfrm>
          <a:custGeom>
            <a:rect b="b" l="l" r="r" t="t"/>
            <a:pathLst>
              <a:path extrusionOk="0" h="6406" w="4437">
                <a:moveTo>
                  <a:pt x="0" y="1"/>
                </a:moveTo>
                <a:lnTo>
                  <a:pt x="0"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2"/>
          <p:cNvSpPr/>
          <p:nvPr/>
        </p:nvSpPr>
        <p:spPr>
          <a:xfrm>
            <a:off x="5061913" y="4226925"/>
            <a:ext cx="8375" cy="165150"/>
          </a:xfrm>
          <a:custGeom>
            <a:rect b="b" l="l" r="r" t="t"/>
            <a:pathLst>
              <a:path extrusionOk="0" h="6606" w="335">
                <a:moveTo>
                  <a:pt x="1" y="1"/>
                </a:moveTo>
                <a:lnTo>
                  <a:pt x="1" y="6606"/>
                </a:lnTo>
                <a:lnTo>
                  <a:pt x="334" y="6606"/>
                </a:lnTo>
                <a:lnTo>
                  <a:pt x="33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2"/>
          <p:cNvSpPr/>
          <p:nvPr/>
        </p:nvSpPr>
        <p:spPr>
          <a:xfrm>
            <a:off x="5009388"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2"/>
          <p:cNvSpPr/>
          <p:nvPr/>
        </p:nvSpPr>
        <p:spPr>
          <a:xfrm>
            <a:off x="5009388"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2"/>
          <p:cNvSpPr/>
          <p:nvPr/>
        </p:nvSpPr>
        <p:spPr>
          <a:xfrm>
            <a:off x="5006038" y="4304475"/>
            <a:ext cx="120125" cy="9200"/>
          </a:xfrm>
          <a:custGeom>
            <a:rect b="b" l="l" r="r" t="t"/>
            <a:pathLst>
              <a:path extrusionOk="0" h="368" w="4805">
                <a:moveTo>
                  <a:pt x="1" y="1"/>
                </a:moveTo>
                <a:lnTo>
                  <a:pt x="1" y="368"/>
                </a:lnTo>
                <a:lnTo>
                  <a:pt x="4804" y="368"/>
                </a:lnTo>
                <a:lnTo>
                  <a:pt x="48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2"/>
          <p:cNvSpPr/>
          <p:nvPr/>
        </p:nvSpPr>
        <p:spPr>
          <a:xfrm>
            <a:off x="4923488" y="4145200"/>
            <a:ext cx="954875" cy="40900"/>
          </a:xfrm>
          <a:custGeom>
            <a:rect b="b" l="l" r="r" t="t"/>
            <a:pathLst>
              <a:path extrusionOk="0" h="1636" w="38195">
                <a:moveTo>
                  <a:pt x="0" y="1"/>
                </a:moveTo>
                <a:lnTo>
                  <a:pt x="0" y="1635"/>
                </a:lnTo>
                <a:lnTo>
                  <a:pt x="38194" y="1635"/>
                </a:lnTo>
                <a:lnTo>
                  <a:pt x="38194"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2"/>
          <p:cNvSpPr/>
          <p:nvPr/>
        </p:nvSpPr>
        <p:spPr>
          <a:xfrm>
            <a:off x="4923488" y="3747425"/>
            <a:ext cx="954875" cy="74250"/>
          </a:xfrm>
          <a:custGeom>
            <a:rect b="b" l="l" r="r" t="t"/>
            <a:pathLst>
              <a:path extrusionOk="0" h="2970" w="38195">
                <a:moveTo>
                  <a:pt x="0" y="0"/>
                </a:moveTo>
                <a:lnTo>
                  <a:pt x="0" y="2969"/>
                </a:lnTo>
                <a:lnTo>
                  <a:pt x="38194" y="2969"/>
                </a:lnTo>
                <a:lnTo>
                  <a:pt x="3819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82"/>
          <p:cNvSpPr/>
          <p:nvPr/>
        </p:nvSpPr>
        <p:spPr>
          <a:xfrm>
            <a:off x="4918488" y="4117675"/>
            <a:ext cx="990725" cy="46725"/>
          </a:xfrm>
          <a:custGeom>
            <a:rect b="b" l="l" r="r" t="t"/>
            <a:pathLst>
              <a:path extrusionOk="0" h="1869" w="39629">
                <a:moveTo>
                  <a:pt x="0" y="1"/>
                </a:moveTo>
                <a:lnTo>
                  <a:pt x="0" y="1869"/>
                </a:lnTo>
                <a:lnTo>
                  <a:pt x="38695" y="1869"/>
                </a:lnTo>
                <a:cubicBezTo>
                  <a:pt x="39195" y="1869"/>
                  <a:pt x="39629" y="1469"/>
                  <a:pt x="39629" y="935"/>
                </a:cubicBezTo>
                <a:cubicBezTo>
                  <a:pt x="39629" y="401"/>
                  <a:pt x="39195" y="1"/>
                  <a:pt x="38695" y="1"/>
                </a:cubicBez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2"/>
          <p:cNvSpPr/>
          <p:nvPr/>
        </p:nvSpPr>
        <p:spPr>
          <a:xfrm>
            <a:off x="4915988" y="4455425"/>
            <a:ext cx="980725" cy="201000"/>
          </a:xfrm>
          <a:custGeom>
            <a:rect b="b" l="l" r="r" t="t"/>
            <a:pathLst>
              <a:path extrusionOk="0" h="8040" w="39229">
                <a:moveTo>
                  <a:pt x="367" y="1"/>
                </a:moveTo>
                <a:cubicBezTo>
                  <a:pt x="167" y="1"/>
                  <a:pt x="0" y="167"/>
                  <a:pt x="0" y="368"/>
                </a:cubicBezTo>
                <a:lnTo>
                  <a:pt x="0" y="7673"/>
                </a:lnTo>
                <a:cubicBezTo>
                  <a:pt x="0" y="7873"/>
                  <a:pt x="167" y="8040"/>
                  <a:pt x="367" y="8040"/>
                </a:cubicBezTo>
                <a:lnTo>
                  <a:pt x="38861" y="8040"/>
                </a:lnTo>
                <a:cubicBezTo>
                  <a:pt x="39061" y="8040"/>
                  <a:pt x="39228" y="7873"/>
                  <a:pt x="39228" y="7673"/>
                </a:cubicBezTo>
                <a:lnTo>
                  <a:pt x="39228" y="368"/>
                </a:lnTo>
                <a:cubicBezTo>
                  <a:pt x="39228" y="167"/>
                  <a:pt x="39061" y="1"/>
                  <a:pt x="38861" y="1"/>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2"/>
          <p:cNvSpPr/>
          <p:nvPr/>
        </p:nvSpPr>
        <p:spPr>
          <a:xfrm>
            <a:off x="3266463" y="3747425"/>
            <a:ext cx="954875" cy="895675"/>
          </a:xfrm>
          <a:custGeom>
            <a:rect b="b" l="l" r="r" t="t"/>
            <a:pathLst>
              <a:path extrusionOk="0" h="35827" w="38195">
                <a:moveTo>
                  <a:pt x="1" y="0"/>
                </a:moveTo>
                <a:lnTo>
                  <a:pt x="1" y="35826"/>
                </a:lnTo>
                <a:lnTo>
                  <a:pt x="38195" y="35826"/>
                </a:lnTo>
                <a:lnTo>
                  <a:pt x="38195" y="0"/>
                </a:lnTo>
                <a:close/>
              </a:path>
            </a:pathLst>
          </a:custGeom>
          <a:solidFill>
            <a:srgbClr val="F3B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2"/>
          <p:cNvSpPr/>
          <p:nvPr/>
        </p:nvSpPr>
        <p:spPr>
          <a:xfrm>
            <a:off x="334736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82"/>
          <p:cNvSpPr/>
          <p:nvPr/>
        </p:nvSpPr>
        <p:spPr>
          <a:xfrm>
            <a:off x="3337363" y="3870000"/>
            <a:ext cx="131775" cy="178500"/>
          </a:xfrm>
          <a:custGeom>
            <a:rect b="b" l="l" r="r" t="t"/>
            <a:pathLst>
              <a:path extrusionOk="0" h="7140" w="5271">
                <a:moveTo>
                  <a:pt x="334" y="1"/>
                </a:moveTo>
                <a:cubicBezTo>
                  <a:pt x="167" y="1"/>
                  <a:pt x="0" y="134"/>
                  <a:pt x="0" y="334"/>
                </a:cubicBezTo>
                <a:lnTo>
                  <a:pt x="0" y="6839"/>
                </a:lnTo>
                <a:cubicBezTo>
                  <a:pt x="0" y="7006"/>
                  <a:pt x="134" y="7139"/>
                  <a:pt x="334" y="7139"/>
                </a:cubicBezTo>
                <a:lnTo>
                  <a:pt x="4937" y="7139"/>
                </a:lnTo>
                <a:cubicBezTo>
                  <a:pt x="5137" y="7139"/>
                  <a:pt x="5271" y="7006"/>
                  <a:pt x="5271" y="6839"/>
                </a:cubicBezTo>
                <a:lnTo>
                  <a:pt x="5271" y="334"/>
                </a:lnTo>
                <a:cubicBezTo>
                  <a:pt x="5271"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82"/>
          <p:cNvSpPr/>
          <p:nvPr/>
        </p:nvSpPr>
        <p:spPr>
          <a:xfrm>
            <a:off x="334736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2"/>
          <p:cNvSpPr/>
          <p:nvPr/>
        </p:nvSpPr>
        <p:spPr>
          <a:xfrm>
            <a:off x="3397388" y="3876675"/>
            <a:ext cx="9200" cy="165150"/>
          </a:xfrm>
          <a:custGeom>
            <a:rect b="b" l="l" r="r" t="t"/>
            <a:pathLst>
              <a:path extrusionOk="0" h="6606" w="368">
                <a:moveTo>
                  <a:pt x="1" y="1"/>
                </a:moveTo>
                <a:lnTo>
                  <a:pt x="1" y="6605"/>
                </a:lnTo>
                <a:lnTo>
                  <a:pt x="368" y="6605"/>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2"/>
          <p:cNvSpPr/>
          <p:nvPr/>
        </p:nvSpPr>
        <p:spPr>
          <a:xfrm>
            <a:off x="334736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82"/>
          <p:cNvSpPr/>
          <p:nvPr/>
        </p:nvSpPr>
        <p:spPr>
          <a:xfrm>
            <a:off x="334736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82"/>
          <p:cNvSpPr/>
          <p:nvPr/>
        </p:nvSpPr>
        <p:spPr>
          <a:xfrm>
            <a:off x="3341513" y="395507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2"/>
          <p:cNvSpPr/>
          <p:nvPr/>
        </p:nvSpPr>
        <p:spPr>
          <a:xfrm>
            <a:off x="3516638"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82"/>
          <p:cNvSpPr/>
          <p:nvPr/>
        </p:nvSpPr>
        <p:spPr>
          <a:xfrm>
            <a:off x="3506638" y="3870000"/>
            <a:ext cx="131800" cy="178500"/>
          </a:xfrm>
          <a:custGeom>
            <a:rect b="b" l="l" r="r" t="t"/>
            <a:pathLst>
              <a:path extrusionOk="0" h="7140" w="5272">
                <a:moveTo>
                  <a:pt x="334" y="1"/>
                </a:moveTo>
                <a:cubicBezTo>
                  <a:pt x="134" y="1"/>
                  <a:pt x="1" y="134"/>
                  <a:pt x="1" y="334"/>
                </a:cubicBezTo>
                <a:lnTo>
                  <a:pt x="1" y="6839"/>
                </a:lnTo>
                <a:cubicBezTo>
                  <a:pt x="1" y="7006"/>
                  <a:pt x="134" y="7139"/>
                  <a:pt x="334" y="7139"/>
                </a:cubicBezTo>
                <a:lnTo>
                  <a:pt x="4938" y="7139"/>
                </a:lnTo>
                <a:cubicBezTo>
                  <a:pt x="5104" y="7139"/>
                  <a:pt x="5271" y="7006"/>
                  <a:pt x="5271" y="6839"/>
                </a:cubicBezTo>
                <a:lnTo>
                  <a:pt x="5271" y="334"/>
                </a:lnTo>
                <a:cubicBezTo>
                  <a:pt x="5271" y="168"/>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82"/>
          <p:cNvSpPr/>
          <p:nvPr/>
        </p:nvSpPr>
        <p:spPr>
          <a:xfrm>
            <a:off x="3516638"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82"/>
          <p:cNvSpPr/>
          <p:nvPr/>
        </p:nvSpPr>
        <p:spPr>
          <a:xfrm>
            <a:off x="3566688"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2"/>
          <p:cNvSpPr/>
          <p:nvPr/>
        </p:nvSpPr>
        <p:spPr>
          <a:xfrm>
            <a:off x="3516638"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2"/>
          <p:cNvSpPr/>
          <p:nvPr/>
        </p:nvSpPr>
        <p:spPr>
          <a:xfrm>
            <a:off x="3516638"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2"/>
          <p:cNvSpPr/>
          <p:nvPr/>
        </p:nvSpPr>
        <p:spPr>
          <a:xfrm>
            <a:off x="3510813" y="395507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82"/>
          <p:cNvSpPr/>
          <p:nvPr/>
        </p:nvSpPr>
        <p:spPr>
          <a:xfrm>
            <a:off x="3685938"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82"/>
          <p:cNvSpPr/>
          <p:nvPr/>
        </p:nvSpPr>
        <p:spPr>
          <a:xfrm>
            <a:off x="3675938" y="387000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2"/>
          <p:cNvSpPr/>
          <p:nvPr/>
        </p:nvSpPr>
        <p:spPr>
          <a:xfrm>
            <a:off x="3685938"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82"/>
          <p:cNvSpPr/>
          <p:nvPr/>
        </p:nvSpPr>
        <p:spPr>
          <a:xfrm>
            <a:off x="3735963" y="3877525"/>
            <a:ext cx="9200" cy="164300"/>
          </a:xfrm>
          <a:custGeom>
            <a:rect b="b" l="l" r="r" t="t"/>
            <a:pathLst>
              <a:path extrusionOk="0" h="6572" w="368">
                <a:moveTo>
                  <a:pt x="1" y="0"/>
                </a:moveTo>
                <a:lnTo>
                  <a:pt x="1" y="6571"/>
                </a:lnTo>
                <a:lnTo>
                  <a:pt x="368" y="6571"/>
                </a:lnTo>
                <a:lnTo>
                  <a:pt x="36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82"/>
          <p:cNvSpPr/>
          <p:nvPr/>
        </p:nvSpPr>
        <p:spPr>
          <a:xfrm>
            <a:off x="3685938"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2"/>
          <p:cNvSpPr/>
          <p:nvPr/>
        </p:nvSpPr>
        <p:spPr>
          <a:xfrm>
            <a:off x="3685938"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82"/>
          <p:cNvSpPr/>
          <p:nvPr/>
        </p:nvSpPr>
        <p:spPr>
          <a:xfrm>
            <a:off x="3680088" y="395507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82"/>
          <p:cNvSpPr/>
          <p:nvPr/>
        </p:nvSpPr>
        <p:spPr>
          <a:xfrm>
            <a:off x="3855213" y="3880025"/>
            <a:ext cx="110950" cy="159300"/>
          </a:xfrm>
          <a:custGeom>
            <a:rect b="b" l="l" r="r" t="t"/>
            <a:pathLst>
              <a:path extrusionOk="0" h="6372" w="4438">
                <a:moveTo>
                  <a:pt x="1" y="0"/>
                </a:moveTo>
                <a:lnTo>
                  <a:pt x="1"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82"/>
          <p:cNvSpPr/>
          <p:nvPr/>
        </p:nvSpPr>
        <p:spPr>
          <a:xfrm>
            <a:off x="3845213" y="3870000"/>
            <a:ext cx="130950" cy="178500"/>
          </a:xfrm>
          <a:custGeom>
            <a:rect b="b" l="l" r="r" t="t"/>
            <a:pathLst>
              <a:path extrusionOk="0" h="7140" w="5238">
                <a:moveTo>
                  <a:pt x="301" y="1"/>
                </a:moveTo>
                <a:cubicBezTo>
                  <a:pt x="134" y="1"/>
                  <a:pt x="1" y="134"/>
                  <a:pt x="1" y="334"/>
                </a:cubicBezTo>
                <a:lnTo>
                  <a:pt x="1" y="6839"/>
                </a:lnTo>
                <a:cubicBezTo>
                  <a:pt x="1" y="7006"/>
                  <a:pt x="134" y="7139"/>
                  <a:pt x="301" y="7139"/>
                </a:cubicBezTo>
                <a:lnTo>
                  <a:pt x="4938" y="7139"/>
                </a:lnTo>
                <a:cubicBezTo>
                  <a:pt x="5104" y="7139"/>
                  <a:pt x="5238" y="7006"/>
                  <a:pt x="5238" y="6839"/>
                </a:cubicBezTo>
                <a:lnTo>
                  <a:pt x="5238" y="334"/>
                </a:lnTo>
                <a:cubicBezTo>
                  <a:pt x="5238" y="168"/>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2"/>
          <p:cNvSpPr/>
          <p:nvPr/>
        </p:nvSpPr>
        <p:spPr>
          <a:xfrm>
            <a:off x="3855213" y="3880025"/>
            <a:ext cx="110950" cy="159300"/>
          </a:xfrm>
          <a:custGeom>
            <a:rect b="b" l="l" r="r" t="t"/>
            <a:pathLst>
              <a:path extrusionOk="0" h="6372" w="4438">
                <a:moveTo>
                  <a:pt x="1" y="0"/>
                </a:moveTo>
                <a:lnTo>
                  <a:pt x="1"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2"/>
          <p:cNvSpPr/>
          <p:nvPr/>
        </p:nvSpPr>
        <p:spPr>
          <a:xfrm>
            <a:off x="3905263" y="3877525"/>
            <a:ext cx="9200" cy="164300"/>
          </a:xfrm>
          <a:custGeom>
            <a:rect b="b" l="l" r="r" t="t"/>
            <a:pathLst>
              <a:path extrusionOk="0" h="6572" w="368">
                <a:moveTo>
                  <a:pt x="0" y="0"/>
                </a:moveTo>
                <a:lnTo>
                  <a:pt x="0" y="6571"/>
                </a:lnTo>
                <a:lnTo>
                  <a:pt x="367" y="6571"/>
                </a:lnTo>
                <a:lnTo>
                  <a:pt x="36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2"/>
          <p:cNvSpPr/>
          <p:nvPr/>
        </p:nvSpPr>
        <p:spPr>
          <a:xfrm>
            <a:off x="3855213" y="3880025"/>
            <a:ext cx="110950" cy="7525"/>
          </a:xfrm>
          <a:custGeom>
            <a:rect b="b" l="l" r="r" t="t"/>
            <a:pathLst>
              <a:path extrusionOk="0" h="301" w="4438">
                <a:moveTo>
                  <a:pt x="1" y="0"/>
                </a:moveTo>
                <a:lnTo>
                  <a:pt x="1"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2"/>
          <p:cNvSpPr/>
          <p:nvPr/>
        </p:nvSpPr>
        <p:spPr>
          <a:xfrm>
            <a:off x="3855213" y="396257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2"/>
          <p:cNvSpPr/>
          <p:nvPr/>
        </p:nvSpPr>
        <p:spPr>
          <a:xfrm>
            <a:off x="3849388" y="395507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2"/>
          <p:cNvSpPr/>
          <p:nvPr/>
        </p:nvSpPr>
        <p:spPr>
          <a:xfrm>
            <a:off x="4024513" y="3880025"/>
            <a:ext cx="110925" cy="159300"/>
          </a:xfrm>
          <a:custGeom>
            <a:rect b="b" l="l" r="r" t="t"/>
            <a:pathLst>
              <a:path extrusionOk="0" h="6372" w="4437">
                <a:moveTo>
                  <a:pt x="0" y="0"/>
                </a:moveTo>
                <a:lnTo>
                  <a:pt x="0" y="6371"/>
                </a:lnTo>
                <a:lnTo>
                  <a:pt x="4437" y="6371"/>
                </a:lnTo>
                <a:lnTo>
                  <a:pt x="4437" y="0"/>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2"/>
          <p:cNvSpPr/>
          <p:nvPr/>
        </p:nvSpPr>
        <p:spPr>
          <a:xfrm>
            <a:off x="4014513" y="387000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68"/>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82"/>
          <p:cNvSpPr/>
          <p:nvPr/>
        </p:nvSpPr>
        <p:spPr>
          <a:xfrm>
            <a:off x="4024513" y="3880025"/>
            <a:ext cx="110925" cy="159300"/>
          </a:xfrm>
          <a:custGeom>
            <a:rect b="b" l="l" r="r" t="t"/>
            <a:pathLst>
              <a:path extrusionOk="0" h="6372" w="4437">
                <a:moveTo>
                  <a:pt x="0" y="0"/>
                </a:moveTo>
                <a:lnTo>
                  <a:pt x="0" y="6371"/>
                </a:lnTo>
                <a:lnTo>
                  <a:pt x="4437" y="6371"/>
                </a:lnTo>
                <a:lnTo>
                  <a:pt x="4437" y="0"/>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2"/>
          <p:cNvSpPr/>
          <p:nvPr/>
        </p:nvSpPr>
        <p:spPr>
          <a:xfrm>
            <a:off x="4074538" y="3877525"/>
            <a:ext cx="8375" cy="164300"/>
          </a:xfrm>
          <a:custGeom>
            <a:rect b="b" l="l" r="r" t="t"/>
            <a:pathLst>
              <a:path extrusionOk="0" h="6572" w="335">
                <a:moveTo>
                  <a:pt x="1" y="0"/>
                </a:moveTo>
                <a:lnTo>
                  <a:pt x="1" y="6571"/>
                </a:lnTo>
                <a:lnTo>
                  <a:pt x="334" y="6571"/>
                </a:lnTo>
                <a:lnTo>
                  <a:pt x="33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2"/>
          <p:cNvSpPr/>
          <p:nvPr/>
        </p:nvSpPr>
        <p:spPr>
          <a:xfrm>
            <a:off x="4024513" y="3880025"/>
            <a:ext cx="110925" cy="7525"/>
          </a:xfrm>
          <a:custGeom>
            <a:rect b="b" l="l" r="r" t="t"/>
            <a:pathLst>
              <a:path extrusionOk="0" h="301" w="4437">
                <a:moveTo>
                  <a:pt x="0" y="0"/>
                </a:moveTo>
                <a:lnTo>
                  <a:pt x="0" y="300"/>
                </a:lnTo>
                <a:lnTo>
                  <a:pt x="4437" y="300"/>
                </a:lnTo>
                <a:lnTo>
                  <a:pt x="4437"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2"/>
          <p:cNvSpPr/>
          <p:nvPr/>
        </p:nvSpPr>
        <p:spPr>
          <a:xfrm>
            <a:off x="4024513" y="396257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2"/>
          <p:cNvSpPr/>
          <p:nvPr/>
        </p:nvSpPr>
        <p:spPr>
          <a:xfrm>
            <a:off x="4018663" y="3955075"/>
            <a:ext cx="120125" cy="8350"/>
          </a:xfrm>
          <a:custGeom>
            <a:rect b="b" l="l" r="r" t="t"/>
            <a:pathLst>
              <a:path extrusionOk="0" h="334" w="4805">
                <a:moveTo>
                  <a:pt x="1" y="0"/>
                </a:moveTo>
                <a:lnTo>
                  <a:pt x="1" y="334"/>
                </a:lnTo>
                <a:lnTo>
                  <a:pt x="4804" y="334"/>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2"/>
          <p:cNvSpPr/>
          <p:nvPr/>
        </p:nvSpPr>
        <p:spPr>
          <a:xfrm>
            <a:off x="3347363" y="4229425"/>
            <a:ext cx="111775" cy="159325"/>
          </a:xfrm>
          <a:custGeom>
            <a:rect b="b" l="l" r="r" t="t"/>
            <a:pathLst>
              <a:path extrusionOk="0" h="6373" w="4471">
                <a:moveTo>
                  <a:pt x="0" y="1"/>
                </a:moveTo>
                <a:lnTo>
                  <a:pt x="0" y="6372"/>
                </a:lnTo>
                <a:lnTo>
                  <a:pt x="4470" y="6372"/>
                </a:lnTo>
                <a:lnTo>
                  <a:pt x="4470"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2"/>
          <p:cNvSpPr/>
          <p:nvPr/>
        </p:nvSpPr>
        <p:spPr>
          <a:xfrm>
            <a:off x="3337363" y="4220250"/>
            <a:ext cx="131775" cy="178500"/>
          </a:xfrm>
          <a:custGeom>
            <a:rect b="b" l="l" r="r" t="t"/>
            <a:pathLst>
              <a:path extrusionOk="0" h="7140" w="5271">
                <a:moveTo>
                  <a:pt x="334" y="1"/>
                </a:moveTo>
                <a:cubicBezTo>
                  <a:pt x="167" y="1"/>
                  <a:pt x="0" y="134"/>
                  <a:pt x="0" y="334"/>
                </a:cubicBezTo>
                <a:lnTo>
                  <a:pt x="0" y="6839"/>
                </a:lnTo>
                <a:cubicBezTo>
                  <a:pt x="0" y="7006"/>
                  <a:pt x="134" y="7139"/>
                  <a:pt x="334" y="7139"/>
                </a:cubicBezTo>
                <a:lnTo>
                  <a:pt x="4937" y="7139"/>
                </a:lnTo>
                <a:cubicBezTo>
                  <a:pt x="5137" y="7139"/>
                  <a:pt x="5271" y="7006"/>
                  <a:pt x="5271" y="6839"/>
                </a:cubicBezTo>
                <a:lnTo>
                  <a:pt x="5271" y="334"/>
                </a:lnTo>
                <a:cubicBezTo>
                  <a:pt x="5271"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2"/>
          <p:cNvSpPr/>
          <p:nvPr/>
        </p:nvSpPr>
        <p:spPr>
          <a:xfrm>
            <a:off x="3347363" y="4229425"/>
            <a:ext cx="111775" cy="159325"/>
          </a:xfrm>
          <a:custGeom>
            <a:rect b="b" l="l" r="r" t="t"/>
            <a:pathLst>
              <a:path extrusionOk="0" h="6373" w="4471">
                <a:moveTo>
                  <a:pt x="0" y="1"/>
                </a:moveTo>
                <a:lnTo>
                  <a:pt x="0" y="6372"/>
                </a:lnTo>
                <a:lnTo>
                  <a:pt x="4470" y="6372"/>
                </a:lnTo>
                <a:lnTo>
                  <a:pt x="4470"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2"/>
          <p:cNvSpPr/>
          <p:nvPr/>
        </p:nvSpPr>
        <p:spPr>
          <a:xfrm>
            <a:off x="3348188" y="4311150"/>
            <a:ext cx="45075" cy="77600"/>
          </a:xfrm>
          <a:custGeom>
            <a:rect b="b" l="l" r="r" t="t"/>
            <a:pathLst>
              <a:path extrusionOk="0" h="3104" w="1803">
                <a:moveTo>
                  <a:pt x="434" y="1"/>
                </a:moveTo>
                <a:lnTo>
                  <a:pt x="1" y="968"/>
                </a:lnTo>
                <a:lnTo>
                  <a:pt x="1" y="3103"/>
                </a:lnTo>
                <a:lnTo>
                  <a:pt x="368" y="3103"/>
                </a:lnTo>
                <a:lnTo>
                  <a:pt x="18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82"/>
          <p:cNvSpPr/>
          <p:nvPr/>
        </p:nvSpPr>
        <p:spPr>
          <a:xfrm>
            <a:off x="3368213" y="4317000"/>
            <a:ext cx="33375" cy="72575"/>
          </a:xfrm>
          <a:custGeom>
            <a:rect b="b" l="l" r="r" t="t"/>
            <a:pathLst>
              <a:path extrusionOk="0" h="2903" w="1335">
                <a:moveTo>
                  <a:pt x="1335" y="0"/>
                </a:moveTo>
                <a:lnTo>
                  <a:pt x="0" y="2902"/>
                </a:lnTo>
                <a:lnTo>
                  <a:pt x="467" y="2902"/>
                </a:lnTo>
                <a:lnTo>
                  <a:pt x="1301" y="1101"/>
                </a:lnTo>
                <a:lnTo>
                  <a:pt x="1301" y="1001"/>
                </a:lnTo>
                <a:cubicBezTo>
                  <a:pt x="1301" y="634"/>
                  <a:pt x="1301" y="334"/>
                  <a:pt x="1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82"/>
          <p:cNvSpPr/>
          <p:nvPr/>
        </p:nvSpPr>
        <p:spPr>
          <a:xfrm>
            <a:off x="3403238" y="4311150"/>
            <a:ext cx="54225" cy="77600"/>
          </a:xfrm>
          <a:custGeom>
            <a:rect b="b" l="l" r="r" t="t"/>
            <a:pathLst>
              <a:path extrusionOk="0" h="3104" w="2169">
                <a:moveTo>
                  <a:pt x="801" y="1"/>
                </a:moveTo>
                <a:lnTo>
                  <a:pt x="0" y="1735"/>
                </a:lnTo>
                <a:cubicBezTo>
                  <a:pt x="34" y="2069"/>
                  <a:pt x="34" y="2436"/>
                  <a:pt x="34" y="2770"/>
                </a:cubicBezTo>
                <a:cubicBezTo>
                  <a:pt x="34" y="2870"/>
                  <a:pt x="34" y="3003"/>
                  <a:pt x="34" y="3103"/>
                </a:cubicBezTo>
                <a:lnTo>
                  <a:pt x="734" y="3103"/>
                </a:lnTo>
                <a:lnTo>
                  <a:pt x="2169" y="34"/>
                </a:lnTo>
                <a:lnTo>
                  <a:pt x="1702" y="34"/>
                </a:lnTo>
                <a:cubicBezTo>
                  <a:pt x="1401"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82"/>
          <p:cNvSpPr/>
          <p:nvPr/>
        </p:nvSpPr>
        <p:spPr>
          <a:xfrm>
            <a:off x="3432413" y="4331175"/>
            <a:ext cx="26725" cy="58400"/>
          </a:xfrm>
          <a:custGeom>
            <a:rect b="b" l="l" r="r" t="t"/>
            <a:pathLst>
              <a:path extrusionOk="0" h="2336" w="1069">
                <a:moveTo>
                  <a:pt x="1068" y="0"/>
                </a:moveTo>
                <a:lnTo>
                  <a:pt x="1" y="2335"/>
                </a:lnTo>
                <a:lnTo>
                  <a:pt x="468"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2"/>
          <p:cNvSpPr/>
          <p:nvPr/>
        </p:nvSpPr>
        <p:spPr>
          <a:xfrm>
            <a:off x="3398238" y="4226925"/>
            <a:ext cx="8350" cy="165150"/>
          </a:xfrm>
          <a:custGeom>
            <a:rect b="b" l="l" r="r" t="t"/>
            <a:pathLst>
              <a:path extrusionOk="0" h="6606" w="334">
                <a:moveTo>
                  <a:pt x="0" y="1"/>
                </a:moveTo>
                <a:lnTo>
                  <a:pt x="0" y="6606"/>
                </a:lnTo>
                <a:lnTo>
                  <a:pt x="334" y="6606"/>
                </a:lnTo>
                <a:lnTo>
                  <a:pt x="33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2"/>
          <p:cNvSpPr/>
          <p:nvPr/>
        </p:nvSpPr>
        <p:spPr>
          <a:xfrm>
            <a:off x="334736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2"/>
          <p:cNvSpPr/>
          <p:nvPr/>
        </p:nvSpPr>
        <p:spPr>
          <a:xfrm>
            <a:off x="334736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2"/>
          <p:cNvSpPr/>
          <p:nvPr/>
        </p:nvSpPr>
        <p:spPr>
          <a:xfrm>
            <a:off x="3341513" y="430532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2"/>
          <p:cNvSpPr/>
          <p:nvPr/>
        </p:nvSpPr>
        <p:spPr>
          <a:xfrm>
            <a:off x="3516638" y="4229425"/>
            <a:ext cx="110950" cy="160150"/>
          </a:xfrm>
          <a:custGeom>
            <a:rect b="b" l="l" r="r" t="t"/>
            <a:pathLst>
              <a:path extrusionOk="0" h="6406" w="4438">
                <a:moveTo>
                  <a:pt x="1" y="1"/>
                </a:moveTo>
                <a:lnTo>
                  <a:pt x="1"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2"/>
          <p:cNvSpPr/>
          <p:nvPr/>
        </p:nvSpPr>
        <p:spPr>
          <a:xfrm>
            <a:off x="3506638" y="4220250"/>
            <a:ext cx="131800" cy="178500"/>
          </a:xfrm>
          <a:custGeom>
            <a:rect b="b" l="l" r="r" t="t"/>
            <a:pathLst>
              <a:path extrusionOk="0" h="7140" w="5272">
                <a:moveTo>
                  <a:pt x="334" y="1"/>
                </a:moveTo>
                <a:cubicBezTo>
                  <a:pt x="134" y="1"/>
                  <a:pt x="1" y="134"/>
                  <a:pt x="1" y="334"/>
                </a:cubicBezTo>
                <a:lnTo>
                  <a:pt x="1" y="6839"/>
                </a:lnTo>
                <a:cubicBezTo>
                  <a:pt x="1" y="7006"/>
                  <a:pt x="134" y="7139"/>
                  <a:pt x="334" y="7139"/>
                </a:cubicBezTo>
                <a:lnTo>
                  <a:pt x="4938" y="7139"/>
                </a:lnTo>
                <a:cubicBezTo>
                  <a:pt x="5104" y="7139"/>
                  <a:pt x="5271" y="7006"/>
                  <a:pt x="5271" y="6839"/>
                </a:cubicBezTo>
                <a:lnTo>
                  <a:pt x="5271" y="334"/>
                </a:lnTo>
                <a:cubicBezTo>
                  <a:pt x="5271" y="134"/>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2"/>
          <p:cNvSpPr/>
          <p:nvPr/>
        </p:nvSpPr>
        <p:spPr>
          <a:xfrm>
            <a:off x="3516638" y="4229425"/>
            <a:ext cx="110950" cy="160150"/>
          </a:xfrm>
          <a:custGeom>
            <a:rect b="b" l="l" r="r" t="t"/>
            <a:pathLst>
              <a:path extrusionOk="0" h="6406" w="4438">
                <a:moveTo>
                  <a:pt x="1" y="1"/>
                </a:moveTo>
                <a:lnTo>
                  <a:pt x="1"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2"/>
          <p:cNvSpPr/>
          <p:nvPr/>
        </p:nvSpPr>
        <p:spPr>
          <a:xfrm>
            <a:off x="3516638" y="4311150"/>
            <a:ext cx="45900" cy="77600"/>
          </a:xfrm>
          <a:custGeom>
            <a:rect b="b" l="l" r="r" t="t"/>
            <a:pathLst>
              <a:path extrusionOk="0" h="3104" w="1836">
                <a:moveTo>
                  <a:pt x="468" y="1"/>
                </a:moveTo>
                <a:lnTo>
                  <a:pt x="1" y="968"/>
                </a:lnTo>
                <a:lnTo>
                  <a:pt x="1" y="3103"/>
                </a:lnTo>
                <a:lnTo>
                  <a:pt x="401" y="3103"/>
                </a:lnTo>
                <a:lnTo>
                  <a:pt x="18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2"/>
          <p:cNvSpPr/>
          <p:nvPr/>
        </p:nvSpPr>
        <p:spPr>
          <a:xfrm>
            <a:off x="3536663" y="4317000"/>
            <a:ext cx="34225" cy="72575"/>
          </a:xfrm>
          <a:custGeom>
            <a:rect b="b" l="l" r="r" t="t"/>
            <a:pathLst>
              <a:path extrusionOk="0" h="2903" w="1369">
                <a:moveTo>
                  <a:pt x="1368" y="0"/>
                </a:moveTo>
                <a:lnTo>
                  <a:pt x="1" y="2902"/>
                </a:lnTo>
                <a:lnTo>
                  <a:pt x="501" y="2902"/>
                </a:lnTo>
                <a:lnTo>
                  <a:pt x="1335" y="1101"/>
                </a:lnTo>
                <a:lnTo>
                  <a:pt x="1335" y="1001"/>
                </a:lnTo>
                <a:cubicBezTo>
                  <a:pt x="1335" y="634"/>
                  <a:pt x="1335" y="334"/>
                  <a:pt x="1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2"/>
          <p:cNvSpPr/>
          <p:nvPr/>
        </p:nvSpPr>
        <p:spPr>
          <a:xfrm>
            <a:off x="3572513" y="4311150"/>
            <a:ext cx="53400" cy="77600"/>
          </a:xfrm>
          <a:custGeom>
            <a:rect b="b" l="l" r="r" t="t"/>
            <a:pathLst>
              <a:path extrusionOk="0" h="3104" w="2136">
                <a:moveTo>
                  <a:pt x="801" y="1"/>
                </a:moveTo>
                <a:lnTo>
                  <a:pt x="1" y="1735"/>
                </a:lnTo>
                <a:cubicBezTo>
                  <a:pt x="1" y="2069"/>
                  <a:pt x="34" y="2436"/>
                  <a:pt x="34" y="2770"/>
                </a:cubicBezTo>
                <a:cubicBezTo>
                  <a:pt x="34" y="2870"/>
                  <a:pt x="34" y="3003"/>
                  <a:pt x="34" y="3103"/>
                </a:cubicBezTo>
                <a:lnTo>
                  <a:pt x="735" y="3103"/>
                </a:lnTo>
                <a:lnTo>
                  <a:pt x="2136" y="34"/>
                </a:lnTo>
                <a:lnTo>
                  <a:pt x="1702" y="34"/>
                </a:lnTo>
                <a:cubicBezTo>
                  <a:pt x="1402" y="34"/>
                  <a:pt x="1102"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2"/>
          <p:cNvSpPr/>
          <p:nvPr/>
        </p:nvSpPr>
        <p:spPr>
          <a:xfrm>
            <a:off x="3600888" y="4331175"/>
            <a:ext cx="26700" cy="58400"/>
          </a:xfrm>
          <a:custGeom>
            <a:rect b="b" l="l" r="r" t="t"/>
            <a:pathLst>
              <a:path extrusionOk="0" h="2336" w="1068">
                <a:moveTo>
                  <a:pt x="1067" y="0"/>
                </a:moveTo>
                <a:lnTo>
                  <a:pt x="0" y="2335"/>
                </a:lnTo>
                <a:lnTo>
                  <a:pt x="500" y="2335"/>
                </a:lnTo>
                <a:lnTo>
                  <a:pt x="1067" y="1068"/>
                </a:lnTo>
                <a:lnTo>
                  <a:pt x="10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2"/>
          <p:cNvSpPr/>
          <p:nvPr/>
        </p:nvSpPr>
        <p:spPr>
          <a:xfrm>
            <a:off x="3566688"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2"/>
          <p:cNvSpPr/>
          <p:nvPr/>
        </p:nvSpPr>
        <p:spPr>
          <a:xfrm>
            <a:off x="3516638"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2"/>
          <p:cNvSpPr/>
          <p:nvPr/>
        </p:nvSpPr>
        <p:spPr>
          <a:xfrm>
            <a:off x="3516638"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2"/>
          <p:cNvSpPr/>
          <p:nvPr/>
        </p:nvSpPr>
        <p:spPr>
          <a:xfrm>
            <a:off x="3510813" y="430532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2"/>
          <p:cNvSpPr/>
          <p:nvPr/>
        </p:nvSpPr>
        <p:spPr>
          <a:xfrm>
            <a:off x="3685938" y="4229425"/>
            <a:ext cx="110925" cy="159325"/>
          </a:xfrm>
          <a:custGeom>
            <a:rect b="b" l="l" r="r" t="t"/>
            <a:pathLst>
              <a:path extrusionOk="0" h="6373" w="4437">
                <a:moveTo>
                  <a:pt x="0" y="1"/>
                </a:moveTo>
                <a:lnTo>
                  <a:pt x="0"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2"/>
          <p:cNvSpPr/>
          <p:nvPr/>
        </p:nvSpPr>
        <p:spPr>
          <a:xfrm>
            <a:off x="3675938" y="422025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2"/>
          <p:cNvSpPr/>
          <p:nvPr/>
        </p:nvSpPr>
        <p:spPr>
          <a:xfrm>
            <a:off x="3685938" y="4229425"/>
            <a:ext cx="110925" cy="159325"/>
          </a:xfrm>
          <a:custGeom>
            <a:rect b="b" l="l" r="r" t="t"/>
            <a:pathLst>
              <a:path extrusionOk="0" h="6373" w="4437">
                <a:moveTo>
                  <a:pt x="0" y="1"/>
                </a:moveTo>
                <a:lnTo>
                  <a:pt x="0"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2"/>
          <p:cNvSpPr/>
          <p:nvPr/>
        </p:nvSpPr>
        <p:spPr>
          <a:xfrm>
            <a:off x="3685938" y="4311150"/>
            <a:ext cx="45900" cy="77600"/>
          </a:xfrm>
          <a:custGeom>
            <a:rect b="b" l="l" r="r" t="t"/>
            <a:pathLst>
              <a:path extrusionOk="0" h="3104" w="1836">
                <a:moveTo>
                  <a:pt x="467" y="1"/>
                </a:moveTo>
                <a:lnTo>
                  <a:pt x="0" y="968"/>
                </a:lnTo>
                <a:lnTo>
                  <a:pt x="0" y="3103"/>
                </a:lnTo>
                <a:lnTo>
                  <a:pt x="401" y="3103"/>
                </a:lnTo>
                <a:lnTo>
                  <a:pt x="18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2"/>
          <p:cNvSpPr/>
          <p:nvPr/>
        </p:nvSpPr>
        <p:spPr>
          <a:xfrm>
            <a:off x="3705963" y="4317000"/>
            <a:ext cx="33375" cy="72575"/>
          </a:xfrm>
          <a:custGeom>
            <a:rect b="b" l="l" r="r" t="t"/>
            <a:pathLst>
              <a:path extrusionOk="0" h="2903" w="1335">
                <a:moveTo>
                  <a:pt x="1334" y="0"/>
                </a:moveTo>
                <a:lnTo>
                  <a:pt x="0" y="2902"/>
                </a:lnTo>
                <a:lnTo>
                  <a:pt x="500" y="2902"/>
                </a:lnTo>
                <a:lnTo>
                  <a:pt x="1334" y="1101"/>
                </a:lnTo>
                <a:lnTo>
                  <a:pt x="1334" y="1001"/>
                </a:lnTo>
                <a:cubicBezTo>
                  <a:pt x="1334" y="634"/>
                  <a:pt x="1334" y="334"/>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2"/>
          <p:cNvSpPr/>
          <p:nvPr/>
        </p:nvSpPr>
        <p:spPr>
          <a:xfrm>
            <a:off x="3741813" y="4311150"/>
            <a:ext cx="53400" cy="77600"/>
          </a:xfrm>
          <a:custGeom>
            <a:rect b="b" l="l" r="r" t="t"/>
            <a:pathLst>
              <a:path extrusionOk="0" h="3104" w="2136">
                <a:moveTo>
                  <a:pt x="768" y="1"/>
                </a:moveTo>
                <a:lnTo>
                  <a:pt x="0" y="1735"/>
                </a:lnTo>
                <a:cubicBezTo>
                  <a:pt x="0" y="2069"/>
                  <a:pt x="0" y="2436"/>
                  <a:pt x="0" y="2770"/>
                </a:cubicBezTo>
                <a:cubicBezTo>
                  <a:pt x="0" y="2870"/>
                  <a:pt x="34" y="3003"/>
                  <a:pt x="34" y="3103"/>
                </a:cubicBezTo>
                <a:lnTo>
                  <a:pt x="701" y="3103"/>
                </a:lnTo>
                <a:lnTo>
                  <a:pt x="2135" y="34"/>
                </a:lnTo>
                <a:lnTo>
                  <a:pt x="1668" y="34"/>
                </a:lnTo>
                <a:cubicBezTo>
                  <a:pt x="1368" y="34"/>
                  <a:pt x="1068" y="34"/>
                  <a:pt x="7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2"/>
          <p:cNvSpPr/>
          <p:nvPr/>
        </p:nvSpPr>
        <p:spPr>
          <a:xfrm>
            <a:off x="3770163" y="4331175"/>
            <a:ext cx="26700" cy="58400"/>
          </a:xfrm>
          <a:custGeom>
            <a:rect b="b" l="l" r="r" t="t"/>
            <a:pathLst>
              <a:path extrusionOk="0" h="2336" w="1068">
                <a:moveTo>
                  <a:pt x="1068" y="0"/>
                </a:moveTo>
                <a:lnTo>
                  <a:pt x="1" y="2335"/>
                </a:lnTo>
                <a:lnTo>
                  <a:pt x="501"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2"/>
          <p:cNvSpPr/>
          <p:nvPr/>
        </p:nvSpPr>
        <p:spPr>
          <a:xfrm>
            <a:off x="3735963"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2"/>
          <p:cNvSpPr/>
          <p:nvPr/>
        </p:nvSpPr>
        <p:spPr>
          <a:xfrm>
            <a:off x="3685938"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2"/>
          <p:cNvSpPr/>
          <p:nvPr/>
        </p:nvSpPr>
        <p:spPr>
          <a:xfrm>
            <a:off x="3685938"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82"/>
          <p:cNvSpPr/>
          <p:nvPr/>
        </p:nvSpPr>
        <p:spPr>
          <a:xfrm>
            <a:off x="3680088" y="4305325"/>
            <a:ext cx="120950" cy="8350"/>
          </a:xfrm>
          <a:custGeom>
            <a:rect b="b" l="l" r="r" t="t"/>
            <a:pathLst>
              <a:path extrusionOk="0" h="334" w="4838">
                <a:moveTo>
                  <a:pt x="1" y="0"/>
                </a:moveTo>
                <a:lnTo>
                  <a:pt x="1" y="334"/>
                </a:lnTo>
                <a:lnTo>
                  <a:pt x="4838" y="334"/>
                </a:lnTo>
                <a:lnTo>
                  <a:pt x="4838"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2"/>
          <p:cNvSpPr/>
          <p:nvPr/>
        </p:nvSpPr>
        <p:spPr>
          <a:xfrm>
            <a:off x="3855213" y="4229425"/>
            <a:ext cx="110950" cy="160150"/>
          </a:xfrm>
          <a:custGeom>
            <a:rect b="b" l="l" r="r" t="t"/>
            <a:pathLst>
              <a:path extrusionOk="0" h="6406" w="4438">
                <a:moveTo>
                  <a:pt x="1" y="1"/>
                </a:moveTo>
                <a:lnTo>
                  <a:pt x="1" y="6405"/>
                </a:lnTo>
                <a:lnTo>
                  <a:pt x="4437" y="6405"/>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2"/>
          <p:cNvSpPr/>
          <p:nvPr/>
        </p:nvSpPr>
        <p:spPr>
          <a:xfrm>
            <a:off x="3845213" y="4220250"/>
            <a:ext cx="130950" cy="178500"/>
          </a:xfrm>
          <a:custGeom>
            <a:rect b="b" l="l" r="r" t="t"/>
            <a:pathLst>
              <a:path extrusionOk="0" h="7140" w="5238">
                <a:moveTo>
                  <a:pt x="301" y="1"/>
                </a:moveTo>
                <a:cubicBezTo>
                  <a:pt x="134" y="1"/>
                  <a:pt x="1" y="134"/>
                  <a:pt x="1" y="334"/>
                </a:cubicBezTo>
                <a:lnTo>
                  <a:pt x="1" y="6839"/>
                </a:lnTo>
                <a:cubicBezTo>
                  <a:pt x="1" y="7006"/>
                  <a:pt x="134" y="7139"/>
                  <a:pt x="301" y="7139"/>
                </a:cubicBezTo>
                <a:lnTo>
                  <a:pt x="4938" y="7139"/>
                </a:lnTo>
                <a:cubicBezTo>
                  <a:pt x="5104" y="7139"/>
                  <a:pt x="5238" y="7006"/>
                  <a:pt x="5238" y="6839"/>
                </a:cubicBezTo>
                <a:lnTo>
                  <a:pt x="5238" y="334"/>
                </a:lnTo>
                <a:cubicBezTo>
                  <a:pt x="5238" y="134"/>
                  <a:pt x="5104" y="1"/>
                  <a:pt x="49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2"/>
          <p:cNvSpPr/>
          <p:nvPr/>
        </p:nvSpPr>
        <p:spPr>
          <a:xfrm>
            <a:off x="3855213" y="4229425"/>
            <a:ext cx="110950" cy="160150"/>
          </a:xfrm>
          <a:custGeom>
            <a:rect b="b" l="l" r="r" t="t"/>
            <a:pathLst>
              <a:path extrusionOk="0" h="6406" w="4438">
                <a:moveTo>
                  <a:pt x="1" y="1"/>
                </a:moveTo>
                <a:lnTo>
                  <a:pt x="1" y="6405"/>
                </a:lnTo>
                <a:lnTo>
                  <a:pt x="4437" y="6405"/>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2"/>
          <p:cNvSpPr/>
          <p:nvPr/>
        </p:nvSpPr>
        <p:spPr>
          <a:xfrm>
            <a:off x="3855213" y="4311150"/>
            <a:ext cx="45900" cy="77600"/>
          </a:xfrm>
          <a:custGeom>
            <a:rect b="b" l="l" r="r" t="t"/>
            <a:pathLst>
              <a:path extrusionOk="0" h="3104" w="1836">
                <a:moveTo>
                  <a:pt x="468" y="1"/>
                </a:moveTo>
                <a:lnTo>
                  <a:pt x="1" y="968"/>
                </a:lnTo>
                <a:lnTo>
                  <a:pt x="1" y="3103"/>
                </a:lnTo>
                <a:lnTo>
                  <a:pt x="368" y="3103"/>
                </a:lnTo>
                <a:lnTo>
                  <a:pt x="18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2"/>
          <p:cNvSpPr/>
          <p:nvPr/>
        </p:nvSpPr>
        <p:spPr>
          <a:xfrm>
            <a:off x="3875238" y="4317000"/>
            <a:ext cx="33375" cy="72575"/>
          </a:xfrm>
          <a:custGeom>
            <a:rect b="b" l="l" r="r" t="t"/>
            <a:pathLst>
              <a:path extrusionOk="0" h="2903" w="1335">
                <a:moveTo>
                  <a:pt x="1335" y="0"/>
                </a:moveTo>
                <a:lnTo>
                  <a:pt x="1" y="2902"/>
                </a:lnTo>
                <a:lnTo>
                  <a:pt x="501" y="2902"/>
                </a:lnTo>
                <a:lnTo>
                  <a:pt x="1335" y="1101"/>
                </a:lnTo>
                <a:lnTo>
                  <a:pt x="1335" y="1001"/>
                </a:lnTo>
                <a:cubicBezTo>
                  <a:pt x="1335" y="634"/>
                  <a:pt x="1335" y="334"/>
                  <a:pt x="1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2"/>
          <p:cNvSpPr/>
          <p:nvPr/>
        </p:nvSpPr>
        <p:spPr>
          <a:xfrm>
            <a:off x="3910263" y="4311150"/>
            <a:ext cx="54225" cy="77600"/>
          </a:xfrm>
          <a:custGeom>
            <a:rect b="b" l="l" r="r" t="t"/>
            <a:pathLst>
              <a:path extrusionOk="0" h="3104" w="2169">
                <a:moveTo>
                  <a:pt x="801" y="1"/>
                </a:moveTo>
                <a:lnTo>
                  <a:pt x="1" y="1735"/>
                </a:lnTo>
                <a:cubicBezTo>
                  <a:pt x="34" y="2069"/>
                  <a:pt x="34" y="2436"/>
                  <a:pt x="34" y="2770"/>
                </a:cubicBezTo>
                <a:cubicBezTo>
                  <a:pt x="34" y="2870"/>
                  <a:pt x="34" y="3003"/>
                  <a:pt x="67" y="3103"/>
                </a:cubicBezTo>
                <a:lnTo>
                  <a:pt x="734" y="3103"/>
                </a:lnTo>
                <a:lnTo>
                  <a:pt x="2169" y="34"/>
                </a:lnTo>
                <a:lnTo>
                  <a:pt x="1702" y="34"/>
                </a:lnTo>
                <a:cubicBezTo>
                  <a:pt x="1402"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2"/>
          <p:cNvSpPr/>
          <p:nvPr/>
        </p:nvSpPr>
        <p:spPr>
          <a:xfrm>
            <a:off x="3939463" y="4331175"/>
            <a:ext cx="26700" cy="58400"/>
          </a:xfrm>
          <a:custGeom>
            <a:rect b="b" l="l" r="r" t="t"/>
            <a:pathLst>
              <a:path extrusionOk="0" h="2336" w="1068">
                <a:moveTo>
                  <a:pt x="1067" y="0"/>
                </a:moveTo>
                <a:lnTo>
                  <a:pt x="0" y="2335"/>
                </a:lnTo>
                <a:lnTo>
                  <a:pt x="500" y="2335"/>
                </a:lnTo>
                <a:lnTo>
                  <a:pt x="1067" y="1068"/>
                </a:lnTo>
                <a:lnTo>
                  <a:pt x="10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2"/>
          <p:cNvSpPr/>
          <p:nvPr/>
        </p:nvSpPr>
        <p:spPr>
          <a:xfrm>
            <a:off x="3905263" y="4226925"/>
            <a:ext cx="9200" cy="165150"/>
          </a:xfrm>
          <a:custGeom>
            <a:rect b="b" l="l" r="r" t="t"/>
            <a:pathLst>
              <a:path extrusionOk="0" h="6606" w="368">
                <a:moveTo>
                  <a:pt x="0" y="1"/>
                </a:moveTo>
                <a:lnTo>
                  <a:pt x="0" y="6606"/>
                </a:lnTo>
                <a:lnTo>
                  <a:pt x="367" y="6606"/>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2"/>
          <p:cNvSpPr/>
          <p:nvPr/>
        </p:nvSpPr>
        <p:spPr>
          <a:xfrm>
            <a:off x="3855213" y="4229425"/>
            <a:ext cx="110950" cy="8375"/>
          </a:xfrm>
          <a:custGeom>
            <a:rect b="b" l="l" r="r" t="t"/>
            <a:pathLst>
              <a:path extrusionOk="0" h="335" w="4438">
                <a:moveTo>
                  <a:pt x="1" y="1"/>
                </a:moveTo>
                <a:lnTo>
                  <a:pt x="1"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2"/>
          <p:cNvSpPr/>
          <p:nvPr/>
        </p:nvSpPr>
        <p:spPr>
          <a:xfrm>
            <a:off x="3855213" y="4312825"/>
            <a:ext cx="110950" cy="9200"/>
          </a:xfrm>
          <a:custGeom>
            <a:rect b="b" l="l" r="r" t="t"/>
            <a:pathLst>
              <a:path extrusionOk="0" h="368" w="4438">
                <a:moveTo>
                  <a:pt x="1" y="1"/>
                </a:moveTo>
                <a:lnTo>
                  <a:pt x="1"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2"/>
          <p:cNvSpPr/>
          <p:nvPr/>
        </p:nvSpPr>
        <p:spPr>
          <a:xfrm>
            <a:off x="3849388" y="4305325"/>
            <a:ext cx="120950" cy="8350"/>
          </a:xfrm>
          <a:custGeom>
            <a:rect b="b" l="l" r="r" t="t"/>
            <a:pathLst>
              <a:path extrusionOk="0" h="334" w="4838">
                <a:moveTo>
                  <a:pt x="0" y="0"/>
                </a:moveTo>
                <a:lnTo>
                  <a:pt x="0" y="334"/>
                </a:lnTo>
                <a:lnTo>
                  <a:pt x="4837" y="334"/>
                </a:lnTo>
                <a:lnTo>
                  <a:pt x="4837"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82"/>
          <p:cNvSpPr/>
          <p:nvPr/>
        </p:nvSpPr>
        <p:spPr>
          <a:xfrm>
            <a:off x="4024513" y="4229425"/>
            <a:ext cx="110925" cy="159325"/>
          </a:xfrm>
          <a:custGeom>
            <a:rect b="b" l="l" r="r" t="t"/>
            <a:pathLst>
              <a:path extrusionOk="0" h="6373" w="4437">
                <a:moveTo>
                  <a:pt x="0" y="1"/>
                </a:moveTo>
                <a:lnTo>
                  <a:pt x="0" y="6372"/>
                </a:lnTo>
                <a:lnTo>
                  <a:pt x="4437" y="6372"/>
                </a:lnTo>
                <a:lnTo>
                  <a:pt x="4437"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82"/>
          <p:cNvSpPr/>
          <p:nvPr/>
        </p:nvSpPr>
        <p:spPr>
          <a:xfrm>
            <a:off x="4014513" y="4220250"/>
            <a:ext cx="130950" cy="178500"/>
          </a:xfrm>
          <a:custGeom>
            <a:rect b="b" l="l" r="r" t="t"/>
            <a:pathLst>
              <a:path extrusionOk="0" h="7140" w="5238">
                <a:moveTo>
                  <a:pt x="300" y="1"/>
                </a:moveTo>
                <a:cubicBezTo>
                  <a:pt x="134" y="1"/>
                  <a:pt x="0" y="134"/>
                  <a:pt x="0" y="334"/>
                </a:cubicBezTo>
                <a:lnTo>
                  <a:pt x="0" y="6839"/>
                </a:lnTo>
                <a:cubicBezTo>
                  <a:pt x="0" y="7006"/>
                  <a:pt x="134" y="7139"/>
                  <a:pt x="300" y="7139"/>
                </a:cubicBezTo>
                <a:lnTo>
                  <a:pt x="4937" y="7139"/>
                </a:lnTo>
                <a:cubicBezTo>
                  <a:pt x="5104" y="7139"/>
                  <a:pt x="5237" y="7006"/>
                  <a:pt x="5237" y="6839"/>
                </a:cubicBezTo>
                <a:lnTo>
                  <a:pt x="5237" y="334"/>
                </a:lnTo>
                <a:cubicBezTo>
                  <a:pt x="5237" y="134"/>
                  <a:pt x="5104" y="1"/>
                  <a:pt x="493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2"/>
          <p:cNvSpPr/>
          <p:nvPr/>
        </p:nvSpPr>
        <p:spPr>
          <a:xfrm>
            <a:off x="4024513" y="4229425"/>
            <a:ext cx="110925" cy="159325"/>
          </a:xfrm>
          <a:custGeom>
            <a:rect b="b" l="l" r="r" t="t"/>
            <a:pathLst>
              <a:path extrusionOk="0" h="6373" w="4437">
                <a:moveTo>
                  <a:pt x="0" y="1"/>
                </a:moveTo>
                <a:lnTo>
                  <a:pt x="0" y="6372"/>
                </a:lnTo>
                <a:lnTo>
                  <a:pt x="4437" y="6372"/>
                </a:lnTo>
                <a:lnTo>
                  <a:pt x="4437"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82"/>
          <p:cNvSpPr/>
          <p:nvPr/>
        </p:nvSpPr>
        <p:spPr>
          <a:xfrm>
            <a:off x="4024513" y="4311150"/>
            <a:ext cx="45050" cy="77600"/>
          </a:xfrm>
          <a:custGeom>
            <a:rect b="b" l="l" r="r" t="t"/>
            <a:pathLst>
              <a:path extrusionOk="0" h="3104" w="1802">
                <a:moveTo>
                  <a:pt x="467" y="1"/>
                </a:moveTo>
                <a:lnTo>
                  <a:pt x="0" y="968"/>
                </a:lnTo>
                <a:lnTo>
                  <a:pt x="0" y="3103"/>
                </a:lnTo>
                <a:lnTo>
                  <a:pt x="367" y="3103"/>
                </a:lnTo>
                <a:lnTo>
                  <a:pt x="180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82"/>
          <p:cNvSpPr/>
          <p:nvPr/>
        </p:nvSpPr>
        <p:spPr>
          <a:xfrm>
            <a:off x="4044538" y="4317000"/>
            <a:ext cx="33375" cy="72575"/>
          </a:xfrm>
          <a:custGeom>
            <a:rect b="b" l="l" r="r" t="t"/>
            <a:pathLst>
              <a:path extrusionOk="0" h="2903" w="1335">
                <a:moveTo>
                  <a:pt x="1334" y="0"/>
                </a:moveTo>
                <a:lnTo>
                  <a:pt x="0" y="2902"/>
                </a:lnTo>
                <a:lnTo>
                  <a:pt x="500" y="2902"/>
                </a:lnTo>
                <a:lnTo>
                  <a:pt x="1334" y="1101"/>
                </a:lnTo>
                <a:lnTo>
                  <a:pt x="1334" y="1001"/>
                </a:lnTo>
                <a:cubicBezTo>
                  <a:pt x="1334" y="634"/>
                  <a:pt x="1301" y="334"/>
                  <a:pt x="1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82"/>
          <p:cNvSpPr/>
          <p:nvPr/>
        </p:nvSpPr>
        <p:spPr>
          <a:xfrm>
            <a:off x="4079563" y="4311150"/>
            <a:ext cx="54225" cy="77600"/>
          </a:xfrm>
          <a:custGeom>
            <a:rect b="b" l="l" r="r" t="t"/>
            <a:pathLst>
              <a:path extrusionOk="0" h="3104" w="2169">
                <a:moveTo>
                  <a:pt x="801" y="1"/>
                </a:moveTo>
                <a:lnTo>
                  <a:pt x="0" y="1735"/>
                </a:lnTo>
                <a:cubicBezTo>
                  <a:pt x="33" y="2069"/>
                  <a:pt x="33" y="2436"/>
                  <a:pt x="33" y="2770"/>
                </a:cubicBezTo>
                <a:cubicBezTo>
                  <a:pt x="33" y="2870"/>
                  <a:pt x="33" y="3003"/>
                  <a:pt x="33" y="3103"/>
                </a:cubicBezTo>
                <a:lnTo>
                  <a:pt x="734" y="3103"/>
                </a:lnTo>
                <a:lnTo>
                  <a:pt x="2168" y="34"/>
                </a:lnTo>
                <a:lnTo>
                  <a:pt x="1701" y="34"/>
                </a:lnTo>
                <a:cubicBezTo>
                  <a:pt x="1401" y="34"/>
                  <a:pt x="1101" y="34"/>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2"/>
          <p:cNvSpPr/>
          <p:nvPr/>
        </p:nvSpPr>
        <p:spPr>
          <a:xfrm>
            <a:off x="4108738" y="4331175"/>
            <a:ext cx="26700" cy="58400"/>
          </a:xfrm>
          <a:custGeom>
            <a:rect b="b" l="l" r="r" t="t"/>
            <a:pathLst>
              <a:path extrusionOk="0" h="2336" w="1068">
                <a:moveTo>
                  <a:pt x="1068" y="0"/>
                </a:moveTo>
                <a:lnTo>
                  <a:pt x="1" y="2335"/>
                </a:lnTo>
                <a:lnTo>
                  <a:pt x="501" y="2335"/>
                </a:lnTo>
                <a:lnTo>
                  <a:pt x="1068" y="1068"/>
                </a:lnTo>
                <a:lnTo>
                  <a:pt x="1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82"/>
          <p:cNvSpPr/>
          <p:nvPr/>
        </p:nvSpPr>
        <p:spPr>
          <a:xfrm>
            <a:off x="4074538" y="4226925"/>
            <a:ext cx="9200" cy="165150"/>
          </a:xfrm>
          <a:custGeom>
            <a:rect b="b" l="l" r="r" t="t"/>
            <a:pathLst>
              <a:path extrusionOk="0" h="6606" w="368">
                <a:moveTo>
                  <a:pt x="1" y="1"/>
                </a:moveTo>
                <a:lnTo>
                  <a:pt x="1" y="6606"/>
                </a:lnTo>
                <a:lnTo>
                  <a:pt x="368" y="6606"/>
                </a:lnTo>
                <a:lnTo>
                  <a:pt x="3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2"/>
          <p:cNvSpPr/>
          <p:nvPr/>
        </p:nvSpPr>
        <p:spPr>
          <a:xfrm>
            <a:off x="4024513" y="4229425"/>
            <a:ext cx="110925" cy="8375"/>
          </a:xfrm>
          <a:custGeom>
            <a:rect b="b" l="l" r="r" t="t"/>
            <a:pathLst>
              <a:path extrusionOk="0" h="335" w="4437">
                <a:moveTo>
                  <a:pt x="0" y="1"/>
                </a:moveTo>
                <a:lnTo>
                  <a:pt x="0" y="334"/>
                </a:lnTo>
                <a:lnTo>
                  <a:pt x="4437" y="334"/>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2"/>
          <p:cNvSpPr/>
          <p:nvPr/>
        </p:nvSpPr>
        <p:spPr>
          <a:xfrm>
            <a:off x="4024513" y="4312825"/>
            <a:ext cx="110925" cy="9200"/>
          </a:xfrm>
          <a:custGeom>
            <a:rect b="b" l="l" r="r" t="t"/>
            <a:pathLst>
              <a:path extrusionOk="0" h="368" w="4437">
                <a:moveTo>
                  <a:pt x="0" y="1"/>
                </a:moveTo>
                <a:lnTo>
                  <a:pt x="0" y="367"/>
                </a:lnTo>
                <a:lnTo>
                  <a:pt x="4437" y="367"/>
                </a:lnTo>
                <a:lnTo>
                  <a:pt x="4437"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2"/>
          <p:cNvSpPr/>
          <p:nvPr/>
        </p:nvSpPr>
        <p:spPr>
          <a:xfrm>
            <a:off x="4018663" y="4305325"/>
            <a:ext cx="120125" cy="8350"/>
          </a:xfrm>
          <a:custGeom>
            <a:rect b="b" l="l" r="r" t="t"/>
            <a:pathLst>
              <a:path extrusionOk="0" h="334" w="4805">
                <a:moveTo>
                  <a:pt x="1" y="0"/>
                </a:moveTo>
                <a:lnTo>
                  <a:pt x="1" y="334"/>
                </a:lnTo>
                <a:lnTo>
                  <a:pt x="4804" y="334"/>
                </a:lnTo>
                <a:lnTo>
                  <a:pt x="4804"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2"/>
          <p:cNvSpPr/>
          <p:nvPr/>
        </p:nvSpPr>
        <p:spPr>
          <a:xfrm>
            <a:off x="3266463" y="4145200"/>
            <a:ext cx="954875" cy="40900"/>
          </a:xfrm>
          <a:custGeom>
            <a:rect b="b" l="l" r="r" t="t"/>
            <a:pathLst>
              <a:path extrusionOk="0" h="1636" w="38195">
                <a:moveTo>
                  <a:pt x="1" y="1"/>
                </a:moveTo>
                <a:lnTo>
                  <a:pt x="1" y="1635"/>
                </a:lnTo>
                <a:lnTo>
                  <a:pt x="38195" y="1635"/>
                </a:lnTo>
                <a:lnTo>
                  <a:pt x="38195"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2"/>
          <p:cNvSpPr/>
          <p:nvPr/>
        </p:nvSpPr>
        <p:spPr>
          <a:xfrm>
            <a:off x="3266463" y="3747425"/>
            <a:ext cx="954875" cy="74250"/>
          </a:xfrm>
          <a:custGeom>
            <a:rect b="b" l="l" r="r" t="t"/>
            <a:pathLst>
              <a:path extrusionOk="0" h="2970" w="38195">
                <a:moveTo>
                  <a:pt x="1" y="0"/>
                </a:moveTo>
                <a:lnTo>
                  <a:pt x="1" y="2969"/>
                </a:lnTo>
                <a:lnTo>
                  <a:pt x="38195" y="2969"/>
                </a:lnTo>
                <a:lnTo>
                  <a:pt x="38195"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2"/>
          <p:cNvSpPr/>
          <p:nvPr/>
        </p:nvSpPr>
        <p:spPr>
          <a:xfrm>
            <a:off x="3235613" y="4117675"/>
            <a:ext cx="990725" cy="46725"/>
          </a:xfrm>
          <a:custGeom>
            <a:rect b="b" l="l" r="r" t="t"/>
            <a:pathLst>
              <a:path extrusionOk="0" h="1869" w="39629">
                <a:moveTo>
                  <a:pt x="935" y="1"/>
                </a:moveTo>
                <a:cubicBezTo>
                  <a:pt x="434" y="1"/>
                  <a:pt x="1" y="401"/>
                  <a:pt x="1" y="935"/>
                </a:cubicBezTo>
                <a:cubicBezTo>
                  <a:pt x="1" y="1469"/>
                  <a:pt x="434" y="1869"/>
                  <a:pt x="935" y="1869"/>
                </a:cubicBezTo>
                <a:lnTo>
                  <a:pt x="39629" y="1869"/>
                </a:lnTo>
                <a:lnTo>
                  <a:pt x="39629"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2"/>
          <p:cNvSpPr/>
          <p:nvPr/>
        </p:nvSpPr>
        <p:spPr>
          <a:xfrm>
            <a:off x="3248113" y="4455425"/>
            <a:ext cx="980725" cy="201000"/>
          </a:xfrm>
          <a:custGeom>
            <a:rect b="b" l="l" r="r" t="t"/>
            <a:pathLst>
              <a:path extrusionOk="0" h="8040" w="39229">
                <a:moveTo>
                  <a:pt x="368" y="1"/>
                </a:moveTo>
                <a:cubicBezTo>
                  <a:pt x="168" y="1"/>
                  <a:pt x="1" y="167"/>
                  <a:pt x="1" y="368"/>
                </a:cubicBezTo>
                <a:lnTo>
                  <a:pt x="1" y="7673"/>
                </a:lnTo>
                <a:cubicBezTo>
                  <a:pt x="1" y="7873"/>
                  <a:pt x="168" y="8040"/>
                  <a:pt x="368" y="8040"/>
                </a:cubicBezTo>
                <a:lnTo>
                  <a:pt x="38862" y="8040"/>
                </a:lnTo>
                <a:cubicBezTo>
                  <a:pt x="39062" y="8040"/>
                  <a:pt x="39229" y="7873"/>
                  <a:pt x="39229" y="7673"/>
                </a:cubicBezTo>
                <a:lnTo>
                  <a:pt x="39229" y="368"/>
                </a:lnTo>
                <a:cubicBezTo>
                  <a:pt x="39229" y="167"/>
                  <a:pt x="39062" y="1"/>
                  <a:pt x="38862" y="1"/>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2"/>
          <p:cNvSpPr/>
          <p:nvPr/>
        </p:nvSpPr>
        <p:spPr>
          <a:xfrm>
            <a:off x="3199763" y="3435525"/>
            <a:ext cx="2745300" cy="341950"/>
          </a:xfrm>
          <a:custGeom>
            <a:rect b="b" l="l" r="r" t="t"/>
            <a:pathLst>
              <a:path extrusionOk="0" h="13678" w="109812">
                <a:moveTo>
                  <a:pt x="10775" y="1"/>
                </a:moveTo>
                <a:cubicBezTo>
                  <a:pt x="10341" y="1"/>
                  <a:pt x="9907" y="234"/>
                  <a:pt x="9640" y="601"/>
                </a:cubicBezTo>
                <a:lnTo>
                  <a:pt x="0" y="13677"/>
                </a:lnTo>
                <a:lnTo>
                  <a:pt x="109812" y="13677"/>
                </a:lnTo>
                <a:lnTo>
                  <a:pt x="100172" y="601"/>
                </a:lnTo>
                <a:cubicBezTo>
                  <a:pt x="99905" y="234"/>
                  <a:pt x="99471" y="1"/>
                  <a:pt x="99038"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2"/>
          <p:cNvSpPr/>
          <p:nvPr/>
        </p:nvSpPr>
        <p:spPr>
          <a:xfrm>
            <a:off x="4266363" y="3683200"/>
            <a:ext cx="81750" cy="12550"/>
          </a:xfrm>
          <a:custGeom>
            <a:rect b="b" l="l" r="r" t="t"/>
            <a:pathLst>
              <a:path extrusionOk="0" h="502" w="3270">
                <a:moveTo>
                  <a:pt x="0" y="1"/>
                </a:moveTo>
                <a:lnTo>
                  <a:pt x="0" y="501"/>
                </a:lnTo>
                <a:lnTo>
                  <a:pt x="3269" y="501"/>
                </a:lnTo>
                <a:lnTo>
                  <a:pt x="3269"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2"/>
          <p:cNvSpPr/>
          <p:nvPr/>
        </p:nvSpPr>
        <p:spPr>
          <a:xfrm>
            <a:off x="4394788" y="3488075"/>
            <a:ext cx="81750" cy="11700"/>
          </a:xfrm>
          <a:custGeom>
            <a:rect b="b" l="l" r="r" t="t"/>
            <a:pathLst>
              <a:path extrusionOk="0" h="468" w="3270">
                <a:moveTo>
                  <a:pt x="0" y="0"/>
                </a:moveTo>
                <a:lnTo>
                  <a:pt x="0" y="467"/>
                </a:lnTo>
                <a:lnTo>
                  <a:pt x="3269" y="467"/>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2"/>
          <p:cNvSpPr/>
          <p:nvPr/>
        </p:nvSpPr>
        <p:spPr>
          <a:xfrm>
            <a:off x="4463163" y="358815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2"/>
          <p:cNvSpPr/>
          <p:nvPr/>
        </p:nvSpPr>
        <p:spPr>
          <a:xfrm>
            <a:off x="4295538" y="3563125"/>
            <a:ext cx="45050" cy="12525"/>
          </a:xfrm>
          <a:custGeom>
            <a:rect b="b" l="l" r="r" t="t"/>
            <a:pathLst>
              <a:path extrusionOk="0" h="501" w="1802">
                <a:moveTo>
                  <a:pt x="1" y="0"/>
                </a:moveTo>
                <a:lnTo>
                  <a:pt x="1" y="501"/>
                </a:lnTo>
                <a:lnTo>
                  <a:pt x="1802" y="501"/>
                </a:lnTo>
                <a:lnTo>
                  <a:pt x="1802"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2"/>
          <p:cNvSpPr/>
          <p:nvPr/>
        </p:nvSpPr>
        <p:spPr>
          <a:xfrm>
            <a:off x="4750038" y="3701550"/>
            <a:ext cx="81750" cy="12550"/>
          </a:xfrm>
          <a:custGeom>
            <a:rect b="b" l="l" r="r" t="t"/>
            <a:pathLst>
              <a:path extrusionOk="0" h="502" w="3270">
                <a:moveTo>
                  <a:pt x="0" y="1"/>
                </a:moveTo>
                <a:lnTo>
                  <a:pt x="0" y="501"/>
                </a:lnTo>
                <a:lnTo>
                  <a:pt x="3269" y="501"/>
                </a:lnTo>
                <a:lnTo>
                  <a:pt x="3269"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2"/>
          <p:cNvSpPr/>
          <p:nvPr/>
        </p:nvSpPr>
        <p:spPr>
          <a:xfrm>
            <a:off x="4750038" y="348140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2"/>
          <p:cNvSpPr/>
          <p:nvPr/>
        </p:nvSpPr>
        <p:spPr>
          <a:xfrm>
            <a:off x="4678313" y="3528100"/>
            <a:ext cx="81750" cy="12525"/>
          </a:xfrm>
          <a:custGeom>
            <a:rect b="b" l="l" r="r" t="t"/>
            <a:pathLst>
              <a:path extrusionOk="0" h="501" w="3270">
                <a:moveTo>
                  <a:pt x="0" y="0"/>
                </a:moveTo>
                <a:lnTo>
                  <a:pt x="0" y="501"/>
                </a:lnTo>
                <a:lnTo>
                  <a:pt x="3269" y="501"/>
                </a:lnTo>
                <a:lnTo>
                  <a:pt x="3269" y="0"/>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2"/>
          <p:cNvSpPr/>
          <p:nvPr/>
        </p:nvSpPr>
        <p:spPr>
          <a:xfrm>
            <a:off x="4806738" y="3596475"/>
            <a:ext cx="45050" cy="12550"/>
          </a:xfrm>
          <a:custGeom>
            <a:rect b="b" l="l" r="r" t="t"/>
            <a:pathLst>
              <a:path extrusionOk="0" h="502" w="1802">
                <a:moveTo>
                  <a:pt x="0" y="1"/>
                </a:moveTo>
                <a:lnTo>
                  <a:pt x="0" y="501"/>
                </a:lnTo>
                <a:lnTo>
                  <a:pt x="1802" y="501"/>
                </a:lnTo>
                <a:lnTo>
                  <a:pt x="1802" y="1"/>
                </a:lnTo>
                <a:close/>
              </a:path>
            </a:pathLst>
          </a:custGeom>
          <a:solidFill>
            <a:srgbClr val="C255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2"/>
          <p:cNvSpPr/>
          <p:nvPr/>
        </p:nvSpPr>
        <p:spPr>
          <a:xfrm>
            <a:off x="3178063" y="3766600"/>
            <a:ext cx="2789525" cy="33375"/>
          </a:xfrm>
          <a:custGeom>
            <a:rect b="b" l="l" r="r" t="t"/>
            <a:pathLst>
              <a:path extrusionOk="0" h="1335" w="111581">
                <a:moveTo>
                  <a:pt x="668" y="1"/>
                </a:moveTo>
                <a:cubicBezTo>
                  <a:pt x="301" y="1"/>
                  <a:pt x="1" y="301"/>
                  <a:pt x="1" y="668"/>
                </a:cubicBezTo>
                <a:cubicBezTo>
                  <a:pt x="1" y="1035"/>
                  <a:pt x="301" y="1335"/>
                  <a:pt x="668" y="1335"/>
                </a:cubicBezTo>
                <a:lnTo>
                  <a:pt x="110913" y="1335"/>
                </a:lnTo>
                <a:cubicBezTo>
                  <a:pt x="111280" y="1335"/>
                  <a:pt x="111581" y="1035"/>
                  <a:pt x="111581" y="668"/>
                </a:cubicBezTo>
                <a:cubicBezTo>
                  <a:pt x="111581" y="301"/>
                  <a:pt x="111280" y="1"/>
                  <a:pt x="110913" y="1"/>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2"/>
          <p:cNvSpPr/>
          <p:nvPr/>
        </p:nvSpPr>
        <p:spPr>
          <a:xfrm>
            <a:off x="4204638" y="3337125"/>
            <a:ext cx="735550" cy="1253425"/>
          </a:xfrm>
          <a:custGeom>
            <a:rect b="b" l="l" r="r" t="t"/>
            <a:pathLst>
              <a:path extrusionOk="0" h="50137" w="29422">
                <a:moveTo>
                  <a:pt x="14711" y="1"/>
                </a:moveTo>
                <a:lnTo>
                  <a:pt x="1" y="11842"/>
                </a:lnTo>
                <a:lnTo>
                  <a:pt x="1" y="30456"/>
                </a:lnTo>
                <a:lnTo>
                  <a:pt x="1" y="50137"/>
                </a:lnTo>
                <a:lnTo>
                  <a:pt x="29422" y="50137"/>
                </a:lnTo>
                <a:lnTo>
                  <a:pt x="29422" y="30456"/>
                </a:lnTo>
                <a:lnTo>
                  <a:pt x="29422" y="11842"/>
                </a:lnTo>
                <a:lnTo>
                  <a:pt x="14711" y="1"/>
                </a:lnTo>
                <a:close/>
              </a:path>
            </a:pathLst>
          </a:custGeom>
          <a:solidFill>
            <a:srgbClr val="F1A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2"/>
          <p:cNvSpPr/>
          <p:nvPr/>
        </p:nvSpPr>
        <p:spPr>
          <a:xfrm>
            <a:off x="4129588" y="3279575"/>
            <a:ext cx="885650" cy="354450"/>
          </a:xfrm>
          <a:custGeom>
            <a:rect b="b" l="l" r="r" t="t"/>
            <a:pathLst>
              <a:path extrusionOk="0" h="14178" w="35426">
                <a:moveTo>
                  <a:pt x="17713" y="1"/>
                </a:moveTo>
                <a:lnTo>
                  <a:pt x="0" y="14178"/>
                </a:lnTo>
                <a:lnTo>
                  <a:pt x="3003" y="14178"/>
                </a:lnTo>
                <a:lnTo>
                  <a:pt x="3003" y="14144"/>
                </a:lnTo>
                <a:lnTo>
                  <a:pt x="17713" y="2303"/>
                </a:lnTo>
                <a:lnTo>
                  <a:pt x="32424" y="14144"/>
                </a:lnTo>
                <a:lnTo>
                  <a:pt x="32424" y="14178"/>
                </a:lnTo>
                <a:lnTo>
                  <a:pt x="35426" y="14178"/>
                </a:lnTo>
                <a:lnTo>
                  <a:pt x="17713"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2"/>
          <p:cNvSpPr/>
          <p:nvPr/>
        </p:nvSpPr>
        <p:spPr>
          <a:xfrm>
            <a:off x="4204638" y="3337125"/>
            <a:ext cx="735550" cy="314425"/>
          </a:xfrm>
          <a:custGeom>
            <a:rect b="b" l="l" r="r" t="t"/>
            <a:pathLst>
              <a:path extrusionOk="0" h="12577" w="29422">
                <a:moveTo>
                  <a:pt x="14711" y="1"/>
                </a:moveTo>
                <a:lnTo>
                  <a:pt x="1" y="11842"/>
                </a:lnTo>
                <a:lnTo>
                  <a:pt x="1" y="12576"/>
                </a:lnTo>
                <a:lnTo>
                  <a:pt x="14711" y="1068"/>
                </a:lnTo>
                <a:lnTo>
                  <a:pt x="29422" y="12576"/>
                </a:lnTo>
                <a:lnTo>
                  <a:pt x="29422" y="11842"/>
                </a:lnTo>
                <a:lnTo>
                  <a:pt x="14711" y="1"/>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2"/>
          <p:cNvSpPr/>
          <p:nvPr/>
        </p:nvSpPr>
        <p:spPr>
          <a:xfrm>
            <a:off x="4204638" y="4137700"/>
            <a:ext cx="735550" cy="54225"/>
          </a:xfrm>
          <a:custGeom>
            <a:rect b="b" l="l" r="r" t="t"/>
            <a:pathLst>
              <a:path extrusionOk="0" h="2169" w="29422">
                <a:moveTo>
                  <a:pt x="1" y="1"/>
                </a:moveTo>
                <a:lnTo>
                  <a:pt x="1" y="2169"/>
                </a:lnTo>
                <a:lnTo>
                  <a:pt x="29422" y="2169"/>
                </a:lnTo>
                <a:lnTo>
                  <a:pt x="29422" y="67"/>
                </a:lnTo>
                <a:cubicBezTo>
                  <a:pt x="28521" y="67"/>
                  <a:pt x="27620" y="34"/>
                  <a:pt x="26720" y="34"/>
                </a:cubicBezTo>
                <a:lnTo>
                  <a:pt x="17847" y="34"/>
                </a:lnTo>
                <a:cubicBezTo>
                  <a:pt x="14097" y="34"/>
                  <a:pt x="10333" y="114"/>
                  <a:pt x="6573" y="114"/>
                </a:cubicBezTo>
                <a:cubicBezTo>
                  <a:pt x="4380" y="114"/>
                  <a:pt x="2188" y="87"/>
                  <a:pt x="1" y="1"/>
                </a:cubicBez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2"/>
          <p:cNvSpPr/>
          <p:nvPr/>
        </p:nvSpPr>
        <p:spPr>
          <a:xfrm>
            <a:off x="4186288" y="4065150"/>
            <a:ext cx="772250" cy="104275"/>
          </a:xfrm>
          <a:custGeom>
            <a:rect b="b" l="l" r="r" t="t"/>
            <a:pathLst>
              <a:path extrusionOk="0" h="4171" w="30890">
                <a:moveTo>
                  <a:pt x="1" y="0"/>
                </a:moveTo>
                <a:lnTo>
                  <a:pt x="1" y="4170"/>
                </a:lnTo>
                <a:lnTo>
                  <a:pt x="30889" y="4170"/>
                </a:lnTo>
                <a:lnTo>
                  <a:pt x="30889" y="0"/>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2"/>
          <p:cNvSpPr/>
          <p:nvPr/>
        </p:nvSpPr>
        <p:spPr>
          <a:xfrm>
            <a:off x="4186288" y="4065150"/>
            <a:ext cx="772250" cy="25050"/>
          </a:xfrm>
          <a:custGeom>
            <a:rect b="b" l="l" r="r" t="t"/>
            <a:pathLst>
              <a:path extrusionOk="0" h="1002" w="30890">
                <a:moveTo>
                  <a:pt x="1" y="0"/>
                </a:moveTo>
                <a:lnTo>
                  <a:pt x="1" y="1001"/>
                </a:lnTo>
                <a:lnTo>
                  <a:pt x="30889" y="1001"/>
                </a:lnTo>
                <a:lnTo>
                  <a:pt x="30889" y="0"/>
                </a:lnTo>
                <a:close/>
              </a:path>
            </a:pathLst>
          </a:custGeom>
          <a:solidFill>
            <a:srgbClr val="FEF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2"/>
          <p:cNvSpPr/>
          <p:nvPr/>
        </p:nvSpPr>
        <p:spPr>
          <a:xfrm>
            <a:off x="4478163" y="3496050"/>
            <a:ext cx="187675" cy="168350"/>
          </a:xfrm>
          <a:custGeom>
            <a:rect b="b" l="l" r="r" t="t"/>
            <a:pathLst>
              <a:path extrusionOk="0" h="6734" w="7507">
                <a:moveTo>
                  <a:pt x="3757" y="1"/>
                </a:moveTo>
                <a:cubicBezTo>
                  <a:pt x="2825" y="1"/>
                  <a:pt x="1899" y="379"/>
                  <a:pt x="1235" y="1116"/>
                </a:cubicBezTo>
                <a:cubicBezTo>
                  <a:pt x="1" y="2517"/>
                  <a:pt x="134" y="4652"/>
                  <a:pt x="1535" y="5886"/>
                </a:cubicBezTo>
                <a:cubicBezTo>
                  <a:pt x="2167" y="6455"/>
                  <a:pt x="2961" y="6734"/>
                  <a:pt x="3756" y="6734"/>
                </a:cubicBezTo>
                <a:cubicBezTo>
                  <a:pt x="4682" y="6734"/>
                  <a:pt x="5607" y="6355"/>
                  <a:pt x="6272" y="5619"/>
                </a:cubicBezTo>
                <a:cubicBezTo>
                  <a:pt x="7506" y="4218"/>
                  <a:pt x="7406" y="2083"/>
                  <a:pt x="6005" y="849"/>
                </a:cubicBezTo>
                <a:cubicBezTo>
                  <a:pt x="5358" y="279"/>
                  <a:pt x="4555" y="1"/>
                  <a:pt x="3757"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2"/>
          <p:cNvSpPr/>
          <p:nvPr/>
        </p:nvSpPr>
        <p:spPr>
          <a:xfrm>
            <a:off x="4504013" y="3512250"/>
            <a:ext cx="136800" cy="135950"/>
          </a:xfrm>
          <a:custGeom>
            <a:rect b="b" l="l" r="r" t="t"/>
            <a:pathLst>
              <a:path extrusionOk="0" h="5438" w="5472">
                <a:moveTo>
                  <a:pt x="2736" y="1"/>
                </a:moveTo>
                <a:cubicBezTo>
                  <a:pt x="1235" y="1"/>
                  <a:pt x="1" y="1202"/>
                  <a:pt x="1" y="2736"/>
                </a:cubicBezTo>
                <a:cubicBezTo>
                  <a:pt x="1" y="4237"/>
                  <a:pt x="1235" y="5438"/>
                  <a:pt x="2736" y="5438"/>
                </a:cubicBezTo>
                <a:cubicBezTo>
                  <a:pt x="4237" y="5438"/>
                  <a:pt x="5471" y="4237"/>
                  <a:pt x="5471" y="2736"/>
                </a:cubicBezTo>
                <a:cubicBezTo>
                  <a:pt x="5471" y="1202"/>
                  <a:pt x="4237" y="1"/>
                  <a:pt x="2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2"/>
          <p:cNvSpPr/>
          <p:nvPr/>
        </p:nvSpPr>
        <p:spPr>
          <a:xfrm>
            <a:off x="4537388" y="3528075"/>
            <a:ext cx="40875" cy="80100"/>
          </a:xfrm>
          <a:custGeom>
            <a:rect b="b" l="l" r="r" t="t"/>
            <a:pathLst>
              <a:path extrusionOk="0" h="3204" w="1635">
                <a:moveTo>
                  <a:pt x="214" y="0"/>
                </a:moveTo>
                <a:cubicBezTo>
                  <a:pt x="185" y="0"/>
                  <a:pt x="157" y="11"/>
                  <a:pt x="134" y="35"/>
                </a:cubicBezTo>
                <a:cubicBezTo>
                  <a:pt x="33" y="68"/>
                  <a:pt x="0" y="202"/>
                  <a:pt x="67" y="268"/>
                </a:cubicBezTo>
                <a:lnTo>
                  <a:pt x="1168" y="2070"/>
                </a:lnTo>
                <a:lnTo>
                  <a:pt x="234" y="2904"/>
                </a:lnTo>
                <a:cubicBezTo>
                  <a:pt x="167" y="2970"/>
                  <a:pt x="167" y="3070"/>
                  <a:pt x="234" y="3170"/>
                </a:cubicBezTo>
                <a:cubicBezTo>
                  <a:pt x="267" y="3204"/>
                  <a:pt x="300" y="3204"/>
                  <a:pt x="367" y="3204"/>
                </a:cubicBezTo>
                <a:cubicBezTo>
                  <a:pt x="400" y="3204"/>
                  <a:pt x="434" y="3204"/>
                  <a:pt x="500" y="3170"/>
                </a:cubicBezTo>
                <a:lnTo>
                  <a:pt x="1635" y="2103"/>
                </a:lnTo>
                <a:lnTo>
                  <a:pt x="367" y="102"/>
                </a:lnTo>
                <a:cubicBezTo>
                  <a:pt x="324" y="37"/>
                  <a:pt x="267" y="0"/>
                  <a:pt x="21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2"/>
          <p:cNvSpPr/>
          <p:nvPr/>
        </p:nvSpPr>
        <p:spPr>
          <a:xfrm>
            <a:off x="4451488" y="4246950"/>
            <a:ext cx="241850" cy="356100"/>
          </a:xfrm>
          <a:custGeom>
            <a:rect b="b" l="l" r="r" t="t"/>
            <a:pathLst>
              <a:path extrusionOk="0" h="14244" w="9674">
                <a:moveTo>
                  <a:pt x="1201" y="0"/>
                </a:moveTo>
                <a:cubicBezTo>
                  <a:pt x="534" y="0"/>
                  <a:pt x="0" y="534"/>
                  <a:pt x="0" y="1168"/>
                </a:cubicBezTo>
                <a:lnTo>
                  <a:pt x="0" y="14244"/>
                </a:lnTo>
                <a:lnTo>
                  <a:pt x="9674" y="14244"/>
                </a:lnTo>
                <a:lnTo>
                  <a:pt x="9674" y="1168"/>
                </a:lnTo>
                <a:cubicBezTo>
                  <a:pt x="9674" y="534"/>
                  <a:pt x="9140" y="0"/>
                  <a:pt x="8506" y="0"/>
                </a:cubicBezTo>
                <a:close/>
              </a:path>
            </a:pathLst>
          </a:custGeom>
          <a:solidFill>
            <a:srgbClr val="521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2"/>
          <p:cNvSpPr/>
          <p:nvPr/>
        </p:nvSpPr>
        <p:spPr>
          <a:xfrm>
            <a:off x="4451488" y="4246950"/>
            <a:ext cx="241850" cy="60900"/>
          </a:xfrm>
          <a:custGeom>
            <a:rect b="b" l="l" r="r" t="t"/>
            <a:pathLst>
              <a:path extrusionOk="0" h="2436" w="9674">
                <a:moveTo>
                  <a:pt x="1001" y="0"/>
                </a:moveTo>
                <a:cubicBezTo>
                  <a:pt x="434" y="0"/>
                  <a:pt x="0" y="601"/>
                  <a:pt x="0" y="1368"/>
                </a:cubicBezTo>
                <a:lnTo>
                  <a:pt x="0" y="2435"/>
                </a:lnTo>
                <a:cubicBezTo>
                  <a:pt x="0" y="1668"/>
                  <a:pt x="434" y="1034"/>
                  <a:pt x="1001" y="1034"/>
                </a:cubicBezTo>
                <a:lnTo>
                  <a:pt x="8673" y="1034"/>
                </a:lnTo>
                <a:cubicBezTo>
                  <a:pt x="9240" y="1034"/>
                  <a:pt x="9674" y="1668"/>
                  <a:pt x="9674" y="2435"/>
                </a:cubicBezTo>
                <a:lnTo>
                  <a:pt x="9674" y="1368"/>
                </a:lnTo>
                <a:cubicBezTo>
                  <a:pt x="9674" y="601"/>
                  <a:pt x="9240" y="0"/>
                  <a:pt x="8673" y="0"/>
                </a:cubicBez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2"/>
          <p:cNvSpPr/>
          <p:nvPr/>
        </p:nvSpPr>
        <p:spPr>
          <a:xfrm>
            <a:off x="4195463" y="4579675"/>
            <a:ext cx="753900" cy="55900"/>
          </a:xfrm>
          <a:custGeom>
            <a:rect b="b" l="l" r="r" t="t"/>
            <a:pathLst>
              <a:path extrusionOk="0" h="2236" w="30156">
                <a:moveTo>
                  <a:pt x="1" y="1"/>
                </a:moveTo>
                <a:lnTo>
                  <a:pt x="1" y="2236"/>
                </a:lnTo>
                <a:lnTo>
                  <a:pt x="30156" y="2236"/>
                </a:lnTo>
                <a:lnTo>
                  <a:pt x="30156"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2"/>
          <p:cNvSpPr/>
          <p:nvPr/>
        </p:nvSpPr>
        <p:spPr>
          <a:xfrm>
            <a:off x="4195463" y="4618050"/>
            <a:ext cx="753900" cy="17525"/>
          </a:xfrm>
          <a:custGeom>
            <a:rect b="b" l="l" r="r" t="t"/>
            <a:pathLst>
              <a:path extrusionOk="0" h="701" w="30156">
                <a:moveTo>
                  <a:pt x="1" y="0"/>
                </a:moveTo>
                <a:lnTo>
                  <a:pt x="1" y="701"/>
                </a:lnTo>
                <a:lnTo>
                  <a:pt x="30156" y="701"/>
                </a:lnTo>
                <a:lnTo>
                  <a:pt x="30156" y="0"/>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2"/>
          <p:cNvSpPr/>
          <p:nvPr/>
        </p:nvSpPr>
        <p:spPr>
          <a:xfrm>
            <a:off x="4161288" y="4633900"/>
            <a:ext cx="822275" cy="55050"/>
          </a:xfrm>
          <a:custGeom>
            <a:rect b="b" l="l" r="r" t="t"/>
            <a:pathLst>
              <a:path extrusionOk="0" h="2202" w="32891">
                <a:moveTo>
                  <a:pt x="0" y="0"/>
                </a:moveTo>
                <a:lnTo>
                  <a:pt x="0" y="2202"/>
                </a:lnTo>
                <a:lnTo>
                  <a:pt x="32890" y="2202"/>
                </a:lnTo>
                <a:lnTo>
                  <a:pt x="32890" y="0"/>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2"/>
          <p:cNvSpPr/>
          <p:nvPr/>
        </p:nvSpPr>
        <p:spPr>
          <a:xfrm>
            <a:off x="4161288" y="4673925"/>
            <a:ext cx="822275" cy="15025"/>
          </a:xfrm>
          <a:custGeom>
            <a:rect b="b" l="l" r="r" t="t"/>
            <a:pathLst>
              <a:path extrusionOk="0" h="601" w="32891">
                <a:moveTo>
                  <a:pt x="0" y="0"/>
                </a:moveTo>
                <a:lnTo>
                  <a:pt x="0" y="601"/>
                </a:lnTo>
                <a:lnTo>
                  <a:pt x="32890" y="601"/>
                </a:lnTo>
                <a:lnTo>
                  <a:pt x="32890" y="0"/>
                </a:ln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2"/>
          <p:cNvSpPr/>
          <p:nvPr/>
        </p:nvSpPr>
        <p:spPr>
          <a:xfrm>
            <a:off x="4234663" y="4189400"/>
            <a:ext cx="65075" cy="371975"/>
          </a:xfrm>
          <a:custGeom>
            <a:rect b="b" l="l" r="r" t="t"/>
            <a:pathLst>
              <a:path extrusionOk="0" h="14879" w="2603">
                <a:moveTo>
                  <a:pt x="0" y="1"/>
                </a:moveTo>
                <a:lnTo>
                  <a:pt x="0" y="14878"/>
                </a:lnTo>
                <a:lnTo>
                  <a:pt x="2602" y="14878"/>
                </a:lnTo>
                <a:lnTo>
                  <a:pt x="2602"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2"/>
          <p:cNvSpPr/>
          <p:nvPr/>
        </p:nvSpPr>
        <p:spPr>
          <a:xfrm>
            <a:off x="4274688" y="4189400"/>
            <a:ext cx="25050" cy="371975"/>
          </a:xfrm>
          <a:custGeom>
            <a:rect b="b" l="l" r="r" t="t"/>
            <a:pathLst>
              <a:path extrusionOk="0" h="14879" w="1002">
                <a:moveTo>
                  <a:pt x="1" y="1"/>
                </a:moveTo>
                <a:lnTo>
                  <a:pt x="1" y="14878"/>
                </a:lnTo>
                <a:lnTo>
                  <a:pt x="1001" y="14878"/>
                </a:lnTo>
                <a:lnTo>
                  <a:pt x="1001" y="1"/>
                </a:lnTo>
                <a:close/>
              </a:path>
            </a:pathLst>
          </a:custGeom>
          <a:solidFill>
            <a:srgbClr val="EAE5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2"/>
          <p:cNvSpPr/>
          <p:nvPr/>
        </p:nvSpPr>
        <p:spPr>
          <a:xfrm>
            <a:off x="4215488" y="4543825"/>
            <a:ext cx="103425" cy="35875"/>
          </a:xfrm>
          <a:custGeom>
            <a:rect b="b" l="l" r="r" t="t"/>
            <a:pathLst>
              <a:path extrusionOk="0" h="1435" w="4137">
                <a:moveTo>
                  <a:pt x="767" y="1"/>
                </a:moveTo>
                <a:cubicBezTo>
                  <a:pt x="334" y="1"/>
                  <a:pt x="0" y="334"/>
                  <a:pt x="0" y="768"/>
                </a:cubicBezTo>
                <a:lnTo>
                  <a:pt x="0" y="1435"/>
                </a:lnTo>
                <a:lnTo>
                  <a:pt x="4137" y="1435"/>
                </a:lnTo>
                <a:lnTo>
                  <a:pt x="4137" y="768"/>
                </a:lnTo>
                <a:cubicBezTo>
                  <a:pt x="4137" y="334"/>
                  <a:pt x="3803" y="1"/>
                  <a:pt x="3369" y="1"/>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2"/>
          <p:cNvSpPr/>
          <p:nvPr/>
        </p:nvSpPr>
        <p:spPr>
          <a:xfrm>
            <a:off x="4215488" y="4169400"/>
            <a:ext cx="103425" cy="35875"/>
          </a:xfrm>
          <a:custGeom>
            <a:rect b="b" l="l" r="r" t="t"/>
            <a:pathLst>
              <a:path extrusionOk="0" h="1435" w="4137">
                <a:moveTo>
                  <a:pt x="0" y="0"/>
                </a:moveTo>
                <a:lnTo>
                  <a:pt x="0" y="634"/>
                </a:lnTo>
                <a:cubicBezTo>
                  <a:pt x="0" y="1068"/>
                  <a:pt x="334" y="1434"/>
                  <a:pt x="767" y="1434"/>
                </a:cubicBezTo>
                <a:lnTo>
                  <a:pt x="3369" y="1434"/>
                </a:lnTo>
                <a:cubicBezTo>
                  <a:pt x="3803" y="1434"/>
                  <a:pt x="4137" y="1068"/>
                  <a:pt x="4137" y="634"/>
                </a:cubicBezTo>
                <a:lnTo>
                  <a:pt x="4137" y="0"/>
                </a:ln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2"/>
          <p:cNvSpPr/>
          <p:nvPr/>
        </p:nvSpPr>
        <p:spPr>
          <a:xfrm>
            <a:off x="4845088" y="4189400"/>
            <a:ext cx="65075" cy="371975"/>
          </a:xfrm>
          <a:custGeom>
            <a:rect b="b" l="l" r="r" t="t"/>
            <a:pathLst>
              <a:path extrusionOk="0" h="14879" w="2603">
                <a:moveTo>
                  <a:pt x="1" y="1"/>
                </a:moveTo>
                <a:lnTo>
                  <a:pt x="1" y="14878"/>
                </a:lnTo>
                <a:lnTo>
                  <a:pt x="2603" y="14878"/>
                </a:lnTo>
                <a:lnTo>
                  <a:pt x="2603" y="1"/>
                </a:ln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2"/>
          <p:cNvSpPr/>
          <p:nvPr/>
        </p:nvSpPr>
        <p:spPr>
          <a:xfrm>
            <a:off x="4885138" y="4189400"/>
            <a:ext cx="25025" cy="371975"/>
          </a:xfrm>
          <a:custGeom>
            <a:rect b="b" l="l" r="r" t="t"/>
            <a:pathLst>
              <a:path extrusionOk="0" h="14879" w="1001">
                <a:moveTo>
                  <a:pt x="0" y="1"/>
                </a:moveTo>
                <a:lnTo>
                  <a:pt x="0" y="14878"/>
                </a:lnTo>
                <a:lnTo>
                  <a:pt x="1001" y="14878"/>
                </a:lnTo>
                <a:lnTo>
                  <a:pt x="1001" y="1"/>
                </a:lnTo>
                <a:close/>
              </a:path>
            </a:pathLst>
          </a:custGeom>
          <a:solidFill>
            <a:srgbClr val="EAE5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2"/>
          <p:cNvSpPr/>
          <p:nvPr/>
        </p:nvSpPr>
        <p:spPr>
          <a:xfrm>
            <a:off x="4825913" y="4543000"/>
            <a:ext cx="103425" cy="35875"/>
          </a:xfrm>
          <a:custGeom>
            <a:rect b="b" l="l" r="r" t="t"/>
            <a:pathLst>
              <a:path extrusionOk="0" h="1435" w="4137">
                <a:moveTo>
                  <a:pt x="768" y="0"/>
                </a:moveTo>
                <a:cubicBezTo>
                  <a:pt x="334" y="0"/>
                  <a:pt x="1" y="334"/>
                  <a:pt x="1" y="767"/>
                </a:cubicBezTo>
                <a:lnTo>
                  <a:pt x="1" y="1435"/>
                </a:lnTo>
                <a:lnTo>
                  <a:pt x="4137" y="1435"/>
                </a:lnTo>
                <a:lnTo>
                  <a:pt x="4137" y="767"/>
                </a:lnTo>
                <a:cubicBezTo>
                  <a:pt x="4137" y="334"/>
                  <a:pt x="3803" y="0"/>
                  <a:pt x="3370" y="0"/>
                </a:cubicBez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2"/>
          <p:cNvSpPr/>
          <p:nvPr/>
        </p:nvSpPr>
        <p:spPr>
          <a:xfrm>
            <a:off x="4825913" y="4169400"/>
            <a:ext cx="103425" cy="35875"/>
          </a:xfrm>
          <a:custGeom>
            <a:rect b="b" l="l" r="r" t="t"/>
            <a:pathLst>
              <a:path extrusionOk="0" h="1435" w="4137">
                <a:moveTo>
                  <a:pt x="1" y="0"/>
                </a:moveTo>
                <a:lnTo>
                  <a:pt x="1" y="634"/>
                </a:lnTo>
                <a:cubicBezTo>
                  <a:pt x="1" y="1068"/>
                  <a:pt x="334" y="1434"/>
                  <a:pt x="768" y="1434"/>
                </a:cubicBezTo>
                <a:lnTo>
                  <a:pt x="3370" y="1434"/>
                </a:lnTo>
                <a:cubicBezTo>
                  <a:pt x="3803" y="1434"/>
                  <a:pt x="4137" y="1068"/>
                  <a:pt x="4137" y="634"/>
                </a:cubicBezTo>
                <a:lnTo>
                  <a:pt x="4137" y="0"/>
                </a:lnTo>
                <a:close/>
              </a:path>
            </a:pathLst>
          </a:custGeom>
          <a:solidFill>
            <a:srgbClr val="C66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2"/>
          <p:cNvSpPr/>
          <p:nvPr/>
        </p:nvSpPr>
        <p:spPr>
          <a:xfrm>
            <a:off x="4204638" y="3730750"/>
            <a:ext cx="735550" cy="43375"/>
          </a:xfrm>
          <a:custGeom>
            <a:rect b="b" l="l" r="r" t="t"/>
            <a:pathLst>
              <a:path extrusionOk="0" h="1735" w="29422">
                <a:moveTo>
                  <a:pt x="1" y="0"/>
                </a:moveTo>
                <a:lnTo>
                  <a:pt x="1" y="1735"/>
                </a:lnTo>
                <a:lnTo>
                  <a:pt x="29422" y="1735"/>
                </a:lnTo>
                <a:lnTo>
                  <a:pt x="29422" y="100"/>
                </a:lnTo>
                <a:cubicBezTo>
                  <a:pt x="28021" y="100"/>
                  <a:pt x="26653" y="67"/>
                  <a:pt x="25252" y="67"/>
                </a:cubicBezTo>
                <a:lnTo>
                  <a:pt x="16713" y="67"/>
                </a:lnTo>
                <a:cubicBezTo>
                  <a:pt x="15819" y="62"/>
                  <a:pt x="14926" y="60"/>
                  <a:pt x="14033" y="60"/>
                </a:cubicBezTo>
                <a:cubicBezTo>
                  <a:pt x="11768" y="60"/>
                  <a:pt x="9503" y="72"/>
                  <a:pt x="7238" y="72"/>
                </a:cubicBezTo>
                <a:cubicBezTo>
                  <a:pt x="4826" y="72"/>
                  <a:pt x="2413" y="58"/>
                  <a:pt x="1" y="0"/>
                </a:cubicBezTo>
                <a:close/>
              </a:path>
            </a:pathLst>
          </a:custGeom>
          <a:solidFill>
            <a:srgbClr val="E0D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2"/>
          <p:cNvSpPr/>
          <p:nvPr/>
        </p:nvSpPr>
        <p:spPr>
          <a:xfrm>
            <a:off x="4171288" y="3710725"/>
            <a:ext cx="802250" cy="47575"/>
          </a:xfrm>
          <a:custGeom>
            <a:rect b="b" l="l" r="r" t="t"/>
            <a:pathLst>
              <a:path extrusionOk="0" h="1903" w="32090">
                <a:moveTo>
                  <a:pt x="934" y="1"/>
                </a:moveTo>
                <a:cubicBezTo>
                  <a:pt x="434" y="1"/>
                  <a:pt x="0" y="434"/>
                  <a:pt x="0" y="935"/>
                </a:cubicBezTo>
                <a:cubicBezTo>
                  <a:pt x="0" y="1468"/>
                  <a:pt x="434" y="1902"/>
                  <a:pt x="934" y="1902"/>
                </a:cubicBezTo>
                <a:lnTo>
                  <a:pt x="31156" y="1902"/>
                </a:lnTo>
                <a:cubicBezTo>
                  <a:pt x="31656" y="1902"/>
                  <a:pt x="32090" y="1468"/>
                  <a:pt x="32090" y="935"/>
                </a:cubicBezTo>
                <a:cubicBezTo>
                  <a:pt x="32090" y="434"/>
                  <a:pt x="31656" y="1"/>
                  <a:pt x="31156" y="1"/>
                </a:cubicBezTo>
                <a:close/>
              </a:path>
            </a:pathLst>
          </a:custGeom>
          <a:solidFill>
            <a:srgbClr val="FDE8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2"/>
          <p:cNvSpPr/>
          <p:nvPr/>
        </p:nvSpPr>
        <p:spPr>
          <a:xfrm>
            <a:off x="4265513" y="3825800"/>
            <a:ext cx="117625" cy="168500"/>
          </a:xfrm>
          <a:custGeom>
            <a:rect b="b" l="l" r="r" t="t"/>
            <a:pathLst>
              <a:path extrusionOk="0" h="6740" w="4705">
                <a:moveTo>
                  <a:pt x="1" y="1"/>
                </a:moveTo>
                <a:lnTo>
                  <a:pt x="1" y="6739"/>
                </a:lnTo>
                <a:lnTo>
                  <a:pt x="4704" y="6739"/>
                </a:lnTo>
                <a:lnTo>
                  <a:pt x="4704"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2"/>
          <p:cNvSpPr/>
          <p:nvPr/>
        </p:nvSpPr>
        <p:spPr>
          <a:xfrm>
            <a:off x="4255513" y="3815800"/>
            <a:ext cx="138450" cy="188500"/>
          </a:xfrm>
          <a:custGeom>
            <a:rect b="b" l="l" r="r" t="t"/>
            <a:pathLst>
              <a:path extrusionOk="0" h="7540" w="5538">
                <a:moveTo>
                  <a:pt x="301" y="1"/>
                </a:moveTo>
                <a:cubicBezTo>
                  <a:pt x="134" y="1"/>
                  <a:pt x="0" y="134"/>
                  <a:pt x="0" y="334"/>
                </a:cubicBezTo>
                <a:lnTo>
                  <a:pt x="0" y="7206"/>
                </a:lnTo>
                <a:cubicBezTo>
                  <a:pt x="0" y="7373"/>
                  <a:pt x="134" y="7539"/>
                  <a:pt x="301" y="7539"/>
                </a:cubicBezTo>
                <a:lnTo>
                  <a:pt x="5204" y="7539"/>
                </a:lnTo>
                <a:cubicBezTo>
                  <a:pt x="5371" y="7539"/>
                  <a:pt x="5538" y="7373"/>
                  <a:pt x="5538" y="7206"/>
                </a:cubicBezTo>
                <a:lnTo>
                  <a:pt x="5538" y="334"/>
                </a:lnTo>
                <a:cubicBezTo>
                  <a:pt x="5538" y="167"/>
                  <a:pt x="5371" y="1"/>
                  <a:pt x="52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2"/>
          <p:cNvSpPr/>
          <p:nvPr/>
        </p:nvSpPr>
        <p:spPr>
          <a:xfrm>
            <a:off x="4265513" y="3825800"/>
            <a:ext cx="117625" cy="168500"/>
          </a:xfrm>
          <a:custGeom>
            <a:rect b="b" l="l" r="r" t="t"/>
            <a:pathLst>
              <a:path extrusionOk="0" h="6740" w="4705">
                <a:moveTo>
                  <a:pt x="1" y="1"/>
                </a:moveTo>
                <a:lnTo>
                  <a:pt x="1" y="6739"/>
                </a:lnTo>
                <a:lnTo>
                  <a:pt x="4704" y="6739"/>
                </a:lnTo>
                <a:lnTo>
                  <a:pt x="470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2"/>
          <p:cNvSpPr/>
          <p:nvPr/>
        </p:nvSpPr>
        <p:spPr>
          <a:xfrm>
            <a:off x="4318888" y="3823300"/>
            <a:ext cx="9200" cy="173500"/>
          </a:xfrm>
          <a:custGeom>
            <a:rect b="b" l="l" r="r" t="t"/>
            <a:pathLst>
              <a:path extrusionOk="0" h="6940" w="368">
                <a:moveTo>
                  <a:pt x="1" y="1"/>
                </a:moveTo>
                <a:lnTo>
                  <a:pt x="1"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2"/>
          <p:cNvSpPr/>
          <p:nvPr/>
        </p:nvSpPr>
        <p:spPr>
          <a:xfrm>
            <a:off x="4265513" y="3825800"/>
            <a:ext cx="117625" cy="8375"/>
          </a:xfrm>
          <a:custGeom>
            <a:rect b="b" l="l" r="r" t="t"/>
            <a:pathLst>
              <a:path extrusionOk="0" h="335" w="4705">
                <a:moveTo>
                  <a:pt x="1" y="1"/>
                </a:moveTo>
                <a:lnTo>
                  <a:pt x="1" y="335"/>
                </a:lnTo>
                <a:lnTo>
                  <a:pt x="4704" y="335"/>
                </a:lnTo>
                <a:lnTo>
                  <a:pt x="4704"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2"/>
          <p:cNvSpPr/>
          <p:nvPr/>
        </p:nvSpPr>
        <p:spPr>
          <a:xfrm>
            <a:off x="4265513" y="3913375"/>
            <a:ext cx="117625" cy="9200"/>
          </a:xfrm>
          <a:custGeom>
            <a:rect b="b" l="l" r="r" t="t"/>
            <a:pathLst>
              <a:path extrusionOk="0" h="368" w="4705">
                <a:moveTo>
                  <a:pt x="1" y="0"/>
                </a:moveTo>
                <a:lnTo>
                  <a:pt x="1" y="367"/>
                </a:lnTo>
                <a:lnTo>
                  <a:pt x="4704" y="367"/>
                </a:lnTo>
                <a:lnTo>
                  <a:pt x="470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2"/>
          <p:cNvSpPr/>
          <p:nvPr/>
        </p:nvSpPr>
        <p:spPr>
          <a:xfrm>
            <a:off x="4259688" y="3905025"/>
            <a:ext cx="127600" cy="9200"/>
          </a:xfrm>
          <a:custGeom>
            <a:rect b="b" l="l" r="r" t="t"/>
            <a:pathLst>
              <a:path extrusionOk="0" h="368" w="5104">
                <a:moveTo>
                  <a:pt x="0" y="1"/>
                </a:moveTo>
                <a:lnTo>
                  <a:pt x="0" y="368"/>
                </a:lnTo>
                <a:lnTo>
                  <a:pt x="5104" y="368"/>
                </a:lnTo>
                <a:lnTo>
                  <a:pt x="51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2"/>
          <p:cNvSpPr/>
          <p:nvPr/>
        </p:nvSpPr>
        <p:spPr>
          <a:xfrm>
            <a:off x="4431463" y="3825800"/>
            <a:ext cx="116775" cy="168500"/>
          </a:xfrm>
          <a:custGeom>
            <a:rect b="b" l="l" r="r" t="t"/>
            <a:pathLst>
              <a:path extrusionOk="0" h="6740" w="4671">
                <a:moveTo>
                  <a:pt x="1" y="1"/>
                </a:moveTo>
                <a:lnTo>
                  <a:pt x="1" y="6739"/>
                </a:lnTo>
                <a:lnTo>
                  <a:pt x="4671" y="6739"/>
                </a:lnTo>
                <a:lnTo>
                  <a:pt x="4671"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2"/>
          <p:cNvSpPr/>
          <p:nvPr/>
        </p:nvSpPr>
        <p:spPr>
          <a:xfrm>
            <a:off x="4420638" y="3815800"/>
            <a:ext cx="138450" cy="188500"/>
          </a:xfrm>
          <a:custGeom>
            <a:rect b="b" l="l" r="r" t="t"/>
            <a:pathLst>
              <a:path extrusionOk="0" h="7540" w="5538">
                <a:moveTo>
                  <a:pt x="334" y="1"/>
                </a:moveTo>
                <a:cubicBezTo>
                  <a:pt x="134" y="1"/>
                  <a:pt x="0" y="134"/>
                  <a:pt x="0" y="334"/>
                </a:cubicBezTo>
                <a:lnTo>
                  <a:pt x="0" y="7206"/>
                </a:lnTo>
                <a:cubicBezTo>
                  <a:pt x="0" y="7373"/>
                  <a:pt x="134" y="7539"/>
                  <a:pt x="334" y="7539"/>
                </a:cubicBezTo>
                <a:lnTo>
                  <a:pt x="5204" y="7539"/>
                </a:lnTo>
                <a:cubicBezTo>
                  <a:pt x="5404" y="7539"/>
                  <a:pt x="5537" y="7373"/>
                  <a:pt x="5537" y="7206"/>
                </a:cubicBezTo>
                <a:lnTo>
                  <a:pt x="5537" y="334"/>
                </a:lnTo>
                <a:cubicBezTo>
                  <a:pt x="5537" y="167"/>
                  <a:pt x="5404" y="1"/>
                  <a:pt x="5204"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2"/>
          <p:cNvSpPr/>
          <p:nvPr/>
        </p:nvSpPr>
        <p:spPr>
          <a:xfrm>
            <a:off x="4431463" y="3825800"/>
            <a:ext cx="116775" cy="168500"/>
          </a:xfrm>
          <a:custGeom>
            <a:rect b="b" l="l" r="r" t="t"/>
            <a:pathLst>
              <a:path extrusionOk="0" h="6740" w="4671">
                <a:moveTo>
                  <a:pt x="1" y="1"/>
                </a:moveTo>
                <a:lnTo>
                  <a:pt x="1" y="6739"/>
                </a:lnTo>
                <a:lnTo>
                  <a:pt x="4671" y="6739"/>
                </a:lnTo>
                <a:lnTo>
                  <a:pt x="4671"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2"/>
          <p:cNvSpPr/>
          <p:nvPr/>
        </p:nvSpPr>
        <p:spPr>
          <a:xfrm>
            <a:off x="4484013" y="3823300"/>
            <a:ext cx="9200" cy="173500"/>
          </a:xfrm>
          <a:custGeom>
            <a:rect b="b" l="l" r="r" t="t"/>
            <a:pathLst>
              <a:path extrusionOk="0" h="6940" w="368">
                <a:moveTo>
                  <a:pt x="0" y="1"/>
                </a:moveTo>
                <a:lnTo>
                  <a:pt x="0"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2"/>
          <p:cNvSpPr/>
          <p:nvPr/>
        </p:nvSpPr>
        <p:spPr>
          <a:xfrm>
            <a:off x="4431463" y="3825800"/>
            <a:ext cx="116775" cy="8375"/>
          </a:xfrm>
          <a:custGeom>
            <a:rect b="b" l="l" r="r" t="t"/>
            <a:pathLst>
              <a:path extrusionOk="0" h="335" w="4671">
                <a:moveTo>
                  <a:pt x="1" y="1"/>
                </a:moveTo>
                <a:lnTo>
                  <a:pt x="1" y="335"/>
                </a:lnTo>
                <a:lnTo>
                  <a:pt x="4671" y="335"/>
                </a:lnTo>
                <a:lnTo>
                  <a:pt x="4671"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2"/>
          <p:cNvSpPr/>
          <p:nvPr/>
        </p:nvSpPr>
        <p:spPr>
          <a:xfrm>
            <a:off x="4431463" y="3913375"/>
            <a:ext cx="116775" cy="9200"/>
          </a:xfrm>
          <a:custGeom>
            <a:rect b="b" l="l" r="r" t="t"/>
            <a:pathLst>
              <a:path extrusionOk="0" h="368" w="4671">
                <a:moveTo>
                  <a:pt x="1" y="0"/>
                </a:moveTo>
                <a:lnTo>
                  <a:pt x="1" y="367"/>
                </a:lnTo>
                <a:lnTo>
                  <a:pt x="4671" y="367"/>
                </a:lnTo>
                <a:lnTo>
                  <a:pt x="4671"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82"/>
          <p:cNvSpPr/>
          <p:nvPr/>
        </p:nvSpPr>
        <p:spPr>
          <a:xfrm>
            <a:off x="4424788" y="3905025"/>
            <a:ext cx="127625" cy="9200"/>
          </a:xfrm>
          <a:custGeom>
            <a:rect b="b" l="l" r="r" t="t"/>
            <a:pathLst>
              <a:path extrusionOk="0" h="368" w="5105">
                <a:moveTo>
                  <a:pt x="1" y="1"/>
                </a:moveTo>
                <a:lnTo>
                  <a:pt x="1" y="368"/>
                </a:lnTo>
                <a:lnTo>
                  <a:pt x="5105" y="368"/>
                </a:lnTo>
                <a:lnTo>
                  <a:pt x="510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2"/>
          <p:cNvSpPr/>
          <p:nvPr/>
        </p:nvSpPr>
        <p:spPr>
          <a:xfrm>
            <a:off x="4596588" y="3825800"/>
            <a:ext cx="116775" cy="168500"/>
          </a:xfrm>
          <a:custGeom>
            <a:rect b="b" l="l" r="r" t="t"/>
            <a:pathLst>
              <a:path extrusionOk="0" h="6740" w="4671">
                <a:moveTo>
                  <a:pt x="0" y="1"/>
                </a:moveTo>
                <a:lnTo>
                  <a:pt x="0" y="6739"/>
                </a:lnTo>
                <a:lnTo>
                  <a:pt x="4670" y="6739"/>
                </a:lnTo>
                <a:lnTo>
                  <a:pt x="4670"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2"/>
          <p:cNvSpPr/>
          <p:nvPr/>
        </p:nvSpPr>
        <p:spPr>
          <a:xfrm>
            <a:off x="4585738" y="3815800"/>
            <a:ext cx="138475" cy="188500"/>
          </a:xfrm>
          <a:custGeom>
            <a:rect b="b" l="l" r="r" t="t"/>
            <a:pathLst>
              <a:path extrusionOk="0" h="7540" w="5539">
                <a:moveTo>
                  <a:pt x="334" y="1"/>
                </a:moveTo>
                <a:cubicBezTo>
                  <a:pt x="168" y="1"/>
                  <a:pt x="1" y="134"/>
                  <a:pt x="1" y="334"/>
                </a:cubicBezTo>
                <a:lnTo>
                  <a:pt x="1" y="7206"/>
                </a:lnTo>
                <a:cubicBezTo>
                  <a:pt x="1" y="7373"/>
                  <a:pt x="168" y="7539"/>
                  <a:pt x="334" y="7539"/>
                </a:cubicBezTo>
                <a:lnTo>
                  <a:pt x="5205" y="7539"/>
                </a:lnTo>
                <a:cubicBezTo>
                  <a:pt x="5405" y="7539"/>
                  <a:pt x="5538" y="7373"/>
                  <a:pt x="5538" y="7206"/>
                </a:cubicBezTo>
                <a:lnTo>
                  <a:pt x="5538" y="334"/>
                </a:lnTo>
                <a:cubicBezTo>
                  <a:pt x="5538" y="167"/>
                  <a:pt x="5405" y="1"/>
                  <a:pt x="5205"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2"/>
          <p:cNvSpPr/>
          <p:nvPr/>
        </p:nvSpPr>
        <p:spPr>
          <a:xfrm>
            <a:off x="4596588" y="3825800"/>
            <a:ext cx="116775" cy="168500"/>
          </a:xfrm>
          <a:custGeom>
            <a:rect b="b" l="l" r="r" t="t"/>
            <a:pathLst>
              <a:path extrusionOk="0" h="6740" w="4671">
                <a:moveTo>
                  <a:pt x="0" y="1"/>
                </a:moveTo>
                <a:lnTo>
                  <a:pt x="0" y="6739"/>
                </a:lnTo>
                <a:lnTo>
                  <a:pt x="4670" y="6739"/>
                </a:lnTo>
                <a:lnTo>
                  <a:pt x="4670"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2"/>
          <p:cNvSpPr/>
          <p:nvPr/>
        </p:nvSpPr>
        <p:spPr>
          <a:xfrm>
            <a:off x="4649113" y="3823300"/>
            <a:ext cx="10050" cy="173500"/>
          </a:xfrm>
          <a:custGeom>
            <a:rect b="b" l="l" r="r" t="t"/>
            <a:pathLst>
              <a:path extrusionOk="0" h="6940" w="402">
                <a:moveTo>
                  <a:pt x="1" y="1"/>
                </a:moveTo>
                <a:lnTo>
                  <a:pt x="1" y="6939"/>
                </a:lnTo>
                <a:lnTo>
                  <a:pt x="401" y="6939"/>
                </a:lnTo>
                <a:lnTo>
                  <a:pt x="40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2"/>
          <p:cNvSpPr/>
          <p:nvPr/>
        </p:nvSpPr>
        <p:spPr>
          <a:xfrm>
            <a:off x="4596588" y="3825800"/>
            <a:ext cx="116775" cy="8375"/>
          </a:xfrm>
          <a:custGeom>
            <a:rect b="b" l="l" r="r" t="t"/>
            <a:pathLst>
              <a:path extrusionOk="0" h="335" w="4671">
                <a:moveTo>
                  <a:pt x="0" y="1"/>
                </a:moveTo>
                <a:lnTo>
                  <a:pt x="0" y="335"/>
                </a:lnTo>
                <a:lnTo>
                  <a:pt x="4670" y="335"/>
                </a:lnTo>
                <a:lnTo>
                  <a:pt x="4670"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2"/>
          <p:cNvSpPr/>
          <p:nvPr/>
        </p:nvSpPr>
        <p:spPr>
          <a:xfrm>
            <a:off x="4596588" y="3913375"/>
            <a:ext cx="116775" cy="9200"/>
          </a:xfrm>
          <a:custGeom>
            <a:rect b="b" l="l" r="r" t="t"/>
            <a:pathLst>
              <a:path extrusionOk="0" h="368" w="4671">
                <a:moveTo>
                  <a:pt x="0" y="0"/>
                </a:moveTo>
                <a:lnTo>
                  <a:pt x="0" y="367"/>
                </a:lnTo>
                <a:lnTo>
                  <a:pt x="4670" y="367"/>
                </a:lnTo>
                <a:lnTo>
                  <a:pt x="4670"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2"/>
          <p:cNvSpPr/>
          <p:nvPr/>
        </p:nvSpPr>
        <p:spPr>
          <a:xfrm>
            <a:off x="4590738" y="3905025"/>
            <a:ext cx="126800" cy="9200"/>
          </a:xfrm>
          <a:custGeom>
            <a:rect b="b" l="l" r="r" t="t"/>
            <a:pathLst>
              <a:path extrusionOk="0" h="368" w="5072">
                <a:moveTo>
                  <a:pt x="1" y="1"/>
                </a:moveTo>
                <a:lnTo>
                  <a:pt x="1" y="368"/>
                </a:lnTo>
                <a:lnTo>
                  <a:pt x="5071" y="368"/>
                </a:lnTo>
                <a:lnTo>
                  <a:pt x="507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2"/>
          <p:cNvSpPr/>
          <p:nvPr/>
        </p:nvSpPr>
        <p:spPr>
          <a:xfrm>
            <a:off x="4761713" y="3825800"/>
            <a:ext cx="117600" cy="168500"/>
          </a:xfrm>
          <a:custGeom>
            <a:rect b="b" l="l" r="r" t="t"/>
            <a:pathLst>
              <a:path extrusionOk="0" h="6740" w="4704">
                <a:moveTo>
                  <a:pt x="0" y="1"/>
                </a:moveTo>
                <a:lnTo>
                  <a:pt x="0" y="6739"/>
                </a:lnTo>
                <a:lnTo>
                  <a:pt x="4704" y="6739"/>
                </a:lnTo>
                <a:lnTo>
                  <a:pt x="4704"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2"/>
          <p:cNvSpPr/>
          <p:nvPr/>
        </p:nvSpPr>
        <p:spPr>
          <a:xfrm>
            <a:off x="4750863" y="3815800"/>
            <a:ext cx="139300" cy="188500"/>
          </a:xfrm>
          <a:custGeom>
            <a:rect b="b" l="l" r="r" t="t"/>
            <a:pathLst>
              <a:path extrusionOk="0" h="7540" w="5572">
                <a:moveTo>
                  <a:pt x="334" y="1"/>
                </a:moveTo>
                <a:cubicBezTo>
                  <a:pt x="167" y="1"/>
                  <a:pt x="1" y="134"/>
                  <a:pt x="1" y="334"/>
                </a:cubicBezTo>
                <a:lnTo>
                  <a:pt x="1" y="7206"/>
                </a:lnTo>
                <a:cubicBezTo>
                  <a:pt x="1" y="7373"/>
                  <a:pt x="167" y="7539"/>
                  <a:pt x="334" y="7539"/>
                </a:cubicBezTo>
                <a:lnTo>
                  <a:pt x="5238" y="7539"/>
                </a:lnTo>
                <a:cubicBezTo>
                  <a:pt x="5404" y="7539"/>
                  <a:pt x="5571" y="7373"/>
                  <a:pt x="5571" y="7206"/>
                </a:cubicBezTo>
                <a:lnTo>
                  <a:pt x="5571" y="334"/>
                </a:lnTo>
                <a:cubicBezTo>
                  <a:pt x="5571" y="167"/>
                  <a:pt x="5404" y="1"/>
                  <a:pt x="523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2"/>
          <p:cNvSpPr/>
          <p:nvPr/>
        </p:nvSpPr>
        <p:spPr>
          <a:xfrm>
            <a:off x="4761713" y="3825800"/>
            <a:ext cx="117600" cy="168500"/>
          </a:xfrm>
          <a:custGeom>
            <a:rect b="b" l="l" r="r" t="t"/>
            <a:pathLst>
              <a:path extrusionOk="0" h="6740" w="4704">
                <a:moveTo>
                  <a:pt x="0" y="1"/>
                </a:moveTo>
                <a:lnTo>
                  <a:pt x="0" y="6739"/>
                </a:lnTo>
                <a:lnTo>
                  <a:pt x="4704" y="6739"/>
                </a:lnTo>
                <a:lnTo>
                  <a:pt x="4704"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2"/>
          <p:cNvSpPr/>
          <p:nvPr/>
        </p:nvSpPr>
        <p:spPr>
          <a:xfrm>
            <a:off x="4815088" y="3823300"/>
            <a:ext cx="9175" cy="173500"/>
          </a:xfrm>
          <a:custGeom>
            <a:rect b="b" l="l" r="r" t="t"/>
            <a:pathLst>
              <a:path extrusionOk="0" h="6940" w="367">
                <a:moveTo>
                  <a:pt x="0" y="1"/>
                </a:moveTo>
                <a:lnTo>
                  <a:pt x="0" y="6939"/>
                </a:lnTo>
                <a:lnTo>
                  <a:pt x="367" y="6939"/>
                </a:lnTo>
                <a:lnTo>
                  <a:pt x="36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2"/>
          <p:cNvSpPr/>
          <p:nvPr/>
        </p:nvSpPr>
        <p:spPr>
          <a:xfrm>
            <a:off x="4761713" y="3825800"/>
            <a:ext cx="117600" cy="8375"/>
          </a:xfrm>
          <a:custGeom>
            <a:rect b="b" l="l" r="r" t="t"/>
            <a:pathLst>
              <a:path extrusionOk="0" h="335" w="4704">
                <a:moveTo>
                  <a:pt x="0" y="1"/>
                </a:moveTo>
                <a:lnTo>
                  <a:pt x="0" y="335"/>
                </a:lnTo>
                <a:lnTo>
                  <a:pt x="4704" y="335"/>
                </a:lnTo>
                <a:lnTo>
                  <a:pt x="4704" y="1"/>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2"/>
          <p:cNvSpPr/>
          <p:nvPr/>
        </p:nvSpPr>
        <p:spPr>
          <a:xfrm>
            <a:off x="4761713" y="3913375"/>
            <a:ext cx="117600" cy="9200"/>
          </a:xfrm>
          <a:custGeom>
            <a:rect b="b" l="l" r="r" t="t"/>
            <a:pathLst>
              <a:path extrusionOk="0" h="368" w="4704">
                <a:moveTo>
                  <a:pt x="0" y="0"/>
                </a:moveTo>
                <a:lnTo>
                  <a:pt x="0" y="367"/>
                </a:lnTo>
                <a:lnTo>
                  <a:pt x="4704" y="367"/>
                </a:lnTo>
                <a:lnTo>
                  <a:pt x="4704" y="0"/>
                </a:lnTo>
                <a:close/>
              </a:path>
            </a:pathLst>
          </a:custGeom>
          <a:solidFill>
            <a:srgbClr val="D9D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2"/>
          <p:cNvSpPr/>
          <p:nvPr/>
        </p:nvSpPr>
        <p:spPr>
          <a:xfrm>
            <a:off x="4755863" y="3905025"/>
            <a:ext cx="127625" cy="9200"/>
          </a:xfrm>
          <a:custGeom>
            <a:rect b="b" l="l" r="r" t="t"/>
            <a:pathLst>
              <a:path extrusionOk="0" h="368" w="5105">
                <a:moveTo>
                  <a:pt x="1" y="1"/>
                </a:moveTo>
                <a:lnTo>
                  <a:pt x="1" y="368"/>
                </a:lnTo>
                <a:lnTo>
                  <a:pt x="5104" y="368"/>
                </a:lnTo>
                <a:lnTo>
                  <a:pt x="5104"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2"/>
          <p:cNvSpPr/>
          <p:nvPr/>
        </p:nvSpPr>
        <p:spPr>
          <a:xfrm>
            <a:off x="4313888" y="4246950"/>
            <a:ext cx="140125" cy="331925"/>
          </a:xfrm>
          <a:custGeom>
            <a:rect b="b" l="l" r="r" t="t"/>
            <a:pathLst>
              <a:path extrusionOk="0" h="13277" w="5605">
                <a:moveTo>
                  <a:pt x="801" y="0"/>
                </a:moveTo>
                <a:cubicBezTo>
                  <a:pt x="367" y="0"/>
                  <a:pt x="0" y="334"/>
                  <a:pt x="0" y="768"/>
                </a:cubicBezTo>
                <a:lnTo>
                  <a:pt x="34" y="13277"/>
                </a:lnTo>
                <a:lnTo>
                  <a:pt x="5604" y="13277"/>
                </a:lnTo>
                <a:lnTo>
                  <a:pt x="5571" y="768"/>
                </a:lnTo>
                <a:cubicBezTo>
                  <a:pt x="5571" y="334"/>
                  <a:pt x="5237" y="0"/>
                  <a:pt x="480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2"/>
          <p:cNvSpPr/>
          <p:nvPr/>
        </p:nvSpPr>
        <p:spPr>
          <a:xfrm>
            <a:off x="4690813" y="4246950"/>
            <a:ext cx="140125" cy="331925"/>
          </a:xfrm>
          <a:custGeom>
            <a:rect b="b" l="l" r="r" t="t"/>
            <a:pathLst>
              <a:path extrusionOk="0" h="13277" w="5605">
                <a:moveTo>
                  <a:pt x="801" y="0"/>
                </a:moveTo>
                <a:cubicBezTo>
                  <a:pt x="368" y="0"/>
                  <a:pt x="34" y="334"/>
                  <a:pt x="34" y="768"/>
                </a:cubicBezTo>
                <a:lnTo>
                  <a:pt x="1" y="13277"/>
                </a:lnTo>
                <a:lnTo>
                  <a:pt x="5571" y="13277"/>
                </a:lnTo>
                <a:lnTo>
                  <a:pt x="5605" y="768"/>
                </a:lnTo>
                <a:cubicBezTo>
                  <a:pt x="5605" y="334"/>
                  <a:pt x="5238" y="0"/>
                  <a:pt x="4804"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2"/>
          <p:cNvSpPr/>
          <p:nvPr/>
        </p:nvSpPr>
        <p:spPr>
          <a:xfrm>
            <a:off x="4327238" y="4260300"/>
            <a:ext cx="112600" cy="135950"/>
          </a:xfrm>
          <a:custGeom>
            <a:rect b="b" l="l" r="r" t="t"/>
            <a:pathLst>
              <a:path extrusionOk="0" h="5438" w="4504">
                <a:moveTo>
                  <a:pt x="267" y="0"/>
                </a:moveTo>
                <a:cubicBezTo>
                  <a:pt x="134" y="0"/>
                  <a:pt x="0" y="100"/>
                  <a:pt x="0" y="234"/>
                </a:cubicBezTo>
                <a:lnTo>
                  <a:pt x="33" y="5437"/>
                </a:lnTo>
                <a:lnTo>
                  <a:pt x="4503" y="5437"/>
                </a:lnTo>
                <a:lnTo>
                  <a:pt x="4503" y="234"/>
                </a:lnTo>
                <a:cubicBezTo>
                  <a:pt x="4503" y="100"/>
                  <a:pt x="4403" y="0"/>
                  <a:pt x="4270" y="0"/>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2"/>
          <p:cNvSpPr/>
          <p:nvPr/>
        </p:nvSpPr>
        <p:spPr>
          <a:xfrm>
            <a:off x="4704988" y="4260300"/>
            <a:ext cx="112625" cy="135950"/>
          </a:xfrm>
          <a:custGeom>
            <a:rect b="b" l="l" r="r" t="t"/>
            <a:pathLst>
              <a:path extrusionOk="0" h="5438" w="4505">
                <a:moveTo>
                  <a:pt x="234" y="0"/>
                </a:moveTo>
                <a:cubicBezTo>
                  <a:pt x="101" y="0"/>
                  <a:pt x="1" y="100"/>
                  <a:pt x="1" y="234"/>
                </a:cubicBezTo>
                <a:lnTo>
                  <a:pt x="1" y="5437"/>
                </a:lnTo>
                <a:lnTo>
                  <a:pt x="4504" y="5437"/>
                </a:lnTo>
                <a:lnTo>
                  <a:pt x="4471" y="234"/>
                </a:lnTo>
                <a:cubicBezTo>
                  <a:pt x="4471" y="100"/>
                  <a:pt x="4371" y="0"/>
                  <a:pt x="4237" y="0"/>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2"/>
          <p:cNvSpPr/>
          <p:nvPr/>
        </p:nvSpPr>
        <p:spPr>
          <a:xfrm>
            <a:off x="5427188" y="4527975"/>
            <a:ext cx="34200" cy="34225"/>
          </a:xfrm>
          <a:custGeom>
            <a:rect b="b" l="l" r="r" t="t"/>
            <a:pathLst>
              <a:path extrusionOk="0" h="1369" w="1368">
                <a:moveTo>
                  <a:pt x="701" y="1"/>
                </a:moveTo>
                <a:cubicBezTo>
                  <a:pt x="300" y="1"/>
                  <a:pt x="0" y="301"/>
                  <a:pt x="0" y="701"/>
                </a:cubicBezTo>
                <a:cubicBezTo>
                  <a:pt x="0" y="1068"/>
                  <a:pt x="300" y="1368"/>
                  <a:pt x="701" y="1368"/>
                </a:cubicBezTo>
                <a:cubicBezTo>
                  <a:pt x="1068" y="1368"/>
                  <a:pt x="1368" y="1068"/>
                  <a:pt x="1368" y="701"/>
                </a:cubicBezTo>
                <a:cubicBezTo>
                  <a:pt x="1368" y="301"/>
                  <a:pt x="1068" y="1"/>
                  <a:pt x="701"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2"/>
          <p:cNvSpPr/>
          <p:nvPr/>
        </p:nvSpPr>
        <p:spPr>
          <a:xfrm>
            <a:off x="5415513" y="4612200"/>
            <a:ext cx="64225" cy="125125"/>
          </a:xfrm>
          <a:custGeom>
            <a:rect b="b" l="l" r="r" t="t"/>
            <a:pathLst>
              <a:path extrusionOk="0" h="5005" w="2569">
                <a:moveTo>
                  <a:pt x="0" y="1"/>
                </a:moveTo>
                <a:lnTo>
                  <a:pt x="0" y="5004"/>
                </a:lnTo>
                <a:lnTo>
                  <a:pt x="1134" y="5004"/>
                </a:lnTo>
                <a:cubicBezTo>
                  <a:pt x="1935" y="5004"/>
                  <a:pt x="2569" y="4304"/>
                  <a:pt x="2535" y="3503"/>
                </a:cubicBezTo>
                <a:lnTo>
                  <a:pt x="2369" y="1302"/>
                </a:lnTo>
                <a:cubicBezTo>
                  <a:pt x="2335" y="568"/>
                  <a:pt x="1701" y="1"/>
                  <a:pt x="968" y="1"/>
                </a:cubicBez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2"/>
          <p:cNvSpPr/>
          <p:nvPr/>
        </p:nvSpPr>
        <p:spPr>
          <a:xfrm>
            <a:off x="5318763" y="4624500"/>
            <a:ext cx="95100" cy="97800"/>
          </a:xfrm>
          <a:custGeom>
            <a:rect b="b" l="l" r="r" t="t"/>
            <a:pathLst>
              <a:path extrusionOk="0" h="3912" w="3804">
                <a:moveTo>
                  <a:pt x="3485" y="1"/>
                </a:moveTo>
                <a:cubicBezTo>
                  <a:pt x="3341" y="1"/>
                  <a:pt x="3197" y="70"/>
                  <a:pt x="3170" y="209"/>
                </a:cubicBezTo>
                <a:cubicBezTo>
                  <a:pt x="3170" y="209"/>
                  <a:pt x="2869" y="1110"/>
                  <a:pt x="2136" y="1844"/>
                </a:cubicBezTo>
                <a:cubicBezTo>
                  <a:pt x="1435" y="2611"/>
                  <a:pt x="234" y="3312"/>
                  <a:pt x="201" y="3312"/>
                </a:cubicBezTo>
                <a:cubicBezTo>
                  <a:pt x="67" y="3412"/>
                  <a:pt x="1" y="3578"/>
                  <a:pt x="101" y="3745"/>
                </a:cubicBezTo>
                <a:cubicBezTo>
                  <a:pt x="168" y="3845"/>
                  <a:pt x="268" y="3912"/>
                  <a:pt x="368" y="3912"/>
                </a:cubicBezTo>
                <a:cubicBezTo>
                  <a:pt x="434" y="3912"/>
                  <a:pt x="468" y="3879"/>
                  <a:pt x="534" y="3879"/>
                </a:cubicBezTo>
                <a:cubicBezTo>
                  <a:pt x="568" y="3845"/>
                  <a:pt x="1835" y="3111"/>
                  <a:pt x="2603" y="2277"/>
                </a:cubicBezTo>
                <a:cubicBezTo>
                  <a:pt x="3403" y="1444"/>
                  <a:pt x="3737" y="443"/>
                  <a:pt x="3770" y="409"/>
                </a:cubicBezTo>
                <a:cubicBezTo>
                  <a:pt x="3803" y="243"/>
                  <a:pt x="3737" y="76"/>
                  <a:pt x="3570" y="9"/>
                </a:cubicBezTo>
                <a:cubicBezTo>
                  <a:pt x="3542" y="4"/>
                  <a:pt x="3513" y="1"/>
                  <a:pt x="3485"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2"/>
          <p:cNvSpPr/>
          <p:nvPr/>
        </p:nvSpPr>
        <p:spPr>
          <a:xfrm>
            <a:off x="5348788" y="4624500"/>
            <a:ext cx="65075" cy="78625"/>
          </a:xfrm>
          <a:custGeom>
            <a:rect b="b" l="l" r="r" t="t"/>
            <a:pathLst>
              <a:path extrusionOk="0" h="3145" w="2603">
                <a:moveTo>
                  <a:pt x="2284" y="1"/>
                </a:moveTo>
                <a:cubicBezTo>
                  <a:pt x="2140" y="1"/>
                  <a:pt x="1996" y="70"/>
                  <a:pt x="1969" y="209"/>
                </a:cubicBezTo>
                <a:cubicBezTo>
                  <a:pt x="1969" y="209"/>
                  <a:pt x="1668" y="1110"/>
                  <a:pt x="935" y="1844"/>
                </a:cubicBezTo>
                <a:cubicBezTo>
                  <a:pt x="668" y="2144"/>
                  <a:pt x="334" y="2411"/>
                  <a:pt x="1" y="2644"/>
                </a:cubicBezTo>
                <a:cubicBezTo>
                  <a:pt x="134" y="2778"/>
                  <a:pt x="234" y="2911"/>
                  <a:pt x="334" y="3045"/>
                </a:cubicBezTo>
                <a:cubicBezTo>
                  <a:pt x="334" y="3078"/>
                  <a:pt x="368" y="3111"/>
                  <a:pt x="368" y="3145"/>
                </a:cubicBezTo>
                <a:cubicBezTo>
                  <a:pt x="734" y="2911"/>
                  <a:pt x="1101" y="2611"/>
                  <a:pt x="1402" y="2277"/>
                </a:cubicBezTo>
                <a:cubicBezTo>
                  <a:pt x="2202" y="1444"/>
                  <a:pt x="2536" y="443"/>
                  <a:pt x="2569" y="409"/>
                </a:cubicBezTo>
                <a:cubicBezTo>
                  <a:pt x="2602" y="243"/>
                  <a:pt x="2536" y="76"/>
                  <a:pt x="2369" y="9"/>
                </a:cubicBezTo>
                <a:cubicBezTo>
                  <a:pt x="2341" y="4"/>
                  <a:pt x="2312" y="1"/>
                  <a:pt x="228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2"/>
          <p:cNvSpPr/>
          <p:nvPr/>
        </p:nvSpPr>
        <p:spPr>
          <a:xfrm>
            <a:off x="5388813" y="4730625"/>
            <a:ext cx="45900" cy="193500"/>
          </a:xfrm>
          <a:custGeom>
            <a:rect b="b" l="l" r="r" t="t"/>
            <a:pathLst>
              <a:path extrusionOk="0" h="7740" w="1836">
                <a:moveTo>
                  <a:pt x="1168" y="1"/>
                </a:moveTo>
                <a:cubicBezTo>
                  <a:pt x="1135" y="101"/>
                  <a:pt x="301" y="2402"/>
                  <a:pt x="134" y="4470"/>
                </a:cubicBezTo>
                <a:cubicBezTo>
                  <a:pt x="1" y="6505"/>
                  <a:pt x="1" y="7673"/>
                  <a:pt x="1" y="7739"/>
                </a:cubicBezTo>
                <a:lnTo>
                  <a:pt x="735" y="7739"/>
                </a:lnTo>
                <a:cubicBezTo>
                  <a:pt x="735" y="7706"/>
                  <a:pt x="735" y="6539"/>
                  <a:pt x="868" y="4537"/>
                </a:cubicBezTo>
                <a:cubicBezTo>
                  <a:pt x="1001" y="2569"/>
                  <a:pt x="1835" y="267"/>
                  <a:pt x="1835" y="234"/>
                </a:cubicBezTo>
                <a:lnTo>
                  <a:pt x="1168"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2"/>
          <p:cNvSpPr/>
          <p:nvPr/>
        </p:nvSpPr>
        <p:spPr>
          <a:xfrm>
            <a:off x="5427188" y="4735625"/>
            <a:ext cx="84250" cy="159300"/>
          </a:xfrm>
          <a:custGeom>
            <a:rect b="b" l="l" r="r" t="t"/>
            <a:pathLst>
              <a:path extrusionOk="0" h="6372" w="3370">
                <a:moveTo>
                  <a:pt x="701" y="1"/>
                </a:moveTo>
                <a:lnTo>
                  <a:pt x="0" y="34"/>
                </a:lnTo>
                <a:cubicBezTo>
                  <a:pt x="0" y="67"/>
                  <a:pt x="167" y="2703"/>
                  <a:pt x="801" y="4004"/>
                </a:cubicBezTo>
                <a:cubicBezTo>
                  <a:pt x="1435" y="5271"/>
                  <a:pt x="2902" y="6339"/>
                  <a:pt x="2969" y="6372"/>
                </a:cubicBezTo>
                <a:lnTo>
                  <a:pt x="3369" y="5805"/>
                </a:lnTo>
                <a:cubicBezTo>
                  <a:pt x="3369" y="5771"/>
                  <a:pt x="2002" y="4771"/>
                  <a:pt x="1468" y="3670"/>
                </a:cubicBezTo>
                <a:cubicBezTo>
                  <a:pt x="901" y="2536"/>
                  <a:pt x="701" y="34"/>
                  <a:pt x="701"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2"/>
          <p:cNvSpPr/>
          <p:nvPr/>
        </p:nvSpPr>
        <p:spPr>
          <a:xfrm>
            <a:off x="5369638" y="4920750"/>
            <a:ext cx="39225" cy="15875"/>
          </a:xfrm>
          <a:custGeom>
            <a:rect b="b" l="l" r="r" t="t"/>
            <a:pathLst>
              <a:path extrusionOk="0" h="635" w="1569">
                <a:moveTo>
                  <a:pt x="1535" y="1"/>
                </a:moveTo>
                <a:lnTo>
                  <a:pt x="568" y="34"/>
                </a:lnTo>
                <a:cubicBezTo>
                  <a:pt x="267" y="68"/>
                  <a:pt x="1" y="335"/>
                  <a:pt x="34" y="635"/>
                </a:cubicBezTo>
                <a:lnTo>
                  <a:pt x="1201" y="568"/>
                </a:lnTo>
                <a:cubicBezTo>
                  <a:pt x="1402" y="568"/>
                  <a:pt x="1568" y="401"/>
                  <a:pt x="1568" y="201"/>
                </a:cubicBezTo>
                <a:lnTo>
                  <a:pt x="1535"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2"/>
          <p:cNvSpPr/>
          <p:nvPr/>
        </p:nvSpPr>
        <p:spPr>
          <a:xfrm>
            <a:off x="5489713" y="4876575"/>
            <a:ext cx="27550" cy="40050"/>
          </a:xfrm>
          <a:custGeom>
            <a:rect b="b" l="l" r="r" t="t"/>
            <a:pathLst>
              <a:path extrusionOk="0" h="1602" w="1102">
                <a:moveTo>
                  <a:pt x="735" y="0"/>
                </a:moveTo>
                <a:lnTo>
                  <a:pt x="201" y="801"/>
                </a:lnTo>
                <a:cubicBezTo>
                  <a:pt x="1" y="1067"/>
                  <a:pt x="68" y="1434"/>
                  <a:pt x="335" y="1601"/>
                </a:cubicBezTo>
                <a:lnTo>
                  <a:pt x="1002" y="634"/>
                </a:lnTo>
                <a:cubicBezTo>
                  <a:pt x="1102" y="467"/>
                  <a:pt x="1068" y="234"/>
                  <a:pt x="902" y="100"/>
                </a:cubicBezTo>
                <a:lnTo>
                  <a:pt x="7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2"/>
          <p:cNvSpPr/>
          <p:nvPr/>
        </p:nvSpPr>
        <p:spPr>
          <a:xfrm>
            <a:off x="5373813" y="4714775"/>
            <a:ext cx="104250" cy="105950"/>
          </a:xfrm>
          <a:custGeom>
            <a:rect b="b" l="l" r="r" t="t"/>
            <a:pathLst>
              <a:path extrusionOk="0" h="4238" w="4170">
                <a:moveTo>
                  <a:pt x="734" y="1"/>
                </a:moveTo>
                <a:lnTo>
                  <a:pt x="0" y="4237"/>
                </a:lnTo>
                <a:lnTo>
                  <a:pt x="4170" y="4237"/>
                </a:lnTo>
                <a:lnTo>
                  <a:pt x="3436"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2"/>
          <p:cNvSpPr/>
          <p:nvPr/>
        </p:nvSpPr>
        <p:spPr>
          <a:xfrm>
            <a:off x="5385488" y="4614800"/>
            <a:ext cx="80075" cy="103350"/>
          </a:xfrm>
          <a:custGeom>
            <a:rect b="b" l="l" r="r" t="t"/>
            <a:pathLst>
              <a:path extrusionOk="0" h="4134" w="3203">
                <a:moveTo>
                  <a:pt x="1656" y="1"/>
                </a:moveTo>
                <a:cubicBezTo>
                  <a:pt x="1385" y="1"/>
                  <a:pt x="1113" y="68"/>
                  <a:pt x="968" y="197"/>
                </a:cubicBezTo>
                <a:cubicBezTo>
                  <a:pt x="0" y="1031"/>
                  <a:pt x="234" y="4133"/>
                  <a:pt x="234" y="4133"/>
                </a:cubicBezTo>
                <a:lnTo>
                  <a:pt x="3002" y="4133"/>
                </a:lnTo>
                <a:cubicBezTo>
                  <a:pt x="3002" y="4133"/>
                  <a:pt x="3203" y="1198"/>
                  <a:pt x="2369" y="230"/>
                </a:cubicBezTo>
                <a:cubicBezTo>
                  <a:pt x="2231" y="76"/>
                  <a:pt x="1944" y="1"/>
                  <a:pt x="1656"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2"/>
          <p:cNvSpPr/>
          <p:nvPr/>
        </p:nvSpPr>
        <p:spPr>
          <a:xfrm>
            <a:off x="5403838" y="4614800"/>
            <a:ext cx="40875" cy="36625"/>
          </a:xfrm>
          <a:custGeom>
            <a:rect b="b" l="l" r="r" t="t"/>
            <a:pathLst>
              <a:path extrusionOk="0" h="1465" w="1635">
                <a:moveTo>
                  <a:pt x="910" y="1"/>
                </a:moveTo>
                <a:cubicBezTo>
                  <a:pt x="643" y="1"/>
                  <a:pt x="379" y="68"/>
                  <a:pt x="234" y="197"/>
                </a:cubicBezTo>
                <a:cubicBezTo>
                  <a:pt x="134" y="264"/>
                  <a:pt x="67" y="330"/>
                  <a:pt x="0" y="431"/>
                </a:cubicBezTo>
                <a:lnTo>
                  <a:pt x="534" y="1465"/>
                </a:lnTo>
                <a:cubicBezTo>
                  <a:pt x="534" y="1465"/>
                  <a:pt x="1268" y="631"/>
                  <a:pt x="1635" y="230"/>
                </a:cubicBezTo>
                <a:cubicBezTo>
                  <a:pt x="1480" y="76"/>
                  <a:pt x="1193" y="1"/>
                  <a:pt x="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2"/>
          <p:cNvSpPr/>
          <p:nvPr/>
        </p:nvSpPr>
        <p:spPr>
          <a:xfrm>
            <a:off x="5413838" y="4603875"/>
            <a:ext cx="19200" cy="28375"/>
          </a:xfrm>
          <a:custGeom>
            <a:rect b="b" l="l" r="r" t="t"/>
            <a:pathLst>
              <a:path extrusionOk="0" h="1135" w="768">
                <a:moveTo>
                  <a:pt x="0" y="0"/>
                </a:moveTo>
                <a:lnTo>
                  <a:pt x="0" y="734"/>
                </a:lnTo>
                <a:cubicBezTo>
                  <a:pt x="0" y="968"/>
                  <a:pt x="167" y="1134"/>
                  <a:pt x="401" y="1134"/>
                </a:cubicBezTo>
                <a:cubicBezTo>
                  <a:pt x="601" y="1134"/>
                  <a:pt x="768" y="968"/>
                  <a:pt x="768"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2"/>
          <p:cNvSpPr/>
          <p:nvPr/>
        </p:nvSpPr>
        <p:spPr>
          <a:xfrm>
            <a:off x="5397988" y="4550500"/>
            <a:ext cx="45900" cy="60900"/>
          </a:xfrm>
          <a:custGeom>
            <a:rect b="b" l="l" r="r" t="t"/>
            <a:pathLst>
              <a:path extrusionOk="0" h="2436" w="1836">
                <a:moveTo>
                  <a:pt x="1" y="0"/>
                </a:moveTo>
                <a:lnTo>
                  <a:pt x="1" y="1668"/>
                </a:lnTo>
                <a:cubicBezTo>
                  <a:pt x="1" y="2069"/>
                  <a:pt x="334" y="2435"/>
                  <a:pt x="735" y="2435"/>
                </a:cubicBezTo>
                <a:lnTo>
                  <a:pt x="1101" y="2435"/>
                </a:lnTo>
                <a:cubicBezTo>
                  <a:pt x="1502" y="2435"/>
                  <a:pt x="1835" y="2069"/>
                  <a:pt x="1835" y="1668"/>
                </a:cubicBezTo>
                <a:lnTo>
                  <a:pt x="1835"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2"/>
          <p:cNvSpPr/>
          <p:nvPr/>
        </p:nvSpPr>
        <p:spPr>
          <a:xfrm>
            <a:off x="5426338" y="4653275"/>
            <a:ext cx="30900" cy="34000"/>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2"/>
          <p:cNvSpPr/>
          <p:nvPr/>
        </p:nvSpPr>
        <p:spPr>
          <a:xfrm>
            <a:off x="5437188" y="4624350"/>
            <a:ext cx="63400" cy="70450"/>
          </a:xfrm>
          <a:custGeom>
            <a:rect b="b" l="l" r="r" t="t"/>
            <a:pathLst>
              <a:path extrusionOk="0" h="2818" w="2536">
                <a:moveTo>
                  <a:pt x="385" y="0"/>
                </a:moveTo>
                <a:cubicBezTo>
                  <a:pt x="278" y="0"/>
                  <a:pt x="167" y="60"/>
                  <a:pt x="101" y="149"/>
                </a:cubicBezTo>
                <a:cubicBezTo>
                  <a:pt x="0" y="282"/>
                  <a:pt x="67" y="482"/>
                  <a:pt x="201" y="582"/>
                </a:cubicBezTo>
                <a:cubicBezTo>
                  <a:pt x="834" y="983"/>
                  <a:pt x="1602" y="1716"/>
                  <a:pt x="1435" y="2050"/>
                </a:cubicBezTo>
                <a:cubicBezTo>
                  <a:pt x="1335" y="2183"/>
                  <a:pt x="1268" y="2183"/>
                  <a:pt x="1235" y="2183"/>
                </a:cubicBezTo>
                <a:cubicBezTo>
                  <a:pt x="1068" y="2183"/>
                  <a:pt x="868" y="2050"/>
                  <a:pt x="668" y="1850"/>
                </a:cubicBezTo>
                <a:cubicBezTo>
                  <a:pt x="568" y="1917"/>
                  <a:pt x="501" y="2017"/>
                  <a:pt x="434" y="2117"/>
                </a:cubicBezTo>
                <a:cubicBezTo>
                  <a:pt x="367" y="2150"/>
                  <a:pt x="301" y="2250"/>
                  <a:pt x="234" y="2317"/>
                </a:cubicBezTo>
                <a:cubicBezTo>
                  <a:pt x="534" y="2584"/>
                  <a:pt x="868" y="2817"/>
                  <a:pt x="1235" y="2817"/>
                </a:cubicBezTo>
                <a:cubicBezTo>
                  <a:pt x="1435" y="2784"/>
                  <a:pt x="1735" y="2717"/>
                  <a:pt x="1935" y="2350"/>
                </a:cubicBezTo>
                <a:cubicBezTo>
                  <a:pt x="2536" y="1416"/>
                  <a:pt x="868" y="282"/>
                  <a:pt x="534" y="49"/>
                </a:cubicBezTo>
                <a:cubicBezTo>
                  <a:pt x="490" y="15"/>
                  <a:pt x="438" y="0"/>
                  <a:pt x="385"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2"/>
          <p:cNvSpPr/>
          <p:nvPr/>
        </p:nvSpPr>
        <p:spPr>
          <a:xfrm>
            <a:off x="5429688" y="4614700"/>
            <a:ext cx="38375" cy="105100"/>
          </a:xfrm>
          <a:custGeom>
            <a:rect b="b" l="l" r="r" t="t"/>
            <a:pathLst>
              <a:path extrusionOk="0" h="4204" w="1535">
                <a:moveTo>
                  <a:pt x="767" y="1"/>
                </a:moveTo>
                <a:cubicBezTo>
                  <a:pt x="734" y="34"/>
                  <a:pt x="134" y="735"/>
                  <a:pt x="67" y="1735"/>
                </a:cubicBezTo>
                <a:cubicBezTo>
                  <a:pt x="0" y="2770"/>
                  <a:pt x="1234" y="4137"/>
                  <a:pt x="1268" y="4204"/>
                </a:cubicBezTo>
                <a:lnTo>
                  <a:pt x="1535" y="3937"/>
                </a:lnTo>
                <a:cubicBezTo>
                  <a:pt x="1535" y="3937"/>
                  <a:pt x="367" y="2636"/>
                  <a:pt x="434" y="1769"/>
                </a:cubicBezTo>
                <a:cubicBezTo>
                  <a:pt x="501" y="868"/>
                  <a:pt x="1034" y="268"/>
                  <a:pt x="1034" y="268"/>
                </a:cubicBezTo>
                <a:lnTo>
                  <a:pt x="767"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2"/>
          <p:cNvSpPr/>
          <p:nvPr/>
        </p:nvSpPr>
        <p:spPr>
          <a:xfrm>
            <a:off x="5382988" y="4616375"/>
            <a:ext cx="30050" cy="94250"/>
          </a:xfrm>
          <a:custGeom>
            <a:rect b="b" l="l" r="r" t="t"/>
            <a:pathLst>
              <a:path extrusionOk="0" h="3770" w="1202">
                <a:moveTo>
                  <a:pt x="968" y="1"/>
                </a:moveTo>
                <a:cubicBezTo>
                  <a:pt x="934" y="34"/>
                  <a:pt x="267" y="501"/>
                  <a:pt x="134" y="1869"/>
                </a:cubicBezTo>
                <a:cubicBezTo>
                  <a:pt x="0" y="3170"/>
                  <a:pt x="267" y="3703"/>
                  <a:pt x="300" y="3770"/>
                </a:cubicBezTo>
                <a:cubicBezTo>
                  <a:pt x="300" y="3770"/>
                  <a:pt x="300" y="3069"/>
                  <a:pt x="501" y="1902"/>
                </a:cubicBezTo>
                <a:cubicBezTo>
                  <a:pt x="667" y="701"/>
                  <a:pt x="1201" y="34"/>
                  <a:pt x="1201" y="34"/>
                </a:cubicBezTo>
                <a:lnTo>
                  <a:pt x="968"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2"/>
          <p:cNvSpPr/>
          <p:nvPr/>
        </p:nvSpPr>
        <p:spPr>
          <a:xfrm>
            <a:off x="5426338" y="4653275"/>
            <a:ext cx="30900" cy="34000"/>
          </a:xfrm>
          <a:custGeom>
            <a:rect b="b" l="l" r="r" t="t"/>
            <a:pathLst>
              <a:path extrusionOk="0" h="1360" w="1236">
                <a:moveTo>
                  <a:pt x="346" y="1"/>
                </a:moveTo>
                <a:cubicBezTo>
                  <a:pt x="283" y="1"/>
                  <a:pt x="220" y="20"/>
                  <a:pt x="168" y="59"/>
                </a:cubicBezTo>
                <a:cubicBezTo>
                  <a:pt x="34" y="159"/>
                  <a:pt x="1" y="326"/>
                  <a:pt x="101" y="493"/>
                </a:cubicBezTo>
                <a:cubicBezTo>
                  <a:pt x="168" y="626"/>
                  <a:pt x="535" y="1060"/>
                  <a:pt x="935" y="1360"/>
                </a:cubicBezTo>
                <a:cubicBezTo>
                  <a:pt x="968" y="1360"/>
                  <a:pt x="968" y="1327"/>
                  <a:pt x="968" y="1327"/>
                </a:cubicBezTo>
                <a:cubicBezTo>
                  <a:pt x="1068" y="1160"/>
                  <a:pt x="1135" y="993"/>
                  <a:pt x="1235" y="826"/>
                </a:cubicBezTo>
                <a:cubicBezTo>
                  <a:pt x="1002" y="626"/>
                  <a:pt x="768" y="359"/>
                  <a:pt x="601" y="126"/>
                </a:cubicBezTo>
                <a:cubicBezTo>
                  <a:pt x="541" y="45"/>
                  <a:pt x="443" y="1"/>
                  <a:pt x="346"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2"/>
          <p:cNvSpPr/>
          <p:nvPr/>
        </p:nvSpPr>
        <p:spPr>
          <a:xfrm>
            <a:off x="5443013" y="4641400"/>
            <a:ext cx="51750" cy="52550"/>
          </a:xfrm>
          <a:custGeom>
            <a:rect b="b" l="l" r="r" t="t"/>
            <a:pathLst>
              <a:path extrusionOk="0" h="2102" w="2070">
                <a:moveTo>
                  <a:pt x="1102" y="0"/>
                </a:moveTo>
                <a:cubicBezTo>
                  <a:pt x="935" y="100"/>
                  <a:pt x="768" y="234"/>
                  <a:pt x="601" y="401"/>
                </a:cubicBezTo>
                <a:cubicBezTo>
                  <a:pt x="1002" y="768"/>
                  <a:pt x="1302" y="1134"/>
                  <a:pt x="1168" y="1368"/>
                </a:cubicBezTo>
                <a:cubicBezTo>
                  <a:pt x="1102" y="1501"/>
                  <a:pt x="1035" y="1501"/>
                  <a:pt x="1002" y="1501"/>
                </a:cubicBezTo>
                <a:cubicBezTo>
                  <a:pt x="835" y="1501"/>
                  <a:pt x="635" y="1368"/>
                  <a:pt x="435" y="1168"/>
                </a:cubicBezTo>
                <a:cubicBezTo>
                  <a:pt x="335" y="1235"/>
                  <a:pt x="268" y="1335"/>
                  <a:pt x="201" y="1401"/>
                </a:cubicBezTo>
                <a:cubicBezTo>
                  <a:pt x="134" y="1468"/>
                  <a:pt x="68" y="1535"/>
                  <a:pt x="1" y="1635"/>
                </a:cubicBezTo>
                <a:cubicBezTo>
                  <a:pt x="301" y="1868"/>
                  <a:pt x="635" y="2102"/>
                  <a:pt x="1002" y="2102"/>
                </a:cubicBezTo>
                <a:cubicBezTo>
                  <a:pt x="1202" y="2102"/>
                  <a:pt x="1502" y="2035"/>
                  <a:pt x="1702" y="1668"/>
                </a:cubicBezTo>
                <a:cubicBezTo>
                  <a:pt x="2069" y="1101"/>
                  <a:pt x="1602" y="467"/>
                  <a:pt x="1102"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2"/>
          <p:cNvSpPr/>
          <p:nvPr/>
        </p:nvSpPr>
        <p:spPr>
          <a:xfrm>
            <a:off x="5392163" y="4542150"/>
            <a:ext cx="56725" cy="14200"/>
          </a:xfrm>
          <a:custGeom>
            <a:rect b="b" l="l" r="r" t="t"/>
            <a:pathLst>
              <a:path extrusionOk="0" h="568" w="2269">
                <a:moveTo>
                  <a:pt x="300" y="1"/>
                </a:moveTo>
                <a:cubicBezTo>
                  <a:pt x="134" y="1"/>
                  <a:pt x="0" y="134"/>
                  <a:pt x="0" y="268"/>
                </a:cubicBezTo>
                <a:cubicBezTo>
                  <a:pt x="0" y="434"/>
                  <a:pt x="134" y="568"/>
                  <a:pt x="300" y="568"/>
                </a:cubicBezTo>
                <a:lnTo>
                  <a:pt x="1968" y="568"/>
                </a:lnTo>
                <a:cubicBezTo>
                  <a:pt x="2135" y="568"/>
                  <a:pt x="2268" y="434"/>
                  <a:pt x="2268" y="268"/>
                </a:cubicBezTo>
                <a:cubicBezTo>
                  <a:pt x="2268" y="134"/>
                  <a:pt x="2135" y="1"/>
                  <a:pt x="1968"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2"/>
          <p:cNvSpPr/>
          <p:nvPr/>
        </p:nvSpPr>
        <p:spPr>
          <a:xfrm>
            <a:off x="5423013" y="4547150"/>
            <a:ext cx="21700" cy="39225"/>
          </a:xfrm>
          <a:custGeom>
            <a:rect b="b" l="l" r="r" t="t"/>
            <a:pathLst>
              <a:path extrusionOk="0" h="1569" w="868">
                <a:moveTo>
                  <a:pt x="0" y="1"/>
                </a:moveTo>
                <a:lnTo>
                  <a:pt x="868" y="1569"/>
                </a:lnTo>
                <a:lnTo>
                  <a:pt x="8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82"/>
          <p:cNvSpPr/>
          <p:nvPr/>
        </p:nvSpPr>
        <p:spPr>
          <a:xfrm>
            <a:off x="5035238" y="4487125"/>
            <a:ext cx="55900" cy="113425"/>
          </a:xfrm>
          <a:custGeom>
            <a:rect b="b" l="l" r="r" t="t"/>
            <a:pathLst>
              <a:path extrusionOk="0" h="4537" w="2236">
                <a:moveTo>
                  <a:pt x="0" y="0"/>
                </a:moveTo>
                <a:lnTo>
                  <a:pt x="0" y="4537"/>
                </a:lnTo>
                <a:lnTo>
                  <a:pt x="2235" y="4537"/>
                </a:lnTo>
                <a:lnTo>
                  <a:pt x="2235" y="734"/>
                </a:lnTo>
                <a:cubicBezTo>
                  <a:pt x="2235" y="334"/>
                  <a:pt x="1935" y="0"/>
                  <a:pt x="1535" y="0"/>
                </a:cubicBez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2"/>
          <p:cNvSpPr/>
          <p:nvPr/>
        </p:nvSpPr>
        <p:spPr>
          <a:xfrm>
            <a:off x="5049413" y="4558000"/>
            <a:ext cx="65075" cy="125125"/>
          </a:xfrm>
          <a:custGeom>
            <a:rect b="b" l="l" r="r" t="t"/>
            <a:pathLst>
              <a:path extrusionOk="0" h="5005" w="2603">
                <a:moveTo>
                  <a:pt x="0" y="1"/>
                </a:moveTo>
                <a:lnTo>
                  <a:pt x="0" y="5004"/>
                </a:lnTo>
                <a:lnTo>
                  <a:pt x="1135" y="5004"/>
                </a:lnTo>
                <a:cubicBezTo>
                  <a:pt x="1935" y="5004"/>
                  <a:pt x="2602" y="4304"/>
                  <a:pt x="2536" y="3503"/>
                </a:cubicBezTo>
                <a:lnTo>
                  <a:pt x="2369" y="1302"/>
                </a:lnTo>
                <a:cubicBezTo>
                  <a:pt x="2335" y="568"/>
                  <a:pt x="1735" y="1"/>
                  <a:pt x="968" y="1"/>
                </a:cubicBez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2"/>
          <p:cNvSpPr/>
          <p:nvPr/>
        </p:nvSpPr>
        <p:spPr>
          <a:xfrm>
            <a:off x="4977688" y="4568850"/>
            <a:ext cx="68400" cy="115425"/>
          </a:xfrm>
          <a:custGeom>
            <a:rect b="b" l="l" r="r" t="t"/>
            <a:pathLst>
              <a:path extrusionOk="0" h="4617" w="2736">
                <a:moveTo>
                  <a:pt x="2436" y="0"/>
                </a:moveTo>
                <a:cubicBezTo>
                  <a:pt x="2269" y="0"/>
                  <a:pt x="2102" y="134"/>
                  <a:pt x="2102" y="300"/>
                </a:cubicBezTo>
                <a:cubicBezTo>
                  <a:pt x="2102" y="300"/>
                  <a:pt x="2069" y="1234"/>
                  <a:pt x="1602" y="2135"/>
                </a:cubicBezTo>
                <a:cubicBezTo>
                  <a:pt x="1101" y="3069"/>
                  <a:pt x="134" y="4103"/>
                  <a:pt x="134" y="4103"/>
                </a:cubicBezTo>
                <a:cubicBezTo>
                  <a:pt x="1" y="4237"/>
                  <a:pt x="1" y="4403"/>
                  <a:pt x="134" y="4537"/>
                </a:cubicBezTo>
                <a:cubicBezTo>
                  <a:pt x="183" y="4586"/>
                  <a:pt x="268" y="4617"/>
                  <a:pt x="349" y="4617"/>
                </a:cubicBezTo>
                <a:cubicBezTo>
                  <a:pt x="378" y="4617"/>
                  <a:pt x="408" y="4612"/>
                  <a:pt x="434" y="4604"/>
                </a:cubicBezTo>
                <a:cubicBezTo>
                  <a:pt x="468" y="4604"/>
                  <a:pt x="534" y="4570"/>
                  <a:pt x="568" y="4537"/>
                </a:cubicBezTo>
                <a:cubicBezTo>
                  <a:pt x="601" y="4503"/>
                  <a:pt x="1602" y="3469"/>
                  <a:pt x="2136" y="2435"/>
                </a:cubicBezTo>
                <a:cubicBezTo>
                  <a:pt x="2669" y="1401"/>
                  <a:pt x="2736" y="367"/>
                  <a:pt x="2736" y="334"/>
                </a:cubicBezTo>
                <a:cubicBezTo>
                  <a:pt x="2736" y="167"/>
                  <a:pt x="2603" y="0"/>
                  <a:pt x="2436"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2"/>
          <p:cNvSpPr/>
          <p:nvPr/>
        </p:nvSpPr>
        <p:spPr>
          <a:xfrm>
            <a:off x="5000213" y="4568850"/>
            <a:ext cx="45875" cy="89250"/>
          </a:xfrm>
          <a:custGeom>
            <a:rect b="b" l="l" r="r" t="t"/>
            <a:pathLst>
              <a:path extrusionOk="0" h="3570" w="1835">
                <a:moveTo>
                  <a:pt x="1535" y="0"/>
                </a:moveTo>
                <a:cubicBezTo>
                  <a:pt x="1368" y="0"/>
                  <a:pt x="1235" y="134"/>
                  <a:pt x="1201" y="300"/>
                </a:cubicBezTo>
                <a:cubicBezTo>
                  <a:pt x="1201" y="300"/>
                  <a:pt x="1168" y="1234"/>
                  <a:pt x="701" y="2135"/>
                </a:cubicBezTo>
                <a:cubicBezTo>
                  <a:pt x="501" y="2502"/>
                  <a:pt x="267" y="2869"/>
                  <a:pt x="0" y="3169"/>
                </a:cubicBezTo>
                <a:cubicBezTo>
                  <a:pt x="167" y="3269"/>
                  <a:pt x="301" y="3369"/>
                  <a:pt x="401" y="3469"/>
                </a:cubicBezTo>
                <a:lnTo>
                  <a:pt x="501" y="3569"/>
                </a:lnTo>
                <a:cubicBezTo>
                  <a:pt x="768" y="3236"/>
                  <a:pt x="1034" y="2836"/>
                  <a:pt x="1235" y="2435"/>
                </a:cubicBezTo>
                <a:cubicBezTo>
                  <a:pt x="1768" y="1401"/>
                  <a:pt x="1835" y="367"/>
                  <a:pt x="1835" y="334"/>
                </a:cubicBezTo>
                <a:cubicBezTo>
                  <a:pt x="1835" y="167"/>
                  <a:pt x="1702" y="0"/>
                  <a:pt x="1535"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2"/>
          <p:cNvSpPr/>
          <p:nvPr/>
        </p:nvSpPr>
        <p:spPr>
          <a:xfrm>
            <a:off x="5057738" y="4668925"/>
            <a:ext cx="60075" cy="191825"/>
          </a:xfrm>
          <a:custGeom>
            <a:rect b="b" l="l" r="r" t="t"/>
            <a:pathLst>
              <a:path extrusionOk="0" h="7673" w="2403">
                <a:moveTo>
                  <a:pt x="735" y="0"/>
                </a:moveTo>
                <a:lnTo>
                  <a:pt x="1" y="33"/>
                </a:lnTo>
                <a:cubicBezTo>
                  <a:pt x="34" y="134"/>
                  <a:pt x="68" y="2602"/>
                  <a:pt x="701" y="4570"/>
                </a:cubicBezTo>
                <a:cubicBezTo>
                  <a:pt x="1302" y="6538"/>
                  <a:pt x="1702" y="7606"/>
                  <a:pt x="1736" y="7672"/>
                </a:cubicBezTo>
                <a:lnTo>
                  <a:pt x="2403" y="7405"/>
                </a:lnTo>
                <a:cubicBezTo>
                  <a:pt x="2403" y="7405"/>
                  <a:pt x="1969" y="6305"/>
                  <a:pt x="1369" y="4370"/>
                </a:cubicBezTo>
                <a:cubicBezTo>
                  <a:pt x="802" y="2469"/>
                  <a:pt x="735" y="33"/>
                  <a:pt x="735"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2"/>
          <p:cNvSpPr/>
          <p:nvPr/>
        </p:nvSpPr>
        <p:spPr>
          <a:xfrm>
            <a:off x="5002713" y="4696425"/>
            <a:ext cx="71750" cy="165150"/>
          </a:xfrm>
          <a:custGeom>
            <a:rect b="b" l="l" r="r" t="t"/>
            <a:pathLst>
              <a:path extrusionOk="0" h="6606" w="2870">
                <a:moveTo>
                  <a:pt x="2335" y="1"/>
                </a:moveTo>
                <a:cubicBezTo>
                  <a:pt x="2169" y="168"/>
                  <a:pt x="868" y="3036"/>
                  <a:pt x="868" y="3070"/>
                </a:cubicBezTo>
                <a:cubicBezTo>
                  <a:pt x="301" y="4337"/>
                  <a:pt x="0" y="6405"/>
                  <a:pt x="0" y="6506"/>
                </a:cubicBezTo>
                <a:lnTo>
                  <a:pt x="701" y="6606"/>
                </a:lnTo>
                <a:cubicBezTo>
                  <a:pt x="701" y="6572"/>
                  <a:pt x="1001" y="4537"/>
                  <a:pt x="1535" y="3370"/>
                </a:cubicBezTo>
                <a:cubicBezTo>
                  <a:pt x="2069" y="2136"/>
                  <a:pt x="2802" y="601"/>
                  <a:pt x="2869" y="468"/>
                </a:cubicBezTo>
                <a:lnTo>
                  <a:pt x="2569" y="268"/>
                </a:lnTo>
                <a:lnTo>
                  <a:pt x="2335"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2"/>
          <p:cNvSpPr/>
          <p:nvPr/>
        </p:nvSpPr>
        <p:spPr>
          <a:xfrm>
            <a:off x="5085263" y="4850700"/>
            <a:ext cx="36725" cy="28400"/>
          </a:xfrm>
          <a:custGeom>
            <a:rect b="b" l="l" r="r" t="t"/>
            <a:pathLst>
              <a:path extrusionOk="0" h="1136" w="1469">
                <a:moveTo>
                  <a:pt x="1302" y="1"/>
                </a:moveTo>
                <a:lnTo>
                  <a:pt x="401" y="401"/>
                </a:lnTo>
                <a:cubicBezTo>
                  <a:pt x="134" y="501"/>
                  <a:pt x="1" y="868"/>
                  <a:pt x="134" y="1135"/>
                </a:cubicBezTo>
                <a:lnTo>
                  <a:pt x="1202" y="668"/>
                </a:lnTo>
                <a:cubicBezTo>
                  <a:pt x="1402" y="568"/>
                  <a:pt x="1468" y="368"/>
                  <a:pt x="1402" y="168"/>
                </a:cubicBezTo>
                <a:lnTo>
                  <a:pt x="13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2"/>
          <p:cNvSpPr/>
          <p:nvPr/>
        </p:nvSpPr>
        <p:spPr>
          <a:xfrm>
            <a:off x="4980188" y="4855900"/>
            <a:ext cx="40900" cy="18350"/>
          </a:xfrm>
          <a:custGeom>
            <a:rect b="b" l="l" r="r" t="t"/>
            <a:pathLst>
              <a:path extrusionOk="0" h="734" w="1636">
                <a:moveTo>
                  <a:pt x="510" y="0"/>
                </a:moveTo>
                <a:cubicBezTo>
                  <a:pt x="269" y="0"/>
                  <a:pt x="56" y="180"/>
                  <a:pt x="1" y="427"/>
                </a:cubicBezTo>
                <a:lnTo>
                  <a:pt x="1135" y="727"/>
                </a:lnTo>
                <a:cubicBezTo>
                  <a:pt x="1160" y="731"/>
                  <a:pt x="1186" y="733"/>
                  <a:pt x="1211" y="733"/>
                </a:cubicBezTo>
                <a:cubicBezTo>
                  <a:pt x="1383" y="733"/>
                  <a:pt x="1539" y="635"/>
                  <a:pt x="1569" y="460"/>
                </a:cubicBezTo>
                <a:lnTo>
                  <a:pt x="1635" y="260"/>
                </a:lnTo>
                <a:lnTo>
                  <a:pt x="668" y="26"/>
                </a:lnTo>
                <a:cubicBezTo>
                  <a:pt x="615" y="9"/>
                  <a:pt x="562" y="0"/>
                  <a:pt x="510"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2"/>
          <p:cNvSpPr/>
          <p:nvPr/>
        </p:nvSpPr>
        <p:spPr>
          <a:xfrm>
            <a:off x="5007713" y="4659750"/>
            <a:ext cx="104275" cy="106750"/>
          </a:xfrm>
          <a:custGeom>
            <a:rect b="b" l="l" r="r" t="t"/>
            <a:pathLst>
              <a:path extrusionOk="0" h="4270" w="4171">
                <a:moveTo>
                  <a:pt x="768" y="0"/>
                </a:moveTo>
                <a:lnTo>
                  <a:pt x="1" y="4270"/>
                </a:lnTo>
                <a:lnTo>
                  <a:pt x="4170" y="4270"/>
                </a:lnTo>
                <a:lnTo>
                  <a:pt x="3436"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2"/>
          <p:cNvSpPr/>
          <p:nvPr/>
        </p:nvSpPr>
        <p:spPr>
          <a:xfrm>
            <a:off x="5019388" y="4560275"/>
            <a:ext cx="80075" cy="103650"/>
          </a:xfrm>
          <a:custGeom>
            <a:rect b="b" l="l" r="r" t="t"/>
            <a:pathLst>
              <a:path extrusionOk="0" h="4146" w="3203">
                <a:moveTo>
                  <a:pt x="1634" y="1"/>
                </a:moveTo>
                <a:cubicBezTo>
                  <a:pt x="1371" y="1"/>
                  <a:pt x="1110" y="68"/>
                  <a:pt x="968" y="210"/>
                </a:cubicBezTo>
                <a:cubicBezTo>
                  <a:pt x="1" y="1044"/>
                  <a:pt x="234" y="4146"/>
                  <a:pt x="234" y="4146"/>
                </a:cubicBezTo>
                <a:lnTo>
                  <a:pt x="3036" y="4146"/>
                </a:lnTo>
                <a:cubicBezTo>
                  <a:pt x="3036" y="4146"/>
                  <a:pt x="3203" y="1177"/>
                  <a:pt x="2369" y="243"/>
                </a:cubicBezTo>
                <a:cubicBezTo>
                  <a:pt x="2228" y="85"/>
                  <a:pt x="1929" y="1"/>
                  <a:pt x="163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2"/>
          <p:cNvSpPr/>
          <p:nvPr/>
        </p:nvSpPr>
        <p:spPr>
          <a:xfrm>
            <a:off x="5037738" y="4560275"/>
            <a:ext cx="40875" cy="36950"/>
          </a:xfrm>
          <a:custGeom>
            <a:rect b="b" l="l" r="r" t="t"/>
            <a:pathLst>
              <a:path extrusionOk="0" h="1478" w="1635">
                <a:moveTo>
                  <a:pt x="900" y="1"/>
                </a:moveTo>
                <a:cubicBezTo>
                  <a:pt x="637" y="1"/>
                  <a:pt x="376" y="68"/>
                  <a:pt x="234" y="210"/>
                </a:cubicBezTo>
                <a:cubicBezTo>
                  <a:pt x="167" y="277"/>
                  <a:pt x="67" y="310"/>
                  <a:pt x="0" y="443"/>
                </a:cubicBezTo>
                <a:lnTo>
                  <a:pt x="534" y="1477"/>
                </a:lnTo>
                <a:cubicBezTo>
                  <a:pt x="534" y="1477"/>
                  <a:pt x="1268" y="643"/>
                  <a:pt x="1635" y="243"/>
                </a:cubicBezTo>
                <a:cubicBezTo>
                  <a:pt x="1494" y="85"/>
                  <a:pt x="1195"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2"/>
          <p:cNvSpPr/>
          <p:nvPr/>
        </p:nvSpPr>
        <p:spPr>
          <a:xfrm>
            <a:off x="5047738" y="4548825"/>
            <a:ext cx="19200" cy="28375"/>
          </a:xfrm>
          <a:custGeom>
            <a:rect b="b" l="l" r="r" t="t"/>
            <a:pathLst>
              <a:path extrusionOk="0" h="1135" w="768">
                <a:moveTo>
                  <a:pt x="1" y="1"/>
                </a:moveTo>
                <a:lnTo>
                  <a:pt x="1" y="768"/>
                </a:lnTo>
                <a:cubicBezTo>
                  <a:pt x="1" y="968"/>
                  <a:pt x="201" y="1135"/>
                  <a:pt x="401" y="1135"/>
                </a:cubicBezTo>
                <a:cubicBezTo>
                  <a:pt x="601" y="1135"/>
                  <a:pt x="768" y="968"/>
                  <a:pt x="768" y="768"/>
                </a:cubicBezTo>
                <a:lnTo>
                  <a:pt x="768"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2"/>
          <p:cNvSpPr/>
          <p:nvPr/>
        </p:nvSpPr>
        <p:spPr>
          <a:xfrm>
            <a:off x="5031888" y="4496300"/>
            <a:ext cx="46725" cy="60050"/>
          </a:xfrm>
          <a:custGeom>
            <a:rect b="b" l="l" r="r" t="t"/>
            <a:pathLst>
              <a:path extrusionOk="0" h="2402" w="1869">
                <a:moveTo>
                  <a:pt x="1" y="0"/>
                </a:moveTo>
                <a:lnTo>
                  <a:pt x="1" y="1635"/>
                </a:lnTo>
                <a:cubicBezTo>
                  <a:pt x="1" y="2068"/>
                  <a:pt x="334" y="2402"/>
                  <a:pt x="768" y="2402"/>
                </a:cubicBezTo>
                <a:lnTo>
                  <a:pt x="1102" y="2402"/>
                </a:lnTo>
                <a:cubicBezTo>
                  <a:pt x="1502" y="2402"/>
                  <a:pt x="1869" y="2068"/>
                  <a:pt x="1836" y="1635"/>
                </a:cubicBezTo>
                <a:lnTo>
                  <a:pt x="1836"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2"/>
          <p:cNvSpPr/>
          <p:nvPr/>
        </p:nvSpPr>
        <p:spPr>
          <a:xfrm>
            <a:off x="5060263" y="4598300"/>
            <a:ext cx="31700" cy="34775"/>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2"/>
          <p:cNvSpPr/>
          <p:nvPr/>
        </p:nvSpPr>
        <p:spPr>
          <a:xfrm>
            <a:off x="5071938" y="4570150"/>
            <a:ext cx="62550" cy="69600"/>
          </a:xfrm>
          <a:custGeom>
            <a:rect b="b" l="l" r="r" t="t"/>
            <a:pathLst>
              <a:path extrusionOk="0" h="2784" w="2502">
                <a:moveTo>
                  <a:pt x="362" y="0"/>
                </a:moveTo>
                <a:cubicBezTo>
                  <a:pt x="248" y="0"/>
                  <a:pt x="145" y="59"/>
                  <a:pt x="100" y="148"/>
                </a:cubicBezTo>
                <a:cubicBezTo>
                  <a:pt x="0" y="282"/>
                  <a:pt x="33" y="482"/>
                  <a:pt x="167" y="582"/>
                </a:cubicBezTo>
                <a:cubicBezTo>
                  <a:pt x="801" y="982"/>
                  <a:pt x="1568" y="1716"/>
                  <a:pt x="1401" y="2016"/>
                </a:cubicBezTo>
                <a:cubicBezTo>
                  <a:pt x="1301" y="2183"/>
                  <a:pt x="1234" y="2183"/>
                  <a:pt x="1201" y="2183"/>
                </a:cubicBezTo>
                <a:cubicBezTo>
                  <a:pt x="1067" y="2183"/>
                  <a:pt x="834" y="2016"/>
                  <a:pt x="634" y="1850"/>
                </a:cubicBezTo>
                <a:cubicBezTo>
                  <a:pt x="567" y="1916"/>
                  <a:pt x="467" y="2016"/>
                  <a:pt x="400" y="2083"/>
                </a:cubicBezTo>
                <a:cubicBezTo>
                  <a:pt x="334" y="2150"/>
                  <a:pt x="300" y="2217"/>
                  <a:pt x="234" y="2317"/>
                </a:cubicBezTo>
                <a:cubicBezTo>
                  <a:pt x="500" y="2550"/>
                  <a:pt x="867" y="2784"/>
                  <a:pt x="1201" y="2784"/>
                </a:cubicBezTo>
                <a:lnTo>
                  <a:pt x="1234" y="2784"/>
                </a:lnTo>
                <a:cubicBezTo>
                  <a:pt x="1434" y="2784"/>
                  <a:pt x="1701" y="2717"/>
                  <a:pt x="1935" y="2350"/>
                </a:cubicBezTo>
                <a:cubicBezTo>
                  <a:pt x="2502" y="1416"/>
                  <a:pt x="867" y="282"/>
                  <a:pt x="534" y="48"/>
                </a:cubicBezTo>
                <a:cubicBezTo>
                  <a:pt x="478" y="15"/>
                  <a:pt x="419" y="0"/>
                  <a:pt x="362"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2"/>
          <p:cNvSpPr/>
          <p:nvPr/>
        </p:nvSpPr>
        <p:spPr>
          <a:xfrm>
            <a:off x="5064413" y="4560500"/>
            <a:ext cx="38400" cy="104275"/>
          </a:xfrm>
          <a:custGeom>
            <a:rect b="b" l="l" r="r" t="t"/>
            <a:pathLst>
              <a:path extrusionOk="0" h="4171" w="1536">
                <a:moveTo>
                  <a:pt x="735" y="1"/>
                </a:moveTo>
                <a:cubicBezTo>
                  <a:pt x="735" y="34"/>
                  <a:pt x="101" y="701"/>
                  <a:pt x="68" y="1735"/>
                </a:cubicBezTo>
                <a:cubicBezTo>
                  <a:pt x="1" y="2769"/>
                  <a:pt x="1202" y="4137"/>
                  <a:pt x="1268" y="4170"/>
                </a:cubicBezTo>
                <a:lnTo>
                  <a:pt x="1535" y="3937"/>
                </a:lnTo>
                <a:cubicBezTo>
                  <a:pt x="1502" y="3937"/>
                  <a:pt x="368" y="2636"/>
                  <a:pt x="401" y="1769"/>
                </a:cubicBezTo>
                <a:cubicBezTo>
                  <a:pt x="468" y="868"/>
                  <a:pt x="1002" y="268"/>
                  <a:pt x="1002" y="234"/>
                </a:cubicBezTo>
                <a:lnTo>
                  <a:pt x="735" y="1"/>
                </a:ln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2"/>
          <p:cNvSpPr/>
          <p:nvPr/>
        </p:nvSpPr>
        <p:spPr>
          <a:xfrm>
            <a:off x="5016888" y="4562175"/>
            <a:ext cx="30050" cy="93425"/>
          </a:xfrm>
          <a:custGeom>
            <a:rect b="b" l="l" r="r" t="t"/>
            <a:pathLst>
              <a:path extrusionOk="0" h="3737" w="1202">
                <a:moveTo>
                  <a:pt x="968" y="0"/>
                </a:moveTo>
                <a:cubicBezTo>
                  <a:pt x="968" y="34"/>
                  <a:pt x="267" y="501"/>
                  <a:pt x="134" y="1835"/>
                </a:cubicBezTo>
                <a:cubicBezTo>
                  <a:pt x="0" y="3169"/>
                  <a:pt x="301" y="3703"/>
                  <a:pt x="301" y="3736"/>
                </a:cubicBezTo>
                <a:cubicBezTo>
                  <a:pt x="301" y="3736"/>
                  <a:pt x="301" y="3069"/>
                  <a:pt x="501" y="1868"/>
                </a:cubicBezTo>
                <a:cubicBezTo>
                  <a:pt x="668" y="701"/>
                  <a:pt x="1201" y="0"/>
                  <a:pt x="1201" y="0"/>
                </a:cubicBezTo>
                <a:close/>
              </a:path>
            </a:pathLst>
          </a:custGeom>
          <a:solidFill>
            <a:srgbClr val="EB83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2"/>
          <p:cNvSpPr/>
          <p:nvPr/>
        </p:nvSpPr>
        <p:spPr>
          <a:xfrm>
            <a:off x="5060263" y="4598300"/>
            <a:ext cx="31700" cy="34775"/>
          </a:xfrm>
          <a:custGeom>
            <a:rect b="b" l="l" r="r" t="t"/>
            <a:pathLst>
              <a:path extrusionOk="0" h="1391" w="1268">
                <a:moveTo>
                  <a:pt x="351" y="0"/>
                </a:moveTo>
                <a:cubicBezTo>
                  <a:pt x="292" y="0"/>
                  <a:pt x="229" y="19"/>
                  <a:pt x="167" y="56"/>
                </a:cubicBezTo>
                <a:cubicBezTo>
                  <a:pt x="33" y="157"/>
                  <a:pt x="0" y="357"/>
                  <a:pt x="100" y="490"/>
                </a:cubicBezTo>
                <a:cubicBezTo>
                  <a:pt x="200" y="624"/>
                  <a:pt x="534" y="1091"/>
                  <a:pt x="967" y="1391"/>
                </a:cubicBezTo>
                <a:cubicBezTo>
                  <a:pt x="967" y="1391"/>
                  <a:pt x="967" y="1357"/>
                  <a:pt x="967" y="1357"/>
                </a:cubicBezTo>
                <a:cubicBezTo>
                  <a:pt x="1067" y="1157"/>
                  <a:pt x="1168" y="990"/>
                  <a:pt x="1268" y="824"/>
                </a:cubicBezTo>
                <a:cubicBezTo>
                  <a:pt x="1034" y="657"/>
                  <a:pt x="767" y="357"/>
                  <a:pt x="600" y="157"/>
                </a:cubicBezTo>
                <a:cubicBezTo>
                  <a:pt x="538" y="52"/>
                  <a:pt x="449" y="0"/>
                  <a:pt x="351"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2"/>
          <p:cNvSpPr/>
          <p:nvPr/>
        </p:nvSpPr>
        <p:spPr>
          <a:xfrm>
            <a:off x="5077763" y="4586350"/>
            <a:ext cx="50900" cy="53400"/>
          </a:xfrm>
          <a:custGeom>
            <a:rect b="b" l="l" r="r" t="t"/>
            <a:pathLst>
              <a:path extrusionOk="0" h="2136" w="2036">
                <a:moveTo>
                  <a:pt x="1068" y="1"/>
                </a:moveTo>
                <a:cubicBezTo>
                  <a:pt x="901" y="134"/>
                  <a:pt x="734" y="268"/>
                  <a:pt x="568" y="401"/>
                </a:cubicBezTo>
                <a:cubicBezTo>
                  <a:pt x="968" y="768"/>
                  <a:pt x="1301" y="1168"/>
                  <a:pt x="1168" y="1368"/>
                </a:cubicBezTo>
                <a:cubicBezTo>
                  <a:pt x="1068" y="1502"/>
                  <a:pt x="1001" y="1502"/>
                  <a:pt x="968" y="1502"/>
                </a:cubicBezTo>
                <a:cubicBezTo>
                  <a:pt x="834" y="1502"/>
                  <a:pt x="601" y="1368"/>
                  <a:pt x="401" y="1202"/>
                </a:cubicBezTo>
                <a:cubicBezTo>
                  <a:pt x="334" y="1268"/>
                  <a:pt x="234" y="1368"/>
                  <a:pt x="167" y="1435"/>
                </a:cubicBezTo>
                <a:cubicBezTo>
                  <a:pt x="101" y="1502"/>
                  <a:pt x="67" y="1569"/>
                  <a:pt x="1" y="1635"/>
                </a:cubicBezTo>
                <a:cubicBezTo>
                  <a:pt x="267" y="1902"/>
                  <a:pt x="601" y="2136"/>
                  <a:pt x="968" y="2136"/>
                </a:cubicBezTo>
                <a:lnTo>
                  <a:pt x="1001" y="2136"/>
                </a:lnTo>
                <a:cubicBezTo>
                  <a:pt x="1201" y="2136"/>
                  <a:pt x="1468" y="2069"/>
                  <a:pt x="1702" y="1702"/>
                </a:cubicBezTo>
                <a:cubicBezTo>
                  <a:pt x="2035" y="1135"/>
                  <a:pt x="1568" y="468"/>
                  <a:pt x="1068"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2"/>
          <p:cNvSpPr/>
          <p:nvPr/>
        </p:nvSpPr>
        <p:spPr>
          <a:xfrm>
            <a:off x="5026063" y="4487125"/>
            <a:ext cx="56725" cy="15025"/>
          </a:xfrm>
          <a:custGeom>
            <a:rect b="b" l="l" r="r" t="t"/>
            <a:pathLst>
              <a:path extrusionOk="0" h="601" w="2269">
                <a:moveTo>
                  <a:pt x="301" y="0"/>
                </a:moveTo>
                <a:cubicBezTo>
                  <a:pt x="134" y="0"/>
                  <a:pt x="0" y="134"/>
                  <a:pt x="0" y="300"/>
                </a:cubicBezTo>
                <a:cubicBezTo>
                  <a:pt x="0" y="467"/>
                  <a:pt x="134" y="601"/>
                  <a:pt x="301" y="601"/>
                </a:cubicBezTo>
                <a:lnTo>
                  <a:pt x="1968" y="601"/>
                </a:lnTo>
                <a:cubicBezTo>
                  <a:pt x="2135" y="601"/>
                  <a:pt x="2269" y="467"/>
                  <a:pt x="2269" y="300"/>
                </a:cubicBezTo>
                <a:cubicBezTo>
                  <a:pt x="2269" y="134"/>
                  <a:pt x="2135" y="0"/>
                  <a:pt x="1968" y="0"/>
                </a:cubicBez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2"/>
          <p:cNvSpPr/>
          <p:nvPr/>
        </p:nvSpPr>
        <p:spPr>
          <a:xfrm>
            <a:off x="5056913" y="4492125"/>
            <a:ext cx="21700" cy="40050"/>
          </a:xfrm>
          <a:custGeom>
            <a:rect b="b" l="l" r="r" t="t"/>
            <a:pathLst>
              <a:path extrusionOk="0" h="1602" w="868">
                <a:moveTo>
                  <a:pt x="1" y="0"/>
                </a:moveTo>
                <a:lnTo>
                  <a:pt x="868" y="1602"/>
                </a:lnTo>
                <a:lnTo>
                  <a:pt x="868" y="0"/>
                </a:lnTo>
                <a:close/>
              </a:path>
            </a:pathLst>
          </a:custGeom>
          <a:solidFill>
            <a:srgbClr val="FCD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2"/>
          <p:cNvSpPr/>
          <p:nvPr/>
        </p:nvSpPr>
        <p:spPr>
          <a:xfrm>
            <a:off x="5694038" y="4612200"/>
            <a:ext cx="65075" cy="125125"/>
          </a:xfrm>
          <a:custGeom>
            <a:rect b="b" l="l" r="r" t="t"/>
            <a:pathLst>
              <a:path extrusionOk="0" h="5005" w="2603">
                <a:moveTo>
                  <a:pt x="1635" y="1"/>
                </a:moveTo>
                <a:cubicBezTo>
                  <a:pt x="868" y="1"/>
                  <a:pt x="267" y="568"/>
                  <a:pt x="234" y="1302"/>
                </a:cubicBezTo>
                <a:lnTo>
                  <a:pt x="67" y="3503"/>
                </a:lnTo>
                <a:cubicBezTo>
                  <a:pt x="0" y="4304"/>
                  <a:pt x="668" y="5004"/>
                  <a:pt x="1468" y="5004"/>
                </a:cubicBezTo>
                <a:lnTo>
                  <a:pt x="2602" y="5004"/>
                </a:lnTo>
                <a:lnTo>
                  <a:pt x="2602" y="1"/>
                </a:ln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2"/>
          <p:cNvSpPr/>
          <p:nvPr/>
        </p:nvSpPr>
        <p:spPr>
          <a:xfrm>
            <a:off x="5754088" y="4556800"/>
            <a:ext cx="103425" cy="88125"/>
          </a:xfrm>
          <a:custGeom>
            <a:rect b="b" l="l" r="r" t="t"/>
            <a:pathLst>
              <a:path extrusionOk="0" h="3525" w="4137">
                <a:moveTo>
                  <a:pt x="3839" y="0"/>
                </a:moveTo>
                <a:cubicBezTo>
                  <a:pt x="3732" y="0"/>
                  <a:pt x="3636" y="60"/>
                  <a:pt x="3569" y="149"/>
                </a:cubicBezTo>
                <a:cubicBezTo>
                  <a:pt x="3569" y="149"/>
                  <a:pt x="2769" y="1316"/>
                  <a:pt x="1968" y="1983"/>
                </a:cubicBezTo>
                <a:cubicBezTo>
                  <a:pt x="1201" y="2650"/>
                  <a:pt x="300" y="2917"/>
                  <a:pt x="267" y="2917"/>
                </a:cubicBezTo>
                <a:cubicBezTo>
                  <a:pt x="100" y="2951"/>
                  <a:pt x="0" y="3117"/>
                  <a:pt x="67" y="3284"/>
                </a:cubicBezTo>
                <a:cubicBezTo>
                  <a:pt x="96" y="3429"/>
                  <a:pt x="226" y="3524"/>
                  <a:pt x="370" y="3524"/>
                </a:cubicBezTo>
                <a:cubicBezTo>
                  <a:pt x="391" y="3524"/>
                  <a:pt x="412" y="3522"/>
                  <a:pt x="434" y="3518"/>
                </a:cubicBezTo>
                <a:cubicBezTo>
                  <a:pt x="501" y="3484"/>
                  <a:pt x="1468" y="3218"/>
                  <a:pt x="2369" y="2484"/>
                </a:cubicBezTo>
                <a:cubicBezTo>
                  <a:pt x="3236" y="1750"/>
                  <a:pt x="4036" y="549"/>
                  <a:pt x="4070" y="482"/>
                </a:cubicBezTo>
                <a:cubicBezTo>
                  <a:pt x="4103" y="449"/>
                  <a:pt x="4136" y="382"/>
                  <a:pt x="4136" y="349"/>
                </a:cubicBezTo>
                <a:cubicBezTo>
                  <a:pt x="4136" y="215"/>
                  <a:pt x="4103" y="115"/>
                  <a:pt x="4003" y="49"/>
                </a:cubicBezTo>
                <a:cubicBezTo>
                  <a:pt x="3947" y="15"/>
                  <a:pt x="3892" y="0"/>
                  <a:pt x="3839"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2"/>
          <p:cNvSpPr/>
          <p:nvPr/>
        </p:nvSpPr>
        <p:spPr>
          <a:xfrm>
            <a:off x="5754913" y="4584700"/>
            <a:ext cx="82575" cy="60225"/>
          </a:xfrm>
          <a:custGeom>
            <a:rect b="b" l="l" r="r" t="t"/>
            <a:pathLst>
              <a:path extrusionOk="0" h="2409" w="3303">
                <a:moveTo>
                  <a:pt x="2803" y="0"/>
                </a:moveTo>
                <a:cubicBezTo>
                  <a:pt x="2536" y="300"/>
                  <a:pt x="2235" y="634"/>
                  <a:pt x="1935" y="867"/>
                </a:cubicBezTo>
                <a:cubicBezTo>
                  <a:pt x="1168" y="1534"/>
                  <a:pt x="267" y="1801"/>
                  <a:pt x="267" y="1801"/>
                </a:cubicBezTo>
                <a:cubicBezTo>
                  <a:pt x="101" y="1835"/>
                  <a:pt x="1" y="2001"/>
                  <a:pt x="34" y="2168"/>
                </a:cubicBezTo>
                <a:cubicBezTo>
                  <a:pt x="63" y="2313"/>
                  <a:pt x="193" y="2408"/>
                  <a:pt x="359" y="2408"/>
                </a:cubicBezTo>
                <a:cubicBezTo>
                  <a:pt x="383" y="2408"/>
                  <a:pt x="408" y="2406"/>
                  <a:pt x="434" y="2402"/>
                </a:cubicBezTo>
                <a:cubicBezTo>
                  <a:pt x="468" y="2368"/>
                  <a:pt x="1468" y="2102"/>
                  <a:pt x="2336" y="1368"/>
                </a:cubicBezTo>
                <a:cubicBezTo>
                  <a:pt x="2702" y="1067"/>
                  <a:pt x="3003" y="701"/>
                  <a:pt x="3303" y="400"/>
                </a:cubicBezTo>
                <a:cubicBezTo>
                  <a:pt x="3270" y="367"/>
                  <a:pt x="3236" y="334"/>
                  <a:pt x="3203" y="334"/>
                </a:cubicBezTo>
                <a:cubicBezTo>
                  <a:pt x="3036" y="234"/>
                  <a:pt x="2903" y="133"/>
                  <a:pt x="2803"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2"/>
          <p:cNvSpPr/>
          <p:nvPr/>
        </p:nvSpPr>
        <p:spPr>
          <a:xfrm>
            <a:off x="5743238" y="4729800"/>
            <a:ext cx="47550" cy="195150"/>
          </a:xfrm>
          <a:custGeom>
            <a:rect b="b" l="l" r="r" t="t"/>
            <a:pathLst>
              <a:path extrusionOk="0" h="7806" w="1902">
                <a:moveTo>
                  <a:pt x="1201" y="0"/>
                </a:moveTo>
                <a:lnTo>
                  <a:pt x="1" y="267"/>
                </a:lnTo>
                <a:cubicBezTo>
                  <a:pt x="1" y="267"/>
                  <a:pt x="468" y="2402"/>
                  <a:pt x="534" y="4603"/>
                </a:cubicBezTo>
                <a:cubicBezTo>
                  <a:pt x="601" y="6605"/>
                  <a:pt x="634" y="7806"/>
                  <a:pt x="634" y="7806"/>
                </a:cubicBezTo>
                <a:lnTo>
                  <a:pt x="1902" y="7772"/>
                </a:lnTo>
                <a:cubicBezTo>
                  <a:pt x="1902" y="7772"/>
                  <a:pt x="1869" y="6572"/>
                  <a:pt x="1802" y="4537"/>
                </a:cubicBezTo>
                <a:cubicBezTo>
                  <a:pt x="1702" y="2235"/>
                  <a:pt x="1235" y="67"/>
                  <a:pt x="1201"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2"/>
          <p:cNvSpPr/>
          <p:nvPr/>
        </p:nvSpPr>
        <p:spPr>
          <a:xfrm>
            <a:off x="5684863" y="4734800"/>
            <a:ext cx="63400" cy="185150"/>
          </a:xfrm>
          <a:custGeom>
            <a:rect b="b" l="l" r="r" t="t"/>
            <a:pathLst>
              <a:path extrusionOk="0" h="7406" w="2536">
                <a:moveTo>
                  <a:pt x="2369" y="0"/>
                </a:moveTo>
                <a:lnTo>
                  <a:pt x="1101" y="134"/>
                </a:lnTo>
                <a:cubicBezTo>
                  <a:pt x="1135" y="134"/>
                  <a:pt x="1268" y="2035"/>
                  <a:pt x="1001" y="3870"/>
                </a:cubicBezTo>
                <a:cubicBezTo>
                  <a:pt x="834" y="5104"/>
                  <a:pt x="34" y="6872"/>
                  <a:pt x="1" y="6905"/>
                </a:cubicBezTo>
                <a:lnTo>
                  <a:pt x="1168" y="7406"/>
                </a:lnTo>
                <a:cubicBezTo>
                  <a:pt x="1201" y="7339"/>
                  <a:pt x="2069" y="5438"/>
                  <a:pt x="2269" y="4037"/>
                </a:cubicBezTo>
                <a:cubicBezTo>
                  <a:pt x="2536" y="2002"/>
                  <a:pt x="2369" y="0"/>
                  <a:pt x="2369" y="0"/>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2"/>
          <p:cNvSpPr/>
          <p:nvPr/>
        </p:nvSpPr>
        <p:spPr>
          <a:xfrm>
            <a:off x="5763263" y="4920750"/>
            <a:ext cx="39200" cy="18375"/>
          </a:xfrm>
          <a:custGeom>
            <a:rect b="b" l="l" r="r" t="t"/>
            <a:pathLst>
              <a:path extrusionOk="0" h="735" w="1568">
                <a:moveTo>
                  <a:pt x="33" y="1"/>
                </a:moveTo>
                <a:lnTo>
                  <a:pt x="33" y="201"/>
                </a:lnTo>
                <a:cubicBezTo>
                  <a:pt x="0" y="401"/>
                  <a:pt x="134" y="568"/>
                  <a:pt x="334" y="601"/>
                </a:cubicBezTo>
                <a:lnTo>
                  <a:pt x="1535" y="735"/>
                </a:lnTo>
                <a:cubicBezTo>
                  <a:pt x="1568" y="435"/>
                  <a:pt x="1334" y="134"/>
                  <a:pt x="1034" y="101"/>
                </a:cubicBezTo>
                <a:lnTo>
                  <a:pt x="33"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2"/>
          <p:cNvSpPr/>
          <p:nvPr/>
        </p:nvSpPr>
        <p:spPr>
          <a:xfrm>
            <a:off x="5688188" y="4904075"/>
            <a:ext cx="35050" cy="31725"/>
          </a:xfrm>
          <a:custGeom>
            <a:rect b="b" l="l" r="r" t="t"/>
            <a:pathLst>
              <a:path extrusionOk="0" h="1269" w="1402">
                <a:moveTo>
                  <a:pt x="201" y="1"/>
                </a:moveTo>
                <a:lnTo>
                  <a:pt x="101" y="168"/>
                </a:lnTo>
                <a:cubicBezTo>
                  <a:pt x="1" y="368"/>
                  <a:pt x="68" y="601"/>
                  <a:pt x="234" y="701"/>
                </a:cubicBezTo>
                <a:lnTo>
                  <a:pt x="1269" y="1268"/>
                </a:lnTo>
                <a:cubicBezTo>
                  <a:pt x="1402" y="1002"/>
                  <a:pt x="1302" y="635"/>
                  <a:pt x="1035" y="501"/>
                </a:cubicBezTo>
                <a:lnTo>
                  <a:pt x="201"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2"/>
          <p:cNvSpPr/>
          <p:nvPr/>
        </p:nvSpPr>
        <p:spPr>
          <a:xfrm>
            <a:off x="5714888" y="4714775"/>
            <a:ext cx="67575" cy="54225"/>
          </a:xfrm>
          <a:custGeom>
            <a:rect b="b" l="l" r="r" t="t"/>
            <a:pathLst>
              <a:path extrusionOk="0" h="2169" w="2703">
                <a:moveTo>
                  <a:pt x="0" y="1"/>
                </a:moveTo>
                <a:lnTo>
                  <a:pt x="0" y="2169"/>
                </a:lnTo>
                <a:lnTo>
                  <a:pt x="2602" y="2036"/>
                </a:lnTo>
                <a:lnTo>
                  <a:pt x="27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2"/>
          <p:cNvSpPr/>
          <p:nvPr/>
        </p:nvSpPr>
        <p:spPr>
          <a:xfrm>
            <a:off x="5709038" y="4614800"/>
            <a:ext cx="80100" cy="124200"/>
          </a:xfrm>
          <a:custGeom>
            <a:rect b="b" l="l" r="r" t="t"/>
            <a:pathLst>
              <a:path extrusionOk="0" h="4968" w="3204">
                <a:moveTo>
                  <a:pt x="1548" y="1"/>
                </a:moveTo>
                <a:cubicBezTo>
                  <a:pt x="1260" y="1"/>
                  <a:pt x="972" y="76"/>
                  <a:pt x="835" y="230"/>
                </a:cubicBezTo>
                <a:cubicBezTo>
                  <a:pt x="1" y="1198"/>
                  <a:pt x="168" y="4967"/>
                  <a:pt x="168" y="4967"/>
                </a:cubicBezTo>
                <a:lnTo>
                  <a:pt x="2970" y="4967"/>
                </a:lnTo>
                <a:cubicBezTo>
                  <a:pt x="2970" y="4967"/>
                  <a:pt x="3203" y="1031"/>
                  <a:pt x="2236" y="197"/>
                </a:cubicBezTo>
                <a:cubicBezTo>
                  <a:pt x="2090" y="68"/>
                  <a:pt x="1819" y="1"/>
                  <a:pt x="1548"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2"/>
          <p:cNvSpPr/>
          <p:nvPr/>
        </p:nvSpPr>
        <p:spPr>
          <a:xfrm>
            <a:off x="5729888" y="4614800"/>
            <a:ext cx="40900" cy="36625"/>
          </a:xfrm>
          <a:custGeom>
            <a:rect b="b" l="l" r="r" t="t"/>
            <a:pathLst>
              <a:path extrusionOk="0" h="1465" w="1636">
                <a:moveTo>
                  <a:pt x="714" y="1"/>
                </a:moveTo>
                <a:cubicBezTo>
                  <a:pt x="426" y="1"/>
                  <a:pt x="138" y="76"/>
                  <a:pt x="1" y="230"/>
                </a:cubicBezTo>
                <a:cubicBezTo>
                  <a:pt x="368" y="631"/>
                  <a:pt x="1102" y="1465"/>
                  <a:pt x="1102" y="1465"/>
                </a:cubicBezTo>
                <a:lnTo>
                  <a:pt x="1635" y="431"/>
                </a:lnTo>
                <a:cubicBezTo>
                  <a:pt x="1569" y="330"/>
                  <a:pt x="1469" y="264"/>
                  <a:pt x="1402" y="197"/>
                </a:cubicBezTo>
                <a:cubicBezTo>
                  <a:pt x="1256" y="68"/>
                  <a:pt x="985" y="1"/>
                  <a:pt x="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2"/>
          <p:cNvSpPr/>
          <p:nvPr/>
        </p:nvSpPr>
        <p:spPr>
          <a:xfrm>
            <a:off x="5741563" y="4603875"/>
            <a:ext cx="19225" cy="28375"/>
          </a:xfrm>
          <a:custGeom>
            <a:rect b="b" l="l" r="r" t="t"/>
            <a:pathLst>
              <a:path extrusionOk="0" h="1135" w="769">
                <a:moveTo>
                  <a:pt x="1" y="0"/>
                </a:moveTo>
                <a:lnTo>
                  <a:pt x="1" y="734"/>
                </a:lnTo>
                <a:cubicBezTo>
                  <a:pt x="1" y="968"/>
                  <a:pt x="168" y="1134"/>
                  <a:pt x="368" y="1134"/>
                </a:cubicBezTo>
                <a:cubicBezTo>
                  <a:pt x="568" y="1134"/>
                  <a:pt x="768" y="968"/>
                  <a:pt x="768"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2"/>
          <p:cNvSpPr/>
          <p:nvPr/>
        </p:nvSpPr>
        <p:spPr>
          <a:xfrm>
            <a:off x="5730738" y="4550500"/>
            <a:ext cx="45875" cy="60900"/>
          </a:xfrm>
          <a:custGeom>
            <a:rect b="b" l="l" r="r" t="t"/>
            <a:pathLst>
              <a:path extrusionOk="0" h="2436" w="1835">
                <a:moveTo>
                  <a:pt x="0" y="0"/>
                </a:moveTo>
                <a:lnTo>
                  <a:pt x="0" y="1668"/>
                </a:lnTo>
                <a:cubicBezTo>
                  <a:pt x="0" y="2069"/>
                  <a:pt x="334" y="2435"/>
                  <a:pt x="734" y="2435"/>
                </a:cubicBezTo>
                <a:lnTo>
                  <a:pt x="1068" y="2435"/>
                </a:lnTo>
                <a:cubicBezTo>
                  <a:pt x="1501" y="2435"/>
                  <a:pt x="1835" y="2069"/>
                  <a:pt x="1835" y="1668"/>
                </a:cubicBezTo>
                <a:lnTo>
                  <a:pt x="1835"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2"/>
          <p:cNvSpPr/>
          <p:nvPr/>
        </p:nvSpPr>
        <p:spPr>
          <a:xfrm>
            <a:off x="5761588" y="4616375"/>
            <a:ext cx="30050" cy="94250"/>
          </a:xfrm>
          <a:custGeom>
            <a:rect b="b" l="l" r="r" t="t"/>
            <a:pathLst>
              <a:path extrusionOk="0" h="3770" w="1202">
                <a:moveTo>
                  <a:pt x="234" y="1"/>
                </a:moveTo>
                <a:lnTo>
                  <a:pt x="0" y="34"/>
                </a:lnTo>
                <a:cubicBezTo>
                  <a:pt x="0" y="34"/>
                  <a:pt x="501" y="701"/>
                  <a:pt x="701" y="1902"/>
                </a:cubicBezTo>
                <a:cubicBezTo>
                  <a:pt x="868" y="3069"/>
                  <a:pt x="868" y="3770"/>
                  <a:pt x="868" y="3770"/>
                </a:cubicBezTo>
                <a:cubicBezTo>
                  <a:pt x="901" y="3703"/>
                  <a:pt x="1201" y="3170"/>
                  <a:pt x="1068" y="1869"/>
                </a:cubicBezTo>
                <a:cubicBezTo>
                  <a:pt x="934" y="501"/>
                  <a:pt x="234" y="34"/>
                  <a:pt x="234" y="1"/>
                </a:cubicBez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2"/>
          <p:cNvSpPr/>
          <p:nvPr/>
        </p:nvSpPr>
        <p:spPr>
          <a:xfrm>
            <a:off x="5729888" y="4541325"/>
            <a:ext cx="52575" cy="15875"/>
          </a:xfrm>
          <a:custGeom>
            <a:rect b="b" l="l" r="r" t="t"/>
            <a:pathLst>
              <a:path extrusionOk="0" h="635" w="2103">
                <a:moveTo>
                  <a:pt x="334" y="0"/>
                </a:moveTo>
                <a:cubicBezTo>
                  <a:pt x="134" y="0"/>
                  <a:pt x="1" y="134"/>
                  <a:pt x="1" y="334"/>
                </a:cubicBezTo>
                <a:cubicBezTo>
                  <a:pt x="1" y="501"/>
                  <a:pt x="134" y="634"/>
                  <a:pt x="334" y="634"/>
                </a:cubicBezTo>
                <a:lnTo>
                  <a:pt x="1769" y="634"/>
                </a:lnTo>
                <a:cubicBezTo>
                  <a:pt x="1969" y="634"/>
                  <a:pt x="2102" y="501"/>
                  <a:pt x="2102" y="334"/>
                </a:cubicBezTo>
                <a:cubicBezTo>
                  <a:pt x="2102" y="134"/>
                  <a:pt x="1969" y="0"/>
                  <a:pt x="1769"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2"/>
          <p:cNvSpPr/>
          <p:nvPr/>
        </p:nvSpPr>
        <p:spPr>
          <a:xfrm>
            <a:off x="5729888" y="4547150"/>
            <a:ext cx="21725" cy="39225"/>
          </a:xfrm>
          <a:custGeom>
            <a:rect b="b" l="l" r="r" t="t"/>
            <a:pathLst>
              <a:path extrusionOk="0" h="1569" w="869">
                <a:moveTo>
                  <a:pt x="1" y="1"/>
                </a:moveTo>
                <a:lnTo>
                  <a:pt x="1" y="1569"/>
                </a:lnTo>
                <a:lnTo>
                  <a:pt x="868"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2"/>
          <p:cNvSpPr/>
          <p:nvPr/>
        </p:nvSpPr>
        <p:spPr>
          <a:xfrm>
            <a:off x="5671513" y="4688925"/>
            <a:ext cx="25875" cy="55225"/>
          </a:xfrm>
          <a:custGeom>
            <a:rect b="b" l="l" r="r" t="t"/>
            <a:pathLst>
              <a:path extrusionOk="0" h="2209" w="1035">
                <a:moveTo>
                  <a:pt x="468" y="1"/>
                </a:moveTo>
                <a:cubicBezTo>
                  <a:pt x="168" y="901"/>
                  <a:pt x="34" y="1802"/>
                  <a:pt x="34" y="1869"/>
                </a:cubicBezTo>
                <a:cubicBezTo>
                  <a:pt x="1" y="1902"/>
                  <a:pt x="34" y="1969"/>
                  <a:pt x="34" y="2002"/>
                </a:cubicBezTo>
                <a:cubicBezTo>
                  <a:pt x="68" y="2102"/>
                  <a:pt x="168" y="2202"/>
                  <a:pt x="301" y="2202"/>
                </a:cubicBezTo>
                <a:cubicBezTo>
                  <a:pt x="322" y="2206"/>
                  <a:pt x="343" y="2209"/>
                  <a:pt x="363" y="2209"/>
                </a:cubicBezTo>
                <a:cubicBezTo>
                  <a:pt x="500" y="2209"/>
                  <a:pt x="606" y="2110"/>
                  <a:pt x="635" y="1935"/>
                </a:cubicBezTo>
                <a:cubicBezTo>
                  <a:pt x="635" y="1935"/>
                  <a:pt x="768" y="1135"/>
                  <a:pt x="1035" y="301"/>
                </a:cubicBezTo>
                <a:cubicBezTo>
                  <a:pt x="1002" y="301"/>
                  <a:pt x="968" y="268"/>
                  <a:pt x="935" y="234"/>
                </a:cubicBezTo>
                <a:cubicBezTo>
                  <a:pt x="768" y="167"/>
                  <a:pt x="635" y="67"/>
                  <a:pt x="468"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2"/>
          <p:cNvSpPr/>
          <p:nvPr/>
        </p:nvSpPr>
        <p:spPr>
          <a:xfrm>
            <a:off x="5678188" y="4626775"/>
            <a:ext cx="58400" cy="81350"/>
          </a:xfrm>
          <a:custGeom>
            <a:rect b="b" l="l" r="r" t="t"/>
            <a:pathLst>
              <a:path extrusionOk="0" h="3254" w="2336">
                <a:moveTo>
                  <a:pt x="1969" y="0"/>
                </a:moveTo>
                <a:cubicBezTo>
                  <a:pt x="1898" y="0"/>
                  <a:pt x="1827" y="26"/>
                  <a:pt x="1769" y="85"/>
                </a:cubicBezTo>
                <a:cubicBezTo>
                  <a:pt x="1735" y="85"/>
                  <a:pt x="935" y="785"/>
                  <a:pt x="468" y="1820"/>
                </a:cubicBezTo>
                <a:cubicBezTo>
                  <a:pt x="268" y="2220"/>
                  <a:pt x="134" y="2687"/>
                  <a:pt x="1" y="3120"/>
                </a:cubicBezTo>
                <a:lnTo>
                  <a:pt x="134" y="3120"/>
                </a:lnTo>
                <a:cubicBezTo>
                  <a:pt x="301" y="3154"/>
                  <a:pt x="468" y="3187"/>
                  <a:pt x="634" y="3254"/>
                </a:cubicBezTo>
                <a:cubicBezTo>
                  <a:pt x="735" y="2887"/>
                  <a:pt x="868" y="2453"/>
                  <a:pt x="1035" y="2086"/>
                </a:cubicBezTo>
                <a:cubicBezTo>
                  <a:pt x="1468" y="1152"/>
                  <a:pt x="2169" y="552"/>
                  <a:pt x="2169" y="552"/>
                </a:cubicBezTo>
                <a:cubicBezTo>
                  <a:pt x="2302" y="452"/>
                  <a:pt x="2336" y="252"/>
                  <a:pt x="2202" y="118"/>
                </a:cubicBezTo>
                <a:cubicBezTo>
                  <a:pt x="2146" y="43"/>
                  <a:pt x="2058" y="0"/>
                  <a:pt x="1969"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2"/>
          <p:cNvSpPr/>
          <p:nvPr/>
        </p:nvSpPr>
        <p:spPr>
          <a:xfrm>
            <a:off x="5705713" y="4614700"/>
            <a:ext cx="38375" cy="105100"/>
          </a:xfrm>
          <a:custGeom>
            <a:rect b="b" l="l" r="r" t="t"/>
            <a:pathLst>
              <a:path extrusionOk="0" h="4204" w="1535">
                <a:moveTo>
                  <a:pt x="801" y="1"/>
                </a:moveTo>
                <a:lnTo>
                  <a:pt x="534" y="268"/>
                </a:lnTo>
                <a:cubicBezTo>
                  <a:pt x="534" y="268"/>
                  <a:pt x="1068" y="868"/>
                  <a:pt x="1135" y="1769"/>
                </a:cubicBezTo>
                <a:cubicBezTo>
                  <a:pt x="1168" y="2636"/>
                  <a:pt x="34" y="3937"/>
                  <a:pt x="0" y="3937"/>
                </a:cubicBezTo>
                <a:lnTo>
                  <a:pt x="267" y="4204"/>
                </a:lnTo>
                <a:cubicBezTo>
                  <a:pt x="334" y="4137"/>
                  <a:pt x="1535" y="2770"/>
                  <a:pt x="1468" y="1735"/>
                </a:cubicBezTo>
                <a:cubicBezTo>
                  <a:pt x="1435" y="735"/>
                  <a:pt x="801" y="34"/>
                  <a:pt x="801" y="1"/>
                </a:cubicBezTo>
                <a:close/>
              </a:path>
            </a:pathLst>
          </a:custGeom>
          <a:solidFill>
            <a:srgbClr val="94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2"/>
          <p:cNvSpPr/>
          <p:nvPr/>
        </p:nvSpPr>
        <p:spPr>
          <a:xfrm>
            <a:off x="6197738" y="4607825"/>
            <a:ext cx="110100" cy="54850"/>
          </a:xfrm>
          <a:custGeom>
            <a:rect b="b" l="l" r="r" t="t"/>
            <a:pathLst>
              <a:path extrusionOk="0" h="2194" w="4404">
                <a:moveTo>
                  <a:pt x="4054" y="1"/>
                </a:moveTo>
                <a:cubicBezTo>
                  <a:pt x="3917" y="1"/>
                  <a:pt x="3792" y="70"/>
                  <a:pt x="3736" y="209"/>
                </a:cubicBezTo>
                <a:cubicBezTo>
                  <a:pt x="3736" y="209"/>
                  <a:pt x="3569" y="1177"/>
                  <a:pt x="2569" y="1510"/>
                </a:cubicBezTo>
                <a:cubicBezTo>
                  <a:pt x="2422" y="1561"/>
                  <a:pt x="2272" y="1582"/>
                  <a:pt x="2122" y="1582"/>
                </a:cubicBezTo>
                <a:cubicBezTo>
                  <a:pt x="1283" y="1582"/>
                  <a:pt x="462" y="910"/>
                  <a:pt x="434" y="910"/>
                </a:cubicBezTo>
                <a:cubicBezTo>
                  <a:pt x="405" y="895"/>
                  <a:pt x="374" y="889"/>
                  <a:pt x="341" y="889"/>
                </a:cubicBezTo>
                <a:cubicBezTo>
                  <a:pt x="221" y="889"/>
                  <a:pt x="86" y="979"/>
                  <a:pt x="34" y="1110"/>
                </a:cubicBezTo>
                <a:cubicBezTo>
                  <a:pt x="0" y="1210"/>
                  <a:pt x="34" y="1310"/>
                  <a:pt x="100" y="1410"/>
                </a:cubicBezTo>
                <a:cubicBezTo>
                  <a:pt x="134" y="1443"/>
                  <a:pt x="167" y="1477"/>
                  <a:pt x="234" y="1510"/>
                </a:cubicBezTo>
                <a:cubicBezTo>
                  <a:pt x="290" y="1510"/>
                  <a:pt x="1289" y="2194"/>
                  <a:pt x="2259" y="2194"/>
                </a:cubicBezTo>
                <a:cubicBezTo>
                  <a:pt x="2444" y="2194"/>
                  <a:pt x="2627" y="2169"/>
                  <a:pt x="2802" y="2111"/>
                </a:cubicBezTo>
                <a:cubicBezTo>
                  <a:pt x="3903" y="1710"/>
                  <a:pt x="4337" y="443"/>
                  <a:pt x="4337" y="409"/>
                </a:cubicBezTo>
                <a:cubicBezTo>
                  <a:pt x="4403" y="243"/>
                  <a:pt x="4303" y="76"/>
                  <a:pt x="4136" y="9"/>
                </a:cubicBezTo>
                <a:cubicBezTo>
                  <a:pt x="4109" y="3"/>
                  <a:pt x="4081" y="1"/>
                  <a:pt x="4054" y="1"/>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2"/>
          <p:cNvSpPr/>
          <p:nvPr/>
        </p:nvSpPr>
        <p:spPr>
          <a:xfrm>
            <a:off x="6222738" y="4607825"/>
            <a:ext cx="85100" cy="54850"/>
          </a:xfrm>
          <a:custGeom>
            <a:rect b="b" l="l" r="r" t="t"/>
            <a:pathLst>
              <a:path extrusionOk="0" h="2194" w="3404">
                <a:moveTo>
                  <a:pt x="3054" y="1"/>
                </a:moveTo>
                <a:cubicBezTo>
                  <a:pt x="2918" y="1"/>
                  <a:pt x="2797" y="70"/>
                  <a:pt x="2770" y="209"/>
                </a:cubicBezTo>
                <a:cubicBezTo>
                  <a:pt x="2736" y="243"/>
                  <a:pt x="2569" y="1177"/>
                  <a:pt x="1602" y="1510"/>
                </a:cubicBezTo>
                <a:cubicBezTo>
                  <a:pt x="1444" y="1563"/>
                  <a:pt x="1282" y="1586"/>
                  <a:pt x="1121" y="1586"/>
                </a:cubicBezTo>
                <a:cubicBezTo>
                  <a:pt x="774" y="1586"/>
                  <a:pt x="431" y="1480"/>
                  <a:pt x="134" y="1343"/>
                </a:cubicBezTo>
                <a:cubicBezTo>
                  <a:pt x="101" y="1543"/>
                  <a:pt x="68" y="1710"/>
                  <a:pt x="1" y="1910"/>
                </a:cubicBezTo>
                <a:cubicBezTo>
                  <a:pt x="378" y="2052"/>
                  <a:pt x="822" y="2193"/>
                  <a:pt x="1262" y="2193"/>
                </a:cubicBezTo>
                <a:cubicBezTo>
                  <a:pt x="1445" y="2193"/>
                  <a:pt x="1626" y="2169"/>
                  <a:pt x="1802" y="2111"/>
                </a:cubicBezTo>
                <a:cubicBezTo>
                  <a:pt x="2903" y="1744"/>
                  <a:pt x="3337" y="443"/>
                  <a:pt x="3337" y="409"/>
                </a:cubicBezTo>
                <a:cubicBezTo>
                  <a:pt x="3403" y="243"/>
                  <a:pt x="3303" y="76"/>
                  <a:pt x="3136" y="9"/>
                </a:cubicBezTo>
                <a:cubicBezTo>
                  <a:pt x="3109" y="3"/>
                  <a:pt x="3081" y="1"/>
                  <a:pt x="3054"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2"/>
          <p:cNvSpPr/>
          <p:nvPr/>
        </p:nvSpPr>
        <p:spPr>
          <a:xfrm>
            <a:off x="6306963" y="4591875"/>
            <a:ext cx="77600" cy="127100"/>
          </a:xfrm>
          <a:custGeom>
            <a:rect b="b" l="l" r="r" t="t"/>
            <a:pathLst>
              <a:path extrusionOk="0" h="5084" w="3104">
                <a:moveTo>
                  <a:pt x="1155" y="0"/>
                </a:moveTo>
                <a:cubicBezTo>
                  <a:pt x="1094" y="0"/>
                  <a:pt x="1031" y="5"/>
                  <a:pt x="968" y="13"/>
                </a:cubicBezTo>
                <a:lnTo>
                  <a:pt x="1" y="113"/>
                </a:lnTo>
                <a:lnTo>
                  <a:pt x="635" y="5084"/>
                </a:lnTo>
                <a:lnTo>
                  <a:pt x="1769" y="4950"/>
                </a:lnTo>
                <a:cubicBezTo>
                  <a:pt x="2569" y="4850"/>
                  <a:pt x="3103" y="4083"/>
                  <a:pt x="2970" y="3282"/>
                </a:cubicBezTo>
                <a:lnTo>
                  <a:pt x="2536" y="1114"/>
                </a:lnTo>
                <a:cubicBezTo>
                  <a:pt x="2384" y="474"/>
                  <a:pt x="1813" y="0"/>
                  <a:pt x="1155" y="0"/>
                </a:cubicBez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2"/>
          <p:cNvSpPr/>
          <p:nvPr/>
        </p:nvSpPr>
        <p:spPr>
          <a:xfrm>
            <a:off x="6265288" y="4697275"/>
            <a:ext cx="85075" cy="193500"/>
          </a:xfrm>
          <a:custGeom>
            <a:rect b="b" l="l" r="r" t="t"/>
            <a:pathLst>
              <a:path extrusionOk="0" h="7740" w="3403">
                <a:moveTo>
                  <a:pt x="2635" y="0"/>
                </a:moveTo>
                <a:cubicBezTo>
                  <a:pt x="2535" y="67"/>
                  <a:pt x="0" y="2035"/>
                  <a:pt x="667" y="4604"/>
                </a:cubicBezTo>
                <a:cubicBezTo>
                  <a:pt x="1168" y="6572"/>
                  <a:pt x="1501" y="7739"/>
                  <a:pt x="1501" y="7739"/>
                </a:cubicBezTo>
                <a:lnTo>
                  <a:pt x="2702" y="7406"/>
                </a:lnTo>
                <a:cubicBezTo>
                  <a:pt x="2702" y="7372"/>
                  <a:pt x="2402" y="6238"/>
                  <a:pt x="1868" y="4303"/>
                </a:cubicBezTo>
                <a:cubicBezTo>
                  <a:pt x="1434" y="2535"/>
                  <a:pt x="3369" y="1001"/>
                  <a:pt x="3403" y="1001"/>
                </a:cubicBezTo>
                <a:lnTo>
                  <a:pt x="26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2"/>
          <p:cNvSpPr/>
          <p:nvPr/>
        </p:nvSpPr>
        <p:spPr>
          <a:xfrm>
            <a:off x="6327813" y="4695600"/>
            <a:ext cx="161825" cy="108425"/>
          </a:xfrm>
          <a:custGeom>
            <a:rect b="b" l="l" r="r" t="t"/>
            <a:pathLst>
              <a:path extrusionOk="0" h="4337" w="6473">
                <a:moveTo>
                  <a:pt x="1235" y="1"/>
                </a:moveTo>
                <a:lnTo>
                  <a:pt x="1" y="334"/>
                </a:lnTo>
                <a:cubicBezTo>
                  <a:pt x="168" y="1301"/>
                  <a:pt x="801" y="3703"/>
                  <a:pt x="2736" y="4237"/>
                </a:cubicBezTo>
                <a:cubicBezTo>
                  <a:pt x="2970" y="4304"/>
                  <a:pt x="3270" y="4337"/>
                  <a:pt x="3537" y="4337"/>
                </a:cubicBezTo>
                <a:cubicBezTo>
                  <a:pt x="4871" y="4337"/>
                  <a:pt x="6272" y="3670"/>
                  <a:pt x="6472" y="3570"/>
                </a:cubicBezTo>
                <a:lnTo>
                  <a:pt x="5905" y="2436"/>
                </a:lnTo>
                <a:cubicBezTo>
                  <a:pt x="5520" y="2628"/>
                  <a:pt x="4433" y="3070"/>
                  <a:pt x="3577" y="3070"/>
                </a:cubicBezTo>
                <a:cubicBezTo>
                  <a:pt x="3394" y="3070"/>
                  <a:pt x="3222" y="3050"/>
                  <a:pt x="3070" y="3003"/>
                </a:cubicBezTo>
                <a:cubicBezTo>
                  <a:pt x="2036" y="2736"/>
                  <a:pt x="1469" y="1335"/>
                  <a:pt x="1235" y="101"/>
                </a:cubicBezTo>
                <a:lnTo>
                  <a:pt x="1235"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2"/>
          <p:cNvSpPr/>
          <p:nvPr/>
        </p:nvSpPr>
        <p:spPr>
          <a:xfrm>
            <a:off x="6293638" y="4879900"/>
            <a:ext cx="37550" cy="28375"/>
          </a:xfrm>
          <a:custGeom>
            <a:rect b="b" l="l" r="r" t="t"/>
            <a:pathLst>
              <a:path extrusionOk="0" h="1135" w="1502">
                <a:moveTo>
                  <a:pt x="1335" y="0"/>
                </a:moveTo>
                <a:lnTo>
                  <a:pt x="434" y="401"/>
                </a:lnTo>
                <a:cubicBezTo>
                  <a:pt x="134" y="501"/>
                  <a:pt x="0" y="834"/>
                  <a:pt x="134" y="1135"/>
                </a:cubicBezTo>
                <a:lnTo>
                  <a:pt x="1201" y="668"/>
                </a:lnTo>
                <a:cubicBezTo>
                  <a:pt x="1401" y="601"/>
                  <a:pt x="1501" y="367"/>
                  <a:pt x="1401" y="167"/>
                </a:cubicBezTo>
                <a:lnTo>
                  <a:pt x="1335" y="0"/>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2"/>
          <p:cNvSpPr/>
          <p:nvPr/>
        </p:nvSpPr>
        <p:spPr>
          <a:xfrm>
            <a:off x="6473763" y="4760475"/>
            <a:ext cx="28375" cy="34025"/>
          </a:xfrm>
          <a:custGeom>
            <a:rect b="b" l="l" r="r" t="t"/>
            <a:pathLst>
              <a:path extrusionOk="0" h="1361" w="1135">
                <a:moveTo>
                  <a:pt x="330" y="1"/>
                </a:moveTo>
                <a:cubicBezTo>
                  <a:pt x="277" y="1"/>
                  <a:pt x="222" y="13"/>
                  <a:pt x="167" y="41"/>
                </a:cubicBezTo>
                <a:lnTo>
                  <a:pt x="0" y="141"/>
                </a:lnTo>
                <a:lnTo>
                  <a:pt x="401" y="1008"/>
                </a:lnTo>
                <a:cubicBezTo>
                  <a:pt x="499" y="1229"/>
                  <a:pt x="706" y="1360"/>
                  <a:pt x="915" y="1360"/>
                </a:cubicBezTo>
                <a:cubicBezTo>
                  <a:pt x="990" y="1360"/>
                  <a:pt x="1064" y="1343"/>
                  <a:pt x="1135" y="1308"/>
                </a:cubicBezTo>
                <a:lnTo>
                  <a:pt x="668" y="208"/>
                </a:lnTo>
                <a:cubicBezTo>
                  <a:pt x="595" y="87"/>
                  <a:pt x="470" y="1"/>
                  <a:pt x="33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2"/>
          <p:cNvSpPr/>
          <p:nvPr/>
        </p:nvSpPr>
        <p:spPr>
          <a:xfrm>
            <a:off x="6298638" y="4691425"/>
            <a:ext cx="67575" cy="54225"/>
          </a:xfrm>
          <a:custGeom>
            <a:rect b="b" l="l" r="r" t="t"/>
            <a:pathLst>
              <a:path extrusionOk="0" h="2169" w="2703">
                <a:moveTo>
                  <a:pt x="0" y="1"/>
                </a:moveTo>
                <a:lnTo>
                  <a:pt x="100" y="2036"/>
                </a:lnTo>
                <a:lnTo>
                  <a:pt x="2702" y="2169"/>
                </a:lnTo>
                <a:lnTo>
                  <a:pt x="2702" y="1"/>
                </a:ln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2"/>
          <p:cNvSpPr/>
          <p:nvPr/>
        </p:nvSpPr>
        <p:spPr>
          <a:xfrm>
            <a:off x="6281113" y="4595825"/>
            <a:ext cx="86775" cy="128150"/>
          </a:xfrm>
          <a:custGeom>
            <a:rect b="b" l="l" r="r" t="t"/>
            <a:pathLst>
              <a:path extrusionOk="0" h="5126" w="3471">
                <a:moveTo>
                  <a:pt x="1699" y="1"/>
                </a:moveTo>
                <a:cubicBezTo>
                  <a:pt x="1375" y="1"/>
                  <a:pt x="1015" y="109"/>
                  <a:pt x="835" y="289"/>
                </a:cubicBezTo>
                <a:cubicBezTo>
                  <a:pt x="1" y="1223"/>
                  <a:pt x="701" y="5126"/>
                  <a:pt x="701" y="5126"/>
                </a:cubicBezTo>
                <a:lnTo>
                  <a:pt x="3470" y="4792"/>
                </a:lnTo>
                <a:cubicBezTo>
                  <a:pt x="3470" y="4792"/>
                  <a:pt x="3203" y="989"/>
                  <a:pt x="2236" y="155"/>
                </a:cubicBezTo>
                <a:cubicBezTo>
                  <a:pt x="2116" y="49"/>
                  <a:pt x="1916" y="1"/>
                  <a:pt x="1699" y="1"/>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2"/>
          <p:cNvSpPr/>
          <p:nvPr/>
        </p:nvSpPr>
        <p:spPr>
          <a:xfrm>
            <a:off x="6296963" y="4595575"/>
            <a:ext cx="40050" cy="38350"/>
          </a:xfrm>
          <a:custGeom>
            <a:rect b="b" l="l" r="r" t="t"/>
            <a:pathLst>
              <a:path extrusionOk="0" h="1534" w="1602">
                <a:moveTo>
                  <a:pt x="1037" y="1"/>
                </a:moveTo>
                <a:cubicBezTo>
                  <a:pt x="720" y="1"/>
                  <a:pt x="376" y="105"/>
                  <a:pt x="201" y="299"/>
                </a:cubicBezTo>
                <a:cubicBezTo>
                  <a:pt x="134" y="366"/>
                  <a:pt x="67" y="466"/>
                  <a:pt x="1" y="566"/>
                </a:cubicBezTo>
                <a:lnTo>
                  <a:pt x="668" y="1533"/>
                </a:lnTo>
                <a:cubicBezTo>
                  <a:pt x="668" y="1533"/>
                  <a:pt x="1302" y="632"/>
                  <a:pt x="1602" y="165"/>
                </a:cubicBezTo>
                <a:cubicBezTo>
                  <a:pt x="1477" y="54"/>
                  <a:pt x="1264" y="1"/>
                  <a:pt x="10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2"/>
          <p:cNvSpPr/>
          <p:nvPr/>
        </p:nvSpPr>
        <p:spPr>
          <a:xfrm>
            <a:off x="6304463" y="4584700"/>
            <a:ext cx="21725" cy="29200"/>
          </a:xfrm>
          <a:custGeom>
            <a:rect b="b" l="l" r="r" t="t"/>
            <a:pathLst>
              <a:path extrusionOk="0" h="1168" w="869">
                <a:moveTo>
                  <a:pt x="768" y="0"/>
                </a:moveTo>
                <a:lnTo>
                  <a:pt x="1" y="100"/>
                </a:lnTo>
                <a:lnTo>
                  <a:pt x="101" y="834"/>
                </a:lnTo>
                <a:cubicBezTo>
                  <a:pt x="134" y="1034"/>
                  <a:pt x="301" y="1168"/>
                  <a:pt x="535" y="1168"/>
                </a:cubicBezTo>
                <a:cubicBezTo>
                  <a:pt x="735" y="1134"/>
                  <a:pt x="868" y="934"/>
                  <a:pt x="835" y="734"/>
                </a:cubicBezTo>
                <a:lnTo>
                  <a:pt x="768" y="0"/>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82"/>
          <p:cNvSpPr/>
          <p:nvPr/>
        </p:nvSpPr>
        <p:spPr>
          <a:xfrm>
            <a:off x="6281963" y="4530475"/>
            <a:ext cx="52550" cy="63475"/>
          </a:xfrm>
          <a:custGeom>
            <a:rect b="b" l="l" r="r" t="t"/>
            <a:pathLst>
              <a:path extrusionOk="0" h="2539" w="2102">
                <a:moveTo>
                  <a:pt x="1835" y="1"/>
                </a:moveTo>
                <a:lnTo>
                  <a:pt x="0" y="234"/>
                </a:lnTo>
                <a:lnTo>
                  <a:pt x="200" y="1869"/>
                </a:lnTo>
                <a:cubicBezTo>
                  <a:pt x="232" y="2249"/>
                  <a:pt x="594" y="2538"/>
                  <a:pt x="973" y="2538"/>
                </a:cubicBezTo>
                <a:cubicBezTo>
                  <a:pt x="994" y="2538"/>
                  <a:pt x="1014" y="2538"/>
                  <a:pt x="1034" y="2536"/>
                </a:cubicBezTo>
                <a:lnTo>
                  <a:pt x="1368" y="2469"/>
                </a:lnTo>
                <a:cubicBezTo>
                  <a:pt x="1802" y="2436"/>
                  <a:pt x="2102" y="2036"/>
                  <a:pt x="2035" y="1635"/>
                </a:cubicBezTo>
                <a:lnTo>
                  <a:pt x="1835" y="1"/>
                </a:ln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2"/>
          <p:cNvSpPr/>
          <p:nvPr/>
        </p:nvSpPr>
        <p:spPr>
          <a:xfrm>
            <a:off x="6283613" y="4599700"/>
            <a:ext cx="21725" cy="95925"/>
          </a:xfrm>
          <a:custGeom>
            <a:rect b="b" l="l" r="r" t="t"/>
            <a:pathLst>
              <a:path extrusionOk="0" h="3837" w="869">
                <a:moveTo>
                  <a:pt x="868" y="0"/>
                </a:moveTo>
                <a:lnTo>
                  <a:pt x="635" y="34"/>
                </a:lnTo>
                <a:cubicBezTo>
                  <a:pt x="635" y="67"/>
                  <a:pt x="1" y="634"/>
                  <a:pt x="34" y="1969"/>
                </a:cubicBezTo>
                <a:cubicBezTo>
                  <a:pt x="68" y="3303"/>
                  <a:pt x="401" y="3770"/>
                  <a:pt x="468" y="3837"/>
                </a:cubicBezTo>
                <a:cubicBezTo>
                  <a:pt x="468" y="3837"/>
                  <a:pt x="368" y="3136"/>
                  <a:pt x="401" y="1969"/>
                </a:cubicBezTo>
                <a:cubicBezTo>
                  <a:pt x="435" y="734"/>
                  <a:pt x="868" y="1"/>
                  <a:pt x="868" y="0"/>
                </a:cubicBez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2"/>
          <p:cNvSpPr/>
          <p:nvPr/>
        </p:nvSpPr>
        <p:spPr>
          <a:xfrm>
            <a:off x="6275288" y="4522025"/>
            <a:ext cx="53400" cy="21000"/>
          </a:xfrm>
          <a:custGeom>
            <a:rect b="b" l="l" r="r" t="t"/>
            <a:pathLst>
              <a:path extrusionOk="0" h="840" w="2136">
                <a:moveTo>
                  <a:pt x="1796" y="0"/>
                </a:moveTo>
                <a:cubicBezTo>
                  <a:pt x="1776" y="0"/>
                  <a:pt x="1756" y="2"/>
                  <a:pt x="1735" y="5"/>
                </a:cubicBezTo>
                <a:lnTo>
                  <a:pt x="301" y="172"/>
                </a:lnTo>
                <a:cubicBezTo>
                  <a:pt x="134" y="205"/>
                  <a:pt x="0" y="372"/>
                  <a:pt x="34" y="539"/>
                </a:cubicBezTo>
                <a:cubicBezTo>
                  <a:pt x="67" y="706"/>
                  <a:pt x="201" y="839"/>
                  <a:pt x="401" y="839"/>
                </a:cubicBezTo>
                <a:lnTo>
                  <a:pt x="1835" y="639"/>
                </a:lnTo>
                <a:cubicBezTo>
                  <a:pt x="2002" y="606"/>
                  <a:pt x="2135" y="439"/>
                  <a:pt x="2102" y="272"/>
                </a:cubicBezTo>
                <a:cubicBezTo>
                  <a:pt x="2102" y="123"/>
                  <a:pt x="1968" y="0"/>
                  <a:pt x="1796" y="0"/>
                </a:cubicBez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2"/>
          <p:cNvSpPr/>
          <p:nvPr/>
        </p:nvSpPr>
        <p:spPr>
          <a:xfrm>
            <a:off x="6306138" y="4526325"/>
            <a:ext cx="26725" cy="40050"/>
          </a:xfrm>
          <a:custGeom>
            <a:rect b="b" l="l" r="r" t="t"/>
            <a:pathLst>
              <a:path extrusionOk="0" h="1602" w="1069">
                <a:moveTo>
                  <a:pt x="868" y="0"/>
                </a:moveTo>
                <a:lnTo>
                  <a:pt x="1" y="133"/>
                </a:lnTo>
                <a:lnTo>
                  <a:pt x="1068" y="1601"/>
                </a:lnTo>
                <a:lnTo>
                  <a:pt x="868" y="0"/>
                </a:lnTo>
                <a:close/>
                <a:moveTo>
                  <a:pt x="1068" y="1601"/>
                </a:moveTo>
                <a:lnTo>
                  <a:pt x="1068" y="1601"/>
                </a:lnTo>
                <a:lnTo>
                  <a:pt x="1068" y="160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2"/>
          <p:cNvSpPr/>
          <p:nvPr/>
        </p:nvSpPr>
        <p:spPr>
          <a:xfrm>
            <a:off x="6393713" y="4636400"/>
            <a:ext cx="34200" cy="53075"/>
          </a:xfrm>
          <a:custGeom>
            <a:rect b="b" l="l" r="r" t="t"/>
            <a:pathLst>
              <a:path extrusionOk="0" h="2123" w="1368">
                <a:moveTo>
                  <a:pt x="467" y="0"/>
                </a:moveTo>
                <a:cubicBezTo>
                  <a:pt x="334" y="100"/>
                  <a:pt x="200" y="200"/>
                  <a:pt x="67" y="334"/>
                </a:cubicBezTo>
                <a:cubicBezTo>
                  <a:pt x="67" y="367"/>
                  <a:pt x="33" y="367"/>
                  <a:pt x="0" y="400"/>
                </a:cubicBezTo>
                <a:cubicBezTo>
                  <a:pt x="434" y="1134"/>
                  <a:pt x="767" y="1902"/>
                  <a:pt x="767" y="1935"/>
                </a:cubicBezTo>
                <a:cubicBezTo>
                  <a:pt x="793" y="2039"/>
                  <a:pt x="921" y="2123"/>
                  <a:pt x="1055" y="2123"/>
                </a:cubicBezTo>
                <a:cubicBezTo>
                  <a:pt x="1093" y="2123"/>
                  <a:pt x="1131" y="2116"/>
                  <a:pt x="1168" y="2102"/>
                </a:cubicBezTo>
                <a:cubicBezTo>
                  <a:pt x="1268" y="2035"/>
                  <a:pt x="1334" y="1968"/>
                  <a:pt x="1368" y="1835"/>
                </a:cubicBezTo>
                <a:cubicBezTo>
                  <a:pt x="1368" y="1801"/>
                  <a:pt x="1368" y="1735"/>
                  <a:pt x="1334" y="1701"/>
                </a:cubicBezTo>
                <a:cubicBezTo>
                  <a:pt x="1301" y="1635"/>
                  <a:pt x="967" y="767"/>
                  <a:pt x="467" y="0"/>
                </a:cubicBezTo>
                <a:close/>
              </a:path>
            </a:pathLst>
          </a:custGeom>
          <a:solidFill>
            <a:srgbClr val="F6C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2"/>
          <p:cNvSpPr/>
          <p:nvPr/>
        </p:nvSpPr>
        <p:spPr>
          <a:xfrm>
            <a:off x="6331988" y="4604925"/>
            <a:ext cx="81750" cy="52350"/>
          </a:xfrm>
          <a:custGeom>
            <a:rect b="b" l="l" r="r" t="t"/>
            <a:pathLst>
              <a:path extrusionOk="0" h="2094" w="3270">
                <a:moveTo>
                  <a:pt x="933" y="0"/>
                </a:moveTo>
                <a:cubicBezTo>
                  <a:pt x="578" y="0"/>
                  <a:pt x="315" y="58"/>
                  <a:pt x="301" y="58"/>
                </a:cubicBezTo>
                <a:cubicBezTo>
                  <a:pt x="134" y="58"/>
                  <a:pt x="1" y="192"/>
                  <a:pt x="1" y="359"/>
                </a:cubicBezTo>
                <a:cubicBezTo>
                  <a:pt x="1" y="525"/>
                  <a:pt x="134" y="692"/>
                  <a:pt x="301" y="692"/>
                </a:cubicBezTo>
                <a:cubicBezTo>
                  <a:pt x="301" y="692"/>
                  <a:pt x="563" y="625"/>
                  <a:pt x="899" y="625"/>
                </a:cubicBezTo>
                <a:cubicBezTo>
                  <a:pt x="1272" y="625"/>
                  <a:pt x="1737" y="708"/>
                  <a:pt x="2035" y="1059"/>
                </a:cubicBezTo>
                <a:cubicBezTo>
                  <a:pt x="2302" y="1359"/>
                  <a:pt x="2502" y="1726"/>
                  <a:pt x="2703" y="2093"/>
                </a:cubicBezTo>
                <a:cubicBezTo>
                  <a:pt x="2836" y="1993"/>
                  <a:pt x="2969" y="1893"/>
                  <a:pt x="3136" y="1826"/>
                </a:cubicBezTo>
                <a:cubicBezTo>
                  <a:pt x="3170" y="1826"/>
                  <a:pt x="3203" y="1826"/>
                  <a:pt x="3270" y="1793"/>
                </a:cubicBezTo>
                <a:cubicBezTo>
                  <a:pt x="3036" y="1426"/>
                  <a:pt x="2803" y="992"/>
                  <a:pt x="2536" y="659"/>
                </a:cubicBezTo>
                <a:cubicBezTo>
                  <a:pt x="2108" y="114"/>
                  <a:pt x="1430" y="0"/>
                  <a:pt x="933" y="0"/>
                </a:cubicBezTo>
                <a:close/>
              </a:path>
            </a:pathLst>
          </a:custGeom>
          <a:solidFill>
            <a:srgbClr val="235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2"/>
          <p:cNvSpPr/>
          <p:nvPr/>
        </p:nvSpPr>
        <p:spPr>
          <a:xfrm>
            <a:off x="6326988" y="4593850"/>
            <a:ext cx="45050" cy="101775"/>
          </a:xfrm>
          <a:custGeom>
            <a:rect b="b" l="l" r="r" t="t"/>
            <a:pathLst>
              <a:path extrusionOk="0" h="4071" w="1802">
                <a:moveTo>
                  <a:pt x="534" y="1"/>
                </a:moveTo>
                <a:cubicBezTo>
                  <a:pt x="534" y="34"/>
                  <a:pt x="1" y="768"/>
                  <a:pt x="67" y="1802"/>
                </a:cubicBezTo>
                <a:cubicBezTo>
                  <a:pt x="134" y="2836"/>
                  <a:pt x="1535" y="4037"/>
                  <a:pt x="1568" y="4071"/>
                </a:cubicBezTo>
                <a:lnTo>
                  <a:pt x="1802" y="3804"/>
                </a:lnTo>
                <a:cubicBezTo>
                  <a:pt x="1802" y="3770"/>
                  <a:pt x="501" y="2636"/>
                  <a:pt x="434" y="1769"/>
                </a:cubicBezTo>
                <a:cubicBezTo>
                  <a:pt x="367" y="868"/>
                  <a:pt x="834" y="201"/>
                  <a:pt x="834" y="201"/>
                </a:cubicBezTo>
                <a:lnTo>
                  <a:pt x="534" y="1"/>
                </a:lnTo>
                <a:close/>
              </a:path>
            </a:pathLst>
          </a:custGeom>
          <a:solidFill>
            <a:srgbClr val="678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2"/>
          <p:cNvSpPr/>
          <p:nvPr/>
        </p:nvSpPr>
        <p:spPr>
          <a:xfrm>
            <a:off x="2406688" y="4609275"/>
            <a:ext cx="473700" cy="331200"/>
          </a:xfrm>
          <a:custGeom>
            <a:rect b="b" l="l" r="r" t="t"/>
            <a:pathLst>
              <a:path extrusionOk="0" h="13248" w="18948">
                <a:moveTo>
                  <a:pt x="13773" y="1"/>
                </a:moveTo>
                <a:cubicBezTo>
                  <a:pt x="11729" y="1"/>
                  <a:pt x="9996" y="1542"/>
                  <a:pt x="9808" y="3587"/>
                </a:cubicBezTo>
                <a:cubicBezTo>
                  <a:pt x="9774" y="3854"/>
                  <a:pt x="9774" y="4121"/>
                  <a:pt x="9808" y="4388"/>
                </a:cubicBezTo>
                <a:cubicBezTo>
                  <a:pt x="8407" y="4421"/>
                  <a:pt x="7172" y="5121"/>
                  <a:pt x="6372" y="6222"/>
                </a:cubicBezTo>
                <a:cubicBezTo>
                  <a:pt x="6005" y="5021"/>
                  <a:pt x="4971" y="4087"/>
                  <a:pt x="3637" y="3954"/>
                </a:cubicBezTo>
                <a:cubicBezTo>
                  <a:pt x="3536" y="3944"/>
                  <a:pt x="3436" y="3939"/>
                  <a:pt x="3337" y="3939"/>
                </a:cubicBezTo>
                <a:cubicBezTo>
                  <a:pt x="1725" y="3939"/>
                  <a:pt x="324" y="5189"/>
                  <a:pt x="167" y="6823"/>
                </a:cubicBezTo>
                <a:cubicBezTo>
                  <a:pt x="1" y="8591"/>
                  <a:pt x="1268" y="10158"/>
                  <a:pt x="3036" y="10325"/>
                </a:cubicBezTo>
                <a:cubicBezTo>
                  <a:pt x="3142" y="10336"/>
                  <a:pt x="3247" y="10341"/>
                  <a:pt x="3352" y="10341"/>
                </a:cubicBezTo>
                <a:cubicBezTo>
                  <a:pt x="4204" y="10341"/>
                  <a:pt x="5007" y="9985"/>
                  <a:pt x="5571" y="9391"/>
                </a:cubicBezTo>
                <a:cubicBezTo>
                  <a:pt x="5838" y="11393"/>
                  <a:pt x="7473" y="13027"/>
                  <a:pt x="9541" y="13227"/>
                </a:cubicBezTo>
                <a:cubicBezTo>
                  <a:pt x="9682" y="13241"/>
                  <a:pt x="9822" y="13247"/>
                  <a:pt x="9961" y="13247"/>
                </a:cubicBezTo>
                <a:cubicBezTo>
                  <a:pt x="11564" y="13247"/>
                  <a:pt x="13010" y="12382"/>
                  <a:pt x="13777" y="11092"/>
                </a:cubicBezTo>
                <a:cubicBezTo>
                  <a:pt x="14211" y="11826"/>
                  <a:pt x="14945" y="12327"/>
                  <a:pt x="15845" y="12427"/>
                </a:cubicBezTo>
                <a:cubicBezTo>
                  <a:pt x="15930" y="12434"/>
                  <a:pt x="16015" y="12438"/>
                  <a:pt x="16098" y="12438"/>
                </a:cubicBezTo>
                <a:cubicBezTo>
                  <a:pt x="17490" y="12438"/>
                  <a:pt x="18655" y="11410"/>
                  <a:pt x="18781" y="10025"/>
                </a:cubicBezTo>
                <a:cubicBezTo>
                  <a:pt x="18947" y="8524"/>
                  <a:pt x="17847" y="7223"/>
                  <a:pt x="16379" y="7089"/>
                </a:cubicBezTo>
                <a:lnTo>
                  <a:pt x="16279" y="7089"/>
                </a:lnTo>
                <a:cubicBezTo>
                  <a:pt x="17079" y="6422"/>
                  <a:pt x="17613" y="5488"/>
                  <a:pt x="17713" y="4354"/>
                </a:cubicBezTo>
                <a:cubicBezTo>
                  <a:pt x="17947" y="2186"/>
                  <a:pt x="16346" y="251"/>
                  <a:pt x="14144" y="18"/>
                </a:cubicBezTo>
                <a:cubicBezTo>
                  <a:pt x="14019" y="6"/>
                  <a:pt x="13895" y="1"/>
                  <a:pt x="13773"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2"/>
          <p:cNvSpPr/>
          <p:nvPr/>
        </p:nvSpPr>
        <p:spPr>
          <a:xfrm>
            <a:off x="2478413" y="4537425"/>
            <a:ext cx="185150" cy="164525"/>
          </a:xfrm>
          <a:custGeom>
            <a:rect b="b" l="l" r="r" t="t"/>
            <a:pathLst>
              <a:path extrusionOk="0" h="6581" w="7406">
                <a:moveTo>
                  <a:pt x="3707" y="0"/>
                </a:moveTo>
                <a:cubicBezTo>
                  <a:pt x="3339" y="0"/>
                  <a:pt x="2966" y="61"/>
                  <a:pt x="2602" y="190"/>
                </a:cubicBezTo>
                <a:cubicBezTo>
                  <a:pt x="901" y="790"/>
                  <a:pt x="0" y="2692"/>
                  <a:pt x="601" y="4393"/>
                </a:cubicBezTo>
                <a:cubicBezTo>
                  <a:pt x="1101" y="5736"/>
                  <a:pt x="2371" y="6580"/>
                  <a:pt x="3721" y="6580"/>
                </a:cubicBezTo>
                <a:cubicBezTo>
                  <a:pt x="4081" y="6580"/>
                  <a:pt x="4446" y="6521"/>
                  <a:pt x="4804" y="6394"/>
                </a:cubicBezTo>
                <a:cubicBezTo>
                  <a:pt x="6538" y="5760"/>
                  <a:pt x="7406" y="3892"/>
                  <a:pt x="6805" y="2191"/>
                </a:cubicBezTo>
                <a:cubicBezTo>
                  <a:pt x="6333" y="828"/>
                  <a:pt x="5057" y="0"/>
                  <a:pt x="3707"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2"/>
          <p:cNvSpPr/>
          <p:nvPr/>
        </p:nvSpPr>
        <p:spPr>
          <a:xfrm>
            <a:off x="2346638" y="4602825"/>
            <a:ext cx="106775" cy="102175"/>
          </a:xfrm>
          <a:custGeom>
            <a:rect b="b" l="l" r="r" t="t"/>
            <a:pathLst>
              <a:path extrusionOk="0" h="4087" w="4271">
                <a:moveTo>
                  <a:pt x="2123" y="1"/>
                </a:moveTo>
                <a:cubicBezTo>
                  <a:pt x="1095" y="1"/>
                  <a:pt x="196" y="803"/>
                  <a:pt x="101" y="1844"/>
                </a:cubicBezTo>
                <a:cubicBezTo>
                  <a:pt x="1" y="2978"/>
                  <a:pt x="801" y="3978"/>
                  <a:pt x="1936" y="4078"/>
                </a:cubicBezTo>
                <a:cubicBezTo>
                  <a:pt x="1998" y="4084"/>
                  <a:pt x="2060" y="4087"/>
                  <a:pt x="2121" y="4087"/>
                </a:cubicBezTo>
                <a:cubicBezTo>
                  <a:pt x="3147" y="4087"/>
                  <a:pt x="4043" y="3314"/>
                  <a:pt x="4137" y="2244"/>
                </a:cubicBezTo>
                <a:cubicBezTo>
                  <a:pt x="4271" y="1110"/>
                  <a:pt x="3437" y="142"/>
                  <a:pt x="2303" y="9"/>
                </a:cubicBezTo>
                <a:cubicBezTo>
                  <a:pt x="2242" y="3"/>
                  <a:pt x="2183" y="1"/>
                  <a:pt x="2123"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2"/>
          <p:cNvSpPr/>
          <p:nvPr/>
        </p:nvSpPr>
        <p:spPr>
          <a:xfrm>
            <a:off x="2289113" y="4731300"/>
            <a:ext cx="55050" cy="52900"/>
          </a:xfrm>
          <a:custGeom>
            <a:rect b="b" l="l" r="r" t="t"/>
            <a:pathLst>
              <a:path extrusionOk="0" h="2116" w="2202">
                <a:moveTo>
                  <a:pt x="1080" y="0"/>
                </a:moveTo>
                <a:cubicBezTo>
                  <a:pt x="534" y="0"/>
                  <a:pt x="96" y="415"/>
                  <a:pt x="34" y="974"/>
                </a:cubicBezTo>
                <a:cubicBezTo>
                  <a:pt x="0" y="1541"/>
                  <a:pt x="401" y="2075"/>
                  <a:pt x="1001" y="2108"/>
                </a:cubicBezTo>
                <a:cubicBezTo>
                  <a:pt x="1040" y="2113"/>
                  <a:pt x="1078" y="2115"/>
                  <a:pt x="1117" y="2115"/>
                </a:cubicBezTo>
                <a:cubicBezTo>
                  <a:pt x="1639" y="2115"/>
                  <a:pt x="2104" y="1703"/>
                  <a:pt x="2135" y="1174"/>
                </a:cubicBezTo>
                <a:cubicBezTo>
                  <a:pt x="2202" y="574"/>
                  <a:pt x="1768" y="74"/>
                  <a:pt x="1201" y="7"/>
                </a:cubicBezTo>
                <a:cubicBezTo>
                  <a:pt x="1160" y="2"/>
                  <a:pt x="1120" y="0"/>
                  <a:pt x="1080"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2"/>
          <p:cNvSpPr/>
          <p:nvPr/>
        </p:nvSpPr>
        <p:spPr>
          <a:xfrm>
            <a:off x="4512363" y="4670575"/>
            <a:ext cx="73400" cy="70075"/>
          </a:xfrm>
          <a:custGeom>
            <a:rect b="b" l="l" r="r" t="t"/>
            <a:pathLst>
              <a:path extrusionOk="0" h="2803" w="2936">
                <a:moveTo>
                  <a:pt x="0" y="1"/>
                </a:moveTo>
                <a:lnTo>
                  <a:pt x="0" y="2803"/>
                </a:lnTo>
                <a:lnTo>
                  <a:pt x="1535" y="2803"/>
                </a:lnTo>
                <a:cubicBezTo>
                  <a:pt x="2302" y="2803"/>
                  <a:pt x="2936" y="2202"/>
                  <a:pt x="2936" y="1402"/>
                </a:cubicBezTo>
                <a:cubicBezTo>
                  <a:pt x="2936" y="635"/>
                  <a:pt x="2302" y="1"/>
                  <a:pt x="1535" y="1"/>
                </a:cubicBezTo>
                <a:close/>
              </a:path>
            </a:pathLst>
          </a:custGeom>
          <a:solidFill>
            <a:srgbClr val="FBC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2"/>
          <p:cNvSpPr/>
          <p:nvPr/>
        </p:nvSpPr>
        <p:spPr>
          <a:xfrm>
            <a:off x="4559063" y="4683925"/>
            <a:ext cx="15875" cy="16700"/>
          </a:xfrm>
          <a:custGeom>
            <a:rect b="b" l="l" r="r" t="t"/>
            <a:pathLst>
              <a:path extrusionOk="0" h="668" w="635">
                <a:moveTo>
                  <a:pt x="301" y="1"/>
                </a:moveTo>
                <a:cubicBezTo>
                  <a:pt x="134" y="1"/>
                  <a:pt x="0" y="167"/>
                  <a:pt x="0" y="334"/>
                </a:cubicBezTo>
                <a:cubicBezTo>
                  <a:pt x="0" y="534"/>
                  <a:pt x="134" y="668"/>
                  <a:pt x="301" y="668"/>
                </a:cubicBezTo>
                <a:cubicBezTo>
                  <a:pt x="501" y="668"/>
                  <a:pt x="634" y="534"/>
                  <a:pt x="634" y="334"/>
                </a:cubicBezTo>
                <a:cubicBezTo>
                  <a:pt x="634" y="167"/>
                  <a:pt x="501" y="1"/>
                  <a:pt x="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2"/>
          <p:cNvSpPr/>
          <p:nvPr/>
        </p:nvSpPr>
        <p:spPr>
          <a:xfrm>
            <a:off x="4570738" y="4707275"/>
            <a:ext cx="7525" cy="7525"/>
          </a:xfrm>
          <a:custGeom>
            <a:rect b="b" l="l" r="r" t="t"/>
            <a:pathLst>
              <a:path extrusionOk="0" h="301" w="301">
                <a:moveTo>
                  <a:pt x="134" y="1"/>
                </a:moveTo>
                <a:cubicBezTo>
                  <a:pt x="67" y="1"/>
                  <a:pt x="0" y="67"/>
                  <a:pt x="0" y="134"/>
                </a:cubicBezTo>
                <a:cubicBezTo>
                  <a:pt x="0" y="234"/>
                  <a:pt x="67" y="301"/>
                  <a:pt x="134" y="301"/>
                </a:cubicBezTo>
                <a:cubicBezTo>
                  <a:pt x="234" y="301"/>
                  <a:pt x="301" y="234"/>
                  <a:pt x="301" y="134"/>
                </a:cubicBezTo>
                <a:cubicBezTo>
                  <a:pt x="301" y="67"/>
                  <a:pt x="234"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2"/>
          <p:cNvSpPr/>
          <p:nvPr/>
        </p:nvSpPr>
        <p:spPr>
          <a:xfrm>
            <a:off x="3061313" y="4702275"/>
            <a:ext cx="1447725" cy="181825"/>
          </a:xfrm>
          <a:custGeom>
            <a:rect b="b" l="l" r="r" t="t"/>
            <a:pathLst>
              <a:path extrusionOk="0" h="7273" w="57909">
                <a:moveTo>
                  <a:pt x="1" y="0"/>
                </a:moveTo>
                <a:lnTo>
                  <a:pt x="1" y="7272"/>
                </a:lnTo>
                <a:lnTo>
                  <a:pt x="57909" y="7272"/>
                </a:lnTo>
                <a:lnTo>
                  <a:pt x="57909" y="0"/>
                </a:ln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2"/>
          <p:cNvSpPr/>
          <p:nvPr/>
        </p:nvSpPr>
        <p:spPr>
          <a:xfrm>
            <a:off x="3061313" y="4702275"/>
            <a:ext cx="1447725" cy="181825"/>
          </a:xfrm>
          <a:custGeom>
            <a:rect b="b" l="l" r="r" t="t"/>
            <a:pathLst>
              <a:path extrusionOk="0" h="7273" w="57909">
                <a:moveTo>
                  <a:pt x="1" y="0"/>
                </a:moveTo>
                <a:lnTo>
                  <a:pt x="1" y="7272"/>
                </a:lnTo>
                <a:lnTo>
                  <a:pt x="57909" y="7272"/>
                </a:lnTo>
                <a:lnTo>
                  <a:pt x="57909" y="0"/>
                </a:lnTo>
                <a:close/>
              </a:path>
            </a:pathLst>
          </a:custGeom>
          <a:solidFill>
            <a:srgbClr val="B7A8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2"/>
          <p:cNvSpPr/>
          <p:nvPr/>
        </p:nvSpPr>
        <p:spPr>
          <a:xfrm>
            <a:off x="4192138" y="4566350"/>
            <a:ext cx="365275" cy="331075"/>
          </a:xfrm>
          <a:custGeom>
            <a:rect b="b" l="l" r="r" t="t"/>
            <a:pathLst>
              <a:path extrusionOk="0" h="13243" w="14611">
                <a:moveTo>
                  <a:pt x="0" y="0"/>
                </a:moveTo>
                <a:lnTo>
                  <a:pt x="0" y="13243"/>
                </a:lnTo>
                <a:lnTo>
                  <a:pt x="2302" y="13243"/>
                </a:lnTo>
                <a:cubicBezTo>
                  <a:pt x="2269" y="12876"/>
                  <a:pt x="2269" y="12509"/>
                  <a:pt x="2335" y="12042"/>
                </a:cubicBezTo>
                <a:cubicBezTo>
                  <a:pt x="2469" y="11242"/>
                  <a:pt x="2602" y="10641"/>
                  <a:pt x="2836" y="10074"/>
                </a:cubicBezTo>
                <a:cubicBezTo>
                  <a:pt x="3536" y="8373"/>
                  <a:pt x="5237" y="7205"/>
                  <a:pt x="7172" y="7205"/>
                </a:cubicBezTo>
                <a:cubicBezTo>
                  <a:pt x="9107" y="7205"/>
                  <a:pt x="10775" y="8373"/>
                  <a:pt x="11508" y="10041"/>
                </a:cubicBezTo>
                <a:cubicBezTo>
                  <a:pt x="11642" y="10341"/>
                  <a:pt x="11742" y="11842"/>
                  <a:pt x="11675" y="13243"/>
                </a:cubicBezTo>
                <a:lnTo>
                  <a:pt x="14044" y="13243"/>
                </a:lnTo>
                <a:cubicBezTo>
                  <a:pt x="14344" y="13243"/>
                  <a:pt x="14611" y="12976"/>
                  <a:pt x="14611" y="12643"/>
                </a:cubicBezTo>
                <a:lnTo>
                  <a:pt x="14611" y="6171"/>
                </a:lnTo>
                <a:cubicBezTo>
                  <a:pt x="14611" y="4103"/>
                  <a:pt x="13777" y="2802"/>
                  <a:pt x="11041" y="2102"/>
                </a:cubicBezTo>
                <a:cubicBezTo>
                  <a:pt x="8340" y="1435"/>
                  <a:pt x="0" y="0"/>
                  <a:pt x="0" y="0"/>
                </a:cubicBez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2"/>
          <p:cNvSpPr/>
          <p:nvPr/>
        </p:nvSpPr>
        <p:spPr>
          <a:xfrm>
            <a:off x="4284688" y="4777325"/>
            <a:ext cx="173500" cy="172650"/>
          </a:xfrm>
          <a:custGeom>
            <a:rect b="b" l="l" r="r" t="t"/>
            <a:pathLst>
              <a:path extrusionOk="0" h="6906" w="6940">
                <a:moveTo>
                  <a:pt x="3470" y="1"/>
                </a:moveTo>
                <a:cubicBezTo>
                  <a:pt x="1569" y="1"/>
                  <a:pt x="1" y="1535"/>
                  <a:pt x="1" y="3436"/>
                </a:cubicBezTo>
                <a:cubicBezTo>
                  <a:pt x="1" y="5371"/>
                  <a:pt x="1569" y="6905"/>
                  <a:pt x="3470" y="6905"/>
                </a:cubicBezTo>
                <a:cubicBezTo>
                  <a:pt x="5371" y="6905"/>
                  <a:pt x="6939" y="5371"/>
                  <a:pt x="6939" y="3436"/>
                </a:cubicBezTo>
                <a:cubicBezTo>
                  <a:pt x="6939" y="1535"/>
                  <a:pt x="5371" y="1"/>
                  <a:pt x="347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2"/>
          <p:cNvSpPr/>
          <p:nvPr/>
        </p:nvSpPr>
        <p:spPr>
          <a:xfrm>
            <a:off x="4320563" y="4813175"/>
            <a:ext cx="101750" cy="100950"/>
          </a:xfrm>
          <a:custGeom>
            <a:rect b="b" l="l" r="r" t="t"/>
            <a:pathLst>
              <a:path extrusionOk="0" h="4038" w="4070">
                <a:moveTo>
                  <a:pt x="2035" y="1"/>
                </a:moveTo>
                <a:cubicBezTo>
                  <a:pt x="934" y="1"/>
                  <a:pt x="0" y="902"/>
                  <a:pt x="0" y="2002"/>
                </a:cubicBezTo>
                <a:cubicBezTo>
                  <a:pt x="0" y="3136"/>
                  <a:pt x="934" y="4037"/>
                  <a:pt x="2035" y="4037"/>
                </a:cubicBezTo>
                <a:cubicBezTo>
                  <a:pt x="3169" y="4037"/>
                  <a:pt x="4070" y="3136"/>
                  <a:pt x="4070" y="2002"/>
                </a:cubicBezTo>
                <a:cubicBezTo>
                  <a:pt x="4070" y="902"/>
                  <a:pt x="3169" y="1"/>
                  <a:pt x="2035" y="1"/>
                </a:cubicBezTo>
                <a:close/>
              </a:path>
            </a:pathLst>
          </a:custGeom>
          <a:solidFill>
            <a:srgbClr val="969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2"/>
          <p:cNvSpPr/>
          <p:nvPr/>
        </p:nvSpPr>
        <p:spPr>
          <a:xfrm>
            <a:off x="4348913" y="4840700"/>
            <a:ext cx="45050" cy="45050"/>
          </a:xfrm>
          <a:custGeom>
            <a:rect b="b" l="l" r="r" t="t"/>
            <a:pathLst>
              <a:path extrusionOk="0" h="1802" w="1802">
                <a:moveTo>
                  <a:pt x="901" y="1"/>
                </a:moveTo>
                <a:cubicBezTo>
                  <a:pt x="401" y="1"/>
                  <a:pt x="0" y="434"/>
                  <a:pt x="0" y="901"/>
                </a:cubicBezTo>
                <a:cubicBezTo>
                  <a:pt x="0" y="1402"/>
                  <a:pt x="401" y="1802"/>
                  <a:pt x="901" y="1802"/>
                </a:cubicBezTo>
                <a:cubicBezTo>
                  <a:pt x="1401" y="1802"/>
                  <a:pt x="1802" y="1402"/>
                  <a:pt x="1802" y="901"/>
                </a:cubicBezTo>
                <a:cubicBezTo>
                  <a:pt x="1802" y="434"/>
                  <a:pt x="1401" y="1"/>
                  <a:pt x="901" y="1"/>
                </a:cubicBezTo>
                <a:close/>
              </a:path>
            </a:pathLst>
          </a:custGeom>
          <a:solidFill>
            <a:srgbClr val="4F4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2"/>
          <p:cNvSpPr/>
          <p:nvPr/>
        </p:nvSpPr>
        <p:spPr>
          <a:xfrm>
            <a:off x="4249663" y="4895750"/>
            <a:ext cx="25" cy="1675"/>
          </a:xfrm>
          <a:custGeom>
            <a:rect b="b" l="l" r="r" t="t"/>
            <a:pathLst>
              <a:path extrusionOk="0" h="67" w="1">
                <a:moveTo>
                  <a:pt x="1" y="67"/>
                </a:moveTo>
                <a:lnTo>
                  <a:pt x="1" y="67"/>
                </a:lnTo>
                <a:cubicBezTo>
                  <a:pt x="1" y="34"/>
                  <a:pt x="1" y="0"/>
                  <a:pt x="1" y="0"/>
                </a:cubicBezTo>
                <a:cubicBezTo>
                  <a:pt x="1" y="0"/>
                  <a:pt x="1" y="34"/>
                  <a:pt x="1" y="67"/>
                </a:cubicBezTo>
                <a:close/>
              </a:path>
            </a:pathLst>
          </a:custGeom>
          <a:solidFill>
            <a:srgbClr val="FCD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2"/>
          <p:cNvSpPr/>
          <p:nvPr/>
        </p:nvSpPr>
        <p:spPr>
          <a:xfrm>
            <a:off x="4192138" y="4566350"/>
            <a:ext cx="365275" cy="169300"/>
          </a:xfrm>
          <a:custGeom>
            <a:rect b="b" l="l" r="r" t="t"/>
            <a:pathLst>
              <a:path extrusionOk="0" h="6772" w="14611">
                <a:moveTo>
                  <a:pt x="0" y="0"/>
                </a:moveTo>
                <a:lnTo>
                  <a:pt x="0" y="567"/>
                </a:lnTo>
                <a:cubicBezTo>
                  <a:pt x="0" y="567"/>
                  <a:pt x="8340" y="2002"/>
                  <a:pt x="11041" y="2702"/>
                </a:cubicBezTo>
                <a:cubicBezTo>
                  <a:pt x="13777" y="3369"/>
                  <a:pt x="14611" y="4670"/>
                  <a:pt x="14611" y="6772"/>
                </a:cubicBezTo>
                <a:lnTo>
                  <a:pt x="14611" y="6171"/>
                </a:lnTo>
                <a:cubicBezTo>
                  <a:pt x="14611" y="4103"/>
                  <a:pt x="13777" y="2802"/>
                  <a:pt x="11041" y="2102"/>
                </a:cubicBezTo>
                <a:cubicBezTo>
                  <a:pt x="8340" y="1435"/>
                  <a:pt x="0" y="0"/>
                  <a:pt x="0"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2"/>
          <p:cNvSpPr/>
          <p:nvPr/>
        </p:nvSpPr>
        <p:spPr>
          <a:xfrm>
            <a:off x="4197963" y="4376200"/>
            <a:ext cx="38400" cy="202675"/>
          </a:xfrm>
          <a:custGeom>
            <a:rect b="b" l="l" r="r" t="t"/>
            <a:pathLst>
              <a:path extrusionOk="0" h="8107" w="1536">
                <a:moveTo>
                  <a:pt x="1" y="1"/>
                </a:moveTo>
                <a:lnTo>
                  <a:pt x="1" y="8107"/>
                </a:lnTo>
                <a:lnTo>
                  <a:pt x="1535" y="8107"/>
                </a:lnTo>
                <a:lnTo>
                  <a:pt x="1535"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2"/>
          <p:cNvSpPr/>
          <p:nvPr/>
        </p:nvSpPr>
        <p:spPr>
          <a:xfrm>
            <a:off x="2898713" y="4308650"/>
            <a:ext cx="40875" cy="38400"/>
          </a:xfrm>
          <a:custGeom>
            <a:rect b="b" l="l" r="r" t="t"/>
            <a:pathLst>
              <a:path extrusionOk="0" h="1536" w="1635">
                <a:moveTo>
                  <a:pt x="768" y="1"/>
                </a:moveTo>
                <a:cubicBezTo>
                  <a:pt x="367" y="1"/>
                  <a:pt x="0" y="334"/>
                  <a:pt x="0" y="768"/>
                </a:cubicBezTo>
                <a:cubicBezTo>
                  <a:pt x="0" y="1202"/>
                  <a:pt x="367" y="1535"/>
                  <a:pt x="768" y="1535"/>
                </a:cubicBezTo>
                <a:lnTo>
                  <a:pt x="1635" y="1535"/>
                </a:lnTo>
                <a:lnTo>
                  <a:pt x="1635"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2"/>
          <p:cNvSpPr/>
          <p:nvPr/>
        </p:nvSpPr>
        <p:spPr>
          <a:xfrm>
            <a:off x="2905388" y="4315325"/>
            <a:ext cx="8350" cy="9200"/>
          </a:xfrm>
          <a:custGeom>
            <a:rect b="b" l="l" r="r" t="t"/>
            <a:pathLst>
              <a:path extrusionOk="0" h="368" w="334">
                <a:moveTo>
                  <a:pt x="167" y="1"/>
                </a:moveTo>
                <a:cubicBezTo>
                  <a:pt x="67" y="1"/>
                  <a:pt x="0" y="101"/>
                  <a:pt x="0" y="201"/>
                </a:cubicBezTo>
                <a:cubicBezTo>
                  <a:pt x="0" y="301"/>
                  <a:pt x="67" y="368"/>
                  <a:pt x="167" y="368"/>
                </a:cubicBezTo>
                <a:cubicBezTo>
                  <a:pt x="267" y="368"/>
                  <a:pt x="334" y="301"/>
                  <a:pt x="334" y="201"/>
                </a:cubicBezTo>
                <a:cubicBezTo>
                  <a:pt x="334" y="101"/>
                  <a:pt x="267" y="1"/>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2"/>
          <p:cNvSpPr/>
          <p:nvPr/>
        </p:nvSpPr>
        <p:spPr>
          <a:xfrm>
            <a:off x="2902888" y="4327825"/>
            <a:ext cx="4175" cy="5050"/>
          </a:xfrm>
          <a:custGeom>
            <a:rect b="b" l="l" r="r" t="t"/>
            <a:pathLst>
              <a:path extrusionOk="0" h="202" w="167">
                <a:moveTo>
                  <a:pt x="100" y="1"/>
                </a:moveTo>
                <a:cubicBezTo>
                  <a:pt x="33" y="1"/>
                  <a:pt x="0" y="68"/>
                  <a:pt x="0" y="101"/>
                </a:cubicBezTo>
                <a:cubicBezTo>
                  <a:pt x="0" y="168"/>
                  <a:pt x="33" y="201"/>
                  <a:pt x="100" y="201"/>
                </a:cubicBezTo>
                <a:cubicBezTo>
                  <a:pt x="134" y="201"/>
                  <a:pt x="167" y="134"/>
                  <a:pt x="167" y="101"/>
                </a:cubicBezTo>
                <a:cubicBezTo>
                  <a:pt x="167" y="68"/>
                  <a:pt x="134"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2"/>
          <p:cNvSpPr/>
          <p:nvPr/>
        </p:nvSpPr>
        <p:spPr>
          <a:xfrm>
            <a:off x="2898713" y="4810675"/>
            <a:ext cx="40875" cy="39225"/>
          </a:xfrm>
          <a:custGeom>
            <a:rect b="b" l="l" r="r" t="t"/>
            <a:pathLst>
              <a:path extrusionOk="0" h="1569" w="1635">
                <a:moveTo>
                  <a:pt x="768" y="1"/>
                </a:moveTo>
                <a:cubicBezTo>
                  <a:pt x="367" y="1"/>
                  <a:pt x="0" y="368"/>
                  <a:pt x="0" y="801"/>
                </a:cubicBezTo>
                <a:cubicBezTo>
                  <a:pt x="0" y="1202"/>
                  <a:pt x="367" y="1569"/>
                  <a:pt x="768" y="1569"/>
                </a:cubicBezTo>
                <a:lnTo>
                  <a:pt x="1635" y="1569"/>
                </a:lnTo>
                <a:lnTo>
                  <a:pt x="1635" y="1"/>
                </a:lnTo>
                <a:close/>
              </a:path>
            </a:pathLst>
          </a:custGeom>
          <a:solidFill>
            <a:srgbClr val="B32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2"/>
          <p:cNvSpPr/>
          <p:nvPr/>
        </p:nvSpPr>
        <p:spPr>
          <a:xfrm>
            <a:off x="2905388" y="4818200"/>
            <a:ext cx="8350" cy="9175"/>
          </a:xfrm>
          <a:custGeom>
            <a:rect b="b" l="l" r="r" t="t"/>
            <a:pathLst>
              <a:path extrusionOk="0" h="367" w="334">
                <a:moveTo>
                  <a:pt x="167" y="0"/>
                </a:moveTo>
                <a:cubicBezTo>
                  <a:pt x="67" y="0"/>
                  <a:pt x="0" y="100"/>
                  <a:pt x="0" y="200"/>
                </a:cubicBezTo>
                <a:cubicBezTo>
                  <a:pt x="0" y="300"/>
                  <a:pt x="67" y="367"/>
                  <a:pt x="167" y="367"/>
                </a:cubicBezTo>
                <a:cubicBezTo>
                  <a:pt x="267" y="367"/>
                  <a:pt x="334" y="300"/>
                  <a:pt x="334" y="200"/>
                </a:cubicBezTo>
                <a:cubicBezTo>
                  <a:pt x="334" y="100"/>
                  <a:pt x="267"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2"/>
          <p:cNvSpPr/>
          <p:nvPr/>
        </p:nvSpPr>
        <p:spPr>
          <a:xfrm>
            <a:off x="2902888" y="4830700"/>
            <a:ext cx="4175" cy="4200"/>
          </a:xfrm>
          <a:custGeom>
            <a:rect b="b" l="l" r="r" t="t"/>
            <a:pathLst>
              <a:path extrusionOk="0" h="168" w="167">
                <a:moveTo>
                  <a:pt x="100" y="0"/>
                </a:moveTo>
                <a:cubicBezTo>
                  <a:pt x="33" y="0"/>
                  <a:pt x="0" y="34"/>
                  <a:pt x="0" y="100"/>
                </a:cubicBezTo>
                <a:cubicBezTo>
                  <a:pt x="0" y="134"/>
                  <a:pt x="33" y="167"/>
                  <a:pt x="100" y="167"/>
                </a:cubicBezTo>
                <a:cubicBezTo>
                  <a:pt x="134" y="167"/>
                  <a:pt x="167" y="134"/>
                  <a:pt x="167" y="100"/>
                </a:cubicBezTo>
                <a:cubicBezTo>
                  <a:pt x="167" y="34"/>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2"/>
          <p:cNvSpPr/>
          <p:nvPr/>
        </p:nvSpPr>
        <p:spPr>
          <a:xfrm>
            <a:off x="2917063" y="4275300"/>
            <a:ext cx="1325975" cy="622125"/>
          </a:xfrm>
          <a:custGeom>
            <a:rect b="b" l="l" r="r" t="t"/>
            <a:pathLst>
              <a:path extrusionOk="0" h="24885" w="53039">
                <a:moveTo>
                  <a:pt x="1368" y="0"/>
                </a:moveTo>
                <a:cubicBezTo>
                  <a:pt x="601" y="0"/>
                  <a:pt x="0" y="634"/>
                  <a:pt x="0" y="1368"/>
                </a:cubicBezTo>
                <a:lnTo>
                  <a:pt x="0" y="24485"/>
                </a:lnTo>
                <a:cubicBezTo>
                  <a:pt x="0" y="24685"/>
                  <a:pt x="167" y="24885"/>
                  <a:pt x="400" y="24885"/>
                </a:cubicBezTo>
                <a:lnTo>
                  <a:pt x="8806" y="24885"/>
                </a:lnTo>
                <a:cubicBezTo>
                  <a:pt x="8806" y="24518"/>
                  <a:pt x="8806" y="24151"/>
                  <a:pt x="8873" y="23717"/>
                </a:cubicBezTo>
                <a:cubicBezTo>
                  <a:pt x="9007" y="22884"/>
                  <a:pt x="9140" y="22283"/>
                  <a:pt x="9374" y="21716"/>
                </a:cubicBezTo>
                <a:cubicBezTo>
                  <a:pt x="10074" y="20015"/>
                  <a:pt x="11742" y="18847"/>
                  <a:pt x="13710" y="18847"/>
                </a:cubicBezTo>
                <a:cubicBezTo>
                  <a:pt x="16312" y="18847"/>
                  <a:pt x="18413" y="20949"/>
                  <a:pt x="18413" y="23517"/>
                </a:cubicBezTo>
                <a:cubicBezTo>
                  <a:pt x="18413" y="23918"/>
                  <a:pt x="18447" y="24385"/>
                  <a:pt x="18447" y="24885"/>
                </a:cubicBezTo>
                <a:lnTo>
                  <a:pt x="53038" y="24885"/>
                </a:lnTo>
                <a:lnTo>
                  <a:pt x="53038" y="11575"/>
                </a:lnTo>
                <a:lnTo>
                  <a:pt x="52171" y="11575"/>
                </a:lnTo>
                <a:cubicBezTo>
                  <a:pt x="51971" y="11575"/>
                  <a:pt x="51804" y="11409"/>
                  <a:pt x="51804" y="11209"/>
                </a:cubicBezTo>
                <a:lnTo>
                  <a:pt x="51804" y="5304"/>
                </a:lnTo>
                <a:cubicBezTo>
                  <a:pt x="51804" y="5071"/>
                  <a:pt x="51971" y="4904"/>
                  <a:pt x="52204" y="4904"/>
                </a:cubicBezTo>
                <a:lnTo>
                  <a:pt x="53038" y="4904"/>
                </a:lnTo>
                <a:lnTo>
                  <a:pt x="53038" y="601"/>
                </a:lnTo>
                <a:cubicBezTo>
                  <a:pt x="53038" y="267"/>
                  <a:pt x="52771" y="0"/>
                  <a:pt x="52438" y="0"/>
                </a:cubicBezTo>
                <a:close/>
              </a:path>
            </a:pathLst>
          </a:custGeom>
          <a:solidFill>
            <a:srgbClr val="FABC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2"/>
          <p:cNvSpPr/>
          <p:nvPr/>
        </p:nvSpPr>
        <p:spPr>
          <a:xfrm>
            <a:off x="3173063" y="4777325"/>
            <a:ext cx="172650" cy="172650"/>
          </a:xfrm>
          <a:custGeom>
            <a:rect b="b" l="l" r="r" t="t"/>
            <a:pathLst>
              <a:path extrusionOk="0" h="6906" w="6906">
                <a:moveTo>
                  <a:pt x="3470" y="1"/>
                </a:moveTo>
                <a:cubicBezTo>
                  <a:pt x="1535" y="1"/>
                  <a:pt x="1" y="1535"/>
                  <a:pt x="1" y="3436"/>
                </a:cubicBezTo>
                <a:cubicBezTo>
                  <a:pt x="1" y="5371"/>
                  <a:pt x="1535" y="6905"/>
                  <a:pt x="3470" y="6905"/>
                </a:cubicBezTo>
                <a:cubicBezTo>
                  <a:pt x="5371" y="6905"/>
                  <a:pt x="6906" y="5371"/>
                  <a:pt x="6906" y="3436"/>
                </a:cubicBezTo>
                <a:cubicBezTo>
                  <a:pt x="6906" y="1535"/>
                  <a:pt x="5371" y="1"/>
                  <a:pt x="3470" y="1"/>
                </a:cubicBezTo>
                <a:close/>
              </a:path>
            </a:pathLst>
          </a:custGeom>
          <a:solidFill>
            <a:srgbClr val="3535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2"/>
          <p:cNvSpPr/>
          <p:nvPr/>
        </p:nvSpPr>
        <p:spPr>
          <a:xfrm>
            <a:off x="3208938" y="4813175"/>
            <a:ext cx="100925" cy="100950"/>
          </a:xfrm>
          <a:custGeom>
            <a:rect b="b" l="l" r="r" t="t"/>
            <a:pathLst>
              <a:path extrusionOk="0" h="4038" w="4037">
                <a:moveTo>
                  <a:pt x="2035" y="1"/>
                </a:moveTo>
                <a:cubicBezTo>
                  <a:pt x="901" y="1"/>
                  <a:pt x="0" y="902"/>
                  <a:pt x="0" y="2002"/>
                </a:cubicBezTo>
                <a:cubicBezTo>
                  <a:pt x="0" y="3136"/>
                  <a:pt x="901" y="4037"/>
                  <a:pt x="2035" y="4037"/>
                </a:cubicBezTo>
                <a:cubicBezTo>
                  <a:pt x="3136" y="4037"/>
                  <a:pt x="4036" y="3136"/>
                  <a:pt x="4036" y="2002"/>
                </a:cubicBezTo>
                <a:cubicBezTo>
                  <a:pt x="4036" y="902"/>
                  <a:pt x="3136" y="1"/>
                  <a:pt x="2035" y="1"/>
                </a:cubicBezTo>
                <a:close/>
              </a:path>
            </a:pathLst>
          </a:custGeom>
          <a:solidFill>
            <a:srgbClr val="969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2"/>
          <p:cNvSpPr/>
          <p:nvPr/>
        </p:nvSpPr>
        <p:spPr>
          <a:xfrm>
            <a:off x="3237288" y="4840700"/>
            <a:ext cx="45050" cy="45050"/>
          </a:xfrm>
          <a:custGeom>
            <a:rect b="b" l="l" r="r" t="t"/>
            <a:pathLst>
              <a:path extrusionOk="0" h="1802" w="1802">
                <a:moveTo>
                  <a:pt x="901" y="1"/>
                </a:moveTo>
                <a:cubicBezTo>
                  <a:pt x="401" y="1"/>
                  <a:pt x="0" y="401"/>
                  <a:pt x="0" y="901"/>
                </a:cubicBezTo>
                <a:cubicBezTo>
                  <a:pt x="0" y="1402"/>
                  <a:pt x="401" y="1802"/>
                  <a:pt x="901" y="1802"/>
                </a:cubicBezTo>
                <a:cubicBezTo>
                  <a:pt x="1401" y="1802"/>
                  <a:pt x="1802" y="1402"/>
                  <a:pt x="1802" y="901"/>
                </a:cubicBezTo>
                <a:cubicBezTo>
                  <a:pt x="1802" y="401"/>
                  <a:pt x="1401" y="1"/>
                  <a:pt x="901" y="1"/>
                </a:cubicBezTo>
                <a:close/>
              </a:path>
            </a:pathLst>
          </a:custGeom>
          <a:solidFill>
            <a:srgbClr val="4F4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2"/>
          <p:cNvSpPr/>
          <p:nvPr/>
        </p:nvSpPr>
        <p:spPr>
          <a:xfrm>
            <a:off x="2905388" y="4858225"/>
            <a:ext cx="245200" cy="43375"/>
          </a:xfrm>
          <a:custGeom>
            <a:rect b="b" l="l" r="r" t="t"/>
            <a:pathLst>
              <a:path extrusionOk="0" h="1735" w="9808">
                <a:moveTo>
                  <a:pt x="567" y="0"/>
                </a:moveTo>
                <a:cubicBezTo>
                  <a:pt x="267" y="0"/>
                  <a:pt x="0" y="234"/>
                  <a:pt x="0" y="567"/>
                </a:cubicBezTo>
                <a:lnTo>
                  <a:pt x="0" y="1168"/>
                </a:lnTo>
                <a:cubicBezTo>
                  <a:pt x="0" y="1501"/>
                  <a:pt x="267" y="1735"/>
                  <a:pt x="567" y="1735"/>
                </a:cubicBezTo>
                <a:lnTo>
                  <a:pt x="9440" y="1735"/>
                </a:lnTo>
                <a:cubicBezTo>
                  <a:pt x="9640" y="1735"/>
                  <a:pt x="9807" y="1568"/>
                  <a:pt x="9807" y="1368"/>
                </a:cubicBezTo>
                <a:lnTo>
                  <a:pt x="9807" y="367"/>
                </a:lnTo>
                <a:cubicBezTo>
                  <a:pt x="9807" y="167"/>
                  <a:pt x="9640" y="0"/>
                  <a:pt x="944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2"/>
          <p:cNvSpPr/>
          <p:nvPr/>
        </p:nvSpPr>
        <p:spPr>
          <a:xfrm>
            <a:off x="3364863" y="4858225"/>
            <a:ext cx="550425" cy="44225"/>
          </a:xfrm>
          <a:custGeom>
            <a:rect b="b" l="l" r="r" t="t"/>
            <a:pathLst>
              <a:path extrusionOk="0" h="1769" w="22017">
                <a:moveTo>
                  <a:pt x="401" y="0"/>
                </a:moveTo>
                <a:cubicBezTo>
                  <a:pt x="201" y="0"/>
                  <a:pt x="1" y="167"/>
                  <a:pt x="1" y="367"/>
                </a:cubicBezTo>
                <a:lnTo>
                  <a:pt x="1" y="1368"/>
                </a:lnTo>
                <a:cubicBezTo>
                  <a:pt x="1" y="1568"/>
                  <a:pt x="201" y="1768"/>
                  <a:pt x="401" y="1768"/>
                </a:cubicBezTo>
                <a:lnTo>
                  <a:pt x="21450" y="1768"/>
                </a:lnTo>
                <a:cubicBezTo>
                  <a:pt x="21750" y="1768"/>
                  <a:pt x="22017" y="1501"/>
                  <a:pt x="22017" y="1168"/>
                </a:cubicBezTo>
                <a:lnTo>
                  <a:pt x="22017" y="567"/>
                </a:lnTo>
                <a:cubicBezTo>
                  <a:pt x="22017" y="234"/>
                  <a:pt x="21750" y="0"/>
                  <a:pt x="2145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2"/>
          <p:cNvSpPr/>
          <p:nvPr/>
        </p:nvSpPr>
        <p:spPr>
          <a:xfrm>
            <a:off x="2909538" y="4317000"/>
            <a:ext cx="1341825" cy="11700"/>
          </a:xfrm>
          <a:custGeom>
            <a:rect b="b" l="l" r="r" t="t"/>
            <a:pathLst>
              <a:path extrusionOk="0" h="468" w="53673">
                <a:moveTo>
                  <a:pt x="234" y="0"/>
                </a:moveTo>
                <a:cubicBezTo>
                  <a:pt x="101" y="0"/>
                  <a:pt x="1" y="100"/>
                  <a:pt x="1" y="234"/>
                </a:cubicBezTo>
                <a:cubicBezTo>
                  <a:pt x="1" y="367"/>
                  <a:pt x="101" y="467"/>
                  <a:pt x="234" y="467"/>
                </a:cubicBezTo>
                <a:lnTo>
                  <a:pt x="53439" y="467"/>
                </a:lnTo>
                <a:cubicBezTo>
                  <a:pt x="53573" y="467"/>
                  <a:pt x="53673" y="367"/>
                  <a:pt x="53673" y="234"/>
                </a:cubicBezTo>
                <a:cubicBezTo>
                  <a:pt x="53673" y="100"/>
                  <a:pt x="53573" y="0"/>
                  <a:pt x="53439"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82"/>
          <p:cNvSpPr/>
          <p:nvPr/>
        </p:nvSpPr>
        <p:spPr>
          <a:xfrm>
            <a:off x="2907038" y="4594700"/>
            <a:ext cx="994075" cy="9200"/>
          </a:xfrm>
          <a:custGeom>
            <a:rect b="b" l="l" r="r" t="t"/>
            <a:pathLst>
              <a:path extrusionOk="0" h="368" w="39763">
                <a:moveTo>
                  <a:pt x="201" y="0"/>
                </a:moveTo>
                <a:cubicBezTo>
                  <a:pt x="101" y="0"/>
                  <a:pt x="1" y="67"/>
                  <a:pt x="1" y="167"/>
                </a:cubicBezTo>
                <a:cubicBezTo>
                  <a:pt x="1" y="267"/>
                  <a:pt x="101" y="367"/>
                  <a:pt x="201" y="367"/>
                </a:cubicBezTo>
                <a:lnTo>
                  <a:pt x="39596" y="367"/>
                </a:lnTo>
                <a:cubicBezTo>
                  <a:pt x="39696" y="367"/>
                  <a:pt x="39763" y="267"/>
                  <a:pt x="39763" y="167"/>
                </a:cubicBezTo>
                <a:cubicBezTo>
                  <a:pt x="39763" y="67"/>
                  <a:pt x="39696" y="0"/>
                  <a:pt x="39596"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82"/>
          <p:cNvSpPr/>
          <p:nvPr/>
        </p:nvSpPr>
        <p:spPr>
          <a:xfrm>
            <a:off x="2907038" y="4634725"/>
            <a:ext cx="994075" cy="9200"/>
          </a:xfrm>
          <a:custGeom>
            <a:rect b="b" l="l" r="r" t="t"/>
            <a:pathLst>
              <a:path extrusionOk="0" h="368" w="39763">
                <a:moveTo>
                  <a:pt x="201" y="0"/>
                </a:moveTo>
                <a:cubicBezTo>
                  <a:pt x="101" y="0"/>
                  <a:pt x="1" y="67"/>
                  <a:pt x="1" y="201"/>
                </a:cubicBezTo>
                <a:cubicBezTo>
                  <a:pt x="1" y="301"/>
                  <a:pt x="101" y="367"/>
                  <a:pt x="201" y="367"/>
                </a:cubicBezTo>
                <a:lnTo>
                  <a:pt x="39596" y="367"/>
                </a:lnTo>
                <a:cubicBezTo>
                  <a:pt x="39696" y="367"/>
                  <a:pt x="39763" y="301"/>
                  <a:pt x="39763" y="201"/>
                </a:cubicBezTo>
                <a:cubicBezTo>
                  <a:pt x="39763" y="67"/>
                  <a:pt x="39696" y="0"/>
                  <a:pt x="39596" y="0"/>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2"/>
          <p:cNvSpPr/>
          <p:nvPr/>
        </p:nvSpPr>
        <p:spPr>
          <a:xfrm>
            <a:off x="2907038" y="4674750"/>
            <a:ext cx="994075" cy="10025"/>
          </a:xfrm>
          <a:custGeom>
            <a:rect b="b" l="l" r="r" t="t"/>
            <a:pathLst>
              <a:path extrusionOk="0" h="401" w="39763">
                <a:moveTo>
                  <a:pt x="201" y="1"/>
                </a:moveTo>
                <a:cubicBezTo>
                  <a:pt x="101" y="1"/>
                  <a:pt x="1" y="101"/>
                  <a:pt x="1" y="201"/>
                </a:cubicBezTo>
                <a:cubicBezTo>
                  <a:pt x="1" y="301"/>
                  <a:pt x="101" y="401"/>
                  <a:pt x="201" y="401"/>
                </a:cubicBezTo>
                <a:lnTo>
                  <a:pt x="39596" y="401"/>
                </a:lnTo>
                <a:cubicBezTo>
                  <a:pt x="39696" y="401"/>
                  <a:pt x="39763" y="301"/>
                  <a:pt x="39763" y="201"/>
                </a:cubicBezTo>
                <a:cubicBezTo>
                  <a:pt x="39763" y="101"/>
                  <a:pt x="39696" y="1"/>
                  <a:pt x="3959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2"/>
          <p:cNvSpPr/>
          <p:nvPr/>
        </p:nvSpPr>
        <p:spPr>
          <a:xfrm>
            <a:off x="2907038" y="4714775"/>
            <a:ext cx="994075" cy="10050"/>
          </a:xfrm>
          <a:custGeom>
            <a:rect b="b" l="l" r="r" t="t"/>
            <a:pathLst>
              <a:path extrusionOk="0" h="402" w="39763">
                <a:moveTo>
                  <a:pt x="201" y="1"/>
                </a:moveTo>
                <a:cubicBezTo>
                  <a:pt x="101" y="1"/>
                  <a:pt x="1" y="101"/>
                  <a:pt x="1" y="201"/>
                </a:cubicBezTo>
                <a:cubicBezTo>
                  <a:pt x="1" y="301"/>
                  <a:pt x="101" y="401"/>
                  <a:pt x="201" y="401"/>
                </a:cubicBezTo>
                <a:lnTo>
                  <a:pt x="39596" y="401"/>
                </a:lnTo>
                <a:cubicBezTo>
                  <a:pt x="39696" y="401"/>
                  <a:pt x="39763" y="301"/>
                  <a:pt x="39763" y="201"/>
                </a:cubicBezTo>
                <a:cubicBezTo>
                  <a:pt x="39763" y="101"/>
                  <a:pt x="39696" y="1"/>
                  <a:pt x="3959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2"/>
          <p:cNvSpPr/>
          <p:nvPr/>
        </p:nvSpPr>
        <p:spPr>
          <a:xfrm>
            <a:off x="3701788" y="4397050"/>
            <a:ext cx="199325" cy="161800"/>
          </a:xfrm>
          <a:custGeom>
            <a:rect b="b" l="l" r="r" t="t"/>
            <a:pathLst>
              <a:path extrusionOk="0" h="6472" w="7973">
                <a:moveTo>
                  <a:pt x="367" y="1"/>
                </a:moveTo>
                <a:cubicBezTo>
                  <a:pt x="167" y="1"/>
                  <a:pt x="0" y="167"/>
                  <a:pt x="0" y="368"/>
                </a:cubicBezTo>
                <a:lnTo>
                  <a:pt x="0" y="6105"/>
                </a:lnTo>
                <a:cubicBezTo>
                  <a:pt x="0" y="6305"/>
                  <a:pt x="167" y="6472"/>
                  <a:pt x="367" y="6472"/>
                </a:cubicBezTo>
                <a:lnTo>
                  <a:pt x="7606" y="6472"/>
                </a:lnTo>
                <a:cubicBezTo>
                  <a:pt x="7806" y="6472"/>
                  <a:pt x="7973" y="6305"/>
                  <a:pt x="7973" y="6105"/>
                </a:cubicBezTo>
                <a:lnTo>
                  <a:pt x="7973" y="368"/>
                </a:lnTo>
                <a:cubicBezTo>
                  <a:pt x="7973" y="167"/>
                  <a:pt x="7806" y="1"/>
                  <a:pt x="76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2"/>
          <p:cNvSpPr/>
          <p:nvPr/>
        </p:nvSpPr>
        <p:spPr>
          <a:xfrm>
            <a:off x="3708463" y="4404550"/>
            <a:ext cx="185975" cy="147650"/>
          </a:xfrm>
          <a:custGeom>
            <a:rect b="b" l="l" r="r" t="t"/>
            <a:pathLst>
              <a:path extrusionOk="0" h="5906" w="7439">
                <a:moveTo>
                  <a:pt x="100" y="1"/>
                </a:moveTo>
                <a:cubicBezTo>
                  <a:pt x="67" y="1"/>
                  <a:pt x="0" y="34"/>
                  <a:pt x="0" y="101"/>
                </a:cubicBezTo>
                <a:lnTo>
                  <a:pt x="0" y="5805"/>
                </a:lnTo>
                <a:cubicBezTo>
                  <a:pt x="0" y="5838"/>
                  <a:pt x="67" y="5905"/>
                  <a:pt x="100" y="5905"/>
                </a:cubicBezTo>
                <a:lnTo>
                  <a:pt x="7339" y="5905"/>
                </a:lnTo>
                <a:cubicBezTo>
                  <a:pt x="7372" y="5905"/>
                  <a:pt x="7439" y="5838"/>
                  <a:pt x="7439" y="5805"/>
                </a:cubicBezTo>
                <a:lnTo>
                  <a:pt x="7439" y="101"/>
                </a:lnTo>
                <a:cubicBezTo>
                  <a:pt x="7439" y="34"/>
                  <a:pt x="7372"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2"/>
          <p:cNvSpPr/>
          <p:nvPr/>
        </p:nvSpPr>
        <p:spPr>
          <a:xfrm>
            <a:off x="3708463" y="4404550"/>
            <a:ext cx="185975" cy="6700"/>
          </a:xfrm>
          <a:custGeom>
            <a:rect b="b" l="l" r="r" t="t"/>
            <a:pathLst>
              <a:path extrusionOk="0" h="268" w="7439">
                <a:moveTo>
                  <a:pt x="100" y="1"/>
                </a:moveTo>
                <a:cubicBezTo>
                  <a:pt x="67" y="1"/>
                  <a:pt x="0" y="34"/>
                  <a:pt x="0" y="101"/>
                </a:cubicBezTo>
                <a:lnTo>
                  <a:pt x="0" y="268"/>
                </a:lnTo>
                <a:cubicBezTo>
                  <a:pt x="0" y="234"/>
                  <a:pt x="67" y="168"/>
                  <a:pt x="100" y="168"/>
                </a:cubicBezTo>
                <a:lnTo>
                  <a:pt x="7339" y="168"/>
                </a:lnTo>
                <a:cubicBezTo>
                  <a:pt x="7372" y="168"/>
                  <a:pt x="7439" y="234"/>
                  <a:pt x="7439" y="268"/>
                </a:cubicBezTo>
                <a:lnTo>
                  <a:pt x="7439" y="101"/>
                </a:lnTo>
                <a:cubicBezTo>
                  <a:pt x="7439" y="34"/>
                  <a:pt x="7372"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2"/>
          <p:cNvSpPr/>
          <p:nvPr/>
        </p:nvSpPr>
        <p:spPr>
          <a:xfrm>
            <a:off x="3708463" y="4442925"/>
            <a:ext cx="185975" cy="6700"/>
          </a:xfrm>
          <a:custGeom>
            <a:rect b="b" l="l" r="r" t="t"/>
            <a:pathLst>
              <a:path extrusionOk="0" h="268" w="7439">
                <a:moveTo>
                  <a:pt x="0" y="0"/>
                </a:moveTo>
                <a:lnTo>
                  <a:pt x="0" y="267"/>
                </a:lnTo>
                <a:lnTo>
                  <a:pt x="7439" y="267"/>
                </a:lnTo>
                <a:lnTo>
                  <a:pt x="7439"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2"/>
          <p:cNvSpPr/>
          <p:nvPr/>
        </p:nvSpPr>
        <p:spPr>
          <a:xfrm>
            <a:off x="3705963" y="4437925"/>
            <a:ext cx="190975" cy="6675"/>
          </a:xfrm>
          <a:custGeom>
            <a:rect b="b" l="l" r="r" t="t"/>
            <a:pathLst>
              <a:path extrusionOk="0" h="267" w="7639">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2"/>
          <p:cNvSpPr/>
          <p:nvPr/>
        </p:nvSpPr>
        <p:spPr>
          <a:xfrm>
            <a:off x="3457438" y="4397050"/>
            <a:ext cx="200175" cy="161800"/>
          </a:xfrm>
          <a:custGeom>
            <a:rect b="b" l="l" r="r" t="t"/>
            <a:pathLst>
              <a:path extrusionOk="0" h="6472" w="8007">
                <a:moveTo>
                  <a:pt x="368" y="1"/>
                </a:moveTo>
                <a:cubicBezTo>
                  <a:pt x="167" y="1"/>
                  <a:pt x="1" y="167"/>
                  <a:pt x="1" y="368"/>
                </a:cubicBezTo>
                <a:lnTo>
                  <a:pt x="1" y="6105"/>
                </a:lnTo>
                <a:cubicBezTo>
                  <a:pt x="1" y="6305"/>
                  <a:pt x="167" y="6472"/>
                  <a:pt x="368" y="6472"/>
                </a:cubicBezTo>
                <a:lnTo>
                  <a:pt x="7606" y="6472"/>
                </a:lnTo>
                <a:cubicBezTo>
                  <a:pt x="7840" y="6472"/>
                  <a:pt x="8006" y="6305"/>
                  <a:pt x="8006" y="6105"/>
                </a:cubicBezTo>
                <a:lnTo>
                  <a:pt x="8006" y="368"/>
                </a:lnTo>
                <a:cubicBezTo>
                  <a:pt x="8006" y="167"/>
                  <a:pt x="7806" y="1"/>
                  <a:pt x="76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2"/>
          <p:cNvSpPr/>
          <p:nvPr/>
        </p:nvSpPr>
        <p:spPr>
          <a:xfrm>
            <a:off x="3464938" y="4404550"/>
            <a:ext cx="185175" cy="147650"/>
          </a:xfrm>
          <a:custGeom>
            <a:rect b="b" l="l" r="r" t="t"/>
            <a:pathLst>
              <a:path extrusionOk="0" h="5906" w="7407">
                <a:moveTo>
                  <a:pt x="101" y="1"/>
                </a:moveTo>
                <a:cubicBezTo>
                  <a:pt x="34" y="1"/>
                  <a:pt x="1" y="34"/>
                  <a:pt x="1" y="101"/>
                </a:cubicBezTo>
                <a:lnTo>
                  <a:pt x="1" y="5805"/>
                </a:lnTo>
                <a:cubicBezTo>
                  <a:pt x="1" y="5838"/>
                  <a:pt x="34" y="5905"/>
                  <a:pt x="101" y="5905"/>
                </a:cubicBezTo>
                <a:lnTo>
                  <a:pt x="7306" y="5905"/>
                </a:lnTo>
                <a:cubicBezTo>
                  <a:pt x="7373" y="5905"/>
                  <a:pt x="7406" y="5838"/>
                  <a:pt x="7406" y="5805"/>
                </a:cubicBezTo>
                <a:lnTo>
                  <a:pt x="7406" y="101"/>
                </a:lnTo>
                <a:cubicBezTo>
                  <a:pt x="7406" y="34"/>
                  <a:pt x="7373" y="1"/>
                  <a:pt x="7306"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2"/>
          <p:cNvSpPr/>
          <p:nvPr/>
        </p:nvSpPr>
        <p:spPr>
          <a:xfrm>
            <a:off x="3464938" y="4442925"/>
            <a:ext cx="185175" cy="6700"/>
          </a:xfrm>
          <a:custGeom>
            <a:rect b="b" l="l" r="r" t="t"/>
            <a:pathLst>
              <a:path extrusionOk="0" h="268" w="7407">
                <a:moveTo>
                  <a:pt x="1" y="0"/>
                </a:moveTo>
                <a:lnTo>
                  <a:pt x="1" y="267"/>
                </a:lnTo>
                <a:lnTo>
                  <a:pt x="7406" y="267"/>
                </a:lnTo>
                <a:lnTo>
                  <a:pt x="7406"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2"/>
          <p:cNvSpPr/>
          <p:nvPr/>
        </p:nvSpPr>
        <p:spPr>
          <a:xfrm>
            <a:off x="3461613" y="4437925"/>
            <a:ext cx="191000" cy="6675"/>
          </a:xfrm>
          <a:custGeom>
            <a:rect b="b" l="l" r="r" t="t"/>
            <a:pathLst>
              <a:path extrusionOk="0" h="267" w="7640">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2"/>
          <p:cNvSpPr/>
          <p:nvPr/>
        </p:nvSpPr>
        <p:spPr>
          <a:xfrm>
            <a:off x="2968763" y="4397050"/>
            <a:ext cx="201000" cy="161800"/>
          </a:xfrm>
          <a:custGeom>
            <a:rect b="b" l="l" r="r" t="t"/>
            <a:pathLst>
              <a:path extrusionOk="0" h="6472" w="8040">
                <a:moveTo>
                  <a:pt x="401" y="1"/>
                </a:moveTo>
                <a:cubicBezTo>
                  <a:pt x="200" y="1"/>
                  <a:pt x="0" y="167"/>
                  <a:pt x="0" y="368"/>
                </a:cubicBezTo>
                <a:lnTo>
                  <a:pt x="0" y="6105"/>
                </a:lnTo>
                <a:cubicBezTo>
                  <a:pt x="0" y="6305"/>
                  <a:pt x="200" y="6472"/>
                  <a:pt x="401" y="6472"/>
                </a:cubicBezTo>
                <a:lnTo>
                  <a:pt x="7639" y="6472"/>
                </a:lnTo>
                <a:cubicBezTo>
                  <a:pt x="7839" y="6472"/>
                  <a:pt x="8039" y="6305"/>
                  <a:pt x="8006" y="6105"/>
                </a:cubicBezTo>
                <a:lnTo>
                  <a:pt x="8006" y="368"/>
                </a:lnTo>
                <a:cubicBezTo>
                  <a:pt x="8006" y="167"/>
                  <a:pt x="7839" y="1"/>
                  <a:pt x="7639"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2"/>
          <p:cNvSpPr/>
          <p:nvPr/>
        </p:nvSpPr>
        <p:spPr>
          <a:xfrm>
            <a:off x="2976263" y="4404550"/>
            <a:ext cx="186000" cy="147650"/>
          </a:xfrm>
          <a:custGeom>
            <a:rect b="b" l="l" r="r" t="t"/>
            <a:pathLst>
              <a:path extrusionOk="0" h="5906" w="7440">
                <a:moveTo>
                  <a:pt x="101" y="1"/>
                </a:moveTo>
                <a:cubicBezTo>
                  <a:pt x="67" y="1"/>
                  <a:pt x="1" y="34"/>
                  <a:pt x="1" y="101"/>
                </a:cubicBezTo>
                <a:lnTo>
                  <a:pt x="1" y="5805"/>
                </a:lnTo>
                <a:cubicBezTo>
                  <a:pt x="1" y="5838"/>
                  <a:pt x="67" y="5905"/>
                  <a:pt x="101" y="5905"/>
                </a:cubicBezTo>
                <a:lnTo>
                  <a:pt x="7339" y="5905"/>
                </a:lnTo>
                <a:cubicBezTo>
                  <a:pt x="7406" y="5905"/>
                  <a:pt x="7439" y="5838"/>
                  <a:pt x="7439" y="5805"/>
                </a:cubicBezTo>
                <a:lnTo>
                  <a:pt x="7439" y="101"/>
                </a:lnTo>
                <a:cubicBezTo>
                  <a:pt x="7439" y="34"/>
                  <a:pt x="7406"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2"/>
          <p:cNvSpPr/>
          <p:nvPr/>
        </p:nvSpPr>
        <p:spPr>
          <a:xfrm>
            <a:off x="2976263" y="4404550"/>
            <a:ext cx="186000" cy="6700"/>
          </a:xfrm>
          <a:custGeom>
            <a:rect b="b" l="l" r="r" t="t"/>
            <a:pathLst>
              <a:path extrusionOk="0" h="268" w="7440">
                <a:moveTo>
                  <a:pt x="101" y="1"/>
                </a:moveTo>
                <a:cubicBezTo>
                  <a:pt x="67" y="1"/>
                  <a:pt x="1" y="34"/>
                  <a:pt x="1" y="101"/>
                </a:cubicBezTo>
                <a:lnTo>
                  <a:pt x="1" y="268"/>
                </a:lnTo>
                <a:cubicBezTo>
                  <a:pt x="1" y="234"/>
                  <a:pt x="67" y="168"/>
                  <a:pt x="101" y="168"/>
                </a:cubicBezTo>
                <a:lnTo>
                  <a:pt x="7339" y="168"/>
                </a:lnTo>
                <a:cubicBezTo>
                  <a:pt x="7406" y="168"/>
                  <a:pt x="7439" y="234"/>
                  <a:pt x="7439" y="268"/>
                </a:cubicBezTo>
                <a:lnTo>
                  <a:pt x="7439" y="101"/>
                </a:lnTo>
                <a:cubicBezTo>
                  <a:pt x="7439" y="34"/>
                  <a:pt x="7406"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2"/>
          <p:cNvSpPr/>
          <p:nvPr/>
        </p:nvSpPr>
        <p:spPr>
          <a:xfrm>
            <a:off x="2976263" y="4442925"/>
            <a:ext cx="186000" cy="6700"/>
          </a:xfrm>
          <a:custGeom>
            <a:rect b="b" l="l" r="r" t="t"/>
            <a:pathLst>
              <a:path extrusionOk="0" h="268" w="7440">
                <a:moveTo>
                  <a:pt x="1" y="0"/>
                </a:moveTo>
                <a:lnTo>
                  <a:pt x="1" y="267"/>
                </a:lnTo>
                <a:lnTo>
                  <a:pt x="7439" y="267"/>
                </a:lnTo>
                <a:lnTo>
                  <a:pt x="7439"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2"/>
          <p:cNvSpPr/>
          <p:nvPr/>
        </p:nvSpPr>
        <p:spPr>
          <a:xfrm>
            <a:off x="2973763" y="4437925"/>
            <a:ext cx="191000" cy="6675"/>
          </a:xfrm>
          <a:custGeom>
            <a:rect b="b" l="l" r="r" t="t"/>
            <a:pathLst>
              <a:path extrusionOk="0" h="267" w="7640">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2"/>
          <p:cNvSpPr/>
          <p:nvPr/>
        </p:nvSpPr>
        <p:spPr>
          <a:xfrm>
            <a:off x="3213088" y="4397050"/>
            <a:ext cx="200175" cy="161800"/>
          </a:xfrm>
          <a:custGeom>
            <a:rect b="b" l="l" r="r" t="t"/>
            <a:pathLst>
              <a:path extrusionOk="0" h="6472" w="8007">
                <a:moveTo>
                  <a:pt x="401" y="1"/>
                </a:moveTo>
                <a:cubicBezTo>
                  <a:pt x="201" y="1"/>
                  <a:pt x="1" y="167"/>
                  <a:pt x="1" y="368"/>
                </a:cubicBezTo>
                <a:lnTo>
                  <a:pt x="1" y="6105"/>
                </a:lnTo>
                <a:cubicBezTo>
                  <a:pt x="1" y="6305"/>
                  <a:pt x="201" y="6472"/>
                  <a:pt x="401" y="6472"/>
                </a:cubicBezTo>
                <a:lnTo>
                  <a:pt x="7640" y="6472"/>
                </a:lnTo>
                <a:cubicBezTo>
                  <a:pt x="7840" y="6472"/>
                  <a:pt x="8007" y="6305"/>
                  <a:pt x="8007" y="6105"/>
                </a:cubicBezTo>
                <a:lnTo>
                  <a:pt x="8007" y="368"/>
                </a:lnTo>
                <a:cubicBezTo>
                  <a:pt x="8007" y="167"/>
                  <a:pt x="7840" y="1"/>
                  <a:pt x="7640"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2"/>
          <p:cNvSpPr/>
          <p:nvPr/>
        </p:nvSpPr>
        <p:spPr>
          <a:xfrm>
            <a:off x="3220613" y="4404550"/>
            <a:ext cx="185150" cy="147650"/>
          </a:xfrm>
          <a:custGeom>
            <a:rect b="b" l="l" r="r" t="t"/>
            <a:pathLst>
              <a:path extrusionOk="0" h="5906" w="7406">
                <a:moveTo>
                  <a:pt x="100" y="1"/>
                </a:moveTo>
                <a:cubicBezTo>
                  <a:pt x="34" y="1"/>
                  <a:pt x="0" y="34"/>
                  <a:pt x="0" y="101"/>
                </a:cubicBezTo>
                <a:lnTo>
                  <a:pt x="0" y="5805"/>
                </a:lnTo>
                <a:cubicBezTo>
                  <a:pt x="0" y="5838"/>
                  <a:pt x="34" y="5905"/>
                  <a:pt x="100" y="5905"/>
                </a:cubicBezTo>
                <a:lnTo>
                  <a:pt x="7339" y="5905"/>
                </a:lnTo>
                <a:cubicBezTo>
                  <a:pt x="7372" y="5905"/>
                  <a:pt x="7405" y="5838"/>
                  <a:pt x="7405" y="5805"/>
                </a:cubicBezTo>
                <a:lnTo>
                  <a:pt x="7405" y="101"/>
                </a:lnTo>
                <a:cubicBezTo>
                  <a:pt x="7405" y="34"/>
                  <a:pt x="7372" y="1"/>
                  <a:pt x="7339"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2"/>
          <p:cNvSpPr/>
          <p:nvPr/>
        </p:nvSpPr>
        <p:spPr>
          <a:xfrm>
            <a:off x="3220613" y="4404550"/>
            <a:ext cx="185150" cy="6700"/>
          </a:xfrm>
          <a:custGeom>
            <a:rect b="b" l="l" r="r" t="t"/>
            <a:pathLst>
              <a:path extrusionOk="0" h="268" w="7406">
                <a:moveTo>
                  <a:pt x="100" y="1"/>
                </a:moveTo>
                <a:cubicBezTo>
                  <a:pt x="34" y="1"/>
                  <a:pt x="0" y="34"/>
                  <a:pt x="0" y="101"/>
                </a:cubicBezTo>
                <a:lnTo>
                  <a:pt x="0" y="268"/>
                </a:lnTo>
                <a:cubicBezTo>
                  <a:pt x="0" y="234"/>
                  <a:pt x="34" y="168"/>
                  <a:pt x="100" y="168"/>
                </a:cubicBezTo>
                <a:lnTo>
                  <a:pt x="7339" y="168"/>
                </a:lnTo>
                <a:cubicBezTo>
                  <a:pt x="7372" y="168"/>
                  <a:pt x="7405" y="234"/>
                  <a:pt x="7405" y="268"/>
                </a:cubicBezTo>
                <a:lnTo>
                  <a:pt x="7405" y="101"/>
                </a:lnTo>
                <a:cubicBezTo>
                  <a:pt x="7405" y="34"/>
                  <a:pt x="7372" y="1"/>
                  <a:pt x="7339"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2"/>
          <p:cNvSpPr/>
          <p:nvPr/>
        </p:nvSpPr>
        <p:spPr>
          <a:xfrm>
            <a:off x="3220613" y="4442925"/>
            <a:ext cx="185150" cy="6700"/>
          </a:xfrm>
          <a:custGeom>
            <a:rect b="b" l="l" r="r" t="t"/>
            <a:pathLst>
              <a:path extrusionOk="0" h="268" w="7406">
                <a:moveTo>
                  <a:pt x="0" y="0"/>
                </a:moveTo>
                <a:lnTo>
                  <a:pt x="0" y="267"/>
                </a:lnTo>
                <a:lnTo>
                  <a:pt x="7405" y="267"/>
                </a:lnTo>
                <a:lnTo>
                  <a:pt x="7405" y="0"/>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2"/>
          <p:cNvSpPr/>
          <p:nvPr/>
        </p:nvSpPr>
        <p:spPr>
          <a:xfrm>
            <a:off x="3218113" y="4437925"/>
            <a:ext cx="190975" cy="6675"/>
          </a:xfrm>
          <a:custGeom>
            <a:rect b="b" l="l" r="r" t="t"/>
            <a:pathLst>
              <a:path extrusionOk="0" h="267" w="7639">
                <a:moveTo>
                  <a:pt x="0" y="0"/>
                </a:moveTo>
                <a:lnTo>
                  <a:pt x="0" y="267"/>
                </a:lnTo>
                <a:lnTo>
                  <a:pt x="7639" y="267"/>
                </a:lnTo>
                <a:lnTo>
                  <a:pt x="7639" y="0"/>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2"/>
          <p:cNvSpPr/>
          <p:nvPr/>
        </p:nvSpPr>
        <p:spPr>
          <a:xfrm>
            <a:off x="4217138" y="4403725"/>
            <a:ext cx="20050" cy="155975"/>
          </a:xfrm>
          <a:custGeom>
            <a:rect b="b" l="l" r="r" t="t"/>
            <a:pathLst>
              <a:path extrusionOk="0" h="6239" w="802">
                <a:moveTo>
                  <a:pt x="401" y="1"/>
                </a:moveTo>
                <a:cubicBezTo>
                  <a:pt x="201" y="1"/>
                  <a:pt x="1" y="167"/>
                  <a:pt x="1" y="367"/>
                </a:cubicBezTo>
                <a:lnTo>
                  <a:pt x="1" y="5871"/>
                </a:lnTo>
                <a:cubicBezTo>
                  <a:pt x="1" y="6072"/>
                  <a:pt x="201" y="6238"/>
                  <a:pt x="401" y="6238"/>
                </a:cubicBezTo>
                <a:lnTo>
                  <a:pt x="802" y="6238"/>
                </a:lnTo>
                <a:lnTo>
                  <a:pt x="802"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2"/>
          <p:cNvSpPr/>
          <p:nvPr/>
        </p:nvSpPr>
        <p:spPr>
          <a:xfrm>
            <a:off x="4217138" y="4403725"/>
            <a:ext cx="20050" cy="19200"/>
          </a:xfrm>
          <a:custGeom>
            <a:rect b="b" l="l" r="r" t="t"/>
            <a:pathLst>
              <a:path extrusionOk="0" h="768" w="802">
                <a:moveTo>
                  <a:pt x="401" y="1"/>
                </a:moveTo>
                <a:cubicBezTo>
                  <a:pt x="201" y="1"/>
                  <a:pt x="1" y="167"/>
                  <a:pt x="1" y="367"/>
                </a:cubicBezTo>
                <a:lnTo>
                  <a:pt x="1" y="768"/>
                </a:lnTo>
                <a:cubicBezTo>
                  <a:pt x="1" y="568"/>
                  <a:pt x="201" y="367"/>
                  <a:pt x="401" y="367"/>
                </a:cubicBezTo>
                <a:lnTo>
                  <a:pt x="802" y="367"/>
                </a:lnTo>
                <a:lnTo>
                  <a:pt x="802" y="1"/>
                </a:ln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2"/>
          <p:cNvSpPr/>
          <p:nvPr/>
        </p:nvSpPr>
        <p:spPr>
          <a:xfrm>
            <a:off x="3137213" y="4895750"/>
            <a:ext cx="850" cy="1675"/>
          </a:xfrm>
          <a:custGeom>
            <a:rect b="b" l="l" r="r" t="t"/>
            <a:pathLst>
              <a:path extrusionOk="0" h="67" w="34">
                <a:moveTo>
                  <a:pt x="0" y="0"/>
                </a:moveTo>
                <a:cubicBezTo>
                  <a:pt x="0" y="0"/>
                  <a:pt x="0" y="34"/>
                  <a:pt x="0" y="67"/>
                </a:cubicBezTo>
                <a:lnTo>
                  <a:pt x="34" y="67"/>
                </a:lnTo>
                <a:cubicBezTo>
                  <a:pt x="34" y="34"/>
                  <a:pt x="34" y="0"/>
                  <a:pt x="0"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2"/>
          <p:cNvSpPr/>
          <p:nvPr/>
        </p:nvSpPr>
        <p:spPr>
          <a:xfrm>
            <a:off x="2917063" y="4275300"/>
            <a:ext cx="1325975" cy="48400"/>
          </a:xfrm>
          <a:custGeom>
            <a:rect b="b" l="l" r="r" t="t"/>
            <a:pathLst>
              <a:path extrusionOk="0" h="1936" w="53039">
                <a:moveTo>
                  <a:pt x="1368" y="0"/>
                </a:moveTo>
                <a:cubicBezTo>
                  <a:pt x="601" y="0"/>
                  <a:pt x="0" y="634"/>
                  <a:pt x="0" y="1368"/>
                </a:cubicBezTo>
                <a:lnTo>
                  <a:pt x="0" y="1935"/>
                </a:lnTo>
                <a:cubicBezTo>
                  <a:pt x="0" y="1201"/>
                  <a:pt x="601" y="601"/>
                  <a:pt x="1368" y="601"/>
                </a:cubicBezTo>
                <a:lnTo>
                  <a:pt x="52438" y="601"/>
                </a:lnTo>
                <a:cubicBezTo>
                  <a:pt x="52771" y="601"/>
                  <a:pt x="53038" y="868"/>
                  <a:pt x="53038" y="1168"/>
                </a:cubicBezTo>
                <a:lnTo>
                  <a:pt x="53038" y="601"/>
                </a:lnTo>
                <a:cubicBezTo>
                  <a:pt x="53038" y="267"/>
                  <a:pt x="52771" y="0"/>
                  <a:pt x="52438"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2"/>
          <p:cNvSpPr/>
          <p:nvPr/>
        </p:nvSpPr>
        <p:spPr>
          <a:xfrm>
            <a:off x="4228813" y="4703950"/>
            <a:ext cx="285250" cy="145125"/>
          </a:xfrm>
          <a:custGeom>
            <a:rect b="b" l="l" r="r" t="t"/>
            <a:pathLst>
              <a:path extrusionOk="0" h="5805" w="11410">
                <a:moveTo>
                  <a:pt x="5705" y="0"/>
                </a:moveTo>
                <a:cubicBezTo>
                  <a:pt x="2569" y="0"/>
                  <a:pt x="1" y="2469"/>
                  <a:pt x="1" y="5537"/>
                </a:cubicBezTo>
                <a:cubicBezTo>
                  <a:pt x="1" y="5637"/>
                  <a:pt x="1" y="5738"/>
                  <a:pt x="1" y="5804"/>
                </a:cubicBezTo>
                <a:cubicBezTo>
                  <a:pt x="168" y="2902"/>
                  <a:pt x="2670" y="601"/>
                  <a:pt x="5705" y="601"/>
                </a:cubicBezTo>
                <a:cubicBezTo>
                  <a:pt x="8741" y="601"/>
                  <a:pt x="11242" y="2902"/>
                  <a:pt x="11409" y="5804"/>
                </a:cubicBezTo>
                <a:cubicBezTo>
                  <a:pt x="11409" y="5738"/>
                  <a:pt x="11409" y="5637"/>
                  <a:pt x="11409" y="5537"/>
                </a:cubicBezTo>
                <a:cubicBezTo>
                  <a:pt x="11409" y="2469"/>
                  <a:pt x="8874" y="0"/>
                  <a:pt x="5705" y="0"/>
                </a:cubicBezTo>
                <a:close/>
              </a:path>
            </a:pathLst>
          </a:custGeom>
          <a:solidFill>
            <a:srgbClr val="FDE0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2"/>
          <p:cNvSpPr/>
          <p:nvPr/>
        </p:nvSpPr>
        <p:spPr>
          <a:xfrm>
            <a:off x="4471488" y="4821525"/>
            <a:ext cx="106775" cy="80075"/>
          </a:xfrm>
          <a:custGeom>
            <a:rect b="b" l="l" r="r" t="t"/>
            <a:pathLst>
              <a:path extrusionOk="0" h="3203" w="4271">
                <a:moveTo>
                  <a:pt x="401" y="0"/>
                </a:moveTo>
                <a:cubicBezTo>
                  <a:pt x="168" y="0"/>
                  <a:pt x="1" y="201"/>
                  <a:pt x="1" y="401"/>
                </a:cubicBezTo>
                <a:lnTo>
                  <a:pt x="1" y="2836"/>
                </a:lnTo>
                <a:cubicBezTo>
                  <a:pt x="1" y="3036"/>
                  <a:pt x="168" y="3203"/>
                  <a:pt x="401" y="3203"/>
                </a:cubicBezTo>
                <a:lnTo>
                  <a:pt x="3670" y="3203"/>
                </a:lnTo>
                <a:cubicBezTo>
                  <a:pt x="4004" y="3203"/>
                  <a:pt x="4271" y="2936"/>
                  <a:pt x="4271" y="2602"/>
                </a:cubicBezTo>
                <a:lnTo>
                  <a:pt x="4271" y="634"/>
                </a:lnTo>
                <a:cubicBezTo>
                  <a:pt x="4271" y="301"/>
                  <a:pt x="4004" y="0"/>
                  <a:pt x="3670" y="0"/>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2"/>
          <p:cNvSpPr/>
          <p:nvPr/>
        </p:nvSpPr>
        <p:spPr>
          <a:xfrm>
            <a:off x="3951963" y="4387875"/>
            <a:ext cx="222675" cy="513725"/>
          </a:xfrm>
          <a:custGeom>
            <a:rect b="b" l="l" r="r" t="t"/>
            <a:pathLst>
              <a:path extrusionOk="0" h="20549" w="8907">
                <a:moveTo>
                  <a:pt x="401" y="1"/>
                </a:moveTo>
                <a:cubicBezTo>
                  <a:pt x="201" y="1"/>
                  <a:pt x="0" y="168"/>
                  <a:pt x="0" y="401"/>
                </a:cubicBezTo>
                <a:lnTo>
                  <a:pt x="0" y="20182"/>
                </a:lnTo>
                <a:cubicBezTo>
                  <a:pt x="0" y="20382"/>
                  <a:pt x="201" y="20549"/>
                  <a:pt x="401" y="20549"/>
                </a:cubicBezTo>
                <a:lnTo>
                  <a:pt x="8506" y="20549"/>
                </a:lnTo>
                <a:cubicBezTo>
                  <a:pt x="8707" y="20549"/>
                  <a:pt x="8907" y="20382"/>
                  <a:pt x="8907" y="20182"/>
                </a:cubicBezTo>
                <a:lnTo>
                  <a:pt x="8907" y="401"/>
                </a:lnTo>
                <a:cubicBezTo>
                  <a:pt x="8907" y="168"/>
                  <a:pt x="8707" y="1"/>
                  <a:pt x="8506" y="1"/>
                </a:cubicBez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2"/>
          <p:cNvSpPr/>
          <p:nvPr/>
        </p:nvSpPr>
        <p:spPr>
          <a:xfrm>
            <a:off x="3959463" y="4395375"/>
            <a:ext cx="207675" cy="499550"/>
          </a:xfrm>
          <a:custGeom>
            <a:rect b="b" l="l" r="r" t="t"/>
            <a:pathLst>
              <a:path extrusionOk="0" h="19982" w="8307">
                <a:moveTo>
                  <a:pt x="101" y="1"/>
                </a:moveTo>
                <a:cubicBezTo>
                  <a:pt x="34" y="1"/>
                  <a:pt x="1" y="34"/>
                  <a:pt x="1" y="101"/>
                </a:cubicBezTo>
                <a:lnTo>
                  <a:pt x="1" y="19882"/>
                </a:lnTo>
                <a:cubicBezTo>
                  <a:pt x="1" y="19915"/>
                  <a:pt x="34" y="19982"/>
                  <a:pt x="101" y="19982"/>
                </a:cubicBezTo>
                <a:lnTo>
                  <a:pt x="8206" y="19982"/>
                </a:lnTo>
                <a:cubicBezTo>
                  <a:pt x="8273" y="19982"/>
                  <a:pt x="8307" y="19915"/>
                  <a:pt x="8307" y="19882"/>
                </a:cubicBezTo>
                <a:lnTo>
                  <a:pt x="8307" y="101"/>
                </a:lnTo>
                <a:cubicBezTo>
                  <a:pt x="8307" y="34"/>
                  <a:pt x="8273" y="1"/>
                  <a:pt x="8206" y="1"/>
                </a:cubicBezTo>
                <a:close/>
              </a:path>
            </a:pathLst>
          </a:custGeom>
          <a:solidFill>
            <a:srgbClr val="5081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2"/>
          <p:cNvSpPr/>
          <p:nvPr/>
        </p:nvSpPr>
        <p:spPr>
          <a:xfrm>
            <a:off x="4059538" y="4390375"/>
            <a:ext cx="7525" cy="507900"/>
          </a:xfrm>
          <a:custGeom>
            <a:rect b="b" l="l" r="r" t="t"/>
            <a:pathLst>
              <a:path extrusionOk="0" h="20316" w="301">
                <a:moveTo>
                  <a:pt x="0" y="1"/>
                </a:moveTo>
                <a:lnTo>
                  <a:pt x="0" y="20315"/>
                </a:lnTo>
                <a:lnTo>
                  <a:pt x="301" y="20315"/>
                </a:lnTo>
                <a:lnTo>
                  <a:pt x="301"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2"/>
          <p:cNvSpPr/>
          <p:nvPr/>
        </p:nvSpPr>
        <p:spPr>
          <a:xfrm>
            <a:off x="3959463" y="4395375"/>
            <a:ext cx="207675" cy="6700"/>
          </a:xfrm>
          <a:custGeom>
            <a:rect b="b" l="l" r="r" t="t"/>
            <a:pathLst>
              <a:path extrusionOk="0" h="268" w="8307">
                <a:moveTo>
                  <a:pt x="101" y="1"/>
                </a:moveTo>
                <a:cubicBezTo>
                  <a:pt x="34" y="1"/>
                  <a:pt x="1" y="34"/>
                  <a:pt x="1" y="101"/>
                </a:cubicBezTo>
                <a:lnTo>
                  <a:pt x="1" y="268"/>
                </a:lnTo>
                <a:cubicBezTo>
                  <a:pt x="1" y="234"/>
                  <a:pt x="34" y="168"/>
                  <a:pt x="101" y="168"/>
                </a:cubicBezTo>
                <a:lnTo>
                  <a:pt x="8206" y="168"/>
                </a:lnTo>
                <a:cubicBezTo>
                  <a:pt x="8273" y="168"/>
                  <a:pt x="8307" y="234"/>
                  <a:pt x="8307" y="268"/>
                </a:cubicBezTo>
                <a:lnTo>
                  <a:pt x="8307" y="101"/>
                </a:lnTo>
                <a:cubicBezTo>
                  <a:pt x="8307" y="34"/>
                  <a:pt x="8273" y="1"/>
                  <a:pt x="8206" y="1"/>
                </a:cubicBezTo>
                <a:close/>
              </a:path>
            </a:pathLst>
          </a:custGeom>
          <a:solidFill>
            <a:srgbClr val="A9BD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2"/>
          <p:cNvSpPr/>
          <p:nvPr/>
        </p:nvSpPr>
        <p:spPr>
          <a:xfrm>
            <a:off x="3956963" y="4616375"/>
            <a:ext cx="212675" cy="7525"/>
          </a:xfrm>
          <a:custGeom>
            <a:rect b="b" l="l" r="r" t="t"/>
            <a:pathLst>
              <a:path extrusionOk="0" h="301" w="8507">
                <a:moveTo>
                  <a:pt x="1" y="1"/>
                </a:moveTo>
                <a:lnTo>
                  <a:pt x="1" y="301"/>
                </a:lnTo>
                <a:lnTo>
                  <a:pt x="8507" y="301"/>
                </a:lnTo>
                <a:lnTo>
                  <a:pt x="8507"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2"/>
          <p:cNvSpPr/>
          <p:nvPr/>
        </p:nvSpPr>
        <p:spPr>
          <a:xfrm>
            <a:off x="3955288" y="4849875"/>
            <a:ext cx="213525" cy="46725"/>
          </a:xfrm>
          <a:custGeom>
            <a:rect b="b" l="l" r="r" t="t"/>
            <a:pathLst>
              <a:path extrusionOk="0" h="1869" w="8541">
                <a:moveTo>
                  <a:pt x="1" y="1"/>
                </a:moveTo>
                <a:lnTo>
                  <a:pt x="1" y="1869"/>
                </a:lnTo>
                <a:lnTo>
                  <a:pt x="8540" y="1869"/>
                </a:lnTo>
                <a:lnTo>
                  <a:pt x="8540" y="1"/>
                </a:lnTo>
                <a:close/>
              </a:path>
            </a:pathLst>
          </a:custGeom>
          <a:solidFill>
            <a:srgbClr val="6647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2"/>
          <p:cNvSpPr/>
          <p:nvPr/>
        </p:nvSpPr>
        <p:spPr>
          <a:xfrm>
            <a:off x="4243013" y="4372875"/>
            <a:ext cx="44200" cy="48375"/>
          </a:xfrm>
          <a:custGeom>
            <a:rect b="b" l="l" r="r" t="t"/>
            <a:pathLst>
              <a:path extrusionOk="0" h="1935" w="1768">
                <a:moveTo>
                  <a:pt x="0" y="0"/>
                </a:moveTo>
                <a:lnTo>
                  <a:pt x="0" y="167"/>
                </a:lnTo>
                <a:lnTo>
                  <a:pt x="901" y="167"/>
                </a:lnTo>
                <a:cubicBezTo>
                  <a:pt x="1301" y="167"/>
                  <a:pt x="1601" y="501"/>
                  <a:pt x="1601" y="868"/>
                </a:cubicBezTo>
                <a:lnTo>
                  <a:pt x="1601" y="1935"/>
                </a:lnTo>
                <a:lnTo>
                  <a:pt x="1768" y="1935"/>
                </a:lnTo>
                <a:lnTo>
                  <a:pt x="1768" y="868"/>
                </a:lnTo>
                <a:cubicBezTo>
                  <a:pt x="1768" y="367"/>
                  <a:pt x="1401" y="0"/>
                  <a:pt x="901" y="0"/>
                </a:cubicBezTo>
                <a:close/>
              </a:path>
            </a:pathLst>
          </a:custGeom>
          <a:solidFill>
            <a:srgbClr val="4949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2"/>
          <p:cNvSpPr/>
          <p:nvPr/>
        </p:nvSpPr>
        <p:spPr>
          <a:xfrm>
            <a:off x="4258838" y="4406225"/>
            <a:ext cx="35050" cy="114275"/>
          </a:xfrm>
          <a:custGeom>
            <a:rect b="b" l="l" r="r" t="t"/>
            <a:pathLst>
              <a:path extrusionOk="0" h="4571" w="1402">
                <a:moveTo>
                  <a:pt x="568" y="1"/>
                </a:moveTo>
                <a:cubicBezTo>
                  <a:pt x="234" y="1"/>
                  <a:pt x="1" y="267"/>
                  <a:pt x="1" y="568"/>
                </a:cubicBezTo>
                <a:lnTo>
                  <a:pt x="1" y="3603"/>
                </a:lnTo>
                <a:cubicBezTo>
                  <a:pt x="1" y="4137"/>
                  <a:pt x="434" y="4571"/>
                  <a:pt x="968" y="4571"/>
                </a:cubicBezTo>
                <a:lnTo>
                  <a:pt x="1035" y="4571"/>
                </a:lnTo>
                <a:cubicBezTo>
                  <a:pt x="1235" y="4571"/>
                  <a:pt x="1402" y="4404"/>
                  <a:pt x="1402" y="4170"/>
                </a:cubicBezTo>
                <a:lnTo>
                  <a:pt x="1402" y="201"/>
                </a:lnTo>
                <a:cubicBezTo>
                  <a:pt x="1402" y="67"/>
                  <a:pt x="1335" y="1"/>
                  <a:pt x="1202" y="1"/>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2"/>
          <p:cNvSpPr/>
          <p:nvPr/>
        </p:nvSpPr>
        <p:spPr>
          <a:xfrm>
            <a:off x="4232163" y="4364525"/>
            <a:ext cx="19200" cy="20875"/>
          </a:xfrm>
          <a:custGeom>
            <a:rect b="b" l="l" r="r" t="t"/>
            <a:pathLst>
              <a:path extrusionOk="0" h="835" w="768">
                <a:moveTo>
                  <a:pt x="201" y="1"/>
                </a:moveTo>
                <a:cubicBezTo>
                  <a:pt x="100" y="1"/>
                  <a:pt x="0" y="101"/>
                  <a:pt x="0" y="201"/>
                </a:cubicBezTo>
                <a:lnTo>
                  <a:pt x="0" y="635"/>
                </a:lnTo>
                <a:cubicBezTo>
                  <a:pt x="0" y="735"/>
                  <a:pt x="100" y="835"/>
                  <a:pt x="201" y="835"/>
                </a:cubicBezTo>
                <a:lnTo>
                  <a:pt x="567" y="835"/>
                </a:lnTo>
                <a:cubicBezTo>
                  <a:pt x="668" y="835"/>
                  <a:pt x="768" y="735"/>
                  <a:pt x="768" y="635"/>
                </a:cubicBezTo>
                <a:lnTo>
                  <a:pt x="768" y="201"/>
                </a:lnTo>
                <a:cubicBezTo>
                  <a:pt x="768" y="101"/>
                  <a:pt x="668" y="1"/>
                  <a:pt x="567" y="1"/>
                </a:cubicBezTo>
                <a:close/>
              </a:path>
            </a:pathLst>
          </a:custGeom>
          <a:solidFill>
            <a:srgbClr val="5D5D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2"/>
          <p:cNvSpPr/>
          <p:nvPr/>
        </p:nvSpPr>
        <p:spPr>
          <a:xfrm>
            <a:off x="6473777" y="2823050"/>
            <a:ext cx="621207" cy="193497"/>
          </a:xfrm>
          <a:custGeom>
            <a:rect b="b" l="l" r="r" t="t"/>
            <a:pathLst>
              <a:path extrusionOk="0" h="5071" w="16279">
                <a:moveTo>
                  <a:pt x="8673" y="0"/>
                </a:moveTo>
                <a:cubicBezTo>
                  <a:pt x="7139" y="0"/>
                  <a:pt x="5804" y="934"/>
                  <a:pt x="5237" y="2235"/>
                </a:cubicBezTo>
                <a:cubicBezTo>
                  <a:pt x="4670" y="1735"/>
                  <a:pt x="3936" y="1435"/>
                  <a:pt x="3136" y="1435"/>
                </a:cubicBezTo>
                <a:cubicBezTo>
                  <a:pt x="1401" y="1435"/>
                  <a:pt x="0" y="2836"/>
                  <a:pt x="0" y="4570"/>
                </a:cubicBezTo>
                <a:cubicBezTo>
                  <a:pt x="0" y="4737"/>
                  <a:pt x="0" y="4904"/>
                  <a:pt x="34" y="5071"/>
                </a:cubicBezTo>
                <a:lnTo>
                  <a:pt x="16279" y="5071"/>
                </a:lnTo>
                <a:cubicBezTo>
                  <a:pt x="15978" y="3970"/>
                  <a:pt x="14978" y="3136"/>
                  <a:pt x="13810" y="3136"/>
                </a:cubicBezTo>
                <a:cubicBezTo>
                  <a:pt x="13310" y="3136"/>
                  <a:pt x="12843" y="3269"/>
                  <a:pt x="12443" y="3536"/>
                </a:cubicBezTo>
                <a:cubicBezTo>
                  <a:pt x="12309" y="1568"/>
                  <a:pt x="10675" y="0"/>
                  <a:pt x="8673"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 name="Google Shape;1752;p82"/>
          <p:cNvGrpSpPr/>
          <p:nvPr/>
        </p:nvGrpSpPr>
        <p:grpSpPr>
          <a:xfrm>
            <a:off x="417435" y="237007"/>
            <a:ext cx="591604" cy="615737"/>
            <a:chOff x="5593285" y="1262634"/>
            <a:chExt cx="1852814" cy="1928398"/>
          </a:xfrm>
        </p:grpSpPr>
        <p:sp>
          <p:nvSpPr>
            <p:cNvPr id="1753" name="Google Shape;1753;p82"/>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2"/>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2"/>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2"/>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2"/>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2"/>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2"/>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2"/>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2"/>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2"/>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2"/>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2"/>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2"/>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2"/>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2"/>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2"/>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2"/>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2"/>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2"/>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2"/>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2"/>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2"/>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2"/>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2"/>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2"/>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2"/>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2"/>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2"/>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2"/>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2"/>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2"/>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2"/>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2"/>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6" name="Google Shape;1786;p82"/>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787" name="Google Shape;1787;p82">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0" name="Shape 2980"/>
        <p:cNvGrpSpPr/>
        <p:nvPr/>
      </p:nvGrpSpPr>
      <p:grpSpPr>
        <a:xfrm>
          <a:off x="0" y="0"/>
          <a:ext cx="0" cy="0"/>
          <a:chOff x="0" y="0"/>
          <a:chExt cx="0" cy="0"/>
        </a:xfrm>
      </p:grpSpPr>
      <p:sp>
        <p:nvSpPr>
          <p:cNvPr id="2981" name="Google Shape;2981;p109"/>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
        <p:nvSpPr>
          <p:cNvPr id="2982" name="Google Shape;2982;p109"/>
          <p:cNvSpPr/>
          <p:nvPr/>
        </p:nvSpPr>
        <p:spPr>
          <a:xfrm rot="-728472">
            <a:off x="2647897" y="1457339"/>
            <a:ext cx="4343351" cy="4248204"/>
          </a:xfrm>
          <a:prstGeom prst="roundRect">
            <a:avLst>
              <a:gd fmla="val 6906"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3" name="Google Shape;2983;p109"/>
          <p:cNvGrpSpPr/>
          <p:nvPr/>
        </p:nvGrpSpPr>
        <p:grpSpPr>
          <a:xfrm rot="1094627">
            <a:off x="-224404" y="2041524"/>
            <a:ext cx="3155654" cy="2694805"/>
            <a:chOff x="3990232" y="1524280"/>
            <a:chExt cx="294644" cy="251613"/>
          </a:xfrm>
        </p:grpSpPr>
        <p:sp>
          <p:nvSpPr>
            <p:cNvPr id="2984" name="Google Shape;2984;p109"/>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09"/>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09"/>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0" name="Shape 2990"/>
        <p:cNvGrpSpPr/>
        <p:nvPr/>
      </p:nvGrpSpPr>
      <p:grpSpPr>
        <a:xfrm>
          <a:off x="0" y="0"/>
          <a:ext cx="0" cy="0"/>
          <a:chOff x="0" y="0"/>
          <a:chExt cx="0" cy="0"/>
        </a:xfrm>
      </p:grpSpPr>
      <p:grpSp>
        <p:nvGrpSpPr>
          <p:cNvPr id="2991" name="Google Shape;2991;p110"/>
          <p:cNvGrpSpPr/>
          <p:nvPr/>
        </p:nvGrpSpPr>
        <p:grpSpPr>
          <a:xfrm rot="-1800095">
            <a:off x="5351999" y="1811240"/>
            <a:ext cx="3376410" cy="3681720"/>
            <a:chOff x="5006800" y="1811156"/>
            <a:chExt cx="2989175" cy="3259469"/>
          </a:xfrm>
        </p:grpSpPr>
        <p:grpSp>
          <p:nvGrpSpPr>
            <p:cNvPr id="2992" name="Google Shape;2992;p110"/>
            <p:cNvGrpSpPr/>
            <p:nvPr/>
          </p:nvGrpSpPr>
          <p:grpSpPr>
            <a:xfrm>
              <a:off x="5006800" y="1811156"/>
              <a:ext cx="2989175" cy="3259469"/>
              <a:chOff x="5006800" y="1811156"/>
              <a:chExt cx="2989175" cy="3259469"/>
            </a:xfrm>
          </p:grpSpPr>
          <p:sp>
            <p:nvSpPr>
              <p:cNvPr id="2993" name="Google Shape;2993;p110"/>
              <p:cNvSpPr/>
              <p:nvPr/>
            </p:nvSpPr>
            <p:spPr>
              <a:xfrm rot="-899979">
                <a:off x="6575303" y="2639287"/>
                <a:ext cx="1180995" cy="2007593"/>
              </a:xfrm>
              <a:custGeom>
                <a:rect b="b" l="l" r="r" t="t"/>
                <a:pathLst>
                  <a:path extrusionOk="0" h="30488" w="17935">
                    <a:moveTo>
                      <a:pt x="17934" y="1"/>
                    </a:moveTo>
                    <a:lnTo>
                      <a:pt x="1" y="9667"/>
                    </a:lnTo>
                    <a:lnTo>
                      <a:pt x="1" y="30488"/>
                    </a:lnTo>
                    <a:lnTo>
                      <a:pt x="17934" y="19849"/>
                    </a:ln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10"/>
              <p:cNvSpPr/>
              <p:nvPr/>
            </p:nvSpPr>
            <p:spPr>
              <a:xfrm rot="-899979">
                <a:off x="5144026" y="2093182"/>
                <a:ext cx="2359883" cy="1371100"/>
              </a:xfrm>
              <a:custGeom>
                <a:rect b="b" l="l" r="r" t="t"/>
                <a:pathLst>
                  <a:path extrusionOk="0" h="20822" w="35838">
                    <a:moveTo>
                      <a:pt x="18390" y="1"/>
                    </a:moveTo>
                    <a:lnTo>
                      <a:pt x="1" y="10669"/>
                    </a:lnTo>
                    <a:lnTo>
                      <a:pt x="17904" y="20822"/>
                    </a:lnTo>
                    <a:lnTo>
                      <a:pt x="35837" y="11156"/>
                    </a:lnTo>
                    <a:lnTo>
                      <a:pt x="18390" y="1"/>
                    </a:lnTo>
                    <a:close/>
                  </a:path>
                </a:pathLst>
              </a:custGeom>
              <a:solidFill>
                <a:srgbClr val="E6B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10"/>
              <p:cNvSpPr/>
              <p:nvPr/>
            </p:nvSpPr>
            <p:spPr>
              <a:xfrm rot="-899979">
                <a:off x="5432482" y="2913211"/>
                <a:ext cx="1178954" cy="2039596"/>
              </a:xfrm>
              <a:custGeom>
                <a:rect b="b" l="l" r="r" t="t"/>
                <a:pathLst>
                  <a:path extrusionOk="0" h="30974" w="17904">
                    <a:moveTo>
                      <a:pt x="1" y="0"/>
                    </a:moveTo>
                    <a:lnTo>
                      <a:pt x="1" y="20335"/>
                    </a:lnTo>
                    <a:lnTo>
                      <a:pt x="17904" y="30974"/>
                    </a:lnTo>
                    <a:lnTo>
                      <a:pt x="17904" y="10153"/>
                    </a:lnTo>
                    <a:lnTo>
                      <a:pt x="1" y="0"/>
                    </a:lnTo>
                    <a:close/>
                  </a:path>
                </a:pathLst>
              </a:custGeom>
              <a:solidFill>
                <a:srgbClr val="D0A4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10"/>
              <p:cNvSpPr/>
              <p:nvPr/>
            </p:nvSpPr>
            <p:spPr>
              <a:xfrm rot="-899979">
                <a:off x="7080466" y="3494225"/>
                <a:ext cx="224215" cy="250225"/>
              </a:xfrm>
              <a:custGeom>
                <a:rect b="b" l="l" r="r" t="t"/>
                <a:pathLst>
                  <a:path extrusionOk="0" h="3800" w="3405">
                    <a:moveTo>
                      <a:pt x="1703" y="0"/>
                    </a:moveTo>
                    <a:cubicBezTo>
                      <a:pt x="760" y="0"/>
                      <a:pt x="0" y="851"/>
                      <a:pt x="0" y="1915"/>
                    </a:cubicBezTo>
                    <a:cubicBezTo>
                      <a:pt x="0" y="2949"/>
                      <a:pt x="760" y="3800"/>
                      <a:pt x="1703" y="3800"/>
                    </a:cubicBezTo>
                    <a:cubicBezTo>
                      <a:pt x="2645" y="3800"/>
                      <a:pt x="3405" y="2949"/>
                      <a:pt x="3405" y="1915"/>
                    </a:cubicBezTo>
                    <a:cubicBezTo>
                      <a:pt x="3405" y="851"/>
                      <a:pt x="264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10"/>
              <p:cNvSpPr/>
              <p:nvPr/>
            </p:nvSpPr>
            <p:spPr>
              <a:xfrm rot="-899979">
                <a:off x="5580827" y="4059768"/>
                <a:ext cx="224215" cy="252266"/>
              </a:xfrm>
              <a:custGeom>
                <a:rect b="b" l="l" r="r" t="t"/>
                <a:pathLst>
                  <a:path extrusionOk="0" h="3831" w="3405">
                    <a:moveTo>
                      <a:pt x="1702" y="1"/>
                    </a:moveTo>
                    <a:cubicBezTo>
                      <a:pt x="760" y="1"/>
                      <a:pt x="0" y="852"/>
                      <a:pt x="0" y="1915"/>
                    </a:cubicBezTo>
                    <a:cubicBezTo>
                      <a:pt x="0" y="2979"/>
                      <a:pt x="760" y="3830"/>
                      <a:pt x="1702" y="3830"/>
                    </a:cubicBezTo>
                    <a:cubicBezTo>
                      <a:pt x="2645" y="3830"/>
                      <a:pt x="3404" y="2979"/>
                      <a:pt x="3404" y="1915"/>
                    </a:cubicBezTo>
                    <a:cubicBezTo>
                      <a:pt x="3404"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10"/>
              <p:cNvSpPr/>
              <p:nvPr/>
            </p:nvSpPr>
            <p:spPr>
              <a:xfrm rot="-899979">
                <a:off x="5879898" y="3816181"/>
                <a:ext cx="222239" cy="250225"/>
              </a:xfrm>
              <a:custGeom>
                <a:rect b="b" l="l" r="r" t="t"/>
                <a:pathLst>
                  <a:path extrusionOk="0" h="3800" w="3375">
                    <a:moveTo>
                      <a:pt x="1703" y="0"/>
                    </a:moveTo>
                    <a:cubicBezTo>
                      <a:pt x="761" y="0"/>
                      <a:pt x="1" y="851"/>
                      <a:pt x="1" y="1915"/>
                    </a:cubicBezTo>
                    <a:cubicBezTo>
                      <a:pt x="1" y="2949"/>
                      <a:pt x="761" y="3800"/>
                      <a:pt x="1703" y="3800"/>
                    </a:cubicBezTo>
                    <a:cubicBezTo>
                      <a:pt x="2615" y="3800"/>
                      <a:pt x="3375" y="2949"/>
                      <a:pt x="3375" y="1915"/>
                    </a:cubicBezTo>
                    <a:cubicBezTo>
                      <a:pt x="3375" y="851"/>
                      <a:pt x="261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10"/>
              <p:cNvSpPr/>
              <p:nvPr/>
            </p:nvSpPr>
            <p:spPr>
              <a:xfrm rot="-899979">
                <a:off x="6207969" y="3562254"/>
                <a:ext cx="224215" cy="252266"/>
              </a:xfrm>
              <a:custGeom>
                <a:rect b="b" l="l" r="r" t="t"/>
                <a:pathLst>
                  <a:path extrusionOk="0" h="3831" w="3405">
                    <a:moveTo>
                      <a:pt x="1702" y="1"/>
                    </a:moveTo>
                    <a:cubicBezTo>
                      <a:pt x="760" y="1"/>
                      <a:pt x="0" y="852"/>
                      <a:pt x="0" y="1916"/>
                    </a:cubicBezTo>
                    <a:cubicBezTo>
                      <a:pt x="0" y="2979"/>
                      <a:pt x="760" y="3831"/>
                      <a:pt x="1702" y="3831"/>
                    </a:cubicBezTo>
                    <a:cubicBezTo>
                      <a:pt x="2645" y="3831"/>
                      <a:pt x="3405" y="2979"/>
                      <a:pt x="3405" y="1916"/>
                    </a:cubicBezTo>
                    <a:cubicBezTo>
                      <a:pt x="3405"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10"/>
              <p:cNvSpPr/>
              <p:nvPr/>
            </p:nvSpPr>
            <p:spPr>
              <a:xfrm rot="-899979">
                <a:off x="6170199" y="2284222"/>
                <a:ext cx="240216" cy="250817"/>
              </a:xfrm>
              <a:custGeom>
                <a:rect b="b" l="l" r="r" t="t"/>
                <a:pathLst>
                  <a:path extrusionOk="0" h="3809" w="3648">
                    <a:moveTo>
                      <a:pt x="1864" y="0"/>
                    </a:moveTo>
                    <a:cubicBezTo>
                      <a:pt x="1040" y="0"/>
                      <a:pt x="291" y="716"/>
                      <a:pt x="152" y="1661"/>
                    </a:cubicBezTo>
                    <a:cubicBezTo>
                      <a:pt x="0" y="2694"/>
                      <a:pt x="639" y="3667"/>
                      <a:pt x="1551" y="3788"/>
                    </a:cubicBezTo>
                    <a:cubicBezTo>
                      <a:pt x="1634" y="3802"/>
                      <a:pt x="1717" y="3808"/>
                      <a:pt x="1799" y="3808"/>
                    </a:cubicBezTo>
                    <a:cubicBezTo>
                      <a:pt x="2638" y="3808"/>
                      <a:pt x="3357" y="3117"/>
                      <a:pt x="3496" y="2147"/>
                    </a:cubicBezTo>
                    <a:cubicBezTo>
                      <a:pt x="3648" y="1114"/>
                      <a:pt x="3040" y="141"/>
                      <a:pt x="2098" y="19"/>
                    </a:cubicBezTo>
                    <a:cubicBezTo>
                      <a:pt x="2019" y="6"/>
                      <a:pt x="1941" y="0"/>
                      <a:pt x="186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10"/>
              <p:cNvSpPr/>
              <p:nvPr/>
            </p:nvSpPr>
            <p:spPr>
              <a:xfrm rot="-899979">
                <a:off x="6248859" y="2948949"/>
                <a:ext cx="240216" cy="250883"/>
              </a:xfrm>
              <a:custGeom>
                <a:rect b="b" l="l" r="r" t="t"/>
                <a:pathLst>
                  <a:path extrusionOk="0" h="3810" w="3648">
                    <a:moveTo>
                      <a:pt x="1864" y="1"/>
                    </a:moveTo>
                    <a:cubicBezTo>
                      <a:pt x="1040" y="1"/>
                      <a:pt x="291" y="717"/>
                      <a:pt x="152" y="1662"/>
                    </a:cubicBezTo>
                    <a:cubicBezTo>
                      <a:pt x="0" y="2695"/>
                      <a:pt x="608" y="3668"/>
                      <a:pt x="1551" y="3789"/>
                    </a:cubicBezTo>
                    <a:cubicBezTo>
                      <a:pt x="1632" y="3803"/>
                      <a:pt x="1712" y="3809"/>
                      <a:pt x="1792" y="3809"/>
                    </a:cubicBezTo>
                    <a:cubicBezTo>
                      <a:pt x="2613" y="3809"/>
                      <a:pt x="3357" y="3118"/>
                      <a:pt x="3496" y="2148"/>
                    </a:cubicBezTo>
                    <a:cubicBezTo>
                      <a:pt x="3648" y="1115"/>
                      <a:pt x="3010" y="142"/>
                      <a:pt x="2098" y="20"/>
                    </a:cubicBezTo>
                    <a:cubicBezTo>
                      <a:pt x="2019" y="7"/>
                      <a:pt x="1941" y="1"/>
                      <a:pt x="186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110"/>
            <p:cNvSpPr/>
            <p:nvPr/>
          </p:nvSpPr>
          <p:spPr>
            <a:xfrm rot="-899979">
              <a:off x="7190084" y="3473531"/>
              <a:ext cx="144209" cy="254307"/>
            </a:xfrm>
            <a:custGeom>
              <a:rect b="b" l="l" r="r" t="t"/>
              <a:pathLst>
                <a:path extrusionOk="0" h="3862" w="2190">
                  <a:moveTo>
                    <a:pt x="1" y="1"/>
                  </a:moveTo>
                  <a:cubicBezTo>
                    <a:pt x="943" y="123"/>
                    <a:pt x="1703" y="943"/>
                    <a:pt x="1703" y="1916"/>
                  </a:cubicBezTo>
                  <a:cubicBezTo>
                    <a:pt x="1703" y="2919"/>
                    <a:pt x="943" y="3709"/>
                    <a:pt x="1" y="3831"/>
                  </a:cubicBezTo>
                  <a:cubicBezTo>
                    <a:pt x="61" y="3861"/>
                    <a:pt x="153" y="3861"/>
                    <a:pt x="244" y="3861"/>
                  </a:cubicBezTo>
                  <a:cubicBezTo>
                    <a:pt x="1308" y="3861"/>
                    <a:pt x="2189" y="2980"/>
                    <a:pt x="2189" y="1916"/>
                  </a:cubicBezTo>
                  <a:cubicBezTo>
                    <a:pt x="2189" y="852"/>
                    <a:pt x="1308" y="1"/>
                    <a:pt x="2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10"/>
            <p:cNvSpPr/>
            <p:nvPr/>
          </p:nvSpPr>
          <p:spPr>
            <a:xfrm rot="-899979">
              <a:off x="5690446" y="4039147"/>
              <a:ext cx="144143" cy="256217"/>
            </a:xfrm>
            <a:custGeom>
              <a:rect b="b" l="l" r="r" t="t"/>
              <a:pathLst>
                <a:path extrusionOk="0" h="3891" w="2189">
                  <a:moveTo>
                    <a:pt x="243" y="0"/>
                  </a:moveTo>
                  <a:cubicBezTo>
                    <a:pt x="183" y="0"/>
                    <a:pt x="91" y="31"/>
                    <a:pt x="0" y="31"/>
                  </a:cubicBezTo>
                  <a:cubicBezTo>
                    <a:pt x="973" y="152"/>
                    <a:pt x="1702" y="973"/>
                    <a:pt x="1702" y="1945"/>
                  </a:cubicBezTo>
                  <a:cubicBezTo>
                    <a:pt x="1702" y="2918"/>
                    <a:pt x="973" y="3739"/>
                    <a:pt x="0" y="3860"/>
                  </a:cubicBezTo>
                  <a:cubicBezTo>
                    <a:pt x="91" y="3860"/>
                    <a:pt x="152" y="3891"/>
                    <a:pt x="243" y="3891"/>
                  </a:cubicBezTo>
                  <a:cubicBezTo>
                    <a:pt x="1307" y="3891"/>
                    <a:pt x="2189" y="3009"/>
                    <a:pt x="2189" y="1945"/>
                  </a:cubicBezTo>
                  <a:cubicBezTo>
                    <a:pt x="2189" y="882"/>
                    <a:pt x="1338" y="0"/>
                    <a:pt x="24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10"/>
            <p:cNvSpPr/>
            <p:nvPr/>
          </p:nvSpPr>
          <p:spPr>
            <a:xfrm rot="-899979">
              <a:off x="5989517" y="3795495"/>
              <a:ext cx="142167" cy="254307"/>
            </a:xfrm>
            <a:custGeom>
              <a:rect b="b" l="l" r="r" t="t"/>
              <a:pathLst>
                <a:path extrusionOk="0" h="3862" w="2159">
                  <a:moveTo>
                    <a:pt x="1" y="1"/>
                  </a:moveTo>
                  <a:cubicBezTo>
                    <a:pt x="943" y="123"/>
                    <a:pt x="1673" y="943"/>
                    <a:pt x="1673" y="1916"/>
                  </a:cubicBezTo>
                  <a:cubicBezTo>
                    <a:pt x="1673" y="2919"/>
                    <a:pt x="943" y="3709"/>
                    <a:pt x="1" y="3831"/>
                  </a:cubicBezTo>
                  <a:cubicBezTo>
                    <a:pt x="62" y="3861"/>
                    <a:pt x="153" y="3861"/>
                    <a:pt x="214" y="3861"/>
                  </a:cubicBezTo>
                  <a:cubicBezTo>
                    <a:pt x="1308" y="3861"/>
                    <a:pt x="2159" y="2980"/>
                    <a:pt x="2159" y="1916"/>
                  </a:cubicBezTo>
                  <a:cubicBezTo>
                    <a:pt x="2159" y="852"/>
                    <a:pt x="1308" y="1"/>
                    <a:pt x="21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10"/>
            <p:cNvSpPr/>
            <p:nvPr/>
          </p:nvSpPr>
          <p:spPr>
            <a:xfrm rot="-899979">
              <a:off x="6317366" y="3541923"/>
              <a:ext cx="142167" cy="254242"/>
            </a:xfrm>
            <a:custGeom>
              <a:rect b="b" l="l" r="r" t="t"/>
              <a:pathLst>
                <a:path extrusionOk="0" h="3861" w="2159">
                  <a:moveTo>
                    <a:pt x="244" y="0"/>
                  </a:moveTo>
                  <a:cubicBezTo>
                    <a:pt x="152" y="0"/>
                    <a:pt x="61" y="31"/>
                    <a:pt x="0" y="31"/>
                  </a:cubicBezTo>
                  <a:cubicBezTo>
                    <a:pt x="943" y="152"/>
                    <a:pt x="1672" y="943"/>
                    <a:pt x="1672" y="1946"/>
                  </a:cubicBezTo>
                  <a:cubicBezTo>
                    <a:pt x="1672" y="2918"/>
                    <a:pt x="943" y="3739"/>
                    <a:pt x="0" y="3861"/>
                  </a:cubicBezTo>
                  <a:lnTo>
                    <a:pt x="244" y="3861"/>
                  </a:lnTo>
                  <a:cubicBezTo>
                    <a:pt x="1307" y="3861"/>
                    <a:pt x="2159" y="3009"/>
                    <a:pt x="2159" y="1946"/>
                  </a:cubicBezTo>
                  <a:cubicBezTo>
                    <a:pt x="2159" y="851"/>
                    <a:pt x="1307"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10"/>
            <p:cNvSpPr/>
            <p:nvPr/>
          </p:nvSpPr>
          <p:spPr>
            <a:xfrm rot="-899979">
              <a:off x="6270916" y="2267991"/>
              <a:ext cx="170219" cy="255559"/>
            </a:xfrm>
            <a:custGeom>
              <a:rect b="b" l="l" r="r" t="t"/>
              <a:pathLst>
                <a:path extrusionOk="0" h="3881" w="2585">
                  <a:moveTo>
                    <a:pt x="578" y="0"/>
                  </a:moveTo>
                  <a:cubicBezTo>
                    <a:pt x="1490" y="244"/>
                    <a:pt x="2098" y="1155"/>
                    <a:pt x="1976" y="2128"/>
                  </a:cubicBezTo>
                  <a:cubicBezTo>
                    <a:pt x="1828" y="3080"/>
                    <a:pt x="1009" y="3770"/>
                    <a:pt x="62" y="3770"/>
                  </a:cubicBezTo>
                  <a:cubicBezTo>
                    <a:pt x="41" y="3770"/>
                    <a:pt x="21" y="3770"/>
                    <a:pt x="1" y="3769"/>
                  </a:cubicBezTo>
                  <a:lnTo>
                    <a:pt x="1" y="3769"/>
                  </a:lnTo>
                  <a:cubicBezTo>
                    <a:pt x="92" y="3800"/>
                    <a:pt x="183" y="3830"/>
                    <a:pt x="244" y="3861"/>
                  </a:cubicBezTo>
                  <a:cubicBezTo>
                    <a:pt x="338" y="3874"/>
                    <a:pt x="432" y="3881"/>
                    <a:pt x="524" y="3881"/>
                  </a:cubicBezTo>
                  <a:cubicBezTo>
                    <a:pt x="1474" y="3881"/>
                    <a:pt x="2294" y="3189"/>
                    <a:pt x="2432" y="2219"/>
                  </a:cubicBezTo>
                  <a:cubicBezTo>
                    <a:pt x="2584" y="1155"/>
                    <a:pt x="1855" y="152"/>
                    <a:pt x="82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10"/>
            <p:cNvSpPr/>
            <p:nvPr/>
          </p:nvSpPr>
          <p:spPr>
            <a:xfrm rot="-899979">
              <a:off x="6349585" y="2932783"/>
              <a:ext cx="170219" cy="255559"/>
            </a:xfrm>
            <a:custGeom>
              <a:rect b="b" l="l" r="r" t="t"/>
              <a:pathLst>
                <a:path extrusionOk="0" h="3881" w="2585">
                  <a:moveTo>
                    <a:pt x="548" y="0"/>
                  </a:moveTo>
                  <a:cubicBezTo>
                    <a:pt x="1490" y="244"/>
                    <a:pt x="2098" y="1155"/>
                    <a:pt x="1946" y="2128"/>
                  </a:cubicBezTo>
                  <a:cubicBezTo>
                    <a:pt x="1824" y="3101"/>
                    <a:pt x="973" y="3800"/>
                    <a:pt x="1" y="3800"/>
                  </a:cubicBezTo>
                  <a:cubicBezTo>
                    <a:pt x="92" y="3800"/>
                    <a:pt x="153" y="3830"/>
                    <a:pt x="244" y="3861"/>
                  </a:cubicBezTo>
                  <a:cubicBezTo>
                    <a:pt x="338" y="3874"/>
                    <a:pt x="432" y="3881"/>
                    <a:pt x="524" y="3881"/>
                  </a:cubicBezTo>
                  <a:cubicBezTo>
                    <a:pt x="1474" y="3881"/>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8" name="Google Shape;3008;p110"/>
          <p:cNvSpPr txBox="1"/>
          <p:nvPr>
            <p:ph type="ctrTitle"/>
          </p:nvPr>
        </p:nvSpPr>
        <p:spPr>
          <a:xfrm flipH="1">
            <a:off x="720000" y="540000"/>
            <a:ext cx="2623200" cy="61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009" name="Google Shape;3009;p110"/>
          <p:cNvSpPr txBox="1"/>
          <p:nvPr>
            <p:ph idx="1" type="subTitle"/>
          </p:nvPr>
        </p:nvSpPr>
        <p:spPr>
          <a:xfrm flipH="1">
            <a:off x="720000" y="2057400"/>
            <a:ext cx="4052100" cy="35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3010" name="Google Shape;3010;p110"/>
          <p:cNvSpPr txBox="1"/>
          <p:nvPr>
            <p:ph idx="2" type="subTitle"/>
          </p:nvPr>
        </p:nvSpPr>
        <p:spPr>
          <a:xfrm flipH="1">
            <a:off x="720000" y="2490150"/>
            <a:ext cx="4052100" cy="81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rPr>
              <a:t>youremail@freepik.com</a:t>
            </a:r>
            <a:endParaRPr>
              <a:solidFill>
                <a:schemeClr val="accent1"/>
              </a:solidFill>
            </a:endParaRPr>
          </a:p>
          <a:p>
            <a:pPr indent="0" lvl="0" marL="0" rtl="0" algn="l">
              <a:spcBef>
                <a:spcPts val="0"/>
              </a:spcBef>
              <a:spcAft>
                <a:spcPts val="0"/>
              </a:spcAft>
              <a:buNone/>
            </a:pPr>
            <a:r>
              <a:rPr lang="en">
                <a:solidFill>
                  <a:schemeClr val="accent1"/>
                </a:solidFill>
              </a:rPr>
              <a:t>+34 655 039 964</a:t>
            </a:r>
            <a:endParaRPr>
              <a:solidFill>
                <a:schemeClr val="accent1"/>
              </a:solidFill>
            </a:endParaRPr>
          </a:p>
          <a:p>
            <a:pPr indent="0" lvl="0" marL="0" rtl="0" algn="l">
              <a:spcBef>
                <a:spcPts val="0"/>
              </a:spcBef>
              <a:spcAft>
                <a:spcPts val="0"/>
              </a:spcAft>
              <a:buNone/>
            </a:pPr>
            <a:r>
              <a:rPr lang="en">
                <a:solidFill>
                  <a:schemeClr val="accent1"/>
                </a:solidFill>
              </a:rPr>
              <a:t>yourwebsite.com</a:t>
            </a:r>
            <a:endParaRPr>
              <a:solidFill>
                <a:schemeClr val="accent1"/>
              </a:solidFill>
            </a:endParaRPr>
          </a:p>
        </p:txBody>
      </p:sp>
      <p:sp>
        <p:nvSpPr>
          <p:cNvPr id="3011" name="Google Shape;3011;p110"/>
          <p:cNvSpPr txBox="1"/>
          <p:nvPr/>
        </p:nvSpPr>
        <p:spPr>
          <a:xfrm>
            <a:off x="720000" y="4334050"/>
            <a:ext cx="4052100" cy="274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300"/>
              </a:spcBef>
              <a:spcAft>
                <a:spcPts val="0"/>
              </a:spcAft>
              <a:buNone/>
            </a:pPr>
            <a:r>
              <a:rPr lang="en">
                <a:solidFill>
                  <a:schemeClr val="accent1"/>
                </a:solidFill>
                <a:latin typeface="Roboto"/>
                <a:ea typeface="Roboto"/>
                <a:cs typeface="Roboto"/>
                <a:sym typeface="Roboto"/>
              </a:rPr>
              <a:t>Please keep this slide for attribution</a:t>
            </a:r>
            <a:endParaRPr>
              <a:solidFill>
                <a:schemeClr val="accent1"/>
              </a:solidFill>
              <a:latin typeface="Roboto"/>
              <a:ea typeface="Roboto"/>
              <a:cs typeface="Roboto"/>
              <a:sym typeface="Roboto"/>
            </a:endParaRPr>
          </a:p>
        </p:txBody>
      </p:sp>
      <p:grpSp>
        <p:nvGrpSpPr>
          <p:cNvPr id="3012" name="Google Shape;3012;p110"/>
          <p:cNvGrpSpPr/>
          <p:nvPr/>
        </p:nvGrpSpPr>
        <p:grpSpPr>
          <a:xfrm rot="1800004">
            <a:off x="5648264" y="-945251"/>
            <a:ext cx="4153155" cy="4323068"/>
            <a:chOff x="5032774" y="2440179"/>
            <a:chExt cx="881402" cy="917435"/>
          </a:xfrm>
        </p:grpSpPr>
        <p:sp>
          <p:nvSpPr>
            <p:cNvPr id="3013" name="Google Shape;3013;p110"/>
            <p:cNvSpPr/>
            <p:nvPr/>
          </p:nvSpPr>
          <p:spPr>
            <a:xfrm rot="-1799844">
              <a:off x="5500484" y="2645849"/>
              <a:ext cx="304604" cy="517999"/>
            </a:xfrm>
            <a:custGeom>
              <a:rect b="b" l="l" r="r" t="t"/>
              <a:pathLst>
                <a:path extrusionOk="0" h="30549" w="17964">
                  <a:moveTo>
                    <a:pt x="17964" y="1"/>
                  </a:moveTo>
                  <a:lnTo>
                    <a:pt x="0" y="9697"/>
                  </a:lnTo>
                  <a:lnTo>
                    <a:pt x="0" y="30548"/>
                  </a:lnTo>
                  <a:lnTo>
                    <a:pt x="17964" y="19879"/>
                  </a:lnTo>
                  <a:lnTo>
                    <a:pt x="179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10"/>
            <p:cNvSpPr/>
            <p:nvPr/>
          </p:nvSpPr>
          <p:spPr>
            <a:xfrm rot="-1799844">
              <a:off x="5080485" y="2568754"/>
              <a:ext cx="609207" cy="354082"/>
            </a:xfrm>
            <a:custGeom>
              <a:rect b="b" l="l" r="r" t="t"/>
              <a:pathLst>
                <a:path extrusionOk="0" h="20882" w="35928">
                  <a:moveTo>
                    <a:pt x="18450" y="0"/>
                  </a:moveTo>
                  <a:lnTo>
                    <a:pt x="0" y="10699"/>
                  </a:lnTo>
                  <a:lnTo>
                    <a:pt x="17964" y="20882"/>
                  </a:lnTo>
                  <a:lnTo>
                    <a:pt x="35928" y="11186"/>
                  </a:lnTo>
                  <a:lnTo>
                    <a:pt x="18450" y="0"/>
                  </a:lnTo>
                  <a:close/>
                </a:path>
              </a:pathLst>
            </a:custGeom>
            <a:solidFill>
              <a:srgbClr val="4F8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10"/>
            <p:cNvSpPr/>
            <p:nvPr/>
          </p:nvSpPr>
          <p:spPr>
            <a:xfrm rot="-1799844">
              <a:off x="5234636" y="2790470"/>
              <a:ext cx="304621" cy="526240"/>
            </a:xfrm>
            <a:custGeom>
              <a:rect b="b" l="l" r="r" t="t"/>
              <a:pathLst>
                <a:path extrusionOk="0" h="31035" w="17965">
                  <a:moveTo>
                    <a:pt x="0" y="0"/>
                  </a:moveTo>
                  <a:lnTo>
                    <a:pt x="0" y="20365"/>
                  </a:lnTo>
                  <a:lnTo>
                    <a:pt x="17964" y="31034"/>
                  </a:lnTo>
                  <a:lnTo>
                    <a:pt x="17964" y="10183"/>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10"/>
            <p:cNvSpPr/>
            <p:nvPr/>
          </p:nvSpPr>
          <p:spPr>
            <a:xfrm rot="-1799844">
              <a:off x="5650117" y="2686758"/>
              <a:ext cx="37134" cy="65468"/>
            </a:xfrm>
            <a:custGeom>
              <a:rect b="b" l="l" r="r" t="t"/>
              <a:pathLst>
                <a:path extrusionOk="0" h="3861" w="2190">
                  <a:moveTo>
                    <a:pt x="244" y="0"/>
                  </a:moveTo>
                  <a:cubicBezTo>
                    <a:pt x="153" y="0"/>
                    <a:pt x="92" y="0"/>
                    <a:pt x="1" y="31"/>
                  </a:cubicBezTo>
                  <a:cubicBezTo>
                    <a:pt x="973" y="152"/>
                    <a:pt x="1703" y="942"/>
                    <a:pt x="1703" y="1946"/>
                  </a:cubicBezTo>
                  <a:cubicBezTo>
                    <a:pt x="1703" y="2918"/>
                    <a:pt x="973" y="3739"/>
                    <a:pt x="1" y="3860"/>
                  </a:cubicBezTo>
                  <a:lnTo>
                    <a:pt x="244" y="3860"/>
                  </a:lnTo>
                  <a:cubicBezTo>
                    <a:pt x="1308" y="3860"/>
                    <a:pt x="2189" y="3009"/>
                    <a:pt x="2189" y="1946"/>
                  </a:cubicBezTo>
                  <a:cubicBezTo>
                    <a:pt x="2189" y="851"/>
                    <a:pt x="1308"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10"/>
            <p:cNvSpPr/>
            <p:nvPr/>
          </p:nvSpPr>
          <p:spPr>
            <a:xfrm rot="-1799844">
              <a:off x="5623872" y="2696514"/>
              <a:ext cx="57736" cy="64960"/>
            </a:xfrm>
            <a:custGeom>
              <a:rect b="b" l="l" r="r" t="t"/>
              <a:pathLst>
                <a:path extrusionOk="0" h="3831" w="3405">
                  <a:moveTo>
                    <a:pt x="1703" y="1"/>
                  </a:moveTo>
                  <a:cubicBezTo>
                    <a:pt x="760" y="1"/>
                    <a:pt x="0" y="852"/>
                    <a:pt x="0" y="1916"/>
                  </a:cubicBezTo>
                  <a:cubicBezTo>
                    <a:pt x="0" y="2979"/>
                    <a:pt x="760" y="3830"/>
                    <a:pt x="1703" y="3830"/>
                  </a:cubicBezTo>
                  <a:cubicBezTo>
                    <a:pt x="2645" y="3830"/>
                    <a:pt x="3405" y="2979"/>
                    <a:pt x="3405" y="1916"/>
                  </a:cubicBezTo>
                  <a:cubicBezTo>
                    <a:pt x="3405" y="852"/>
                    <a:pt x="2645" y="1"/>
                    <a:pt x="170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10"/>
            <p:cNvSpPr/>
            <p:nvPr/>
          </p:nvSpPr>
          <p:spPr>
            <a:xfrm rot="-1799844">
              <a:off x="5537733" y="2856996"/>
              <a:ext cx="37117" cy="65468"/>
            </a:xfrm>
            <a:custGeom>
              <a:rect b="b" l="l" r="r" t="t"/>
              <a:pathLst>
                <a:path extrusionOk="0" h="3861" w="2189">
                  <a:moveTo>
                    <a:pt x="244" y="0"/>
                  </a:moveTo>
                  <a:cubicBezTo>
                    <a:pt x="152" y="0"/>
                    <a:pt x="92" y="0"/>
                    <a:pt x="0" y="31"/>
                  </a:cubicBezTo>
                  <a:cubicBezTo>
                    <a:pt x="973" y="152"/>
                    <a:pt x="1703" y="942"/>
                    <a:pt x="1703" y="1946"/>
                  </a:cubicBezTo>
                  <a:cubicBezTo>
                    <a:pt x="1703" y="2918"/>
                    <a:pt x="973" y="3739"/>
                    <a:pt x="0" y="3860"/>
                  </a:cubicBezTo>
                  <a:lnTo>
                    <a:pt x="244" y="3860"/>
                  </a:lnTo>
                  <a:cubicBezTo>
                    <a:pt x="1307" y="3860"/>
                    <a:pt x="2189" y="3009"/>
                    <a:pt x="2189" y="1946"/>
                  </a:cubicBezTo>
                  <a:cubicBezTo>
                    <a:pt x="2189" y="851"/>
                    <a:pt x="1307"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10"/>
            <p:cNvSpPr/>
            <p:nvPr/>
          </p:nvSpPr>
          <p:spPr>
            <a:xfrm rot="-1799844">
              <a:off x="5511487" y="2866747"/>
              <a:ext cx="57736" cy="64960"/>
            </a:xfrm>
            <a:custGeom>
              <a:rect b="b" l="l" r="r" t="t"/>
              <a:pathLst>
                <a:path extrusionOk="0" h="3831" w="3405">
                  <a:moveTo>
                    <a:pt x="1702" y="1"/>
                  </a:moveTo>
                  <a:cubicBezTo>
                    <a:pt x="760" y="1"/>
                    <a:pt x="0" y="852"/>
                    <a:pt x="0" y="1916"/>
                  </a:cubicBezTo>
                  <a:cubicBezTo>
                    <a:pt x="0" y="2979"/>
                    <a:pt x="760" y="3830"/>
                    <a:pt x="1702" y="3830"/>
                  </a:cubicBezTo>
                  <a:cubicBezTo>
                    <a:pt x="2645" y="3830"/>
                    <a:pt x="3405" y="2979"/>
                    <a:pt x="3405" y="1916"/>
                  </a:cubicBezTo>
                  <a:cubicBezTo>
                    <a:pt x="3405" y="852"/>
                    <a:pt x="2645" y="1"/>
                    <a:pt x="17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10"/>
            <p:cNvSpPr/>
            <p:nvPr/>
          </p:nvSpPr>
          <p:spPr>
            <a:xfrm rot="-1799844">
              <a:off x="5756969" y="2848866"/>
              <a:ext cx="37117" cy="65994"/>
            </a:xfrm>
            <a:custGeom>
              <a:rect b="b" l="l" r="r" t="t"/>
              <a:pathLst>
                <a:path extrusionOk="0" h="3892" w="2189">
                  <a:moveTo>
                    <a:pt x="243" y="1"/>
                  </a:moveTo>
                  <a:cubicBezTo>
                    <a:pt x="152" y="1"/>
                    <a:pt x="91" y="31"/>
                    <a:pt x="0" y="31"/>
                  </a:cubicBezTo>
                  <a:cubicBezTo>
                    <a:pt x="973" y="153"/>
                    <a:pt x="1702" y="943"/>
                    <a:pt x="1702" y="1946"/>
                  </a:cubicBezTo>
                  <a:cubicBezTo>
                    <a:pt x="1702" y="2919"/>
                    <a:pt x="973" y="3740"/>
                    <a:pt x="0" y="3861"/>
                  </a:cubicBezTo>
                  <a:cubicBezTo>
                    <a:pt x="91" y="3861"/>
                    <a:pt x="152" y="3892"/>
                    <a:pt x="243" y="3892"/>
                  </a:cubicBezTo>
                  <a:cubicBezTo>
                    <a:pt x="1307" y="3892"/>
                    <a:pt x="2189" y="3010"/>
                    <a:pt x="2189" y="1946"/>
                  </a:cubicBezTo>
                  <a:cubicBezTo>
                    <a:pt x="2189" y="852"/>
                    <a:pt x="1307" y="1"/>
                    <a:pt x="24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10"/>
            <p:cNvSpPr/>
            <p:nvPr/>
          </p:nvSpPr>
          <p:spPr>
            <a:xfrm rot="-1799844">
              <a:off x="5730600" y="2858667"/>
              <a:ext cx="57736" cy="64960"/>
            </a:xfrm>
            <a:custGeom>
              <a:rect b="b" l="l" r="r" t="t"/>
              <a:pathLst>
                <a:path extrusionOk="0" h="3831" w="3405">
                  <a:moveTo>
                    <a:pt x="1702" y="0"/>
                  </a:moveTo>
                  <a:cubicBezTo>
                    <a:pt x="760" y="0"/>
                    <a:pt x="0" y="851"/>
                    <a:pt x="0" y="1915"/>
                  </a:cubicBezTo>
                  <a:cubicBezTo>
                    <a:pt x="0" y="2979"/>
                    <a:pt x="760" y="3830"/>
                    <a:pt x="1702" y="3830"/>
                  </a:cubicBezTo>
                  <a:cubicBezTo>
                    <a:pt x="2645" y="3830"/>
                    <a:pt x="3404" y="2979"/>
                    <a:pt x="3404" y="1915"/>
                  </a:cubicBezTo>
                  <a:cubicBezTo>
                    <a:pt x="3404" y="851"/>
                    <a:pt x="2645" y="0"/>
                    <a:pt x="170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10"/>
            <p:cNvSpPr/>
            <p:nvPr/>
          </p:nvSpPr>
          <p:spPr>
            <a:xfrm rot="-1799844">
              <a:off x="5654392" y="3013431"/>
              <a:ext cx="37134" cy="65994"/>
            </a:xfrm>
            <a:custGeom>
              <a:rect b="b" l="l" r="r" t="t"/>
              <a:pathLst>
                <a:path extrusionOk="0" h="3892" w="2190">
                  <a:moveTo>
                    <a:pt x="244" y="1"/>
                  </a:moveTo>
                  <a:cubicBezTo>
                    <a:pt x="183" y="1"/>
                    <a:pt x="92" y="31"/>
                    <a:pt x="1" y="31"/>
                  </a:cubicBezTo>
                  <a:cubicBezTo>
                    <a:pt x="974" y="153"/>
                    <a:pt x="1703" y="943"/>
                    <a:pt x="1703" y="1946"/>
                  </a:cubicBezTo>
                  <a:cubicBezTo>
                    <a:pt x="1703" y="2919"/>
                    <a:pt x="974" y="3740"/>
                    <a:pt x="1" y="3861"/>
                  </a:cubicBezTo>
                  <a:cubicBezTo>
                    <a:pt x="92" y="3861"/>
                    <a:pt x="183" y="3892"/>
                    <a:pt x="244" y="3892"/>
                  </a:cubicBezTo>
                  <a:cubicBezTo>
                    <a:pt x="1338" y="3892"/>
                    <a:pt x="2189" y="3010"/>
                    <a:pt x="2189" y="1946"/>
                  </a:cubicBezTo>
                  <a:cubicBezTo>
                    <a:pt x="2189" y="852"/>
                    <a:pt x="1338" y="1"/>
                    <a:pt x="2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10"/>
            <p:cNvSpPr/>
            <p:nvPr/>
          </p:nvSpPr>
          <p:spPr>
            <a:xfrm rot="-1799844">
              <a:off x="5628023" y="3023232"/>
              <a:ext cx="57753" cy="64960"/>
            </a:xfrm>
            <a:custGeom>
              <a:rect b="b" l="l" r="r" t="t"/>
              <a:pathLst>
                <a:path extrusionOk="0" h="3831" w="3406">
                  <a:moveTo>
                    <a:pt x="1703" y="0"/>
                  </a:moveTo>
                  <a:cubicBezTo>
                    <a:pt x="761" y="0"/>
                    <a:pt x="1" y="851"/>
                    <a:pt x="1" y="1915"/>
                  </a:cubicBezTo>
                  <a:cubicBezTo>
                    <a:pt x="1" y="2979"/>
                    <a:pt x="761" y="3830"/>
                    <a:pt x="1703" y="3830"/>
                  </a:cubicBezTo>
                  <a:cubicBezTo>
                    <a:pt x="2645" y="3830"/>
                    <a:pt x="3405" y="2979"/>
                    <a:pt x="3405" y="1915"/>
                  </a:cubicBezTo>
                  <a:cubicBezTo>
                    <a:pt x="3405" y="851"/>
                    <a:pt x="2645" y="0"/>
                    <a:pt x="170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10"/>
            <p:cNvSpPr/>
            <p:nvPr/>
          </p:nvSpPr>
          <p:spPr>
            <a:xfrm rot="-1799844">
              <a:off x="5376117" y="3015766"/>
              <a:ext cx="37134" cy="65468"/>
            </a:xfrm>
            <a:custGeom>
              <a:rect b="b" l="l" r="r" t="t"/>
              <a:pathLst>
                <a:path extrusionOk="0" h="3861" w="2190">
                  <a:moveTo>
                    <a:pt x="244" y="0"/>
                  </a:moveTo>
                  <a:cubicBezTo>
                    <a:pt x="153" y="0"/>
                    <a:pt x="92" y="0"/>
                    <a:pt x="1" y="31"/>
                  </a:cubicBezTo>
                  <a:cubicBezTo>
                    <a:pt x="973" y="152"/>
                    <a:pt x="1703" y="943"/>
                    <a:pt x="1703" y="1946"/>
                  </a:cubicBezTo>
                  <a:cubicBezTo>
                    <a:pt x="1703" y="2918"/>
                    <a:pt x="973" y="3739"/>
                    <a:pt x="1" y="3861"/>
                  </a:cubicBezTo>
                  <a:lnTo>
                    <a:pt x="244" y="3861"/>
                  </a:lnTo>
                  <a:cubicBezTo>
                    <a:pt x="1308" y="3861"/>
                    <a:pt x="2189" y="3010"/>
                    <a:pt x="2189" y="1915"/>
                  </a:cubicBezTo>
                  <a:cubicBezTo>
                    <a:pt x="2189" y="852"/>
                    <a:pt x="1308" y="0"/>
                    <a:pt x="2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10"/>
            <p:cNvSpPr/>
            <p:nvPr/>
          </p:nvSpPr>
          <p:spPr>
            <a:xfrm rot="-1799844">
              <a:off x="5349872" y="3025522"/>
              <a:ext cx="57736" cy="64960"/>
            </a:xfrm>
            <a:custGeom>
              <a:rect b="b" l="l" r="r" t="t"/>
              <a:pathLst>
                <a:path extrusionOk="0" h="3831" w="3405">
                  <a:moveTo>
                    <a:pt x="1703" y="1"/>
                  </a:moveTo>
                  <a:cubicBezTo>
                    <a:pt x="760" y="1"/>
                    <a:pt x="1" y="852"/>
                    <a:pt x="1" y="1916"/>
                  </a:cubicBezTo>
                  <a:cubicBezTo>
                    <a:pt x="1" y="2949"/>
                    <a:pt x="760" y="3831"/>
                    <a:pt x="1703" y="3831"/>
                  </a:cubicBezTo>
                  <a:cubicBezTo>
                    <a:pt x="2645" y="3831"/>
                    <a:pt x="3405" y="2949"/>
                    <a:pt x="3405" y="1916"/>
                  </a:cubicBezTo>
                  <a:cubicBezTo>
                    <a:pt x="3405" y="852"/>
                    <a:pt x="2645" y="1"/>
                    <a:pt x="170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10"/>
            <p:cNvSpPr/>
            <p:nvPr/>
          </p:nvSpPr>
          <p:spPr>
            <a:xfrm rot="-1799844">
              <a:off x="5259042" y="2772148"/>
              <a:ext cx="43832" cy="65808"/>
            </a:xfrm>
            <a:custGeom>
              <a:rect b="b" l="l" r="r" t="t"/>
              <a:pathLst>
                <a:path extrusionOk="0" h="3881" w="2585">
                  <a:moveTo>
                    <a:pt x="548" y="0"/>
                  </a:moveTo>
                  <a:cubicBezTo>
                    <a:pt x="1490" y="274"/>
                    <a:pt x="2098" y="1155"/>
                    <a:pt x="1946" y="2158"/>
                  </a:cubicBezTo>
                  <a:cubicBezTo>
                    <a:pt x="1824" y="3131"/>
                    <a:pt x="973" y="3800"/>
                    <a:pt x="1" y="3800"/>
                  </a:cubicBezTo>
                  <a:cubicBezTo>
                    <a:pt x="92" y="383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10"/>
            <p:cNvSpPr/>
            <p:nvPr/>
          </p:nvSpPr>
          <p:spPr>
            <a:xfrm rot="-1799844">
              <a:off x="5234701" y="2780545"/>
              <a:ext cx="61857" cy="64994"/>
            </a:xfrm>
            <a:custGeom>
              <a:rect b="b" l="l" r="r" t="t"/>
              <a:pathLst>
                <a:path extrusionOk="0" h="3833" w="3648">
                  <a:moveTo>
                    <a:pt x="1857" y="1"/>
                  </a:moveTo>
                  <a:cubicBezTo>
                    <a:pt x="1014" y="1"/>
                    <a:pt x="291" y="717"/>
                    <a:pt x="152" y="1661"/>
                  </a:cubicBezTo>
                  <a:cubicBezTo>
                    <a:pt x="0" y="2725"/>
                    <a:pt x="608" y="3668"/>
                    <a:pt x="1551" y="3820"/>
                  </a:cubicBezTo>
                  <a:cubicBezTo>
                    <a:pt x="1617" y="3828"/>
                    <a:pt x="1684" y="3833"/>
                    <a:pt x="1750" y="3833"/>
                  </a:cubicBezTo>
                  <a:cubicBezTo>
                    <a:pt x="2587" y="3833"/>
                    <a:pt x="3355" y="3134"/>
                    <a:pt x="3496" y="2148"/>
                  </a:cubicBezTo>
                  <a:cubicBezTo>
                    <a:pt x="3648" y="1114"/>
                    <a:pt x="3010" y="142"/>
                    <a:pt x="2098" y="20"/>
                  </a:cubicBezTo>
                  <a:cubicBezTo>
                    <a:pt x="2017" y="7"/>
                    <a:pt x="1936" y="1"/>
                    <a:pt x="18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10"/>
            <p:cNvSpPr/>
            <p:nvPr/>
          </p:nvSpPr>
          <p:spPr>
            <a:xfrm rot="-1799844">
              <a:off x="5476942" y="2632848"/>
              <a:ext cx="43832" cy="65808"/>
            </a:xfrm>
            <a:custGeom>
              <a:rect b="b" l="l" r="r" t="t"/>
              <a:pathLst>
                <a:path extrusionOk="0" h="3881" w="2585">
                  <a:moveTo>
                    <a:pt x="548" y="0"/>
                  </a:moveTo>
                  <a:cubicBezTo>
                    <a:pt x="1490" y="274"/>
                    <a:pt x="2098" y="1155"/>
                    <a:pt x="1946" y="2158"/>
                  </a:cubicBezTo>
                  <a:cubicBezTo>
                    <a:pt x="1824" y="3131"/>
                    <a:pt x="973" y="3800"/>
                    <a:pt x="1" y="3800"/>
                  </a:cubicBezTo>
                  <a:cubicBezTo>
                    <a:pt x="92" y="3830"/>
                    <a:pt x="153" y="3830"/>
                    <a:pt x="244" y="3860"/>
                  </a:cubicBezTo>
                  <a:cubicBezTo>
                    <a:pt x="338" y="3874"/>
                    <a:pt x="432" y="3880"/>
                    <a:pt x="524" y="3880"/>
                  </a:cubicBezTo>
                  <a:cubicBezTo>
                    <a:pt x="1474" y="3880"/>
                    <a:pt x="2294" y="3189"/>
                    <a:pt x="2432" y="2219"/>
                  </a:cubicBezTo>
                  <a:cubicBezTo>
                    <a:pt x="2584" y="1155"/>
                    <a:pt x="1855" y="152"/>
                    <a:pt x="79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10"/>
            <p:cNvSpPr/>
            <p:nvPr/>
          </p:nvSpPr>
          <p:spPr>
            <a:xfrm rot="-1799844">
              <a:off x="5452601" y="2641245"/>
              <a:ext cx="61857" cy="64994"/>
            </a:xfrm>
            <a:custGeom>
              <a:rect b="b" l="l" r="r" t="t"/>
              <a:pathLst>
                <a:path extrusionOk="0" h="3833" w="3648">
                  <a:moveTo>
                    <a:pt x="1857" y="1"/>
                  </a:moveTo>
                  <a:cubicBezTo>
                    <a:pt x="1014" y="1"/>
                    <a:pt x="291" y="717"/>
                    <a:pt x="152" y="1661"/>
                  </a:cubicBezTo>
                  <a:cubicBezTo>
                    <a:pt x="0" y="2725"/>
                    <a:pt x="608" y="3668"/>
                    <a:pt x="1551" y="3820"/>
                  </a:cubicBezTo>
                  <a:cubicBezTo>
                    <a:pt x="1617" y="3828"/>
                    <a:pt x="1684" y="3833"/>
                    <a:pt x="1750" y="3833"/>
                  </a:cubicBezTo>
                  <a:cubicBezTo>
                    <a:pt x="2587" y="3833"/>
                    <a:pt x="3355" y="3134"/>
                    <a:pt x="3496" y="2148"/>
                  </a:cubicBezTo>
                  <a:cubicBezTo>
                    <a:pt x="3648" y="1114"/>
                    <a:pt x="3010" y="142"/>
                    <a:pt x="2098" y="20"/>
                  </a:cubicBezTo>
                  <a:cubicBezTo>
                    <a:pt x="2017" y="7"/>
                    <a:pt x="1936" y="1"/>
                    <a:pt x="18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 name="Google Shape;3030;p110"/>
          <p:cNvGrpSpPr/>
          <p:nvPr/>
        </p:nvGrpSpPr>
        <p:grpSpPr>
          <a:xfrm>
            <a:off x="713285" y="1419388"/>
            <a:ext cx="493644" cy="485407"/>
            <a:chOff x="2866317" y="3817357"/>
            <a:chExt cx="362920" cy="356865"/>
          </a:xfrm>
        </p:grpSpPr>
        <p:sp>
          <p:nvSpPr>
            <p:cNvPr id="3031" name="Google Shape;3031;p11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1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1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4" name="Google Shape;3034;p110"/>
          <p:cNvGrpSpPr/>
          <p:nvPr/>
        </p:nvGrpSpPr>
        <p:grpSpPr>
          <a:xfrm>
            <a:off x="1323244" y="1419388"/>
            <a:ext cx="493644" cy="485407"/>
            <a:chOff x="3314750" y="3817357"/>
            <a:chExt cx="362920" cy="356865"/>
          </a:xfrm>
        </p:grpSpPr>
        <p:sp>
          <p:nvSpPr>
            <p:cNvPr id="3035" name="Google Shape;3035;p11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1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10"/>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10"/>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10"/>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0" name="Google Shape;3040;p110"/>
          <p:cNvGrpSpPr/>
          <p:nvPr/>
        </p:nvGrpSpPr>
        <p:grpSpPr>
          <a:xfrm>
            <a:off x="1933204" y="1419388"/>
            <a:ext cx="494179" cy="485015"/>
            <a:chOff x="3763184" y="3817357"/>
            <a:chExt cx="363314" cy="356576"/>
          </a:xfrm>
        </p:grpSpPr>
        <p:sp>
          <p:nvSpPr>
            <p:cNvPr id="3041" name="Google Shape;3041;p11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1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1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1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1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9" name="Shape 3049"/>
        <p:cNvGrpSpPr/>
        <p:nvPr/>
      </p:nvGrpSpPr>
      <p:grpSpPr>
        <a:xfrm>
          <a:off x="0" y="0"/>
          <a:ext cx="0" cy="0"/>
          <a:chOff x="0" y="0"/>
          <a:chExt cx="0" cy="0"/>
        </a:xfrm>
      </p:grpSpPr>
      <p:grpSp>
        <p:nvGrpSpPr>
          <p:cNvPr id="3050" name="Google Shape;3050;p111"/>
          <p:cNvGrpSpPr/>
          <p:nvPr/>
        </p:nvGrpSpPr>
        <p:grpSpPr>
          <a:xfrm>
            <a:off x="7054297" y="1799071"/>
            <a:ext cx="1356103" cy="1331504"/>
            <a:chOff x="2619625" y="3608250"/>
            <a:chExt cx="1131500" cy="1110975"/>
          </a:xfrm>
        </p:grpSpPr>
        <p:sp>
          <p:nvSpPr>
            <p:cNvPr id="3051" name="Google Shape;3051;p111"/>
            <p:cNvSpPr/>
            <p:nvPr/>
          </p:nvSpPr>
          <p:spPr>
            <a:xfrm>
              <a:off x="3029200" y="4006425"/>
              <a:ext cx="291050" cy="291075"/>
            </a:xfrm>
            <a:custGeom>
              <a:rect b="b" l="l" r="r" t="t"/>
              <a:pathLst>
                <a:path extrusionOk="0" h="11643" w="11642">
                  <a:moveTo>
                    <a:pt x="5806" y="1"/>
                  </a:moveTo>
                  <a:cubicBezTo>
                    <a:pt x="2584" y="1"/>
                    <a:pt x="0" y="2615"/>
                    <a:pt x="0" y="5806"/>
                  </a:cubicBezTo>
                  <a:cubicBezTo>
                    <a:pt x="0" y="9028"/>
                    <a:pt x="2584" y="11642"/>
                    <a:pt x="5806" y="11642"/>
                  </a:cubicBezTo>
                  <a:cubicBezTo>
                    <a:pt x="9028" y="11642"/>
                    <a:pt x="11642" y="9028"/>
                    <a:pt x="11642" y="5806"/>
                  </a:cubicBezTo>
                  <a:cubicBezTo>
                    <a:pt x="11642" y="2615"/>
                    <a:pt x="9028" y="1"/>
                    <a:pt x="58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11"/>
            <p:cNvSpPr/>
            <p:nvPr/>
          </p:nvSpPr>
          <p:spPr>
            <a:xfrm>
              <a:off x="2786025" y="3608250"/>
              <a:ext cx="965100" cy="550175"/>
            </a:xfrm>
            <a:custGeom>
              <a:rect b="b" l="l" r="r" t="t"/>
              <a:pathLst>
                <a:path extrusionOk="0" h="22007" w="38604">
                  <a:moveTo>
                    <a:pt x="22737" y="0"/>
                  </a:moveTo>
                  <a:lnTo>
                    <a:pt x="38603" y="16839"/>
                  </a:lnTo>
                  <a:lnTo>
                    <a:pt x="18694" y="21612"/>
                  </a:lnTo>
                  <a:cubicBezTo>
                    <a:pt x="17022" y="22007"/>
                    <a:pt x="15259" y="21490"/>
                    <a:pt x="14074" y="20244"/>
                  </a:cubicBezTo>
                  <a:lnTo>
                    <a:pt x="1" y="538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11"/>
            <p:cNvSpPr/>
            <p:nvPr/>
          </p:nvSpPr>
          <p:spPr>
            <a:xfrm>
              <a:off x="3019325" y="4029225"/>
              <a:ext cx="731800" cy="690000"/>
            </a:xfrm>
            <a:custGeom>
              <a:rect b="b" l="l" r="r" t="t"/>
              <a:pathLst>
                <a:path extrusionOk="0" h="27600" w="29272">
                  <a:moveTo>
                    <a:pt x="29271" y="0"/>
                  </a:moveTo>
                  <a:lnTo>
                    <a:pt x="22736" y="22220"/>
                  </a:lnTo>
                  <a:lnTo>
                    <a:pt x="0" y="27600"/>
                  </a:lnTo>
                  <a:lnTo>
                    <a:pt x="5867" y="8086"/>
                  </a:lnTo>
                  <a:cubicBezTo>
                    <a:pt x="6353" y="6444"/>
                    <a:pt x="7690" y="5168"/>
                    <a:pt x="9362" y="4773"/>
                  </a:cubicBezTo>
                  <a:close/>
                </a:path>
              </a:pathLst>
            </a:custGeom>
            <a:solidFill>
              <a:srgbClr val="193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11"/>
            <p:cNvSpPr/>
            <p:nvPr/>
          </p:nvSpPr>
          <p:spPr>
            <a:xfrm>
              <a:off x="2619625" y="3742750"/>
              <a:ext cx="558525" cy="976475"/>
            </a:xfrm>
            <a:custGeom>
              <a:rect b="b" l="l" r="r" t="t"/>
              <a:pathLst>
                <a:path extrusionOk="0" h="39059" w="22341">
                  <a:moveTo>
                    <a:pt x="6657" y="0"/>
                  </a:moveTo>
                  <a:lnTo>
                    <a:pt x="20730" y="14864"/>
                  </a:lnTo>
                  <a:cubicBezTo>
                    <a:pt x="21915" y="16110"/>
                    <a:pt x="22341" y="17903"/>
                    <a:pt x="21824" y="19575"/>
                  </a:cubicBezTo>
                  <a:lnTo>
                    <a:pt x="15988" y="39059"/>
                  </a:lnTo>
                  <a:lnTo>
                    <a:pt x="0" y="22159"/>
                  </a:lnTo>
                  <a:close/>
                </a:path>
              </a:pathLst>
            </a:custGeom>
            <a:solidFill>
              <a:srgbClr val="2749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11"/>
            <p:cNvSpPr/>
            <p:nvPr/>
          </p:nvSpPr>
          <p:spPr>
            <a:xfrm>
              <a:off x="3477150" y="4192025"/>
              <a:ext cx="104250" cy="93125"/>
            </a:xfrm>
            <a:custGeom>
              <a:rect b="b" l="l" r="r" t="t"/>
              <a:pathLst>
                <a:path extrusionOk="0" h="3725" w="4170">
                  <a:moveTo>
                    <a:pt x="3048" y="0"/>
                  </a:moveTo>
                  <a:cubicBezTo>
                    <a:pt x="2919" y="0"/>
                    <a:pt x="2779" y="18"/>
                    <a:pt x="2630" y="54"/>
                  </a:cubicBezTo>
                  <a:cubicBezTo>
                    <a:pt x="1596" y="297"/>
                    <a:pt x="533" y="1300"/>
                    <a:pt x="259" y="2303"/>
                  </a:cubicBezTo>
                  <a:cubicBezTo>
                    <a:pt x="0" y="3157"/>
                    <a:pt x="380" y="3725"/>
                    <a:pt x="1136" y="3725"/>
                  </a:cubicBezTo>
                  <a:cubicBezTo>
                    <a:pt x="1269" y="3725"/>
                    <a:pt x="1412" y="3707"/>
                    <a:pt x="1566" y="3671"/>
                  </a:cubicBezTo>
                  <a:cubicBezTo>
                    <a:pt x="2569" y="3428"/>
                    <a:pt x="3633" y="2425"/>
                    <a:pt x="3937" y="1422"/>
                  </a:cubicBezTo>
                  <a:cubicBezTo>
                    <a:pt x="4170" y="568"/>
                    <a:pt x="3786" y="0"/>
                    <a:pt x="3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11"/>
            <p:cNvSpPr/>
            <p:nvPr/>
          </p:nvSpPr>
          <p:spPr>
            <a:xfrm>
              <a:off x="3190675" y="4464050"/>
              <a:ext cx="104250" cy="92375"/>
            </a:xfrm>
            <a:custGeom>
              <a:rect b="b" l="l" r="r" t="t"/>
              <a:pathLst>
                <a:path extrusionOk="0" h="3695" w="4170">
                  <a:moveTo>
                    <a:pt x="3049" y="1"/>
                  </a:moveTo>
                  <a:cubicBezTo>
                    <a:pt x="2920" y="1"/>
                    <a:pt x="2779" y="18"/>
                    <a:pt x="2630" y="55"/>
                  </a:cubicBezTo>
                  <a:cubicBezTo>
                    <a:pt x="1596" y="298"/>
                    <a:pt x="532" y="1301"/>
                    <a:pt x="259" y="2273"/>
                  </a:cubicBezTo>
                  <a:cubicBezTo>
                    <a:pt x="0" y="3127"/>
                    <a:pt x="380" y="3695"/>
                    <a:pt x="1136" y="3695"/>
                  </a:cubicBezTo>
                  <a:cubicBezTo>
                    <a:pt x="1268" y="3695"/>
                    <a:pt x="1412" y="3677"/>
                    <a:pt x="1566" y="3641"/>
                  </a:cubicBezTo>
                  <a:cubicBezTo>
                    <a:pt x="2569" y="3398"/>
                    <a:pt x="3633" y="2395"/>
                    <a:pt x="3937" y="1392"/>
                  </a:cubicBezTo>
                  <a:cubicBezTo>
                    <a:pt x="4169" y="564"/>
                    <a:pt x="3786" y="1"/>
                    <a:pt x="3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11"/>
            <p:cNvSpPr/>
            <p:nvPr/>
          </p:nvSpPr>
          <p:spPr>
            <a:xfrm>
              <a:off x="3413200" y="4410875"/>
              <a:ext cx="104250" cy="92375"/>
            </a:xfrm>
            <a:custGeom>
              <a:rect b="b" l="l" r="r" t="t"/>
              <a:pathLst>
                <a:path extrusionOk="0" h="3695" w="4170">
                  <a:moveTo>
                    <a:pt x="3035" y="0"/>
                  </a:moveTo>
                  <a:cubicBezTo>
                    <a:pt x="2903" y="0"/>
                    <a:pt x="2758" y="18"/>
                    <a:pt x="2604" y="54"/>
                  </a:cubicBezTo>
                  <a:cubicBezTo>
                    <a:pt x="1601" y="297"/>
                    <a:pt x="537" y="1300"/>
                    <a:pt x="233" y="2273"/>
                  </a:cubicBezTo>
                  <a:cubicBezTo>
                    <a:pt x="1" y="3127"/>
                    <a:pt x="384" y="3694"/>
                    <a:pt x="1122" y="3694"/>
                  </a:cubicBezTo>
                  <a:cubicBezTo>
                    <a:pt x="1251" y="3694"/>
                    <a:pt x="1391" y="3677"/>
                    <a:pt x="1540" y="3641"/>
                  </a:cubicBezTo>
                  <a:cubicBezTo>
                    <a:pt x="2574" y="3397"/>
                    <a:pt x="3638" y="2394"/>
                    <a:pt x="3911" y="1391"/>
                  </a:cubicBezTo>
                  <a:cubicBezTo>
                    <a:pt x="4170" y="564"/>
                    <a:pt x="3790" y="0"/>
                    <a:pt x="3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11"/>
            <p:cNvSpPr/>
            <p:nvPr/>
          </p:nvSpPr>
          <p:spPr>
            <a:xfrm>
              <a:off x="3255150" y="4245250"/>
              <a:ext cx="104300" cy="93100"/>
            </a:xfrm>
            <a:custGeom>
              <a:rect b="b" l="l" r="r" t="t"/>
              <a:pathLst>
                <a:path extrusionOk="0" h="3724" w="4172">
                  <a:moveTo>
                    <a:pt x="3012" y="1"/>
                  </a:moveTo>
                  <a:cubicBezTo>
                    <a:pt x="2885" y="1"/>
                    <a:pt x="2749" y="18"/>
                    <a:pt x="2604" y="53"/>
                  </a:cubicBezTo>
                  <a:cubicBezTo>
                    <a:pt x="1601" y="296"/>
                    <a:pt x="537" y="1299"/>
                    <a:pt x="233" y="2302"/>
                  </a:cubicBezTo>
                  <a:cubicBezTo>
                    <a:pt x="0" y="3156"/>
                    <a:pt x="384" y="3723"/>
                    <a:pt x="1122" y="3723"/>
                  </a:cubicBezTo>
                  <a:cubicBezTo>
                    <a:pt x="1251" y="3723"/>
                    <a:pt x="1391" y="3706"/>
                    <a:pt x="1540" y="3670"/>
                  </a:cubicBezTo>
                  <a:cubicBezTo>
                    <a:pt x="2574" y="3427"/>
                    <a:pt x="3607" y="2423"/>
                    <a:pt x="3911" y="1420"/>
                  </a:cubicBezTo>
                  <a:cubicBezTo>
                    <a:pt x="4171" y="588"/>
                    <a:pt x="3764" y="1"/>
                    <a:pt x="3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11"/>
            <p:cNvSpPr/>
            <p:nvPr/>
          </p:nvSpPr>
          <p:spPr>
            <a:xfrm>
              <a:off x="3238175" y="3740950"/>
              <a:ext cx="126925" cy="71925"/>
            </a:xfrm>
            <a:custGeom>
              <a:rect b="b" l="l" r="r" t="t"/>
              <a:pathLst>
                <a:path extrusionOk="0" h="2877" w="5077">
                  <a:moveTo>
                    <a:pt x="1898" y="1"/>
                  </a:moveTo>
                  <a:cubicBezTo>
                    <a:pt x="1672" y="1"/>
                    <a:pt x="1452" y="24"/>
                    <a:pt x="1246" y="72"/>
                  </a:cubicBezTo>
                  <a:cubicBezTo>
                    <a:pt x="243" y="316"/>
                    <a:pt x="0" y="1106"/>
                    <a:pt x="699" y="1866"/>
                  </a:cubicBezTo>
                  <a:cubicBezTo>
                    <a:pt x="1290" y="2480"/>
                    <a:pt x="2317" y="2876"/>
                    <a:pt x="3220" y="2876"/>
                  </a:cubicBezTo>
                  <a:cubicBezTo>
                    <a:pt x="3433" y="2876"/>
                    <a:pt x="3639" y="2854"/>
                    <a:pt x="3830" y="2808"/>
                  </a:cubicBezTo>
                  <a:cubicBezTo>
                    <a:pt x="4833" y="2565"/>
                    <a:pt x="5076" y="1744"/>
                    <a:pt x="4377" y="984"/>
                  </a:cubicBezTo>
                  <a:cubicBezTo>
                    <a:pt x="3817" y="376"/>
                    <a:pt x="2809" y="1"/>
                    <a:pt x="18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11"/>
            <p:cNvSpPr/>
            <p:nvPr/>
          </p:nvSpPr>
          <p:spPr>
            <a:xfrm>
              <a:off x="3204725" y="3850375"/>
              <a:ext cx="127700" cy="71925"/>
            </a:xfrm>
            <a:custGeom>
              <a:rect b="b" l="l" r="r" t="t"/>
              <a:pathLst>
                <a:path extrusionOk="0" h="2877" w="5108">
                  <a:moveTo>
                    <a:pt x="1899" y="1"/>
                  </a:moveTo>
                  <a:cubicBezTo>
                    <a:pt x="1673" y="1"/>
                    <a:pt x="1453" y="24"/>
                    <a:pt x="1247" y="72"/>
                  </a:cubicBezTo>
                  <a:cubicBezTo>
                    <a:pt x="244" y="315"/>
                    <a:pt x="1" y="1106"/>
                    <a:pt x="700" y="1866"/>
                  </a:cubicBezTo>
                  <a:cubicBezTo>
                    <a:pt x="1290" y="2480"/>
                    <a:pt x="2318" y="2876"/>
                    <a:pt x="3220" y="2876"/>
                  </a:cubicBezTo>
                  <a:cubicBezTo>
                    <a:pt x="3433" y="2876"/>
                    <a:pt x="3639" y="2854"/>
                    <a:pt x="3831" y="2808"/>
                  </a:cubicBezTo>
                  <a:cubicBezTo>
                    <a:pt x="4864" y="2565"/>
                    <a:pt x="5107" y="1744"/>
                    <a:pt x="4378" y="984"/>
                  </a:cubicBezTo>
                  <a:cubicBezTo>
                    <a:pt x="3818" y="375"/>
                    <a:pt x="2809" y="1"/>
                    <a:pt x="1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11"/>
            <p:cNvSpPr/>
            <p:nvPr/>
          </p:nvSpPr>
          <p:spPr>
            <a:xfrm>
              <a:off x="3171300" y="3959800"/>
              <a:ext cx="127675" cy="71225"/>
            </a:xfrm>
            <a:custGeom>
              <a:rect b="b" l="l" r="r" t="t"/>
              <a:pathLst>
                <a:path extrusionOk="0" h="2849" w="5107">
                  <a:moveTo>
                    <a:pt x="1914" y="1"/>
                  </a:moveTo>
                  <a:cubicBezTo>
                    <a:pt x="1692" y="1"/>
                    <a:pt x="1477" y="24"/>
                    <a:pt x="1277" y="72"/>
                  </a:cubicBezTo>
                  <a:cubicBezTo>
                    <a:pt x="274" y="315"/>
                    <a:pt x="0" y="1106"/>
                    <a:pt x="730" y="1866"/>
                  </a:cubicBezTo>
                  <a:cubicBezTo>
                    <a:pt x="1290" y="2474"/>
                    <a:pt x="2299" y="2849"/>
                    <a:pt x="3209" y="2849"/>
                  </a:cubicBezTo>
                  <a:cubicBezTo>
                    <a:pt x="3435" y="2849"/>
                    <a:pt x="3655" y="2826"/>
                    <a:pt x="3861" y="2777"/>
                  </a:cubicBezTo>
                  <a:cubicBezTo>
                    <a:pt x="4864" y="2565"/>
                    <a:pt x="5107" y="1744"/>
                    <a:pt x="4408" y="984"/>
                  </a:cubicBezTo>
                  <a:cubicBezTo>
                    <a:pt x="3823" y="375"/>
                    <a:pt x="2810" y="1"/>
                    <a:pt x="1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11"/>
            <p:cNvSpPr/>
            <p:nvPr/>
          </p:nvSpPr>
          <p:spPr>
            <a:xfrm>
              <a:off x="3393950" y="3906625"/>
              <a:ext cx="127675" cy="71225"/>
            </a:xfrm>
            <a:custGeom>
              <a:rect b="b" l="l" r="r" t="t"/>
              <a:pathLst>
                <a:path extrusionOk="0" h="2849" w="5107">
                  <a:moveTo>
                    <a:pt x="1914" y="0"/>
                  </a:moveTo>
                  <a:cubicBezTo>
                    <a:pt x="1692" y="0"/>
                    <a:pt x="1477" y="23"/>
                    <a:pt x="1277" y="72"/>
                  </a:cubicBezTo>
                  <a:cubicBezTo>
                    <a:pt x="244" y="315"/>
                    <a:pt x="0" y="1105"/>
                    <a:pt x="699" y="1865"/>
                  </a:cubicBezTo>
                  <a:cubicBezTo>
                    <a:pt x="1284" y="2474"/>
                    <a:pt x="2297" y="2848"/>
                    <a:pt x="3193" y="2848"/>
                  </a:cubicBezTo>
                  <a:cubicBezTo>
                    <a:pt x="3415" y="2848"/>
                    <a:pt x="3631" y="2825"/>
                    <a:pt x="3830" y="2777"/>
                  </a:cubicBezTo>
                  <a:cubicBezTo>
                    <a:pt x="4864" y="2564"/>
                    <a:pt x="5107" y="1743"/>
                    <a:pt x="4377" y="983"/>
                  </a:cubicBezTo>
                  <a:cubicBezTo>
                    <a:pt x="3817" y="375"/>
                    <a:pt x="2809" y="0"/>
                    <a:pt x="1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11"/>
            <p:cNvSpPr/>
            <p:nvPr/>
          </p:nvSpPr>
          <p:spPr>
            <a:xfrm>
              <a:off x="3015525" y="3794150"/>
              <a:ext cx="127675" cy="71925"/>
            </a:xfrm>
            <a:custGeom>
              <a:rect b="b" l="l" r="r" t="t"/>
              <a:pathLst>
                <a:path extrusionOk="0" h="2877" w="5107">
                  <a:moveTo>
                    <a:pt x="1914" y="1"/>
                  </a:moveTo>
                  <a:cubicBezTo>
                    <a:pt x="1692" y="1"/>
                    <a:pt x="1476" y="24"/>
                    <a:pt x="1277" y="72"/>
                  </a:cubicBezTo>
                  <a:cubicBezTo>
                    <a:pt x="243" y="315"/>
                    <a:pt x="0" y="1105"/>
                    <a:pt x="730" y="1865"/>
                  </a:cubicBezTo>
                  <a:cubicBezTo>
                    <a:pt x="1295" y="2480"/>
                    <a:pt x="2319" y="2876"/>
                    <a:pt x="3220" y="2876"/>
                  </a:cubicBezTo>
                  <a:cubicBezTo>
                    <a:pt x="3433" y="2876"/>
                    <a:pt x="3639" y="2854"/>
                    <a:pt x="3830" y="2808"/>
                  </a:cubicBezTo>
                  <a:cubicBezTo>
                    <a:pt x="4864" y="2564"/>
                    <a:pt x="5107" y="1744"/>
                    <a:pt x="4377" y="984"/>
                  </a:cubicBezTo>
                  <a:cubicBezTo>
                    <a:pt x="3817" y="375"/>
                    <a:pt x="2809" y="1"/>
                    <a:pt x="1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11"/>
            <p:cNvSpPr/>
            <p:nvPr/>
          </p:nvSpPr>
          <p:spPr>
            <a:xfrm>
              <a:off x="2862775" y="4174300"/>
              <a:ext cx="79825" cy="113375"/>
            </a:xfrm>
            <a:custGeom>
              <a:rect b="b" l="l" r="r" t="t"/>
              <a:pathLst>
                <a:path extrusionOk="0" h="4535" w="3193">
                  <a:moveTo>
                    <a:pt x="1253" y="0"/>
                  </a:moveTo>
                  <a:cubicBezTo>
                    <a:pt x="845" y="0"/>
                    <a:pt x="484" y="310"/>
                    <a:pt x="305" y="885"/>
                  </a:cubicBezTo>
                  <a:cubicBezTo>
                    <a:pt x="1" y="1888"/>
                    <a:pt x="335" y="3316"/>
                    <a:pt x="1065" y="4076"/>
                  </a:cubicBezTo>
                  <a:cubicBezTo>
                    <a:pt x="1350" y="4387"/>
                    <a:pt x="1657" y="4535"/>
                    <a:pt x="1940" y="4535"/>
                  </a:cubicBezTo>
                  <a:cubicBezTo>
                    <a:pt x="2348" y="4535"/>
                    <a:pt x="2709" y="4225"/>
                    <a:pt x="2888" y="3651"/>
                  </a:cubicBezTo>
                  <a:cubicBezTo>
                    <a:pt x="3192" y="2647"/>
                    <a:pt x="2858" y="1219"/>
                    <a:pt x="2128" y="459"/>
                  </a:cubicBezTo>
                  <a:cubicBezTo>
                    <a:pt x="1843" y="148"/>
                    <a:pt x="1536" y="0"/>
                    <a:pt x="1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5" name="Google Shape;3065;p111"/>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066" name="Google Shape;3066;p111"/>
          <p:cNvGrpSpPr/>
          <p:nvPr/>
        </p:nvGrpSpPr>
        <p:grpSpPr>
          <a:xfrm>
            <a:off x="6159931" y="1041205"/>
            <a:ext cx="1334260" cy="1356103"/>
            <a:chOff x="2280675" y="1681775"/>
            <a:chExt cx="1113275" cy="1131500"/>
          </a:xfrm>
        </p:grpSpPr>
        <p:sp>
          <p:nvSpPr>
            <p:cNvPr id="3067" name="Google Shape;3067;p111"/>
            <p:cNvSpPr/>
            <p:nvPr/>
          </p:nvSpPr>
          <p:spPr>
            <a:xfrm>
              <a:off x="2702425" y="2100475"/>
              <a:ext cx="291075" cy="291075"/>
            </a:xfrm>
            <a:custGeom>
              <a:rect b="b" l="l" r="r" t="t"/>
              <a:pathLst>
                <a:path extrusionOk="0" h="11643" w="11643">
                  <a:moveTo>
                    <a:pt x="5836" y="1"/>
                  </a:moveTo>
                  <a:cubicBezTo>
                    <a:pt x="2615" y="1"/>
                    <a:pt x="0" y="2615"/>
                    <a:pt x="0" y="5837"/>
                  </a:cubicBezTo>
                  <a:cubicBezTo>
                    <a:pt x="0" y="9028"/>
                    <a:pt x="2615" y="11642"/>
                    <a:pt x="5836" y="11642"/>
                  </a:cubicBezTo>
                  <a:cubicBezTo>
                    <a:pt x="9058" y="11642"/>
                    <a:pt x="11642" y="9028"/>
                    <a:pt x="11642" y="5837"/>
                  </a:cubicBezTo>
                  <a:cubicBezTo>
                    <a:pt x="11642" y="2615"/>
                    <a:pt x="9058" y="1"/>
                    <a:pt x="58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11"/>
            <p:cNvSpPr/>
            <p:nvPr/>
          </p:nvSpPr>
          <p:spPr>
            <a:xfrm>
              <a:off x="2280675" y="1852000"/>
              <a:ext cx="550950" cy="961275"/>
            </a:xfrm>
            <a:custGeom>
              <a:rect b="b" l="l" r="r" t="t"/>
              <a:pathLst>
                <a:path extrusionOk="0" h="38451" w="22038">
                  <a:moveTo>
                    <a:pt x="5290" y="0"/>
                  </a:moveTo>
                  <a:lnTo>
                    <a:pt x="1" y="22523"/>
                  </a:lnTo>
                  <a:lnTo>
                    <a:pt x="17114" y="38451"/>
                  </a:lnTo>
                  <a:lnTo>
                    <a:pt x="21673" y="18602"/>
                  </a:lnTo>
                  <a:cubicBezTo>
                    <a:pt x="22038" y="16931"/>
                    <a:pt x="21521" y="15168"/>
                    <a:pt x="20244" y="13982"/>
                  </a:cubicBezTo>
                  <a:close/>
                </a:path>
              </a:pathLst>
            </a:custGeom>
            <a:solidFill>
              <a:srgbClr val="AE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11"/>
            <p:cNvSpPr/>
            <p:nvPr/>
          </p:nvSpPr>
          <p:spPr>
            <a:xfrm>
              <a:off x="2462300" y="2087650"/>
              <a:ext cx="80575" cy="111950"/>
            </a:xfrm>
            <a:custGeom>
              <a:rect b="b" l="l" r="r" t="t"/>
              <a:pathLst>
                <a:path extrusionOk="0" h="4478" w="3223">
                  <a:moveTo>
                    <a:pt x="1156" y="0"/>
                  </a:moveTo>
                  <a:cubicBezTo>
                    <a:pt x="727" y="0"/>
                    <a:pt x="373" y="329"/>
                    <a:pt x="244" y="939"/>
                  </a:cubicBezTo>
                  <a:cubicBezTo>
                    <a:pt x="0" y="1973"/>
                    <a:pt x="426" y="3371"/>
                    <a:pt x="1186" y="4070"/>
                  </a:cubicBezTo>
                  <a:cubicBezTo>
                    <a:pt x="1483" y="4343"/>
                    <a:pt x="1789" y="4477"/>
                    <a:pt x="2065" y="4477"/>
                  </a:cubicBezTo>
                  <a:cubicBezTo>
                    <a:pt x="2495" y="4477"/>
                    <a:pt x="2850" y="4152"/>
                    <a:pt x="2979" y="3523"/>
                  </a:cubicBezTo>
                  <a:cubicBezTo>
                    <a:pt x="3222" y="2520"/>
                    <a:pt x="2797" y="1122"/>
                    <a:pt x="2037" y="422"/>
                  </a:cubicBezTo>
                  <a:cubicBezTo>
                    <a:pt x="1739" y="137"/>
                    <a:pt x="1432"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11"/>
            <p:cNvSpPr/>
            <p:nvPr/>
          </p:nvSpPr>
          <p:spPr>
            <a:xfrm>
              <a:off x="2409875" y="2309350"/>
              <a:ext cx="81325" cy="111925"/>
            </a:xfrm>
            <a:custGeom>
              <a:rect b="b" l="l" r="r" t="t"/>
              <a:pathLst>
                <a:path extrusionOk="0" h="4477" w="3253">
                  <a:moveTo>
                    <a:pt x="1185" y="1"/>
                  </a:moveTo>
                  <a:cubicBezTo>
                    <a:pt x="749" y="1"/>
                    <a:pt x="393" y="330"/>
                    <a:pt x="243" y="947"/>
                  </a:cubicBezTo>
                  <a:cubicBezTo>
                    <a:pt x="0" y="1950"/>
                    <a:pt x="426" y="3348"/>
                    <a:pt x="1186" y="4077"/>
                  </a:cubicBezTo>
                  <a:cubicBezTo>
                    <a:pt x="1478" y="4347"/>
                    <a:pt x="1780" y="4476"/>
                    <a:pt x="2055" y="4476"/>
                  </a:cubicBezTo>
                  <a:cubicBezTo>
                    <a:pt x="2492" y="4476"/>
                    <a:pt x="2860" y="4147"/>
                    <a:pt x="3009" y="3530"/>
                  </a:cubicBezTo>
                  <a:cubicBezTo>
                    <a:pt x="3252" y="2527"/>
                    <a:pt x="2827" y="1129"/>
                    <a:pt x="2067" y="400"/>
                  </a:cubicBezTo>
                  <a:cubicBezTo>
                    <a:pt x="1763" y="130"/>
                    <a:pt x="1458" y="1"/>
                    <a:pt x="1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11"/>
            <p:cNvSpPr/>
            <p:nvPr/>
          </p:nvSpPr>
          <p:spPr>
            <a:xfrm>
              <a:off x="2412900" y="1681775"/>
              <a:ext cx="981050" cy="560075"/>
            </a:xfrm>
            <a:custGeom>
              <a:rect b="b" l="l" r="r" t="t"/>
              <a:pathLst>
                <a:path extrusionOk="0" h="22403" w="39242">
                  <a:moveTo>
                    <a:pt x="22129" y="1"/>
                  </a:moveTo>
                  <a:lnTo>
                    <a:pt x="1" y="6809"/>
                  </a:lnTo>
                  <a:lnTo>
                    <a:pt x="14955" y="20791"/>
                  </a:lnTo>
                  <a:cubicBezTo>
                    <a:pt x="16202" y="21977"/>
                    <a:pt x="17995" y="22402"/>
                    <a:pt x="19667" y="21885"/>
                  </a:cubicBezTo>
                  <a:lnTo>
                    <a:pt x="39242" y="15928"/>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11"/>
            <p:cNvSpPr/>
            <p:nvPr/>
          </p:nvSpPr>
          <p:spPr>
            <a:xfrm>
              <a:off x="2708500" y="2079950"/>
              <a:ext cx="685450" cy="733325"/>
            </a:xfrm>
            <a:custGeom>
              <a:rect b="b" l="l" r="r" t="t"/>
              <a:pathLst>
                <a:path extrusionOk="0" h="29333" w="27418">
                  <a:moveTo>
                    <a:pt x="27418" y="1"/>
                  </a:moveTo>
                  <a:lnTo>
                    <a:pt x="7843" y="5958"/>
                  </a:lnTo>
                  <a:cubicBezTo>
                    <a:pt x="6201" y="6475"/>
                    <a:pt x="4925" y="7813"/>
                    <a:pt x="4560" y="9515"/>
                  </a:cubicBezTo>
                  <a:lnTo>
                    <a:pt x="1" y="29333"/>
                  </a:lnTo>
                  <a:lnTo>
                    <a:pt x="22250" y="22554"/>
                  </a:lnTo>
                  <a:close/>
                </a:path>
              </a:pathLst>
            </a:custGeom>
            <a:solidFill>
              <a:srgbClr val="9032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11"/>
            <p:cNvSpPr/>
            <p:nvPr/>
          </p:nvSpPr>
          <p:spPr>
            <a:xfrm>
              <a:off x="2917000" y="2321100"/>
              <a:ext cx="100475" cy="95750"/>
            </a:xfrm>
            <a:custGeom>
              <a:rect b="b" l="l" r="r" t="t"/>
              <a:pathLst>
                <a:path extrusionOk="0" h="3830" w="4019">
                  <a:moveTo>
                    <a:pt x="2926" y="0"/>
                  </a:moveTo>
                  <a:cubicBezTo>
                    <a:pt x="2772" y="0"/>
                    <a:pt x="2602" y="27"/>
                    <a:pt x="2421" y="82"/>
                  </a:cubicBezTo>
                  <a:cubicBezTo>
                    <a:pt x="1448" y="385"/>
                    <a:pt x="445" y="1449"/>
                    <a:pt x="202" y="2452"/>
                  </a:cubicBezTo>
                  <a:cubicBezTo>
                    <a:pt x="1" y="3307"/>
                    <a:pt x="403" y="3829"/>
                    <a:pt x="1116" y="3829"/>
                  </a:cubicBezTo>
                  <a:cubicBezTo>
                    <a:pt x="1264" y="3829"/>
                    <a:pt x="1427" y="3807"/>
                    <a:pt x="1600" y="3759"/>
                  </a:cubicBezTo>
                  <a:cubicBezTo>
                    <a:pt x="2573" y="3455"/>
                    <a:pt x="3576" y="2361"/>
                    <a:pt x="3819" y="1358"/>
                  </a:cubicBezTo>
                  <a:cubicBezTo>
                    <a:pt x="4018" y="536"/>
                    <a:pt x="3626" y="0"/>
                    <a:pt x="2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11"/>
            <p:cNvSpPr/>
            <p:nvPr/>
          </p:nvSpPr>
          <p:spPr>
            <a:xfrm>
              <a:off x="3085000" y="2476125"/>
              <a:ext cx="100400" cy="96025"/>
            </a:xfrm>
            <a:custGeom>
              <a:rect b="b" l="l" r="r" t="t"/>
              <a:pathLst>
                <a:path extrusionOk="0" h="3841" w="4016">
                  <a:moveTo>
                    <a:pt x="2924" y="0"/>
                  </a:moveTo>
                  <a:cubicBezTo>
                    <a:pt x="2769" y="0"/>
                    <a:pt x="2600" y="26"/>
                    <a:pt x="2418" y="81"/>
                  </a:cubicBezTo>
                  <a:cubicBezTo>
                    <a:pt x="1415" y="385"/>
                    <a:pt x="442" y="1449"/>
                    <a:pt x="199" y="2482"/>
                  </a:cubicBezTo>
                  <a:cubicBezTo>
                    <a:pt x="0" y="3304"/>
                    <a:pt x="392" y="3840"/>
                    <a:pt x="1092" y="3840"/>
                  </a:cubicBezTo>
                  <a:cubicBezTo>
                    <a:pt x="1247" y="3840"/>
                    <a:pt x="1416" y="3814"/>
                    <a:pt x="1598" y="3759"/>
                  </a:cubicBezTo>
                  <a:cubicBezTo>
                    <a:pt x="2601" y="3455"/>
                    <a:pt x="3573" y="2391"/>
                    <a:pt x="3816" y="1358"/>
                  </a:cubicBezTo>
                  <a:cubicBezTo>
                    <a:pt x="4016" y="536"/>
                    <a:pt x="3623" y="0"/>
                    <a:pt x="29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11"/>
            <p:cNvSpPr/>
            <p:nvPr/>
          </p:nvSpPr>
          <p:spPr>
            <a:xfrm>
              <a:off x="2866825" y="2542975"/>
              <a:ext cx="99725" cy="95625"/>
            </a:xfrm>
            <a:custGeom>
              <a:rect b="b" l="l" r="r" t="t"/>
              <a:pathLst>
                <a:path extrusionOk="0" h="3825" w="3989">
                  <a:moveTo>
                    <a:pt x="2913" y="1"/>
                  </a:moveTo>
                  <a:cubicBezTo>
                    <a:pt x="2763" y="1"/>
                    <a:pt x="2598" y="27"/>
                    <a:pt x="2422" y="82"/>
                  </a:cubicBezTo>
                  <a:cubicBezTo>
                    <a:pt x="1419" y="386"/>
                    <a:pt x="416" y="1450"/>
                    <a:pt x="172" y="2453"/>
                  </a:cubicBezTo>
                  <a:cubicBezTo>
                    <a:pt x="1" y="3287"/>
                    <a:pt x="364" y="3824"/>
                    <a:pt x="1038" y="3824"/>
                  </a:cubicBezTo>
                  <a:cubicBezTo>
                    <a:pt x="1199" y="3824"/>
                    <a:pt x="1377" y="3794"/>
                    <a:pt x="1571" y="3729"/>
                  </a:cubicBezTo>
                  <a:cubicBezTo>
                    <a:pt x="2574" y="3426"/>
                    <a:pt x="3577" y="2362"/>
                    <a:pt x="3789" y="1359"/>
                  </a:cubicBezTo>
                  <a:cubicBezTo>
                    <a:pt x="3989" y="537"/>
                    <a:pt x="3596" y="1"/>
                    <a:pt x="2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11"/>
            <p:cNvSpPr/>
            <p:nvPr/>
          </p:nvSpPr>
          <p:spPr>
            <a:xfrm>
              <a:off x="3135900" y="2254225"/>
              <a:ext cx="100425" cy="96025"/>
            </a:xfrm>
            <a:custGeom>
              <a:rect b="b" l="l" r="r" t="t"/>
              <a:pathLst>
                <a:path extrusionOk="0" h="3841" w="4017">
                  <a:moveTo>
                    <a:pt x="2923" y="1"/>
                  </a:moveTo>
                  <a:cubicBezTo>
                    <a:pt x="2768" y="1"/>
                    <a:pt x="2600" y="27"/>
                    <a:pt x="2419" y="82"/>
                  </a:cubicBezTo>
                  <a:cubicBezTo>
                    <a:pt x="1416" y="386"/>
                    <a:pt x="443" y="1450"/>
                    <a:pt x="200" y="2483"/>
                  </a:cubicBezTo>
                  <a:cubicBezTo>
                    <a:pt x="1" y="3305"/>
                    <a:pt x="393" y="3841"/>
                    <a:pt x="1093" y="3841"/>
                  </a:cubicBezTo>
                  <a:cubicBezTo>
                    <a:pt x="1247" y="3841"/>
                    <a:pt x="1417" y="3815"/>
                    <a:pt x="1598" y="3760"/>
                  </a:cubicBezTo>
                  <a:cubicBezTo>
                    <a:pt x="2601" y="3456"/>
                    <a:pt x="3574" y="2392"/>
                    <a:pt x="3817" y="1389"/>
                  </a:cubicBezTo>
                  <a:cubicBezTo>
                    <a:pt x="4016" y="542"/>
                    <a:pt x="3623" y="1"/>
                    <a:pt x="29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11"/>
            <p:cNvSpPr/>
            <p:nvPr/>
          </p:nvSpPr>
          <p:spPr>
            <a:xfrm>
              <a:off x="2519300" y="2276675"/>
              <a:ext cx="81325" cy="111750"/>
            </a:xfrm>
            <a:custGeom>
              <a:rect b="b" l="l" r="r" t="t"/>
              <a:pathLst>
                <a:path extrusionOk="0" h="4470" w="3253">
                  <a:moveTo>
                    <a:pt x="1198" y="1"/>
                  </a:moveTo>
                  <a:cubicBezTo>
                    <a:pt x="760" y="1"/>
                    <a:pt x="393" y="330"/>
                    <a:pt x="243" y="947"/>
                  </a:cubicBezTo>
                  <a:cubicBezTo>
                    <a:pt x="0" y="1950"/>
                    <a:pt x="426" y="3348"/>
                    <a:pt x="1186" y="4047"/>
                  </a:cubicBezTo>
                  <a:cubicBezTo>
                    <a:pt x="1483" y="4333"/>
                    <a:pt x="1790" y="4469"/>
                    <a:pt x="2068" y="4469"/>
                  </a:cubicBezTo>
                  <a:cubicBezTo>
                    <a:pt x="2500" y="4469"/>
                    <a:pt x="2861" y="4140"/>
                    <a:pt x="3009" y="3530"/>
                  </a:cubicBezTo>
                  <a:cubicBezTo>
                    <a:pt x="3252" y="2527"/>
                    <a:pt x="2827" y="1129"/>
                    <a:pt x="2067" y="400"/>
                  </a:cubicBezTo>
                  <a:cubicBezTo>
                    <a:pt x="1774" y="130"/>
                    <a:pt x="1472" y="1"/>
                    <a:pt x="1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11"/>
            <p:cNvSpPr/>
            <p:nvPr/>
          </p:nvSpPr>
          <p:spPr>
            <a:xfrm>
              <a:off x="2577050" y="2465300"/>
              <a:ext cx="80575" cy="111950"/>
            </a:xfrm>
            <a:custGeom>
              <a:rect b="b" l="l" r="r" t="t"/>
              <a:pathLst>
                <a:path extrusionOk="0" h="4478" w="3223">
                  <a:moveTo>
                    <a:pt x="1164" y="1"/>
                  </a:moveTo>
                  <a:cubicBezTo>
                    <a:pt x="742" y="1"/>
                    <a:pt x="391" y="330"/>
                    <a:pt x="243" y="940"/>
                  </a:cubicBezTo>
                  <a:cubicBezTo>
                    <a:pt x="0" y="1973"/>
                    <a:pt x="426" y="3371"/>
                    <a:pt x="1186" y="4070"/>
                  </a:cubicBezTo>
                  <a:cubicBezTo>
                    <a:pt x="1483" y="4344"/>
                    <a:pt x="1789" y="4478"/>
                    <a:pt x="2067" y="4478"/>
                  </a:cubicBezTo>
                  <a:cubicBezTo>
                    <a:pt x="2499" y="4478"/>
                    <a:pt x="2861" y="4153"/>
                    <a:pt x="3009" y="3523"/>
                  </a:cubicBezTo>
                  <a:cubicBezTo>
                    <a:pt x="3222" y="2520"/>
                    <a:pt x="2797" y="1122"/>
                    <a:pt x="2037" y="423"/>
                  </a:cubicBezTo>
                  <a:cubicBezTo>
                    <a:pt x="1739" y="137"/>
                    <a:pt x="1437" y="1"/>
                    <a:pt x="1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11"/>
            <p:cNvSpPr/>
            <p:nvPr/>
          </p:nvSpPr>
          <p:spPr>
            <a:xfrm>
              <a:off x="2628725" y="2244000"/>
              <a:ext cx="81325" cy="111925"/>
            </a:xfrm>
            <a:custGeom>
              <a:rect b="b" l="l" r="r" t="t"/>
              <a:pathLst>
                <a:path extrusionOk="0" h="4477" w="3253">
                  <a:moveTo>
                    <a:pt x="1198" y="1"/>
                  </a:moveTo>
                  <a:cubicBezTo>
                    <a:pt x="760" y="1"/>
                    <a:pt x="393" y="330"/>
                    <a:pt x="243" y="947"/>
                  </a:cubicBezTo>
                  <a:cubicBezTo>
                    <a:pt x="0" y="1950"/>
                    <a:pt x="426" y="3348"/>
                    <a:pt x="1216" y="4077"/>
                  </a:cubicBezTo>
                  <a:cubicBezTo>
                    <a:pt x="1509" y="4347"/>
                    <a:pt x="1806" y="4476"/>
                    <a:pt x="2075" y="4476"/>
                  </a:cubicBezTo>
                  <a:cubicBezTo>
                    <a:pt x="2504" y="4476"/>
                    <a:pt x="2860" y="4147"/>
                    <a:pt x="3009" y="3530"/>
                  </a:cubicBezTo>
                  <a:cubicBezTo>
                    <a:pt x="3252" y="2527"/>
                    <a:pt x="2827" y="1129"/>
                    <a:pt x="2067" y="400"/>
                  </a:cubicBezTo>
                  <a:cubicBezTo>
                    <a:pt x="1774" y="130"/>
                    <a:pt x="1472" y="1"/>
                    <a:pt x="11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11"/>
            <p:cNvSpPr/>
            <p:nvPr/>
          </p:nvSpPr>
          <p:spPr>
            <a:xfrm>
              <a:off x="2865050" y="1819550"/>
              <a:ext cx="127675" cy="70250"/>
            </a:xfrm>
            <a:custGeom>
              <a:rect b="b" l="l" r="r" t="t"/>
              <a:pathLst>
                <a:path extrusionOk="0" h="2810" w="5107">
                  <a:moveTo>
                    <a:pt x="1976" y="0"/>
                  </a:moveTo>
                  <a:cubicBezTo>
                    <a:pt x="1687" y="0"/>
                    <a:pt x="1408" y="36"/>
                    <a:pt x="1155" y="113"/>
                  </a:cubicBezTo>
                  <a:cubicBezTo>
                    <a:pt x="183" y="417"/>
                    <a:pt x="0" y="1237"/>
                    <a:pt x="760" y="1967"/>
                  </a:cubicBezTo>
                  <a:cubicBezTo>
                    <a:pt x="1329" y="2490"/>
                    <a:pt x="2272" y="2809"/>
                    <a:pt x="3118" y="2809"/>
                  </a:cubicBezTo>
                  <a:cubicBezTo>
                    <a:pt x="3403" y="2809"/>
                    <a:pt x="3676" y="2773"/>
                    <a:pt x="3921" y="2696"/>
                  </a:cubicBezTo>
                  <a:cubicBezTo>
                    <a:pt x="4924" y="2392"/>
                    <a:pt x="5107" y="1572"/>
                    <a:pt x="4347" y="842"/>
                  </a:cubicBezTo>
                  <a:cubicBezTo>
                    <a:pt x="3778" y="319"/>
                    <a:pt x="2835" y="0"/>
                    <a:pt x="1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11"/>
            <p:cNvSpPr/>
            <p:nvPr/>
          </p:nvSpPr>
          <p:spPr>
            <a:xfrm>
              <a:off x="2839975" y="1931125"/>
              <a:ext cx="127675" cy="69725"/>
            </a:xfrm>
            <a:custGeom>
              <a:rect b="b" l="l" r="r" t="t"/>
              <a:pathLst>
                <a:path extrusionOk="0" h="2789" w="5107">
                  <a:moveTo>
                    <a:pt x="2005" y="1"/>
                  </a:moveTo>
                  <a:cubicBezTo>
                    <a:pt x="1706" y="1"/>
                    <a:pt x="1416" y="39"/>
                    <a:pt x="1155" y="118"/>
                  </a:cubicBezTo>
                  <a:cubicBezTo>
                    <a:pt x="182" y="422"/>
                    <a:pt x="0" y="1243"/>
                    <a:pt x="760" y="1942"/>
                  </a:cubicBezTo>
                  <a:cubicBezTo>
                    <a:pt x="1322" y="2481"/>
                    <a:pt x="2234" y="2788"/>
                    <a:pt x="3076" y="2788"/>
                  </a:cubicBezTo>
                  <a:cubicBezTo>
                    <a:pt x="3373" y="2788"/>
                    <a:pt x="3660" y="2750"/>
                    <a:pt x="3921" y="2671"/>
                  </a:cubicBezTo>
                  <a:cubicBezTo>
                    <a:pt x="4924" y="2367"/>
                    <a:pt x="5107" y="1547"/>
                    <a:pt x="4347" y="847"/>
                  </a:cubicBezTo>
                  <a:cubicBezTo>
                    <a:pt x="3785" y="308"/>
                    <a:pt x="2856" y="1"/>
                    <a:pt x="2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11"/>
            <p:cNvSpPr/>
            <p:nvPr/>
          </p:nvSpPr>
          <p:spPr>
            <a:xfrm>
              <a:off x="2814125" y="2042200"/>
              <a:ext cx="128450" cy="70225"/>
            </a:xfrm>
            <a:custGeom>
              <a:rect b="b" l="l" r="r" t="t"/>
              <a:pathLst>
                <a:path extrusionOk="0" h="2809" w="5138">
                  <a:moveTo>
                    <a:pt x="2007" y="0"/>
                  </a:moveTo>
                  <a:cubicBezTo>
                    <a:pt x="1718" y="0"/>
                    <a:pt x="1439" y="36"/>
                    <a:pt x="1186" y="113"/>
                  </a:cubicBezTo>
                  <a:cubicBezTo>
                    <a:pt x="183" y="417"/>
                    <a:pt x="1" y="1268"/>
                    <a:pt x="761" y="1967"/>
                  </a:cubicBezTo>
                  <a:cubicBezTo>
                    <a:pt x="1329" y="2490"/>
                    <a:pt x="2272" y="2809"/>
                    <a:pt x="3131" y="2809"/>
                  </a:cubicBezTo>
                  <a:cubicBezTo>
                    <a:pt x="3420" y="2809"/>
                    <a:pt x="3700" y="2773"/>
                    <a:pt x="3952" y="2696"/>
                  </a:cubicBezTo>
                  <a:cubicBezTo>
                    <a:pt x="4925" y="2392"/>
                    <a:pt x="5138" y="1572"/>
                    <a:pt x="4378" y="842"/>
                  </a:cubicBezTo>
                  <a:cubicBezTo>
                    <a:pt x="3809" y="319"/>
                    <a:pt x="2866" y="0"/>
                    <a:pt x="20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111"/>
          <p:cNvGrpSpPr/>
          <p:nvPr/>
        </p:nvGrpSpPr>
        <p:grpSpPr>
          <a:xfrm>
            <a:off x="5032443" y="1369180"/>
            <a:ext cx="1338784" cy="1349721"/>
            <a:chOff x="720000" y="1639925"/>
            <a:chExt cx="1117050" cy="1126175"/>
          </a:xfrm>
        </p:grpSpPr>
        <p:sp>
          <p:nvSpPr>
            <p:cNvPr id="3084" name="Google Shape;3084;p111"/>
            <p:cNvSpPr/>
            <p:nvPr/>
          </p:nvSpPr>
          <p:spPr>
            <a:xfrm>
              <a:off x="1132600" y="2055575"/>
              <a:ext cx="291075" cy="291075"/>
            </a:xfrm>
            <a:custGeom>
              <a:rect b="b" l="l" r="r" t="t"/>
              <a:pathLst>
                <a:path extrusionOk="0" h="11643" w="11643">
                  <a:moveTo>
                    <a:pt x="5837" y="1"/>
                  </a:moveTo>
                  <a:cubicBezTo>
                    <a:pt x="2615" y="1"/>
                    <a:pt x="1" y="2615"/>
                    <a:pt x="1" y="5837"/>
                  </a:cubicBezTo>
                  <a:cubicBezTo>
                    <a:pt x="1" y="9059"/>
                    <a:pt x="2615" y="11642"/>
                    <a:pt x="5837" y="11642"/>
                  </a:cubicBezTo>
                  <a:cubicBezTo>
                    <a:pt x="9059" y="11642"/>
                    <a:pt x="11643" y="9059"/>
                    <a:pt x="11643" y="5837"/>
                  </a:cubicBezTo>
                  <a:cubicBezTo>
                    <a:pt x="11643" y="2615"/>
                    <a:pt x="9059" y="1"/>
                    <a:pt x="5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11"/>
            <p:cNvSpPr/>
            <p:nvPr/>
          </p:nvSpPr>
          <p:spPr>
            <a:xfrm>
              <a:off x="720000" y="1639925"/>
              <a:ext cx="978750" cy="557025"/>
            </a:xfrm>
            <a:custGeom>
              <a:rect b="b" l="l" r="r" t="t"/>
              <a:pathLst>
                <a:path extrusionOk="0" h="22281" w="39150">
                  <a:moveTo>
                    <a:pt x="16718" y="0"/>
                  </a:moveTo>
                  <a:lnTo>
                    <a:pt x="0" y="16019"/>
                  </a:lnTo>
                  <a:lnTo>
                    <a:pt x="19636" y="21794"/>
                  </a:lnTo>
                  <a:cubicBezTo>
                    <a:pt x="21307" y="22280"/>
                    <a:pt x="23101" y="21824"/>
                    <a:pt x="24347" y="20639"/>
                  </a:cubicBezTo>
                  <a:lnTo>
                    <a:pt x="39150" y="650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11"/>
            <p:cNvSpPr/>
            <p:nvPr/>
          </p:nvSpPr>
          <p:spPr>
            <a:xfrm>
              <a:off x="720000" y="2040375"/>
              <a:ext cx="696075" cy="725725"/>
            </a:xfrm>
            <a:custGeom>
              <a:rect b="b" l="l" r="r" t="t"/>
              <a:pathLst>
                <a:path extrusionOk="0" h="29029" w="27843">
                  <a:moveTo>
                    <a:pt x="0" y="1"/>
                  </a:moveTo>
                  <a:lnTo>
                    <a:pt x="5411" y="22524"/>
                  </a:lnTo>
                  <a:lnTo>
                    <a:pt x="27843" y="29029"/>
                  </a:lnTo>
                  <a:lnTo>
                    <a:pt x="22979" y="9271"/>
                  </a:lnTo>
                  <a:cubicBezTo>
                    <a:pt x="22584" y="7569"/>
                    <a:pt x="21307" y="6262"/>
                    <a:pt x="19666" y="5776"/>
                  </a:cubicBez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11"/>
            <p:cNvSpPr/>
            <p:nvPr/>
          </p:nvSpPr>
          <p:spPr>
            <a:xfrm>
              <a:off x="1284600" y="1802550"/>
              <a:ext cx="552450" cy="963550"/>
            </a:xfrm>
            <a:custGeom>
              <a:rect b="b" l="l" r="r" t="t"/>
              <a:pathLst>
                <a:path extrusionOk="0" h="38542" w="22098">
                  <a:moveTo>
                    <a:pt x="16566" y="0"/>
                  </a:moveTo>
                  <a:lnTo>
                    <a:pt x="1763" y="14134"/>
                  </a:lnTo>
                  <a:cubicBezTo>
                    <a:pt x="517" y="15319"/>
                    <a:pt x="0" y="17113"/>
                    <a:pt x="426" y="18784"/>
                  </a:cubicBezTo>
                  <a:lnTo>
                    <a:pt x="5259" y="38542"/>
                  </a:lnTo>
                  <a:lnTo>
                    <a:pt x="22098" y="22493"/>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11"/>
            <p:cNvSpPr/>
            <p:nvPr/>
          </p:nvSpPr>
          <p:spPr>
            <a:xfrm>
              <a:off x="1407700" y="2197000"/>
              <a:ext cx="80575" cy="112000"/>
            </a:xfrm>
            <a:custGeom>
              <a:rect b="b" l="l" r="r" t="t"/>
              <a:pathLst>
                <a:path extrusionOk="0" h="4480" w="3223">
                  <a:moveTo>
                    <a:pt x="2038" y="1"/>
                  </a:moveTo>
                  <a:cubicBezTo>
                    <a:pt x="1760" y="1"/>
                    <a:pt x="1453" y="137"/>
                    <a:pt x="1155" y="423"/>
                  </a:cubicBezTo>
                  <a:cubicBezTo>
                    <a:pt x="395" y="1122"/>
                    <a:pt x="0" y="2520"/>
                    <a:pt x="243" y="3554"/>
                  </a:cubicBezTo>
                  <a:cubicBezTo>
                    <a:pt x="391" y="4162"/>
                    <a:pt x="751" y="4479"/>
                    <a:pt x="1174" y="4479"/>
                  </a:cubicBezTo>
                  <a:cubicBezTo>
                    <a:pt x="1448" y="4479"/>
                    <a:pt x="1750" y="4346"/>
                    <a:pt x="2037" y="4070"/>
                  </a:cubicBezTo>
                  <a:cubicBezTo>
                    <a:pt x="2797" y="3341"/>
                    <a:pt x="3222" y="1943"/>
                    <a:pt x="2979" y="940"/>
                  </a:cubicBezTo>
                  <a:cubicBezTo>
                    <a:pt x="2831" y="330"/>
                    <a:pt x="2470"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11"/>
            <p:cNvSpPr/>
            <p:nvPr/>
          </p:nvSpPr>
          <p:spPr>
            <a:xfrm>
              <a:off x="1517125" y="2228150"/>
              <a:ext cx="80575" cy="112325"/>
            </a:xfrm>
            <a:custGeom>
              <a:rect b="b" l="l" r="r" t="t"/>
              <a:pathLst>
                <a:path extrusionOk="0" h="4493" w="3223">
                  <a:moveTo>
                    <a:pt x="2045" y="1"/>
                  </a:moveTo>
                  <a:cubicBezTo>
                    <a:pt x="1771" y="1"/>
                    <a:pt x="1471" y="137"/>
                    <a:pt x="1186" y="423"/>
                  </a:cubicBezTo>
                  <a:cubicBezTo>
                    <a:pt x="426" y="1153"/>
                    <a:pt x="0" y="2551"/>
                    <a:pt x="243" y="3554"/>
                  </a:cubicBezTo>
                  <a:cubicBezTo>
                    <a:pt x="391" y="4164"/>
                    <a:pt x="753" y="4493"/>
                    <a:pt x="1184" y="4493"/>
                  </a:cubicBezTo>
                  <a:cubicBezTo>
                    <a:pt x="1462" y="4493"/>
                    <a:pt x="1769" y="4356"/>
                    <a:pt x="2067" y="4071"/>
                  </a:cubicBezTo>
                  <a:cubicBezTo>
                    <a:pt x="2827" y="3341"/>
                    <a:pt x="3222" y="1943"/>
                    <a:pt x="2979" y="940"/>
                  </a:cubicBezTo>
                  <a:cubicBezTo>
                    <a:pt x="2831" y="330"/>
                    <a:pt x="2470" y="1"/>
                    <a:pt x="20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11"/>
            <p:cNvSpPr/>
            <p:nvPr/>
          </p:nvSpPr>
          <p:spPr>
            <a:xfrm>
              <a:off x="1627300" y="2260075"/>
              <a:ext cx="80575" cy="112000"/>
            </a:xfrm>
            <a:custGeom>
              <a:rect b="b" l="l" r="r" t="t"/>
              <a:pathLst>
                <a:path extrusionOk="0" h="4480" w="3223">
                  <a:moveTo>
                    <a:pt x="2038" y="0"/>
                  </a:moveTo>
                  <a:cubicBezTo>
                    <a:pt x="1760" y="0"/>
                    <a:pt x="1453" y="137"/>
                    <a:pt x="1156" y="423"/>
                  </a:cubicBezTo>
                  <a:cubicBezTo>
                    <a:pt x="396" y="1122"/>
                    <a:pt x="1" y="2520"/>
                    <a:pt x="244" y="3553"/>
                  </a:cubicBezTo>
                  <a:cubicBezTo>
                    <a:pt x="391" y="4162"/>
                    <a:pt x="751" y="4479"/>
                    <a:pt x="1181" y="4479"/>
                  </a:cubicBezTo>
                  <a:cubicBezTo>
                    <a:pt x="1460" y="4479"/>
                    <a:pt x="1768" y="4345"/>
                    <a:pt x="2067" y="4070"/>
                  </a:cubicBezTo>
                  <a:cubicBezTo>
                    <a:pt x="2797" y="3341"/>
                    <a:pt x="3223" y="1942"/>
                    <a:pt x="2979" y="939"/>
                  </a:cubicBezTo>
                  <a:cubicBezTo>
                    <a:pt x="2831" y="329"/>
                    <a:pt x="2470" y="0"/>
                    <a:pt x="2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11"/>
            <p:cNvSpPr/>
            <p:nvPr/>
          </p:nvSpPr>
          <p:spPr>
            <a:xfrm>
              <a:off x="1461650" y="2417700"/>
              <a:ext cx="80575" cy="112000"/>
            </a:xfrm>
            <a:custGeom>
              <a:rect b="b" l="l" r="r" t="t"/>
              <a:pathLst>
                <a:path extrusionOk="0" h="4480" w="3223">
                  <a:moveTo>
                    <a:pt x="2042" y="0"/>
                  </a:moveTo>
                  <a:cubicBezTo>
                    <a:pt x="1763" y="0"/>
                    <a:pt x="1454" y="134"/>
                    <a:pt x="1155" y="410"/>
                  </a:cubicBezTo>
                  <a:cubicBezTo>
                    <a:pt x="426" y="1139"/>
                    <a:pt x="0" y="2537"/>
                    <a:pt x="243" y="3540"/>
                  </a:cubicBezTo>
                  <a:cubicBezTo>
                    <a:pt x="391" y="4150"/>
                    <a:pt x="753" y="4479"/>
                    <a:pt x="1184" y="4479"/>
                  </a:cubicBezTo>
                  <a:cubicBezTo>
                    <a:pt x="1462" y="4479"/>
                    <a:pt x="1769" y="4343"/>
                    <a:pt x="2067" y="4057"/>
                  </a:cubicBezTo>
                  <a:cubicBezTo>
                    <a:pt x="2827" y="3358"/>
                    <a:pt x="3222" y="1929"/>
                    <a:pt x="2979" y="926"/>
                  </a:cubicBezTo>
                  <a:cubicBezTo>
                    <a:pt x="2832" y="318"/>
                    <a:pt x="2472"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11"/>
            <p:cNvSpPr/>
            <p:nvPr/>
          </p:nvSpPr>
          <p:spPr>
            <a:xfrm>
              <a:off x="1572600" y="2038950"/>
              <a:ext cx="80575" cy="112325"/>
            </a:xfrm>
            <a:custGeom>
              <a:rect b="b" l="l" r="r" t="t"/>
              <a:pathLst>
                <a:path extrusionOk="0" h="4493" w="3223">
                  <a:moveTo>
                    <a:pt x="2045" y="0"/>
                  </a:moveTo>
                  <a:cubicBezTo>
                    <a:pt x="1771" y="0"/>
                    <a:pt x="1471" y="137"/>
                    <a:pt x="1186" y="423"/>
                  </a:cubicBezTo>
                  <a:cubicBezTo>
                    <a:pt x="426" y="1152"/>
                    <a:pt x="0" y="2550"/>
                    <a:pt x="243" y="3553"/>
                  </a:cubicBezTo>
                  <a:cubicBezTo>
                    <a:pt x="391" y="4163"/>
                    <a:pt x="753" y="4492"/>
                    <a:pt x="1184" y="4492"/>
                  </a:cubicBezTo>
                  <a:cubicBezTo>
                    <a:pt x="1462" y="4492"/>
                    <a:pt x="1769" y="4356"/>
                    <a:pt x="2067" y="4070"/>
                  </a:cubicBezTo>
                  <a:cubicBezTo>
                    <a:pt x="2827" y="3341"/>
                    <a:pt x="3222" y="1942"/>
                    <a:pt x="2979" y="939"/>
                  </a:cubicBezTo>
                  <a:cubicBezTo>
                    <a:pt x="2831" y="329"/>
                    <a:pt x="2469" y="0"/>
                    <a:pt x="20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11"/>
            <p:cNvSpPr/>
            <p:nvPr/>
          </p:nvSpPr>
          <p:spPr>
            <a:xfrm>
              <a:off x="949050" y="2284550"/>
              <a:ext cx="100425" cy="95275"/>
            </a:xfrm>
            <a:custGeom>
              <a:rect b="b" l="l" r="r" t="t"/>
              <a:pathLst>
                <a:path extrusionOk="0" h="3811" w="4017">
                  <a:moveTo>
                    <a:pt x="1065" y="1"/>
                  </a:moveTo>
                  <a:cubicBezTo>
                    <a:pt x="373" y="1"/>
                    <a:pt x="1" y="537"/>
                    <a:pt x="200" y="1359"/>
                  </a:cubicBezTo>
                  <a:cubicBezTo>
                    <a:pt x="443" y="2392"/>
                    <a:pt x="1446" y="3426"/>
                    <a:pt x="2449" y="3729"/>
                  </a:cubicBezTo>
                  <a:cubicBezTo>
                    <a:pt x="2630" y="3784"/>
                    <a:pt x="2798" y="3810"/>
                    <a:pt x="2950" y="3810"/>
                  </a:cubicBezTo>
                  <a:cubicBezTo>
                    <a:pt x="3644" y="3810"/>
                    <a:pt x="4016" y="3270"/>
                    <a:pt x="3817" y="2422"/>
                  </a:cubicBezTo>
                  <a:cubicBezTo>
                    <a:pt x="3574" y="1419"/>
                    <a:pt x="2571" y="356"/>
                    <a:pt x="1568" y="82"/>
                  </a:cubicBezTo>
                  <a:cubicBezTo>
                    <a:pt x="1386" y="27"/>
                    <a:pt x="1218" y="1"/>
                    <a:pt x="10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11"/>
            <p:cNvSpPr/>
            <p:nvPr/>
          </p:nvSpPr>
          <p:spPr>
            <a:xfrm>
              <a:off x="1085075" y="2427425"/>
              <a:ext cx="101200" cy="95200"/>
            </a:xfrm>
            <a:custGeom>
              <a:rect b="b" l="l" r="r" t="t"/>
              <a:pathLst>
                <a:path extrusionOk="0" h="3808" w="4048">
                  <a:moveTo>
                    <a:pt x="1093" y="0"/>
                  </a:moveTo>
                  <a:cubicBezTo>
                    <a:pt x="393" y="0"/>
                    <a:pt x="1" y="536"/>
                    <a:pt x="200" y="1358"/>
                  </a:cubicBezTo>
                  <a:cubicBezTo>
                    <a:pt x="443" y="2391"/>
                    <a:pt x="1446" y="3425"/>
                    <a:pt x="2449" y="3729"/>
                  </a:cubicBezTo>
                  <a:cubicBezTo>
                    <a:pt x="2625" y="3782"/>
                    <a:pt x="2790" y="3807"/>
                    <a:pt x="2940" y="3807"/>
                  </a:cubicBezTo>
                  <a:cubicBezTo>
                    <a:pt x="3649" y="3807"/>
                    <a:pt x="4048" y="3249"/>
                    <a:pt x="3847" y="2422"/>
                  </a:cubicBezTo>
                  <a:cubicBezTo>
                    <a:pt x="3604" y="1419"/>
                    <a:pt x="2571" y="355"/>
                    <a:pt x="1598" y="81"/>
                  </a:cubicBezTo>
                  <a:cubicBezTo>
                    <a:pt x="1417" y="26"/>
                    <a:pt x="1247" y="0"/>
                    <a:pt x="10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11"/>
            <p:cNvSpPr/>
            <p:nvPr/>
          </p:nvSpPr>
          <p:spPr>
            <a:xfrm>
              <a:off x="1145525" y="1886475"/>
              <a:ext cx="127700" cy="70450"/>
            </a:xfrm>
            <a:custGeom>
              <a:rect b="b" l="l" r="r" t="t"/>
              <a:pathLst>
                <a:path extrusionOk="0" h="2818" w="5108">
                  <a:moveTo>
                    <a:pt x="3135" y="0"/>
                  </a:moveTo>
                  <a:cubicBezTo>
                    <a:pt x="2268" y="0"/>
                    <a:pt x="1314" y="338"/>
                    <a:pt x="761" y="868"/>
                  </a:cubicBezTo>
                  <a:cubicBezTo>
                    <a:pt x="1" y="1598"/>
                    <a:pt x="213" y="2418"/>
                    <a:pt x="1217" y="2722"/>
                  </a:cubicBezTo>
                  <a:cubicBezTo>
                    <a:pt x="1445" y="2786"/>
                    <a:pt x="1698" y="2817"/>
                    <a:pt x="1962" y="2817"/>
                  </a:cubicBezTo>
                  <a:cubicBezTo>
                    <a:pt x="2823" y="2817"/>
                    <a:pt x="3796" y="2490"/>
                    <a:pt x="4378" y="1932"/>
                  </a:cubicBezTo>
                  <a:cubicBezTo>
                    <a:pt x="5107" y="1233"/>
                    <a:pt x="4925" y="412"/>
                    <a:pt x="3922" y="108"/>
                  </a:cubicBezTo>
                  <a:cubicBezTo>
                    <a:pt x="3679" y="35"/>
                    <a:pt x="3412" y="0"/>
                    <a:pt x="3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111"/>
          <p:cNvGrpSpPr/>
          <p:nvPr/>
        </p:nvGrpSpPr>
        <p:grpSpPr>
          <a:xfrm>
            <a:off x="723332" y="1596105"/>
            <a:ext cx="2881636" cy="2105879"/>
            <a:chOff x="-2335425" y="793275"/>
            <a:chExt cx="2973825" cy="2173250"/>
          </a:xfrm>
        </p:grpSpPr>
        <p:sp>
          <p:nvSpPr>
            <p:cNvPr id="3097" name="Google Shape;3097;p111"/>
            <p:cNvSpPr/>
            <p:nvPr/>
          </p:nvSpPr>
          <p:spPr>
            <a:xfrm>
              <a:off x="-2335425" y="2858925"/>
              <a:ext cx="2973825" cy="107600"/>
            </a:xfrm>
            <a:custGeom>
              <a:rect b="b" l="l" r="r" t="t"/>
              <a:pathLst>
                <a:path extrusionOk="0" h="4304" w="118953">
                  <a:moveTo>
                    <a:pt x="2169" y="1"/>
                  </a:moveTo>
                  <a:cubicBezTo>
                    <a:pt x="968" y="1"/>
                    <a:pt x="1" y="968"/>
                    <a:pt x="1" y="2136"/>
                  </a:cubicBezTo>
                  <a:cubicBezTo>
                    <a:pt x="1" y="3336"/>
                    <a:pt x="968" y="4304"/>
                    <a:pt x="2169" y="4304"/>
                  </a:cubicBezTo>
                  <a:lnTo>
                    <a:pt x="116818" y="4304"/>
                  </a:lnTo>
                  <a:cubicBezTo>
                    <a:pt x="117985" y="4304"/>
                    <a:pt x="118953" y="3336"/>
                    <a:pt x="118953" y="2136"/>
                  </a:cubicBezTo>
                  <a:cubicBezTo>
                    <a:pt x="118953" y="968"/>
                    <a:pt x="117985" y="1"/>
                    <a:pt x="1168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11"/>
            <p:cNvSpPr/>
            <p:nvPr/>
          </p:nvSpPr>
          <p:spPr>
            <a:xfrm>
              <a:off x="-2163625" y="793275"/>
              <a:ext cx="2631075" cy="343625"/>
            </a:xfrm>
            <a:custGeom>
              <a:rect b="b" l="l" r="r" t="t"/>
              <a:pathLst>
                <a:path extrusionOk="0" h="13745" w="105243">
                  <a:moveTo>
                    <a:pt x="9507" y="1"/>
                  </a:moveTo>
                  <a:lnTo>
                    <a:pt x="1" y="13744"/>
                  </a:lnTo>
                  <a:lnTo>
                    <a:pt x="105242" y="13744"/>
                  </a:lnTo>
                  <a:lnTo>
                    <a:pt x="957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11"/>
            <p:cNvSpPr/>
            <p:nvPr/>
          </p:nvSpPr>
          <p:spPr>
            <a:xfrm>
              <a:off x="-2114425" y="1779825"/>
              <a:ext cx="2531825" cy="1046600"/>
            </a:xfrm>
            <a:custGeom>
              <a:rect b="b" l="l" r="r" t="t"/>
              <a:pathLst>
                <a:path extrusionOk="0" h="41864" w="101273">
                  <a:moveTo>
                    <a:pt x="1" y="0"/>
                  </a:moveTo>
                  <a:lnTo>
                    <a:pt x="1" y="41864"/>
                  </a:lnTo>
                  <a:lnTo>
                    <a:pt x="101273" y="41864"/>
                  </a:lnTo>
                  <a:lnTo>
                    <a:pt x="101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11"/>
            <p:cNvSpPr/>
            <p:nvPr/>
          </p:nvSpPr>
          <p:spPr>
            <a:xfrm>
              <a:off x="-2114425" y="1779825"/>
              <a:ext cx="2531825" cy="70075"/>
            </a:xfrm>
            <a:custGeom>
              <a:rect b="b" l="l" r="r" t="t"/>
              <a:pathLst>
                <a:path extrusionOk="0" h="2803" w="101273">
                  <a:moveTo>
                    <a:pt x="1" y="0"/>
                  </a:moveTo>
                  <a:lnTo>
                    <a:pt x="1" y="2802"/>
                  </a:lnTo>
                  <a:lnTo>
                    <a:pt x="101273" y="2802"/>
                  </a:lnTo>
                  <a:lnTo>
                    <a:pt x="10127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11"/>
            <p:cNvSpPr/>
            <p:nvPr/>
          </p:nvSpPr>
          <p:spPr>
            <a:xfrm>
              <a:off x="-2114000" y="1862388"/>
              <a:ext cx="2531825" cy="21700"/>
            </a:xfrm>
            <a:custGeom>
              <a:rect b="b" l="l" r="r" t="t"/>
              <a:pathLst>
                <a:path extrusionOk="0" h="868" w="101273">
                  <a:moveTo>
                    <a:pt x="1" y="0"/>
                  </a:moveTo>
                  <a:lnTo>
                    <a:pt x="1" y="868"/>
                  </a:lnTo>
                  <a:lnTo>
                    <a:pt x="101273" y="868"/>
                  </a:lnTo>
                  <a:lnTo>
                    <a:pt x="101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11"/>
            <p:cNvSpPr/>
            <p:nvPr/>
          </p:nvSpPr>
          <p:spPr>
            <a:xfrm>
              <a:off x="-2010175" y="1136875"/>
              <a:ext cx="2278300" cy="642975"/>
            </a:xfrm>
            <a:custGeom>
              <a:rect b="b" l="l" r="r" t="t"/>
              <a:pathLst>
                <a:path extrusionOk="0" h="25719" w="91132">
                  <a:moveTo>
                    <a:pt x="0" y="0"/>
                  </a:moveTo>
                  <a:lnTo>
                    <a:pt x="0" y="25718"/>
                  </a:lnTo>
                  <a:lnTo>
                    <a:pt x="91132" y="25718"/>
                  </a:lnTo>
                  <a:lnTo>
                    <a:pt x="91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11"/>
            <p:cNvSpPr/>
            <p:nvPr/>
          </p:nvSpPr>
          <p:spPr>
            <a:xfrm>
              <a:off x="-2021025" y="1136875"/>
              <a:ext cx="2296717" cy="40875"/>
            </a:xfrm>
            <a:custGeom>
              <a:rect b="b" l="l" r="r" t="t"/>
              <a:pathLst>
                <a:path extrusionOk="0" h="1635" w="93801">
                  <a:moveTo>
                    <a:pt x="1" y="0"/>
                  </a:moveTo>
                  <a:lnTo>
                    <a:pt x="1" y="1635"/>
                  </a:lnTo>
                  <a:lnTo>
                    <a:pt x="93801" y="1635"/>
                  </a:lnTo>
                  <a:lnTo>
                    <a:pt x="93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11"/>
            <p:cNvSpPr/>
            <p:nvPr/>
          </p:nvSpPr>
          <p:spPr>
            <a:xfrm>
              <a:off x="-2163625" y="2794725"/>
              <a:ext cx="2631075" cy="64225"/>
            </a:xfrm>
            <a:custGeom>
              <a:rect b="b" l="l" r="r" t="t"/>
              <a:pathLst>
                <a:path extrusionOk="0" h="2569" w="105243">
                  <a:moveTo>
                    <a:pt x="1268" y="0"/>
                  </a:moveTo>
                  <a:cubicBezTo>
                    <a:pt x="568" y="0"/>
                    <a:pt x="1" y="567"/>
                    <a:pt x="1" y="1268"/>
                  </a:cubicBezTo>
                  <a:cubicBezTo>
                    <a:pt x="1" y="2002"/>
                    <a:pt x="568" y="2569"/>
                    <a:pt x="1268" y="2569"/>
                  </a:cubicBezTo>
                  <a:lnTo>
                    <a:pt x="103941" y="2569"/>
                  </a:lnTo>
                  <a:cubicBezTo>
                    <a:pt x="104675" y="2569"/>
                    <a:pt x="105242" y="2002"/>
                    <a:pt x="105242" y="1268"/>
                  </a:cubicBezTo>
                  <a:cubicBezTo>
                    <a:pt x="105242" y="567"/>
                    <a:pt x="104642" y="0"/>
                    <a:pt x="1039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11"/>
            <p:cNvSpPr/>
            <p:nvPr/>
          </p:nvSpPr>
          <p:spPr>
            <a:xfrm>
              <a:off x="-1341375" y="1966625"/>
              <a:ext cx="986575" cy="226850"/>
            </a:xfrm>
            <a:custGeom>
              <a:rect b="b" l="l" r="r" t="t"/>
              <a:pathLst>
                <a:path extrusionOk="0" h="9074" w="39463">
                  <a:moveTo>
                    <a:pt x="5471" y="0"/>
                  </a:moveTo>
                  <a:lnTo>
                    <a:pt x="1" y="9074"/>
                  </a:lnTo>
                  <a:lnTo>
                    <a:pt x="39462" y="9074"/>
                  </a:lnTo>
                  <a:lnTo>
                    <a:pt x="33992" y="0"/>
                  </a:lnTo>
                  <a:close/>
                </a:path>
              </a:pathLst>
            </a:custGeom>
            <a:solidFill>
              <a:srgbClr val="0252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11"/>
            <p:cNvSpPr/>
            <p:nvPr/>
          </p:nvSpPr>
          <p:spPr>
            <a:xfrm>
              <a:off x="-1263825" y="2193450"/>
              <a:ext cx="831450" cy="601300"/>
            </a:xfrm>
            <a:custGeom>
              <a:rect b="b" l="l" r="r" t="t"/>
              <a:pathLst>
                <a:path extrusionOk="0" h="24052" w="33258">
                  <a:moveTo>
                    <a:pt x="1" y="1"/>
                  </a:moveTo>
                  <a:lnTo>
                    <a:pt x="1" y="24051"/>
                  </a:lnTo>
                  <a:lnTo>
                    <a:pt x="33258" y="24051"/>
                  </a:lnTo>
                  <a:lnTo>
                    <a:pt x="332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11"/>
            <p:cNvSpPr/>
            <p:nvPr/>
          </p:nvSpPr>
          <p:spPr>
            <a:xfrm>
              <a:off x="-1963475" y="2055850"/>
              <a:ext cx="160975" cy="177650"/>
            </a:xfrm>
            <a:custGeom>
              <a:rect b="b" l="l" r="r" t="t"/>
              <a:pathLst>
                <a:path extrusionOk="0" h="7106" w="6439">
                  <a:moveTo>
                    <a:pt x="1735" y="1"/>
                  </a:moveTo>
                  <a:cubicBezTo>
                    <a:pt x="767" y="1"/>
                    <a:pt x="0" y="801"/>
                    <a:pt x="0" y="1769"/>
                  </a:cubicBezTo>
                  <a:lnTo>
                    <a:pt x="0" y="7106"/>
                  </a:lnTo>
                  <a:lnTo>
                    <a:pt x="6438" y="7106"/>
                  </a:lnTo>
                  <a:lnTo>
                    <a:pt x="6438" y="1769"/>
                  </a:lnTo>
                  <a:cubicBezTo>
                    <a:pt x="6438" y="801"/>
                    <a:pt x="5671" y="1"/>
                    <a:pt x="4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11"/>
            <p:cNvSpPr/>
            <p:nvPr/>
          </p:nvSpPr>
          <p:spPr>
            <a:xfrm>
              <a:off x="-1649925" y="2055850"/>
              <a:ext cx="161800" cy="177650"/>
            </a:xfrm>
            <a:custGeom>
              <a:rect b="b" l="l" r="r" t="t"/>
              <a:pathLst>
                <a:path extrusionOk="0" h="7106" w="6472">
                  <a:moveTo>
                    <a:pt x="1768" y="1"/>
                  </a:moveTo>
                  <a:cubicBezTo>
                    <a:pt x="801" y="1"/>
                    <a:pt x="1" y="801"/>
                    <a:pt x="1" y="1769"/>
                  </a:cubicBezTo>
                  <a:lnTo>
                    <a:pt x="1" y="7106"/>
                  </a:lnTo>
                  <a:lnTo>
                    <a:pt x="6472" y="7106"/>
                  </a:lnTo>
                  <a:lnTo>
                    <a:pt x="6472" y="1769"/>
                  </a:lnTo>
                  <a:cubicBezTo>
                    <a:pt x="6472" y="801"/>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11"/>
            <p:cNvSpPr/>
            <p:nvPr/>
          </p:nvSpPr>
          <p:spPr>
            <a:xfrm>
              <a:off x="-1963475" y="2349400"/>
              <a:ext cx="160975" cy="177650"/>
            </a:xfrm>
            <a:custGeom>
              <a:rect b="b" l="l" r="r" t="t"/>
              <a:pathLst>
                <a:path extrusionOk="0" h="7106" w="6439">
                  <a:moveTo>
                    <a:pt x="1735" y="0"/>
                  </a:moveTo>
                  <a:cubicBezTo>
                    <a:pt x="767" y="0"/>
                    <a:pt x="0" y="801"/>
                    <a:pt x="0" y="1768"/>
                  </a:cubicBezTo>
                  <a:lnTo>
                    <a:pt x="0" y="7105"/>
                  </a:lnTo>
                  <a:lnTo>
                    <a:pt x="6438" y="7105"/>
                  </a:lnTo>
                  <a:lnTo>
                    <a:pt x="6438" y="1768"/>
                  </a:lnTo>
                  <a:cubicBezTo>
                    <a:pt x="6438" y="801"/>
                    <a:pt x="5671" y="0"/>
                    <a:pt x="4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11"/>
            <p:cNvSpPr/>
            <p:nvPr/>
          </p:nvSpPr>
          <p:spPr>
            <a:xfrm>
              <a:off x="-1649925" y="2349400"/>
              <a:ext cx="161800" cy="177650"/>
            </a:xfrm>
            <a:custGeom>
              <a:rect b="b" l="l" r="r" t="t"/>
              <a:pathLst>
                <a:path extrusionOk="0" h="7106" w="6472">
                  <a:moveTo>
                    <a:pt x="1768" y="0"/>
                  </a:moveTo>
                  <a:cubicBezTo>
                    <a:pt x="801" y="0"/>
                    <a:pt x="1" y="801"/>
                    <a:pt x="1" y="1768"/>
                  </a:cubicBezTo>
                  <a:lnTo>
                    <a:pt x="1" y="7105"/>
                  </a:lnTo>
                  <a:lnTo>
                    <a:pt x="6472" y="7105"/>
                  </a:lnTo>
                  <a:lnTo>
                    <a:pt x="6472" y="1768"/>
                  </a:lnTo>
                  <a:cubicBezTo>
                    <a:pt x="6472" y="801"/>
                    <a:pt x="5671"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11"/>
            <p:cNvSpPr/>
            <p:nvPr/>
          </p:nvSpPr>
          <p:spPr>
            <a:xfrm>
              <a:off x="-1971825"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11"/>
            <p:cNvSpPr/>
            <p:nvPr/>
          </p:nvSpPr>
          <p:spPr>
            <a:xfrm>
              <a:off x="-1971825" y="2527025"/>
              <a:ext cx="181000" cy="23375"/>
            </a:xfrm>
            <a:custGeom>
              <a:rect b="b" l="l" r="r" t="t"/>
              <a:pathLst>
                <a:path extrusionOk="0" h="935" w="7240">
                  <a:moveTo>
                    <a:pt x="1" y="0"/>
                  </a:moveTo>
                  <a:lnTo>
                    <a:pt x="1" y="934"/>
                  </a:lnTo>
                  <a:lnTo>
                    <a:pt x="7239" y="934"/>
                  </a:lnTo>
                  <a:lnTo>
                    <a:pt x="7239" y="0"/>
                  </a:lnTo>
                  <a:close/>
                </a:path>
              </a:pathLst>
            </a:custGeom>
            <a:solidFill>
              <a:srgbClr val="F26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11"/>
            <p:cNvSpPr/>
            <p:nvPr/>
          </p:nvSpPr>
          <p:spPr>
            <a:xfrm>
              <a:off x="-1971825" y="2233475"/>
              <a:ext cx="87600" cy="23375"/>
            </a:xfrm>
            <a:custGeom>
              <a:rect b="b" l="l" r="r" t="t"/>
              <a:pathLst>
                <a:path extrusionOk="0" h="935" w="3504">
                  <a:moveTo>
                    <a:pt x="1" y="1"/>
                  </a:moveTo>
                  <a:lnTo>
                    <a:pt x="1" y="935"/>
                  </a:lnTo>
                  <a:lnTo>
                    <a:pt x="3503" y="935"/>
                  </a:lnTo>
                  <a:lnTo>
                    <a:pt x="3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11"/>
            <p:cNvSpPr/>
            <p:nvPr/>
          </p:nvSpPr>
          <p:spPr>
            <a:xfrm>
              <a:off x="-1971825" y="2527025"/>
              <a:ext cx="87600" cy="23375"/>
            </a:xfrm>
            <a:custGeom>
              <a:rect b="b" l="l" r="r" t="t"/>
              <a:pathLst>
                <a:path extrusionOk="0" h="935" w="3504">
                  <a:moveTo>
                    <a:pt x="1" y="0"/>
                  </a:moveTo>
                  <a:lnTo>
                    <a:pt x="1" y="934"/>
                  </a:lnTo>
                  <a:lnTo>
                    <a:pt x="3503" y="934"/>
                  </a:lnTo>
                  <a:lnTo>
                    <a:pt x="3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11"/>
            <p:cNvSpPr/>
            <p:nvPr/>
          </p:nvSpPr>
          <p:spPr>
            <a:xfrm>
              <a:off x="-1659100"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11"/>
            <p:cNvSpPr/>
            <p:nvPr/>
          </p:nvSpPr>
          <p:spPr>
            <a:xfrm>
              <a:off x="-1659100" y="2527025"/>
              <a:ext cx="181000" cy="23375"/>
            </a:xfrm>
            <a:custGeom>
              <a:rect b="b" l="l" r="r" t="t"/>
              <a:pathLst>
                <a:path extrusionOk="0" h="935" w="7240">
                  <a:moveTo>
                    <a:pt x="1" y="0"/>
                  </a:moveTo>
                  <a:lnTo>
                    <a:pt x="1" y="934"/>
                  </a:lnTo>
                  <a:lnTo>
                    <a:pt x="7239" y="934"/>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11"/>
            <p:cNvSpPr/>
            <p:nvPr/>
          </p:nvSpPr>
          <p:spPr>
            <a:xfrm>
              <a:off x="-1659100" y="2233475"/>
              <a:ext cx="90100" cy="23375"/>
            </a:xfrm>
            <a:custGeom>
              <a:rect b="b" l="l" r="r" t="t"/>
              <a:pathLst>
                <a:path extrusionOk="0" h="935" w="3604">
                  <a:moveTo>
                    <a:pt x="1" y="1"/>
                  </a:moveTo>
                  <a:lnTo>
                    <a:pt x="1" y="935"/>
                  </a:lnTo>
                  <a:lnTo>
                    <a:pt x="3603" y="935"/>
                  </a:lnTo>
                  <a:lnTo>
                    <a:pt x="36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11"/>
            <p:cNvSpPr/>
            <p:nvPr/>
          </p:nvSpPr>
          <p:spPr>
            <a:xfrm>
              <a:off x="-1659100" y="2527025"/>
              <a:ext cx="90100" cy="23375"/>
            </a:xfrm>
            <a:custGeom>
              <a:rect b="b" l="l" r="r" t="t"/>
              <a:pathLst>
                <a:path extrusionOk="0" h="935" w="3604">
                  <a:moveTo>
                    <a:pt x="1" y="0"/>
                  </a:moveTo>
                  <a:lnTo>
                    <a:pt x="1" y="934"/>
                  </a:lnTo>
                  <a:lnTo>
                    <a:pt x="3603" y="934"/>
                  </a:lnTo>
                  <a:lnTo>
                    <a:pt x="360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11"/>
            <p:cNvSpPr/>
            <p:nvPr/>
          </p:nvSpPr>
          <p:spPr>
            <a:xfrm>
              <a:off x="-1880100" y="1225250"/>
              <a:ext cx="161825" cy="177650"/>
            </a:xfrm>
            <a:custGeom>
              <a:rect b="b" l="l" r="r" t="t"/>
              <a:pathLst>
                <a:path extrusionOk="0" h="7106" w="6473">
                  <a:moveTo>
                    <a:pt x="1769" y="1"/>
                  </a:moveTo>
                  <a:cubicBezTo>
                    <a:pt x="802" y="1"/>
                    <a:pt x="1" y="768"/>
                    <a:pt x="1" y="1769"/>
                  </a:cubicBezTo>
                  <a:lnTo>
                    <a:pt x="1" y="7106"/>
                  </a:lnTo>
                  <a:lnTo>
                    <a:pt x="6472" y="7106"/>
                  </a:lnTo>
                  <a:lnTo>
                    <a:pt x="6472" y="1769"/>
                  </a:lnTo>
                  <a:cubicBezTo>
                    <a:pt x="6472"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11"/>
            <p:cNvSpPr/>
            <p:nvPr/>
          </p:nvSpPr>
          <p:spPr>
            <a:xfrm>
              <a:off x="-1565700" y="1225250"/>
              <a:ext cx="160975" cy="177650"/>
            </a:xfrm>
            <a:custGeom>
              <a:rect b="b" l="l" r="r" t="t"/>
              <a:pathLst>
                <a:path extrusionOk="0" h="7106" w="6439">
                  <a:moveTo>
                    <a:pt x="1769" y="1"/>
                  </a:moveTo>
                  <a:cubicBezTo>
                    <a:pt x="768" y="1"/>
                    <a:pt x="1" y="768"/>
                    <a:pt x="1" y="1769"/>
                  </a:cubicBezTo>
                  <a:lnTo>
                    <a:pt x="1" y="7106"/>
                  </a:lnTo>
                  <a:lnTo>
                    <a:pt x="6439" y="7106"/>
                  </a:lnTo>
                  <a:lnTo>
                    <a:pt x="6439" y="1769"/>
                  </a:lnTo>
                  <a:cubicBezTo>
                    <a:pt x="6439"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11"/>
            <p:cNvSpPr/>
            <p:nvPr/>
          </p:nvSpPr>
          <p:spPr>
            <a:xfrm>
              <a:off x="-1880100" y="1518800"/>
              <a:ext cx="161825" cy="176825"/>
            </a:xfrm>
            <a:custGeom>
              <a:rect b="b" l="l" r="r" t="t"/>
              <a:pathLst>
                <a:path extrusionOk="0" h="7073" w="6473">
                  <a:moveTo>
                    <a:pt x="1769" y="1"/>
                  </a:moveTo>
                  <a:cubicBezTo>
                    <a:pt x="802" y="1"/>
                    <a:pt x="1" y="768"/>
                    <a:pt x="1" y="1735"/>
                  </a:cubicBezTo>
                  <a:lnTo>
                    <a:pt x="1" y="7072"/>
                  </a:lnTo>
                  <a:lnTo>
                    <a:pt x="6472" y="7072"/>
                  </a:lnTo>
                  <a:lnTo>
                    <a:pt x="6472" y="1735"/>
                  </a:lnTo>
                  <a:cubicBezTo>
                    <a:pt x="6472"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11"/>
            <p:cNvSpPr/>
            <p:nvPr/>
          </p:nvSpPr>
          <p:spPr>
            <a:xfrm>
              <a:off x="-1565700" y="1518800"/>
              <a:ext cx="160975" cy="176825"/>
            </a:xfrm>
            <a:custGeom>
              <a:rect b="b" l="l" r="r" t="t"/>
              <a:pathLst>
                <a:path extrusionOk="0" h="7073" w="6439">
                  <a:moveTo>
                    <a:pt x="1769" y="1"/>
                  </a:moveTo>
                  <a:cubicBezTo>
                    <a:pt x="768" y="1"/>
                    <a:pt x="1" y="768"/>
                    <a:pt x="1" y="1735"/>
                  </a:cubicBezTo>
                  <a:lnTo>
                    <a:pt x="1" y="7072"/>
                  </a:lnTo>
                  <a:lnTo>
                    <a:pt x="6439" y="7072"/>
                  </a:lnTo>
                  <a:lnTo>
                    <a:pt x="6439" y="1735"/>
                  </a:lnTo>
                  <a:cubicBezTo>
                    <a:pt x="6439"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11"/>
            <p:cNvSpPr/>
            <p:nvPr/>
          </p:nvSpPr>
          <p:spPr>
            <a:xfrm>
              <a:off x="-1887600" y="14028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11"/>
            <p:cNvSpPr/>
            <p:nvPr/>
          </p:nvSpPr>
          <p:spPr>
            <a:xfrm>
              <a:off x="-1887600" y="14028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11"/>
            <p:cNvSpPr/>
            <p:nvPr/>
          </p:nvSpPr>
          <p:spPr>
            <a:xfrm>
              <a:off x="-1887600" y="1695600"/>
              <a:ext cx="181000" cy="24200"/>
            </a:xfrm>
            <a:custGeom>
              <a:rect b="b" l="l" r="r" t="t"/>
              <a:pathLst>
                <a:path extrusionOk="0" h="968" w="7240">
                  <a:moveTo>
                    <a:pt x="1" y="0"/>
                  </a:moveTo>
                  <a:lnTo>
                    <a:pt x="1"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11"/>
            <p:cNvSpPr/>
            <p:nvPr/>
          </p:nvSpPr>
          <p:spPr>
            <a:xfrm>
              <a:off x="-1887600" y="1695600"/>
              <a:ext cx="90925" cy="24200"/>
            </a:xfrm>
            <a:custGeom>
              <a:rect b="b" l="l" r="r" t="t"/>
              <a:pathLst>
                <a:path extrusionOk="0" h="968" w="3637">
                  <a:moveTo>
                    <a:pt x="1" y="0"/>
                  </a:moveTo>
                  <a:lnTo>
                    <a:pt x="1" y="968"/>
                  </a:lnTo>
                  <a:lnTo>
                    <a:pt x="3637" y="968"/>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11"/>
            <p:cNvSpPr/>
            <p:nvPr/>
          </p:nvSpPr>
          <p:spPr>
            <a:xfrm>
              <a:off x="-1575700" y="14028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11"/>
            <p:cNvSpPr/>
            <p:nvPr/>
          </p:nvSpPr>
          <p:spPr>
            <a:xfrm>
              <a:off x="-1575700" y="1402875"/>
              <a:ext cx="90925" cy="23375"/>
            </a:xfrm>
            <a:custGeom>
              <a:rect b="b" l="l" r="r" t="t"/>
              <a:pathLst>
                <a:path extrusionOk="0" h="935" w="3637">
                  <a:moveTo>
                    <a:pt x="0" y="1"/>
                  </a:moveTo>
                  <a:lnTo>
                    <a:pt x="0" y="935"/>
                  </a:lnTo>
                  <a:lnTo>
                    <a:pt x="3636" y="935"/>
                  </a:lnTo>
                  <a:lnTo>
                    <a:pt x="36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11"/>
            <p:cNvSpPr/>
            <p:nvPr/>
          </p:nvSpPr>
          <p:spPr>
            <a:xfrm>
              <a:off x="-1575700" y="1695600"/>
              <a:ext cx="180975" cy="24200"/>
            </a:xfrm>
            <a:custGeom>
              <a:rect b="b" l="l" r="r" t="t"/>
              <a:pathLst>
                <a:path extrusionOk="0" h="968" w="7239">
                  <a:moveTo>
                    <a:pt x="0" y="0"/>
                  </a:moveTo>
                  <a:lnTo>
                    <a:pt x="0"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11"/>
            <p:cNvSpPr/>
            <p:nvPr/>
          </p:nvSpPr>
          <p:spPr>
            <a:xfrm>
              <a:off x="-1575700" y="1695600"/>
              <a:ext cx="90925" cy="24200"/>
            </a:xfrm>
            <a:custGeom>
              <a:rect b="b" l="l" r="r" t="t"/>
              <a:pathLst>
                <a:path extrusionOk="0" h="968" w="3637">
                  <a:moveTo>
                    <a:pt x="0" y="0"/>
                  </a:moveTo>
                  <a:lnTo>
                    <a:pt x="0" y="968"/>
                  </a:lnTo>
                  <a:lnTo>
                    <a:pt x="3636" y="968"/>
                  </a:lnTo>
                  <a:lnTo>
                    <a:pt x="36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11"/>
            <p:cNvSpPr/>
            <p:nvPr/>
          </p:nvSpPr>
          <p:spPr>
            <a:xfrm>
              <a:off x="-1109550" y="1225250"/>
              <a:ext cx="160975" cy="177650"/>
            </a:xfrm>
            <a:custGeom>
              <a:rect b="b" l="l" r="r" t="t"/>
              <a:pathLst>
                <a:path extrusionOk="0" h="7106" w="6439">
                  <a:moveTo>
                    <a:pt x="1769" y="1"/>
                  </a:moveTo>
                  <a:cubicBezTo>
                    <a:pt x="768" y="1"/>
                    <a:pt x="1" y="768"/>
                    <a:pt x="1" y="1769"/>
                  </a:cubicBezTo>
                  <a:lnTo>
                    <a:pt x="1" y="7106"/>
                  </a:lnTo>
                  <a:lnTo>
                    <a:pt x="6439" y="7106"/>
                  </a:lnTo>
                  <a:lnTo>
                    <a:pt x="6439" y="1769"/>
                  </a:lnTo>
                  <a:cubicBezTo>
                    <a:pt x="6439"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11"/>
            <p:cNvSpPr/>
            <p:nvPr/>
          </p:nvSpPr>
          <p:spPr>
            <a:xfrm>
              <a:off x="-795975" y="1225250"/>
              <a:ext cx="161800" cy="177650"/>
            </a:xfrm>
            <a:custGeom>
              <a:rect b="b" l="l" r="r" t="t"/>
              <a:pathLst>
                <a:path extrusionOk="0" h="7106" w="6472">
                  <a:moveTo>
                    <a:pt x="1768" y="1"/>
                  </a:moveTo>
                  <a:cubicBezTo>
                    <a:pt x="801" y="1"/>
                    <a:pt x="0" y="768"/>
                    <a:pt x="0" y="1769"/>
                  </a:cubicBezTo>
                  <a:lnTo>
                    <a:pt x="0" y="7106"/>
                  </a:lnTo>
                  <a:lnTo>
                    <a:pt x="6472" y="7106"/>
                  </a:lnTo>
                  <a:lnTo>
                    <a:pt x="6472" y="1769"/>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11"/>
            <p:cNvSpPr/>
            <p:nvPr/>
          </p:nvSpPr>
          <p:spPr>
            <a:xfrm>
              <a:off x="-1109550" y="1518800"/>
              <a:ext cx="160975" cy="176825"/>
            </a:xfrm>
            <a:custGeom>
              <a:rect b="b" l="l" r="r" t="t"/>
              <a:pathLst>
                <a:path extrusionOk="0" h="7073" w="6439">
                  <a:moveTo>
                    <a:pt x="1769" y="1"/>
                  </a:moveTo>
                  <a:cubicBezTo>
                    <a:pt x="768" y="1"/>
                    <a:pt x="1" y="768"/>
                    <a:pt x="1" y="1735"/>
                  </a:cubicBezTo>
                  <a:lnTo>
                    <a:pt x="1" y="7072"/>
                  </a:lnTo>
                  <a:lnTo>
                    <a:pt x="6439" y="7072"/>
                  </a:lnTo>
                  <a:lnTo>
                    <a:pt x="6439" y="1735"/>
                  </a:lnTo>
                  <a:cubicBezTo>
                    <a:pt x="6439" y="768"/>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11"/>
            <p:cNvSpPr/>
            <p:nvPr/>
          </p:nvSpPr>
          <p:spPr>
            <a:xfrm>
              <a:off x="-795975" y="1518800"/>
              <a:ext cx="161800" cy="176825"/>
            </a:xfrm>
            <a:custGeom>
              <a:rect b="b" l="l" r="r" t="t"/>
              <a:pathLst>
                <a:path extrusionOk="0" h="7073" w="6472">
                  <a:moveTo>
                    <a:pt x="1768" y="1"/>
                  </a:moveTo>
                  <a:cubicBezTo>
                    <a:pt x="801" y="1"/>
                    <a:pt x="0" y="768"/>
                    <a:pt x="0" y="1735"/>
                  </a:cubicBezTo>
                  <a:lnTo>
                    <a:pt x="0" y="7072"/>
                  </a:lnTo>
                  <a:lnTo>
                    <a:pt x="6472" y="7072"/>
                  </a:lnTo>
                  <a:lnTo>
                    <a:pt x="6472" y="1735"/>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11"/>
            <p:cNvSpPr/>
            <p:nvPr/>
          </p:nvSpPr>
          <p:spPr>
            <a:xfrm>
              <a:off x="-1117875" y="1402875"/>
              <a:ext cx="181825" cy="23375"/>
            </a:xfrm>
            <a:custGeom>
              <a:rect b="b" l="l" r="r" t="t"/>
              <a:pathLst>
                <a:path extrusionOk="0" h="935" w="7273">
                  <a:moveTo>
                    <a:pt x="0" y="1"/>
                  </a:moveTo>
                  <a:lnTo>
                    <a:pt x="0" y="935"/>
                  </a:lnTo>
                  <a:lnTo>
                    <a:pt x="7272" y="935"/>
                  </a:lnTo>
                  <a:lnTo>
                    <a:pt x="72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11"/>
            <p:cNvSpPr/>
            <p:nvPr/>
          </p:nvSpPr>
          <p:spPr>
            <a:xfrm>
              <a:off x="-1117875" y="1695600"/>
              <a:ext cx="181825" cy="24200"/>
            </a:xfrm>
            <a:custGeom>
              <a:rect b="b" l="l" r="r" t="t"/>
              <a:pathLst>
                <a:path extrusionOk="0" h="968" w="7273">
                  <a:moveTo>
                    <a:pt x="0" y="0"/>
                  </a:moveTo>
                  <a:lnTo>
                    <a:pt x="0" y="968"/>
                  </a:lnTo>
                  <a:lnTo>
                    <a:pt x="7272" y="968"/>
                  </a:lnTo>
                  <a:lnTo>
                    <a:pt x="72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11"/>
            <p:cNvSpPr/>
            <p:nvPr/>
          </p:nvSpPr>
          <p:spPr>
            <a:xfrm>
              <a:off x="-806000" y="1402875"/>
              <a:ext cx="181825" cy="23375"/>
            </a:xfrm>
            <a:custGeom>
              <a:rect b="b" l="l" r="r" t="t"/>
              <a:pathLst>
                <a:path extrusionOk="0" h="935" w="7273">
                  <a:moveTo>
                    <a:pt x="1" y="1"/>
                  </a:moveTo>
                  <a:lnTo>
                    <a:pt x="1" y="935"/>
                  </a:lnTo>
                  <a:lnTo>
                    <a:pt x="7273" y="935"/>
                  </a:lnTo>
                  <a:lnTo>
                    <a:pt x="7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11"/>
            <p:cNvSpPr/>
            <p:nvPr/>
          </p:nvSpPr>
          <p:spPr>
            <a:xfrm>
              <a:off x="-806000" y="1695600"/>
              <a:ext cx="181825" cy="24200"/>
            </a:xfrm>
            <a:custGeom>
              <a:rect b="b" l="l" r="r" t="t"/>
              <a:pathLst>
                <a:path extrusionOk="0" h="968" w="7273">
                  <a:moveTo>
                    <a:pt x="1" y="0"/>
                  </a:moveTo>
                  <a:lnTo>
                    <a:pt x="1" y="968"/>
                  </a:lnTo>
                  <a:lnTo>
                    <a:pt x="7273" y="968"/>
                  </a:lnTo>
                  <a:lnTo>
                    <a:pt x="7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11"/>
            <p:cNvSpPr/>
            <p:nvPr/>
          </p:nvSpPr>
          <p:spPr>
            <a:xfrm>
              <a:off x="-806000" y="14028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11"/>
            <p:cNvSpPr/>
            <p:nvPr/>
          </p:nvSpPr>
          <p:spPr>
            <a:xfrm>
              <a:off x="-1117875" y="1402875"/>
              <a:ext cx="90925" cy="23375"/>
            </a:xfrm>
            <a:custGeom>
              <a:rect b="b" l="l" r="r" t="t"/>
              <a:pathLst>
                <a:path extrusionOk="0" h="935" w="3637">
                  <a:moveTo>
                    <a:pt x="0" y="1"/>
                  </a:moveTo>
                  <a:lnTo>
                    <a:pt x="0" y="935"/>
                  </a:lnTo>
                  <a:lnTo>
                    <a:pt x="3636" y="935"/>
                  </a:lnTo>
                  <a:lnTo>
                    <a:pt x="36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11"/>
            <p:cNvSpPr/>
            <p:nvPr/>
          </p:nvSpPr>
          <p:spPr>
            <a:xfrm>
              <a:off x="-1117875" y="1695600"/>
              <a:ext cx="90925" cy="24200"/>
            </a:xfrm>
            <a:custGeom>
              <a:rect b="b" l="l" r="r" t="t"/>
              <a:pathLst>
                <a:path extrusionOk="0" h="968" w="3637">
                  <a:moveTo>
                    <a:pt x="0" y="0"/>
                  </a:moveTo>
                  <a:lnTo>
                    <a:pt x="0" y="968"/>
                  </a:lnTo>
                  <a:lnTo>
                    <a:pt x="3636" y="968"/>
                  </a:lnTo>
                  <a:lnTo>
                    <a:pt x="36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11"/>
            <p:cNvSpPr/>
            <p:nvPr/>
          </p:nvSpPr>
          <p:spPr>
            <a:xfrm>
              <a:off x="-806000" y="1695600"/>
              <a:ext cx="90925" cy="24200"/>
            </a:xfrm>
            <a:custGeom>
              <a:rect b="b" l="l" r="r" t="t"/>
              <a:pathLst>
                <a:path extrusionOk="0" h="968" w="3637">
                  <a:moveTo>
                    <a:pt x="1" y="0"/>
                  </a:moveTo>
                  <a:lnTo>
                    <a:pt x="1" y="968"/>
                  </a:lnTo>
                  <a:lnTo>
                    <a:pt x="3637" y="968"/>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11"/>
            <p:cNvSpPr/>
            <p:nvPr/>
          </p:nvSpPr>
          <p:spPr>
            <a:xfrm>
              <a:off x="-339825" y="1225250"/>
              <a:ext cx="161800" cy="177650"/>
            </a:xfrm>
            <a:custGeom>
              <a:rect b="b" l="l" r="r" t="t"/>
              <a:pathLst>
                <a:path extrusionOk="0" h="7106" w="6472">
                  <a:moveTo>
                    <a:pt x="1769" y="1"/>
                  </a:moveTo>
                  <a:cubicBezTo>
                    <a:pt x="801" y="1"/>
                    <a:pt x="1" y="768"/>
                    <a:pt x="1" y="1769"/>
                  </a:cubicBezTo>
                  <a:lnTo>
                    <a:pt x="1" y="7106"/>
                  </a:lnTo>
                  <a:lnTo>
                    <a:pt x="6472" y="7106"/>
                  </a:lnTo>
                  <a:lnTo>
                    <a:pt x="6472" y="1769"/>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11"/>
            <p:cNvSpPr/>
            <p:nvPr/>
          </p:nvSpPr>
          <p:spPr>
            <a:xfrm>
              <a:off x="-25425" y="1225250"/>
              <a:ext cx="160975" cy="177650"/>
            </a:xfrm>
            <a:custGeom>
              <a:rect b="b" l="l" r="r" t="t"/>
              <a:pathLst>
                <a:path extrusionOk="0" h="7106" w="6439">
                  <a:moveTo>
                    <a:pt x="1768" y="1"/>
                  </a:moveTo>
                  <a:cubicBezTo>
                    <a:pt x="767" y="1"/>
                    <a:pt x="0" y="768"/>
                    <a:pt x="0" y="1769"/>
                  </a:cubicBezTo>
                  <a:lnTo>
                    <a:pt x="0" y="7106"/>
                  </a:lnTo>
                  <a:lnTo>
                    <a:pt x="6438" y="7106"/>
                  </a:lnTo>
                  <a:lnTo>
                    <a:pt x="6438" y="1769"/>
                  </a:lnTo>
                  <a:cubicBezTo>
                    <a:pt x="6438"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11"/>
            <p:cNvSpPr/>
            <p:nvPr/>
          </p:nvSpPr>
          <p:spPr>
            <a:xfrm>
              <a:off x="-339825" y="1518800"/>
              <a:ext cx="161800" cy="176825"/>
            </a:xfrm>
            <a:custGeom>
              <a:rect b="b" l="l" r="r" t="t"/>
              <a:pathLst>
                <a:path extrusionOk="0" h="7073" w="6472">
                  <a:moveTo>
                    <a:pt x="1769" y="1"/>
                  </a:moveTo>
                  <a:cubicBezTo>
                    <a:pt x="801" y="1"/>
                    <a:pt x="1" y="768"/>
                    <a:pt x="1" y="1735"/>
                  </a:cubicBezTo>
                  <a:lnTo>
                    <a:pt x="1" y="7072"/>
                  </a:lnTo>
                  <a:lnTo>
                    <a:pt x="6472" y="7072"/>
                  </a:lnTo>
                  <a:lnTo>
                    <a:pt x="6472" y="1735"/>
                  </a:lnTo>
                  <a:cubicBezTo>
                    <a:pt x="6472"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11"/>
            <p:cNvSpPr/>
            <p:nvPr/>
          </p:nvSpPr>
          <p:spPr>
            <a:xfrm>
              <a:off x="-25425" y="1518800"/>
              <a:ext cx="160975" cy="176825"/>
            </a:xfrm>
            <a:custGeom>
              <a:rect b="b" l="l" r="r" t="t"/>
              <a:pathLst>
                <a:path extrusionOk="0" h="7073" w="6439">
                  <a:moveTo>
                    <a:pt x="1768" y="1"/>
                  </a:moveTo>
                  <a:cubicBezTo>
                    <a:pt x="767" y="1"/>
                    <a:pt x="0" y="768"/>
                    <a:pt x="0" y="1735"/>
                  </a:cubicBezTo>
                  <a:lnTo>
                    <a:pt x="0" y="7072"/>
                  </a:lnTo>
                  <a:lnTo>
                    <a:pt x="6438" y="7072"/>
                  </a:lnTo>
                  <a:lnTo>
                    <a:pt x="6438" y="1735"/>
                  </a:lnTo>
                  <a:cubicBezTo>
                    <a:pt x="6438" y="768"/>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11"/>
            <p:cNvSpPr/>
            <p:nvPr/>
          </p:nvSpPr>
          <p:spPr>
            <a:xfrm>
              <a:off x="-347325" y="14028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11"/>
            <p:cNvSpPr/>
            <p:nvPr/>
          </p:nvSpPr>
          <p:spPr>
            <a:xfrm>
              <a:off x="-347325" y="1695600"/>
              <a:ext cx="180975" cy="24200"/>
            </a:xfrm>
            <a:custGeom>
              <a:rect b="b" l="l" r="r" t="t"/>
              <a:pathLst>
                <a:path extrusionOk="0" h="968" w="7239">
                  <a:moveTo>
                    <a:pt x="0" y="0"/>
                  </a:moveTo>
                  <a:lnTo>
                    <a:pt x="0"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11"/>
            <p:cNvSpPr/>
            <p:nvPr/>
          </p:nvSpPr>
          <p:spPr>
            <a:xfrm>
              <a:off x="-347325" y="1402875"/>
              <a:ext cx="98425" cy="23375"/>
            </a:xfrm>
            <a:custGeom>
              <a:rect b="b" l="l" r="r" t="t"/>
              <a:pathLst>
                <a:path extrusionOk="0" h="935" w="3937">
                  <a:moveTo>
                    <a:pt x="0" y="1"/>
                  </a:moveTo>
                  <a:lnTo>
                    <a:pt x="0" y="935"/>
                  </a:lnTo>
                  <a:lnTo>
                    <a:pt x="3937" y="935"/>
                  </a:lnTo>
                  <a:lnTo>
                    <a:pt x="39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11"/>
            <p:cNvSpPr/>
            <p:nvPr/>
          </p:nvSpPr>
          <p:spPr>
            <a:xfrm>
              <a:off x="-347325" y="1695600"/>
              <a:ext cx="98425" cy="24200"/>
            </a:xfrm>
            <a:custGeom>
              <a:rect b="b" l="l" r="r" t="t"/>
              <a:pathLst>
                <a:path extrusionOk="0" h="968" w="3937">
                  <a:moveTo>
                    <a:pt x="0" y="0"/>
                  </a:moveTo>
                  <a:lnTo>
                    <a:pt x="0" y="968"/>
                  </a:lnTo>
                  <a:lnTo>
                    <a:pt x="3937" y="968"/>
                  </a:lnTo>
                  <a:lnTo>
                    <a:pt x="3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11"/>
            <p:cNvSpPr/>
            <p:nvPr/>
          </p:nvSpPr>
          <p:spPr>
            <a:xfrm>
              <a:off x="-35450" y="14028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11"/>
            <p:cNvSpPr/>
            <p:nvPr/>
          </p:nvSpPr>
          <p:spPr>
            <a:xfrm>
              <a:off x="-35450" y="1695600"/>
              <a:ext cx="181000" cy="24200"/>
            </a:xfrm>
            <a:custGeom>
              <a:rect b="b" l="l" r="r" t="t"/>
              <a:pathLst>
                <a:path extrusionOk="0" h="968" w="7240">
                  <a:moveTo>
                    <a:pt x="1" y="0"/>
                  </a:moveTo>
                  <a:lnTo>
                    <a:pt x="1" y="968"/>
                  </a:lnTo>
                  <a:lnTo>
                    <a:pt x="7239" y="968"/>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11"/>
            <p:cNvSpPr/>
            <p:nvPr/>
          </p:nvSpPr>
          <p:spPr>
            <a:xfrm>
              <a:off x="-35450" y="1402875"/>
              <a:ext cx="90100" cy="23375"/>
            </a:xfrm>
            <a:custGeom>
              <a:rect b="b" l="l" r="r" t="t"/>
              <a:pathLst>
                <a:path extrusionOk="0" h="935" w="3604">
                  <a:moveTo>
                    <a:pt x="1" y="1"/>
                  </a:moveTo>
                  <a:lnTo>
                    <a:pt x="1" y="935"/>
                  </a:lnTo>
                  <a:lnTo>
                    <a:pt x="3604" y="935"/>
                  </a:lnTo>
                  <a:lnTo>
                    <a:pt x="36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11"/>
            <p:cNvSpPr/>
            <p:nvPr/>
          </p:nvSpPr>
          <p:spPr>
            <a:xfrm>
              <a:off x="-35450" y="1695600"/>
              <a:ext cx="90100" cy="24200"/>
            </a:xfrm>
            <a:custGeom>
              <a:rect b="b" l="l" r="r" t="t"/>
              <a:pathLst>
                <a:path extrusionOk="0" h="968" w="3604">
                  <a:moveTo>
                    <a:pt x="1" y="0"/>
                  </a:moveTo>
                  <a:lnTo>
                    <a:pt x="1" y="968"/>
                  </a:lnTo>
                  <a:lnTo>
                    <a:pt x="3604" y="968"/>
                  </a:lnTo>
                  <a:lnTo>
                    <a:pt x="36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11"/>
            <p:cNvSpPr/>
            <p:nvPr/>
          </p:nvSpPr>
          <p:spPr>
            <a:xfrm>
              <a:off x="-209725" y="2055850"/>
              <a:ext cx="161800" cy="177650"/>
            </a:xfrm>
            <a:custGeom>
              <a:rect b="b" l="l" r="r" t="t"/>
              <a:pathLst>
                <a:path extrusionOk="0" h="7106" w="6472">
                  <a:moveTo>
                    <a:pt x="1768" y="1"/>
                  </a:moveTo>
                  <a:cubicBezTo>
                    <a:pt x="801" y="1"/>
                    <a:pt x="0" y="801"/>
                    <a:pt x="0" y="1769"/>
                  </a:cubicBezTo>
                  <a:lnTo>
                    <a:pt x="0" y="7106"/>
                  </a:lnTo>
                  <a:lnTo>
                    <a:pt x="6472" y="7106"/>
                  </a:lnTo>
                  <a:lnTo>
                    <a:pt x="6472" y="1769"/>
                  </a:lnTo>
                  <a:cubicBezTo>
                    <a:pt x="6472" y="801"/>
                    <a:pt x="5671"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11"/>
            <p:cNvSpPr/>
            <p:nvPr/>
          </p:nvSpPr>
          <p:spPr>
            <a:xfrm>
              <a:off x="104650" y="2055850"/>
              <a:ext cx="160975" cy="177650"/>
            </a:xfrm>
            <a:custGeom>
              <a:rect b="b" l="l" r="r" t="t"/>
              <a:pathLst>
                <a:path extrusionOk="0" h="7106" w="6439">
                  <a:moveTo>
                    <a:pt x="1769" y="1"/>
                  </a:moveTo>
                  <a:cubicBezTo>
                    <a:pt x="768" y="1"/>
                    <a:pt x="1" y="801"/>
                    <a:pt x="1" y="1769"/>
                  </a:cubicBezTo>
                  <a:lnTo>
                    <a:pt x="1" y="7106"/>
                  </a:lnTo>
                  <a:lnTo>
                    <a:pt x="6439" y="7106"/>
                  </a:lnTo>
                  <a:lnTo>
                    <a:pt x="6439" y="1769"/>
                  </a:lnTo>
                  <a:cubicBezTo>
                    <a:pt x="6439" y="801"/>
                    <a:pt x="5672" y="1"/>
                    <a:pt x="4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11"/>
            <p:cNvSpPr/>
            <p:nvPr/>
          </p:nvSpPr>
          <p:spPr>
            <a:xfrm>
              <a:off x="-209725" y="2349400"/>
              <a:ext cx="161800" cy="177650"/>
            </a:xfrm>
            <a:custGeom>
              <a:rect b="b" l="l" r="r" t="t"/>
              <a:pathLst>
                <a:path extrusionOk="0" h="7106" w="6472">
                  <a:moveTo>
                    <a:pt x="1768" y="0"/>
                  </a:moveTo>
                  <a:cubicBezTo>
                    <a:pt x="801" y="0"/>
                    <a:pt x="0" y="801"/>
                    <a:pt x="0" y="1768"/>
                  </a:cubicBezTo>
                  <a:lnTo>
                    <a:pt x="0" y="7105"/>
                  </a:lnTo>
                  <a:lnTo>
                    <a:pt x="6472" y="7105"/>
                  </a:lnTo>
                  <a:lnTo>
                    <a:pt x="6472" y="1768"/>
                  </a:lnTo>
                  <a:cubicBezTo>
                    <a:pt x="6472" y="801"/>
                    <a:pt x="5671"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11"/>
            <p:cNvSpPr/>
            <p:nvPr/>
          </p:nvSpPr>
          <p:spPr>
            <a:xfrm>
              <a:off x="104650" y="2349400"/>
              <a:ext cx="160975" cy="177650"/>
            </a:xfrm>
            <a:custGeom>
              <a:rect b="b" l="l" r="r" t="t"/>
              <a:pathLst>
                <a:path extrusionOk="0" h="7106" w="6439">
                  <a:moveTo>
                    <a:pt x="1769" y="0"/>
                  </a:moveTo>
                  <a:cubicBezTo>
                    <a:pt x="768" y="0"/>
                    <a:pt x="1" y="801"/>
                    <a:pt x="1" y="1768"/>
                  </a:cubicBezTo>
                  <a:lnTo>
                    <a:pt x="1" y="7105"/>
                  </a:lnTo>
                  <a:lnTo>
                    <a:pt x="6439" y="7105"/>
                  </a:lnTo>
                  <a:lnTo>
                    <a:pt x="6439" y="1768"/>
                  </a:lnTo>
                  <a:cubicBezTo>
                    <a:pt x="6439" y="801"/>
                    <a:pt x="5672" y="0"/>
                    <a:pt x="4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11"/>
            <p:cNvSpPr/>
            <p:nvPr/>
          </p:nvSpPr>
          <p:spPr>
            <a:xfrm>
              <a:off x="-217225" y="2233475"/>
              <a:ext cx="180975" cy="23375"/>
            </a:xfrm>
            <a:custGeom>
              <a:rect b="b" l="l" r="r" t="t"/>
              <a:pathLst>
                <a:path extrusionOk="0" h="935" w="7239">
                  <a:moveTo>
                    <a:pt x="0" y="1"/>
                  </a:moveTo>
                  <a:lnTo>
                    <a:pt x="0"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11"/>
            <p:cNvSpPr/>
            <p:nvPr/>
          </p:nvSpPr>
          <p:spPr>
            <a:xfrm>
              <a:off x="-217225" y="2527025"/>
              <a:ext cx="180975" cy="23375"/>
            </a:xfrm>
            <a:custGeom>
              <a:rect b="b" l="l" r="r" t="t"/>
              <a:pathLst>
                <a:path extrusionOk="0" h="935" w="7239">
                  <a:moveTo>
                    <a:pt x="0" y="0"/>
                  </a:moveTo>
                  <a:lnTo>
                    <a:pt x="0" y="934"/>
                  </a:lnTo>
                  <a:lnTo>
                    <a:pt x="7239" y="934"/>
                  </a:lnTo>
                  <a:lnTo>
                    <a:pt x="7239" y="0"/>
                  </a:lnTo>
                  <a:close/>
                </a:path>
              </a:pathLst>
            </a:custGeom>
            <a:solidFill>
              <a:srgbClr val="F26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11"/>
            <p:cNvSpPr/>
            <p:nvPr/>
          </p:nvSpPr>
          <p:spPr>
            <a:xfrm>
              <a:off x="-217225" y="2233475"/>
              <a:ext cx="94250" cy="23375"/>
            </a:xfrm>
            <a:custGeom>
              <a:rect b="b" l="l" r="r" t="t"/>
              <a:pathLst>
                <a:path extrusionOk="0" h="935" w="3770">
                  <a:moveTo>
                    <a:pt x="0" y="1"/>
                  </a:moveTo>
                  <a:lnTo>
                    <a:pt x="0" y="935"/>
                  </a:lnTo>
                  <a:lnTo>
                    <a:pt x="3769" y="935"/>
                  </a:lnTo>
                  <a:lnTo>
                    <a:pt x="37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11"/>
            <p:cNvSpPr/>
            <p:nvPr/>
          </p:nvSpPr>
          <p:spPr>
            <a:xfrm>
              <a:off x="-217225" y="2527025"/>
              <a:ext cx="94250" cy="23375"/>
            </a:xfrm>
            <a:custGeom>
              <a:rect b="b" l="l" r="r" t="t"/>
              <a:pathLst>
                <a:path extrusionOk="0" h="935" w="3770">
                  <a:moveTo>
                    <a:pt x="0" y="0"/>
                  </a:moveTo>
                  <a:lnTo>
                    <a:pt x="0" y="934"/>
                  </a:lnTo>
                  <a:lnTo>
                    <a:pt x="3769" y="934"/>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11"/>
            <p:cNvSpPr/>
            <p:nvPr/>
          </p:nvSpPr>
          <p:spPr>
            <a:xfrm>
              <a:off x="94650" y="2233475"/>
              <a:ext cx="181000" cy="23375"/>
            </a:xfrm>
            <a:custGeom>
              <a:rect b="b" l="l" r="r" t="t"/>
              <a:pathLst>
                <a:path extrusionOk="0" h="935" w="7240">
                  <a:moveTo>
                    <a:pt x="1" y="1"/>
                  </a:moveTo>
                  <a:lnTo>
                    <a:pt x="1" y="935"/>
                  </a:lnTo>
                  <a:lnTo>
                    <a:pt x="7239" y="935"/>
                  </a:lnTo>
                  <a:lnTo>
                    <a:pt x="7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11"/>
            <p:cNvSpPr/>
            <p:nvPr/>
          </p:nvSpPr>
          <p:spPr>
            <a:xfrm>
              <a:off x="94650" y="2527025"/>
              <a:ext cx="181000" cy="23375"/>
            </a:xfrm>
            <a:custGeom>
              <a:rect b="b" l="l" r="r" t="t"/>
              <a:pathLst>
                <a:path extrusionOk="0" h="935" w="7240">
                  <a:moveTo>
                    <a:pt x="1" y="0"/>
                  </a:moveTo>
                  <a:lnTo>
                    <a:pt x="1" y="934"/>
                  </a:lnTo>
                  <a:lnTo>
                    <a:pt x="7239" y="934"/>
                  </a:lnTo>
                  <a:lnTo>
                    <a:pt x="7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11"/>
            <p:cNvSpPr/>
            <p:nvPr/>
          </p:nvSpPr>
          <p:spPr>
            <a:xfrm>
              <a:off x="94650" y="2233475"/>
              <a:ext cx="90925" cy="23375"/>
            </a:xfrm>
            <a:custGeom>
              <a:rect b="b" l="l" r="r" t="t"/>
              <a:pathLst>
                <a:path extrusionOk="0" h="935" w="3637">
                  <a:moveTo>
                    <a:pt x="1" y="1"/>
                  </a:moveTo>
                  <a:lnTo>
                    <a:pt x="1" y="935"/>
                  </a:lnTo>
                  <a:lnTo>
                    <a:pt x="3637" y="935"/>
                  </a:lnTo>
                  <a:lnTo>
                    <a:pt x="3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11"/>
            <p:cNvSpPr/>
            <p:nvPr/>
          </p:nvSpPr>
          <p:spPr>
            <a:xfrm>
              <a:off x="94650" y="2527025"/>
              <a:ext cx="90925" cy="23375"/>
            </a:xfrm>
            <a:custGeom>
              <a:rect b="b" l="l" r="r" t="t"/>
              <a:pathLst>
                <a:path extrusionOk="0" h="935" w="3637">
                  <a:moveTo>
                    <a:pt x="1" y="0"/>
                  </a:moveTo>
                  <a:lnTo>
                    <a:pt x="1" y="934"/>
                  </a:lnTo>
                  <a:lnTo>
                    <a:pt x="3637" y="934"/>
                  </a:lnTo>
                  <a:lnTo>
                    <a:pt x="36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11"/>
            <p:cNvSpPr/>
            <p:nvPr/>
          </p:nvSpPr>
          <p:spPr>
            <a:xfrm>
              <a:off x="-1011125" y="2376075"/>
              <a:ext cx="325250" cy="418675"/>
            </a:xfrm>
            <a:custGeom>
              <a:rect b="b" l="l" r="r" t="t"/>
              <a:pathLst>
                <a:path extrusionOk="0" h="16747" w="13010">
                  <a:moveTo>
                    <a:pt x="0" y="1"/>
                  </a:moveTo>
                  <a:lnTo>
                    <a:pt x="0" y="16746"/>
                  </a:lnTo>
                  <a:lnTo>
                    <a:pt x="13009" y="16746"/>
                  </a:lnTo>
                  <a:lnTo>
                    <a:pt x="130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11"/>
            <p:cNvSpPr/>
            <p:nvPr/>
          </p:nvSpPr>
          <p:spPr>
            <a:xfrm>
              <a:off x="-856850" y="2376075"/>
              <a:ext cx="16700" cy="418675"/>
            </a:xfrm>
            <a:custGeom>
              <a:rect b="b" l="l" r="r" t="t"/>
              <a:pathLst>
                <a:path extrusionOk="0" h="16747" w="668">
                  <a:moveTo>
                    <a:pt x="0" y="1"/>
                  </a:moveTo>
                  <a:lnTo>
                    <a:pt x="0" y="16746"/>
                  </a:lnTo>
                  <a:lnTo>
                    <a:pt x="667" y="16746"/>
                  </a:lnTo>
                  <a:lnTo>
                    <a:pt x="6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11"/>
            <p:cNvSpPr/>
            <p:nvPr/>
          </p:nvSpPr>
          <p:spPr>
            <a:xfrm>
              <a:off x="-976950" y="2531200"/>
              <a:ext cx="43400" cy="80075"/>
            </a:xfrm>
            <a:custGeom>
              <a:rect b="b" l="l" r="r" t="t"/>
              <a:pathLst>
                <a:path extrusionOk="0" h="3203" w="1736">
                  <a:moveTo>
                    <a:pt x="1202" y="0"/>
                  </a:moveTo>
                  <a:lnTo>
                    <a:pt x="1" y="3203"/>
                  </a:lnTo>
                  <a:lnTo>
                    <a:pt x="534" y="3203"/>
                  </a:lnTo>
                  <a:lnTo>
                    <a:pt x="1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11"/>
            <p:cNvSpPr/>
            <p:nvPr/>
          </p:nvSpPr>
          <p:spPr>
            <a:xfrm>
              <a:off x="-943575" y="2531200"/>
              <a:ext cx="44200" cy="80075"/>
            </a:xfrm>
            <a:custGeom>
              <a:rect b="b" l="l" r="r" t="t"/>
              <a:pathLst>
                <a:path extrusionOk="0" h="3203" w="1768">
                  <a:moveTo>
                    <a:pt x="1234" y="0"/>
                  </a:moveTo>
                  <a:lnTo>
                    <a:pt x="0" y="3203"/>
                  </a:lnTo>
                  <a:lnTo>
                    <a:pt x="534" y="3203"/>
                  </a:lnTo>
                  <a:lnTo>
                    <a:pt x="17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11"/>
            <p:cNvSpPr/>
            <p:nvPr/>
          </p:nvSpPr>
          <p:spPr>
            <a:xfrm>
              <a:off x="-809325" y="2531200"/>
              <a:ext cx="43400" cy="80075"/>
            </a:xfrm>
            <a:custGeom>
              <a:rect b="b" l="l" r="r" t="t"/>
              <a:pathLst>
                <a:path extrusionOk="0" h="3203" w="1736">
                  <a:moveTo>
                    <a:pt x="1201" y="0"/>
                  </a:moveTo>
                  <a:lnTo>
                    <a:pt x="1" y="3203"/>
                  </a:lnTo>
                  <a:lnTo>
                    <a:pt x="534" y="3203"/>
                  </a:lnTo>
                  <a:lnTo>
                    <a:pt x="17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11"/>
            <p:cNvSpPr/>
            <p:nvPr/>
          </p:nvSpPr>
          <p:spPr>
            <a:xfrm>
              <a:off x="-775975" y="2531200"/>
              <a:ext cx="44225" cy="80075"/>
            </a:xfrm>
            <a:custGeom>
              <a:rect b="b" l="l" r="r" t="t"/>
              <a:pathLst>
                <a:path extrusionOk="0" h="3203" w="1769">
                  <a:moveTo>
                    <a:pt x="1235" y="0"/>
                  </a:moveTo>
                  <a:lnTo>
                    <a:pt x="1" y="3203"/>
                  </a:lnTo>
                  <a:lnTo>
                    <a:pt x="568" y="3203"/>
                  </a:lnTo>
                  <a:lnTo>
                    <a:pt x="17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11"/>
            <p:cNvSpPr/>
            <p:nvPr/>
          </p:nvSpPr>
          <p:spPr>
            <a:xfrm>
              <a:off x="-1263825" y="2193450"/>
              <a:ext cx="75100" cy="601300"/>
            </a:xfrm>
            <a:custGeom>
              <a:rect b="b" l="l" r="r" t="t"/>
              <a:pathLst>
                <a:path extrusionOk="0" h="24052" w="3004">
                  <a:moveTo>
                    <a:pt x="1" y="1"/>
                  </a:moveTo>
                  <a:lnTo>
                    <a:pt x="1" y="24051"/>
                  </a:lnTo>
                  <a:lnTo>
                    <a:pt x="3003" y="24051"/>
                  </a:lnTo>
                  <a:lnTo>
                    <a:pt x="30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11"/>
            <p:cNvSpPr/>
            <p:nvPr/>
          </p:nvSpPr>
          <p:spPr>
            <a:xfrm>
              <a:off x="-507450" y="2193450"/>
              <a:ext cx="75075" cy="601300"/>
            </a:xfrm>
            <a:custGeom>
              <a:rect b="b" l="l" r="r" t="t"/>
              <a:pathLst>
                <a:path extrusionOk="0" h="24052" w="3003">
                  <a:moveTo>
                    <a:pt x="1" y="1"/>
                  </a:moveTo>
                  <a:lnTo>
                    <a:pt x="1" y="24051"/>
                  </a:lnTo>
                  <a:lnTo>
                    <a:pt x="3003" y="24051"/>
                  </a:lnTo>
                  <a:lnTo>
                    <a:pt x="30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11"/>
            <p:cNvSpPr/>
            <p:nvPr/>
          </p:nvSpPr>
          <p:spPr>
            <a:xfrm>
              <a:off x="-1303000" y="2720500"/>
              <a:ext cx="113425" cy="74250"/>
            </a:xfrm>
            <a:custGeom>
              <a:rect b="b" l="l" r="r" t="t"/>
              <a:pathLst>
                <a:path extrusionOk="0" h="2970" w="4537">
                  <a:moveTo>
                    <a:pt x="0" y="0"/>
                  </a:moveTo>
                  <a:lnTo>
                    <a:pt x="0" y="2969"/>
                  </a:lnTo>
                  <a:lnTo>
                    <a:pt x="4537" y="2969"/>
                  </a:lnTo>
                  <a:lnTo>
                    <a:pt x="45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11"/>
            <p:cNvSpPr/>
            <p:nvPr/>
          </p:nvSpPr>
          <p:spPr>
            <a:xfrm>
              <a:off x="-507450" y="2720500"/>
              <a:ext cx="113450" cy="74250"/>
            </a:xfrm>
            <a:custGeom>
              <a:rect b="b" l="l" r="r" t="t"/>
              <a:pathLst>
                <a:path extrusionOk="0" h="2970" w="4538">
                  <a:moveTo>
                    <a:pt x="1" y="0"/>
                  </a:moveTo>
                  <a:lnTo>
                    <a:pt x="1" y="2969"/>
                  </a:lnTo>
                  <a:lnTo>
                    <a:pt x="4537" y="2969"/>
                  </a:lnTo>
                  <a:lnTo>
                    <a:pt x="45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11"/>
            <p:cNvSpPr/>
            <p:nvPr/>
          </p:nvSpPr>
          <p:spPr>
            <a:xfrm>
              <a:off x="-1283000" y="2193450"/>
              <a:ext cx="112600" cy="30875"/>
            </a:xfrm>
            <a:custGeom>
              <a:rect b="b" l="l" r="r" t="t"/>
              <a:pathLst>
                <a:path extrusionOk="0" h="1235" w="4504">
                  <a:moveTo>
                    <a:pt x="1" y="1"/>
                  </a:moveTo>
                  <a:lnTo>
                    <a:pt x="1" y="1235"/>
                  </a:lnTo>
                  <a:lnTo>
                    <a:pt x="4504" y="1235"/>
                  </a:lnTo>
                  <a:lnTo>
                    <a:pt x="45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11"/>
            <p:cNvSpPr/>
            <p:nvPr/>
          </p:nvSpPr>
          <p:spPr>
            <a:xfrm>
              <a:off x="-525800" y="2193450"/>
              <a:ext cx="111775" cy="30875"/>
            </a:xfrm>
            <a:custGeom>
              <a:rect b="b" l="l" r="r" t="t"/>
              <a:pathLst>
                <a:path extrusionOk="0" h="1235" w="4471">
                  <a:moveTo>
                    <a:pt x="1" y="1"/>
                  </a:moveTo>
                  <a:lnTo>
                    <a:pt x="1" y="1235"/>
                  </a:lnTo>
                  <a:lnTo>
                    <a:pt x="4471" y="1235"/>
                  </a:lnTo>
                  <a:lnTo>
                    <a:pt x="447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11"/>
            <p:cNvSpPr/>
            <p:nvPr/>
          </p:nvSpPr>
          <p:spPr>
            <a:xfrm>
              <a:off x="-1866750" y="125945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11"/>
            <p:cNvSpPr/>
            <p:nvPr/>
          </p:nvSpPr>
          <p:spPr>
            <a:xfrm>
              <a:off x="-1838400" y="1259450"/>
              <a:ext cx="54250" cy="94250"/>
            </a:xfrm>
            <a:custGeom>
              <a:rect b="b" l="l" r="r" t="t"/>
              <a:pathLst>
                <a:path extrusionOk="0" h="3770" w="2170">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11"/>
            <p:cNvSpPr/>
            <p:nvPr/>
          </p:nvSpPr>
          <p:spPr>
            <a:xfrm>
              <a:off x="-1526500" y="125945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11"/>
            <p:cNvSpPr/>
            <p:nvPr/>
          </p:nvSpPr>
          <p:spPr>
            <a:xfrm>
              <a:off x="-149897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11"/>
            <p:cNvSpPr/>
            <p:nvPr/>
          </p:nvSpPr>
          <p:spPr>
            <a:xfrm>
              <a:off x="-1866750" y="156550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11"/>
            <p:cNvSpPr/>
            <p:nvPr/>
          </p:nvSpPr>
          <p:spPr>
            <a:xfrm>
              <a:off x="-1838400" y="1565500"/>
              <a:ext cx="54250" cy="94250"/>
            </a:xfrm>
            <a:custGeom>
              <a:rect b="b" l="l" r="r" t="t"/>
              <a:pathLst>
                <a:path extrusionOk="0" h="3770" w="2170">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11"/>
            <p:cNvSpPr/>
            <p:nvPr/>
          </p:nvSpPr>
          <p:spPr>
            <a:xfrm>
              <a:off x="-1526500" y="156550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11"/>
            <p:cNvSpPr/>
            <p:nvPr/>
          </p:nvSpPr>
          <p:spPr>
            <a:xfrm>
              <a:off x="-149897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11"/>
            <p:cNvSpPr/>
            <p:nvPr/>
          </p:nvSpPr>
          <p:spPr>
            <a:xfrm>
              <a:off x="-1942625" y="2102550"/>
              <a:ext cx="55050" cy="94275"/>
            </a:xfrm>
            <a:custGeom>
              <a:rect b="b" l="l" r="r" t="t"/>
              <a:pathLst>
                <a:path extrusionOk="0" h="3771"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11"/>
            <p:cNvSpPr/>
            <p:nvPr/>
          </p:nvSpPr>
          <p:spPr>
            <a:xfrm>
              <a:off x="-1915125" y="2102550"/>
              <a:ext cx="55075" cy="94275"/>
            </a:xfrm>
            <a:custGeom>
              <a:rect b="b" l="l" r="r" t="t"/>
              <a:pathLst>
                <a:path extrusionOk="0" h="3771"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11"/>
            <p:cNvSpPr/>
            <p:nvPr/>
          </p:nvSpPr>
          <p:spPr>
            <a:xfrm>
              <a:off x="-1603225" y="2102550"/>
              <a:ext cx="55075" cy="94275"/>
            </a:xfrm>
            <a:custGeom>
              <a:rect b="b" l="l" r="r" t="t"/>
              <a:pathLst>
                <a:path extrusionOk="0" h="3771"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11"/>
            <p:cNvSpPr/>
            <p:nvPr/>
          </p:nvSpPr>
          <p:spPr>
            <a:xfrm>
              <a:off x="-1574875" y="2102550"/>
              <a:ext cx="55075" cy="94275"/>
            </a:xfrm>
            <a:custGeom>
              <a:rect b="b" l="l" r="r" t="t"/>
              <a:pathLst>
                <a:path extrusionOk="0" h="3771"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11"/>
            <p:cNvSpPr/>
            <p:nvPr/>
          </p:nvSpPr>
          <p:spPr>
            <a:xfrm>
              <a:off x="-1942625" y="2408600"/>
              <a:ext cx="55050" cy="94275"/>
            </a:xfrm>
            <a:custGeom>
              <a:rect b="b" l="l" r="r" t="t"/>
              <a:pathLst>
                <a:path extrusionOk="0" h="3771"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11"/>
            <p:cNvSpPr/>
            <p:nvPr/>
          </p:nvSpPr>
          <p:spPr>
            <a:xfrm>
              <a:off x="-1915125" y="2408600"/>
              <a:ext cx="55075" cy="94275"/>
            </a:xfrm>
            <a:custGeom>
              <a:rect b="b" l="l" r="r" t="t"/>
              <a:pathLst>
                <a:path extrusionOk="0" h="3771"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11"/>
            <p:cNvSpPr/>
            <p:nvPr/>
          </p:nvSpPr>
          <p:spPr>
            <a:xfrm>
              <a:off x="-1603225" y="2408600"/>
              <a:ext cx="55075" cy="94275"/>
            </a:xfrm>
            <a:custGeom>
              <a:rect b="b" l="l" r="r" t="t"/>
              <a:pathLst>
                <a:path extrusionOk="0" h="3771"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11"/>
            <p:cNvSpPr/>
            <p:nvPr/>
          </p:nvSpPr>
          <p:spPr>
            <a:xfrm>
              <a:off x="-1574875" y="2408600"/>
              <a:ext cx="55075" cy="94275"/>
            </a:xfrm>
            <a:custGeom>
              <a:rect b="b" l="l" r="r" t="t"/>
              <a:pathLst>
                <a:path extrusionOk="0" h="3771"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11"/>
            <p:cNvSpPr/>
            <p:nvPr/>
          </p:nvSpPr>
          <p:spPr>
            <a:xfrm>
              <a:off x="-186375" y="20975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11"/>
            <p:cNvSpPr/>
            <p:nvPr/>
          </p:nvSpPr>
          <p:spPr>
            <a:xfrm>
              <a:off x="-158025" y="209755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11"/>
            <p:cNvSpPr/>
            <p:nvPr/>
          </p:nvSpPr>
          <p:spPr>
            <a:xfrm>
              <a:off x="153875" y="20975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11"/>
            <p:cNvSpPr/>
            <p:nvPr/>
          </p:nvSpPr>
          <p:spPr>
            <a:xfrm>
              <a:off x="181375" y="209755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11"/>
            <p:cNvSpPr/>
            <p:nvPr/>
          </p:nvSpPr>
          <p:spPr>
            <a:xfrm>
              <a:off x="-186375" y="24036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11"/>
            <p:cNvSpPr/>
            <p:nvPr/>
          </p:nvSpPr>
          <p:spPr>
            <a:xfrm>
              <a:off x="-158025" y="2403600"/>
              <a:ext cx="54225" cy="94250"/>
            </a:xfrm>
            <a:custGeom>
              <a:rect b="b" l="l" r="r" t="t"/>
              <a:pathLst>
                <a:path extrusionOk="0" h="3770" w="2169">
                  <a:moveTo>
                    <a:pt x="1835" y="1"/>
                  </a:moveTo>
                  <a:lnTo>
                    <a:pt x="0" y="3770"/>
                  </a:lnTo>
                  <a:lnTo>
                    <a:pt x="367"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11"/>
            <p:cNvSpPr/>
            <p:nvPr/>
          </p:nvSpPr>
          <p:spPr>
            <a:xfrm>
              <a:off x="153875" y="24036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11"/>
            <p:cNvSpPr/>
            <p:nvPr/>
          </p:nvSpPr>
          <p:spPr>
            <a:xfrm>
              <a:off x="181375" y="2403600"/>
              <a:ext cx="55075" cy="94250"/>
            </a:xfrm>
            <a:custGeom>
              <a:rect b="b" l="l" r="r" t="t"/>
              <a:pathLst>
                <a:path extrusionOk="0" h="3770" w="2203">
                  <a:moveTo>
                    <a:pt x="1835"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11"/>
            <p:cNvSpPr/>
            <p:nvPr/>
          </p:nvSpPr>
          <p:spPr>
            <a:xfrm>
              <a:off x="-107867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11"/>
            <p:cNvSpPr/>
            <p:nvPr/>
          </p:nvSpPr>
          <p:spPr>
            <a:xfrm>
              <a:off x="-1051175" y="1259450"/>
              <a:ext cx="55075" cy="94250"/>
            </a:xfrm>
            <a:custGeom>
              <a:rect b="b" l="l" r="r" t="t"/>
              <a:pathLst>
                <a:path extrusionOk="0" h="3770"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11"/>
            <p:cNvSpPr/>
            <p:nvPr/>
          </p:nvSpPr>
          <p:spPr>
            <a:xfrm>
              <a:off x="-739275" y="1259450"/>
              <a:ext cx="55075" cy="94250"/>
            </a:xfrm>
            <a:custGeom>
              <a:rect b="b" l="l" r="r" t="t"/>
              <a:pathLst>
                <a:path extrusionOk="0" h="3770"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11"/>
            <p:cNvSpPr/>
            <p:nvPr/>
          </p:nvSpPr>
          <p:spPr>
            <a:xfrm>
              <a:off x="-710925" y="1259450"/>
              <a:ext cx="54225" cy="94250"/>
            </a:xfrm>
            <a:custGeom>
              <a:rect b="b" l="l" r="r" t="t"/>
              <a:pathLst>
                <a:path extrusionOk="0" h="3770" w="2169">
                  <a:moveTo>
                    <a:pt x="1835" y="1"/>
                  </a:moveTo>
                  <a:lnTo>
                    <a:pt x="1" y="3770"/>
                  </a:lnTo>
                  <a:lnTo>
                    <a:pt x="368"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11"/>
            <p:cNvSpPr/>
            <p:nvPr/>
          </p:nvSpPr>
          <p:spPr>
            <a:xfrm>
              <a:off x="-107867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11"/>
            <p:cNvSpPr/>
            <p:nvPr/>
          </p:nvSpPr>
          <p:spPr>
            <a:xfrm>
              <a:off x="-1051175" y="1565500"/>
              <a:ext cx="55075" cy="94250"/>
            </a:xfrm>
            <a:custGeom>
              <a:rect b="b" l="l" r="r" t="t"/>
              <a:pathLst>
                <a:path extrusionOk="0" h="3770" w="2203">
                  <a:moveTo>
                    <a:pt x="1836" y="1"/>
                  </a:moveTo>
                  <a:lnTo>
                    <a:pt x="1" y="3770"/>
                  </a:lnTo>
                  <a:lnTo>
                    <a:pt x="368" y="3770"/>
                  </a:lnTo>
                  <a:lnTo>
                    <a:pt x="22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11"/>
            <p:cNvSpPr/>
            <p:nvPr/>
          </p:nvSpPr>
          <p:spPr>
            <a:xfrm>
              <a:off x="-739275" y="1565500"/>
              <a:ext cx="55075" cy="94250"/>
            </a:xfrm>
            <a:custGeom>
              <a:rect b="b" l="l" r="r" t="t"/>
              <a:pathLst>
                <a:path extrusionOk="0" h="3770" w="2203">
                  <a:moveTo>
                    <a:pt x="1835" y="1"/>
                  </a:moveTo>
                  <a:lnTo>
                    <a:pt x="1"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11"/>
            <p:cNvSpPr/>
            <p:nvPr/>
          </p:nvSpPr>
          <p:spPr>
            <a:xfrm>
              <a:off x="-710925" y="1565500"/>
              <a:ext cx="54225" cy="94250"/>
            </a:xfrm>
            <a:custGeom>
              <a:rect b="b" l="l" r="r" t="t"/>
              <a:pathLst>
                <a:path extrusionOk="0" h="3770" w="2169">
                  <a:moveTo>
                    <a:pt x="1835" y="1"/>
                  </a:moveTo>
                  <a:lnTo>
                    <a:pt x="1" y="3770"/>
                  </a:lnTo>
                  <a:lnTo>
                    <a:pt x="368"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11"/>
            <p:cNvSpPr/>
            <p:nvPr/>
          </p:nvSpPr>
          <p:spPr>
            <a:xfrm>
              <a:off x="-310625" y="125945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11"/>
            <p:cNvSpPr/>
            <p:nvPr/>
          </p:nvSpPr>
          <p:spPr>
            <a:xfrm>
              <a:off x="-283125" y="1259450"/>
              <a:ext cx="55075" cy="94250"/>
            </a:xfrm>
            <a:custGeom>
              <a:rect b="b" l="l" r="r" t="t"/>
              <a:pathLst>
                <a:path extrusionOk="0" h="3770" w="2203">
                  <a:moveTo>
                    <a:pt x="1836"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11"/>
            <p:cNvSpPr/>
            <p:nvPr/>
          </p:nvSpPr>
          <p:spPr>
            <a:xfrm>
              <a:off x="28775" y="1259450"/>
              <a:ext cx="55075" cy="94250"/>
            </a:xfrm>
            <a:custGeom>
              <a:rect b="b" l="l" r="r" t="t"/>
              <a:pathLst>
                <a:path extrusionOk="0" h="3770" w="2203">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11"/>
            <p:cNvSpPr/>
            <p:nvPr/>
          </p:nvSpPr>
          <p:spPr>
            <a:xfrm>
              <a:off x="57125" y="1259450"/>
              <a:ext cx="54225" cy="94250"/>
            </a:xfrm>
            <a:custGeom>
              <a:rect b="b" l="l" r="r" t="t"/>
              <a:pathLst>
                <a:path extrusionOk="0" h="3770" w="2169">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11"/>
            <p:cNvSpPr/>
            <p:nvPr/>
          </p:nvSpPr>
          <p:spPr>
            <a:xfrm>
              <a:off x="-310625" y="1565500"/>
              <a:ext cx="55050" cy="94250"/>
            </a:xfrm>
            <a:custGeom>
              <a:rect b="b" l="l" r="r" t="t"/>
              <a:pathLst>
                <a:path extrusionOk="0" h="3770" w="2202">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11"/>
            <p:cNvSpPr/>
            <p:nvPr/>
          </p:nvSpPr>
          <p:spPr>
            <a:xfrm>
              <a:off x="-283125" y="1565500"/>
              <a:ext cx="55075" cy="94250"/>
            </a:xfrm>
            <a:custGeom>
              <a:rect b="b" l="l" r="r" t="t"/>
              <a:pathLst>
                <a:path extrusionOk="0" h="3770" w="2203">
                  <a:moveTo>
                    <a:pt x="1836" y="1"/>
                  </a:moveTo>
                  <a:lnTo>
                    <a:pt x="1" y="3770"/>
                  </a:lnTo>
                  <a:lnTo>
                    <a:pt x="368"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11"/>
            <p:cNvSpPr/>
            <p:nvPr/>
          </p:nvSpPr>
          <p:spPr>
            <a:xfrm>
              <a:off x="28775" y="1565500"/>
              <a:ext cx="55075" cy="94250"/>
            </a:xfrm>
            <a:custGeom>
              <a:rect b="b" l="l" r="r" t="t"/>
              <a:pathLst>
                <a:path extrusionOk="0" h="3770" w="2203">
                  <a:moveTo>
                    <a:pt x="1835" y="1"/>
                  </a:moveTo>
                  <a:lnTo>
                    <a:pt x="0" y="3770"/>
                  </a:lnTo>
                  <a:lnTo>
                    <a:pt x="367" y="3770"/>
                  </a:lnTo>
                  <a:lnTo>
                    <a:pt x="22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11"/>
            <p:cNvSpPr/>
            <p:nvPr/>
          </p:nvSpPr>
          <p:spPr>
            <a:xfrm>
              <a:off x="57125" y="1565500"/>
              <a:ext cx="54225" cy="94250"/>
            </a:xfrm>
            <a:custGeom>
              <a:rect b="b" l="l" r="r" t="t"/>
              <a:pathLst>
                <a:path extrusionOk="0" h="3770" w="2169">
                  <a:moveTo>
                    <a:pt x="1835" y="1"/>
                  </a:moveTo>
                  <a:lnTo>
                    <a:pt x="1" y="3770"/>
                  </a:lnTo>
                  <a:lnTo>
                    <a:pt x="334" y="3770"/>
                  </a:lnTo>
                  <a:lnTo>
                    <a:pt x="21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11"/>
            <p:cNvSpPr/>
            <p:nvPr/>
          </p:nvSpPr>
          <p:spPr>
            <a:xfrm>
              <a:off x="-56275" y="2666300"/>
              <a:ext cx="30875" cy="204325"/>
            </a:xfrm>
            <a:custGeom>
              <a:rect b="b" l="l" r="r" t="t"/>
              <a:pathLst>
                <a:path extrusionOk="0" h="8173" w="1235">
                  <a:moveTo>
                    <a:pt x="0" y="0"/>
                  </a:moveTo>
                  <a:lnTo>
                    <a:pt x="0" y="7539"/>
                  </a:lnTo>
                  <a:cubicBezTo>
                    <a:pt x="0" y="7872"/>
                    <a:pt x="300" y="8173"/>
                    <a:pt x="634" y="8173"/>
                  </a:cubicBezTo>
                  <a:cubicBezTo>
                    <a:pt x="967" y="8173"/>
                    <a:pt x="1234" y="7872"/>
                    <a:pt x="1234" y="7539"/>
                  </a:cubicBezTo>
                  <a:lnTo>
                    <a:pt x="12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11"/>
            <p:cNvSpPr/>
            <p:nvPr/>
          </p:nvSpPr>
          <p:spPr>
            <a:xfrm>
              <a:off x="-228900" y="2421075"/>
              <a:ext cx="373625" cy="302800"/>
            </a:xfrm>
            <a:custGeom>
              <a:rect b="b" l="l" r="r" t="t"/>
              <a:pathLst>
                <a:path extrusionOk="0" h="12112" w="14945">
                  <a:moveTo>
                    <a:pt x="7241" y="1"/>
                  </a:moveTo>
                  <a:cubicBezTo>
                    <a:pt x="4790" y="1"/>
                    <a:pt x="4270" y="2471"/>
                    <a:pt x="4270" y="2471"/>
                  </a:cubicBezTo>
                  <a:cubicBezTo>
                    <a:pt x="4270" y="2471"/>
                    <a:pt x="3875" y="2316"/>
                    <a:pt x="3323" y="2316"/>
                  </a:cubicBezTo>
                  <a:cubicBezTo>
                    <a:pt x="2731" y="2316"/>
                    <a:pt x="1958" y="2495"/>
                    <a:pt x="1301" y="3238"/>
                  </a:cubicBezTo>
                  <a:cubicBezTo>
                    <a:pt x="67" y="4639"/>
                    <a:pt x="1234" y="6674"/>
                    <a:pt x="1234" y="6674"/>
                  </a:cubicBezTo>
                  <a:cubicBezTo>
                    <a:pt x="0" y="7507"/>
                    <a:pt x="100" y="9542"/>
                    <a:pt x="1601" y="10510"/>
                  </a:cubicBezTo>
                  <a:cubicBezTo>
                    <a:pt x="2017" y="10784"/>
                    <a:pt x="2451" y="10884"/>
                    <a:pt x="2865" y="10884"/>
                  </a:cubicBezTo>
                  <a:cubicBezTo>
                    <a:pt x="4012" y="10884"/>
                    <a:pt x="5004" y="10109"/>
                    <a:pt x="5004" y="10109"/>
                  </a:cubicBezTo>
                  <a:cubicBezTo>
                    <a:pt x="5331" y="11255"/>
                    <a:pt x="6140" y="12112"/>
                    <a:pt x="7526" y="12112"/>
                  </a:cubicBezTo>
                  <a:cubicBezTo>
                    <a:pt x="7552" y="12112"/>
                    <a:pt x="7579" y="12111"/>
                    <a:pt x="7606" y="12111"/>
                  </a:cubicBezTo>
                  <a:cubicBezTo>
                    <a:pt x="9540" y="12111"/>
                    <a:pt x="10174" y="10643"/>
                    <a:pt x="10174" y="10643"/>
                  </a:cubicBezTo>
                  <a:cubicBezTo>
                    <a:pt x="10174" y="10643"/>
                    <a:pt x="10908" y="10974"/>
                    <a:pt x="11742" y="10974"/>
                  </a:cubicBezTo>
                  <a:cubicBezTo>
                    <a:pt x="12407" y="10974"/>
                    <a:pt x="13136" y="10764"/>
                    <a:pt x="13610" y="10009"/>
                  </a:cubicBezTo>
                  <a:cubicBezTo>
                    <a:pt x="14944" y="7908"/>
                    <a:pt x="12976" y="6573"/>
                    <a:pt x="12976" y="6573"/>
                  </a:cubicBezTo>
                  <a:cubicBezTo>
                    <a:pt x="12976" y="6573"/>
                    <a:pt x="13810" y="5106"/>
                    <a:pt x="13009" y="3605"/>
                  </a:cubicBezTo>
                  <a:cubicBezTo>
                    <a:pt x="12398" y="2477"/>
                    <a:pt x="11469" y="2237"/>
                    <a:pt x="10787" y="2237"/>
                  </a:cubicBezTo>
                  <a:cubicBezTo>
                    <a:pt x="10279" y="2237"/>
                    <a:pt x="9907" y="2370"/>
                    <a:pt x="9907" y="2370"/>
                  </a:cubicBezTo>
                  <a:cubicBezTo>
                    <a:pt x="9907" y="2370"/>
                    <a:pt x="9840" y="102"/>
                    <a:pt x="7339" y="2"/>
                  </a:cubicBezTo>
                  <a:cubicBezTo>
                    <a:pt x="7306" y="1"/>
                    <a:pt x="7273" y="1"/>
                    <a:pt x="7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11"/>
            <p:cNvSpPr/>
            <p:nvPr/>
          </p:nvSpPr>
          <p:spPr>
            <a:xfrm>
              <a:off x="-1734975" y="2635425"/>
              <a:ext cx="36700" cy="243550"/>
            </a:xfrm>
            <a:custGeom>
              <a:rect b="b" l="l" r="r" t="t"/>
              <a:pathLst>
                <a:path extrusionOk="0" h="9742" w="1468">
                  <a:moveTo>
                    <a:pt x="0" y="1"/>
                  </a:moveTo>
                  <a:lnTo>
                    <a:pt x="0" y="9007"/>
                  </a:lnTo>
                  <a:cubicBezTo>
                    <a:pt x="0" y="9408"/>
                    <a:pt x="334" y="9741"/>
                    <a:pt x="734" y="9741"/>
                  </a:cubicBezTo>
                  <a:cubicBezTo>
                    <a:pt x="1134" y="9741"/>
                    <a:pt x="1468" y="9408"/>
                    <a:pt x="1468" y="9007"/>
                  </a:cubicBezTo>
                  <a:lnTo>
                    <a:pt x="14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11"/>
            <p:cNvSpPr/>
            <p:nvPr/>
          </p:nvSpPr>
          <p:spPr>
            <a:xfrm>
              <a:off x="-1938475" y="2343500"/>
              <a:ext cx="446200" cy="361175"/>
            </a:xfrm>
            <a:custGeom>
              <a:rect b="b" l="l" r="r" t="t"/>
              <a:pathLst>
                <a:path extrusionOk="0" h="14447" w="17848">
                  <a:moveTo>
                    <a:pt x="9253" y="0"/>
                  </a:moveTo>
                  <a:cubicBezTo>
                    <a:pt x="9205" y="0"/>
                    <a:pt x="9157" y="1"/>
                    <a:pt x="9107" y="3"/>
                  </a:cubicBezTo>
                  <a:cubicBezTo>
                    <a:pt x="6105" y="103"/>
                    <a:pt x="6039" y="2838"/>
                    <a:pt x="6039" y="2838"/>
                  </a:cubicBezTo>
                  <a:cubicBezTo>
                    <a:pt x="6039" y="2838"/>
                    <a:pt x="5589" y="2678"/>
                    <a:pt x="4975" y="2678"/>
                  </a:cubicBezTo>
                  <a:cubicBezTo>
                    <a:pt x="4161" y="2678"/>
                    <a:pt x="3059" y="2960"/>
                    <a:pt x="2336" y="4273"/>
                  </a:cubicBezTo>
                  <a:cubicBezTo>
                    <a:pt x="1369" y="6074"/>
                    <a:pt x="2369" y="7842"/>
                    <a:pt x="2369" y="7842"/>
                  </a:cubicBezTo>
                  <a:cubicBezTo>
                    <a:pt x="2369" y="7842"/>
                    <a:pt x="1" y="9410"/>
                    <a:pt x="1602" y="11945"/>
                  </a:cubicBezTo>
                  <a:cubicBezTo>
                    <a:pt x="2161" y="12828"/>
                    <a:pt x="3026" y="13074"/>
                    <a:pt x="3817" y="13074"/>
                  </a:cubicBezTo>
                  <a:cubicBezTo>
                    <a:pt x="4820" y="13074"/>
                    <a:pt x="5705" y="12679"/>
                    <a:pt x="5705" y="12679"/>
                  </a:cubicBezTo>
                  <a:cubicBezTo>
                    <a:pt x="5705" y="12679"/>
                    <a:pt x="6472" y="14447"/>
                    <a:pt x="8774" y="14447"/>
                  </a:cubicBezTo>
                  <a:cubicBezTo>
                    <a:pt x="10508" y="14447"/>
                    <a:pt x="11509" y="13446"/>
                    <a:pt x="11909" y="12011"/>
                  </a:cubicBezTo>
                  <a:cubicBezTo>
                    <a:pt x="11909" y="12011"/>
                    <a:pt x="13106" y="12969"/>
                    <a:pt x="14487" y="12969"/>
                  </a:cubicBezTo>
                  <a:cubicBezTo>
                    <a:pt x="14965" y="12969"/>
                    <a:pt x="15465" y="12854"/>
                    <a:pt x="15946" y="12545"/>
                  </a:cubicBezTo>
                  <a:cubicBezTo>
                    <a:pt x="17747" y="11378"/>
                    <a:pt x="17847" y="8909"/>
                    <a:pt x="16346" y="7942"/>
                  </a:cubicBezTo>
                  <a:cubicBezTo>
                    <a:pt x="16346" y="7942"/>
                    <a:pt x="17747" y="5507"/>
                    <a:pt x="16279" y="3839"/>
                  </a:cubicBezTo>
                  <a:cubicBezTo>
                    <a:pt x="15490" y="2945"/>
                    <a:pt x="14553" y="2732"/>
                    <a:pt x="13842" y="2732"/>
                  </a:cubicBezTo>
                  <a:cubicBezTo>
                    <a:pt x="13201" y="2732"/>
                    <a:pt x="12743" y="2905"/>
                    <a:pt x="12743" y="2905"/>
                  </a:cubicBezTo>
                  <a:cubicBezTo>
                    <a:pt x="12743" y="2905"/>
                    <a:pt x="12130" y="0"/>
                    <a:pt x="9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3" name="Google Shape;3223;p111"/>
          <p:cNvGrpSpPr/>
          <p:nvPr/>
        </p:nvGrpSpPr>
        <p:grpSpPr>
          <a:xfrm>
            <a:off x="3818238" y="2927575"/>
            <a:ext cx="1138014" cy="2139732"/>
            <a:chOff x="3808050" y="3624100"/>
            <a:chExt cx="1361750" cy="2560100"/>
          </a:xfrm>
        </p:grpSpPr>
        <p:sp>
          <p:nvSpPr>
            <p:cNvPr id="3224" name="Google Shape;3224;p111"/>
            <p:cNvSpPr/>
            <p:nvPr/>
          </p:nvSpPr>
          <p:spPr>
            <a:xfrm>
              <a:off x="4346050" y="4161350"/>
              <a:ext cx="307025" cy="307025"/>
            </a:xfrm>
            <a:custGeom>
              <a:rect b="b" l="l" r="r" t="t"/>
              <a:pathLst>
                <a:path extrusionOk="0" fill="none" h="12281" w="12281">
                  <a:moveTo>
                    <a:pt x="11764" y="3648"/>
                  </a:moveTo>
                  <a:lnTo>
                    <a:pt x="6991" y="4773"/>
                  </a:lnTo>
                  <a:lnTo>
                    <a:pt x="5867" y="1"/>
                  </a:lnTo>
                  <a:lnTo>
                    <a:pt x="3648" y="517"/>
                  </a:lnTo>
                  <a:lnTo>
                    <a:pt x="4742" y="5290"/>
                  </a:lnTo>
                  <a:lnTo>
                    <a:pt x="0" y="6414"/>
                  </a:lnTo>
                  <a:lnTo>
                    <a:pt x="517" y="8633"/>
                  </a:lnTo>
                  <a:lnTo>
                    <a:pt x="5289" y="7539"/>
                  </a:lnTo>
                  <a:lnTo>
                    <a:pt x="6384" y="12281"/>
                  </a:lnTo>
                  <a:lnTo>
                    <a:pt x="8633" y="11764"/>
                  </a:lnTo>
                  <a:lnTo>
                    <a:pt x="7508" y="6992"/>
                  </a:lnTo>
                  <a:lnTo>
                    <a:pt x="12280" y="5897"/>
                  </a:ln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11"/>
            <p:cNvSpPr/>
            <p:nvPr/>
          </p:nvSpPr>
          <p:spPr>
            <a:xfrm>
              <a:off x="4343775" y="3776100"/>
              <a:ext cx="208225" cy="171750"/>
            </a:xfrm>
            <a:custGeom>
              <a:rect b="b" l="l" r="r" t="t"/>
              <a:pathLst>
                <a:path extrusionOk="0" fill="none" h="6870" w="8329">
                  <a:moveTo>
                    <a:pt x="1338" y="0"/>
                  </a:moveTo>
                  <a:lnTo>
                    <a:pt x="8329" y="4985"/>
                  </a:lnTo>
                  <a:lnTo>
                    <a:pt x="6991" y="6870"/>
                  </a:lnTo>
                  <a:lnTo>
                    <a:pt x="0" y="1885"/>
                  </a:ln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11"/>
            <p:cNvSpPr/>
            <p:nvPr/>
          </p:nvSpPr>
          <p:spPr>
            <a:xfrm>
              <a:off x="4022325" y="5343750"/>
              <a:ext cx="524350" cy="502300"/>
            </a:xfrm>
            <a:custGeom>
              <a:rect b="b" l="l" r="r" t="t"/>
              <a:pathLst>
                <a:path extrusionOk="0" h="20092" w="20974">
                  <a:moveTo>
                    <a:pt x="10791" y="0"/>
                  </a:moveTo>
                  <a:lnTo>
                    <a:pt x="10031" y="7326"/>
                  </a:lnTo>
                  <a:lnTo>
                    <a:pt x="1" y="13131"/>
                  </a:lnTo>
                  <a:lnTo>
                    <a:pt x="852" y="20092"/>
                  </a:lnTo>
                  <a:lnTo>
                    <a:pt x="14439" y="13709"/>
                  </a:lnTo>
                  <a:cubicBezTo>
                    <a:pt x="16475" y="12766"/>
                    <a:pt x="17965" y="11003"/>
                    <a:pt x="18542" y="8845"/>
                  </a:cubicBezTo>
                  <a:lnTo>
                    <a:pt x="209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11"/>
            <p:cNvSpPr/>
            <p:nvPr/>
          </p:nvSpPr>
          <p:spPr>
            <a:xfrm>
              <a:off x="4712325" y="5317150"/>
              <a:ext cx="313850" cy="760675"/>
            </a:xfrm>
            <a:custGeom>
              <a:rect b="b" l="l" r="r" t="t"/>
              <a:pathLst>
                <a:path extrusionOk="0" h="30427" w="12554">
                  <a:moveTo>
                    <a:pt x="8693" y="0"/>
                  </a:moveTo>
                  <a:lnTo>
                    <a:pt x="0" y="1003"/>
                  </a:lnTo>
                  <a:lnTo>
                    <a:pt x="5137" y="30426"/>
                  </a:lnTo>
                  <a:lnTo>
                    <a:pt x="12554" y="30426"/>
                  </a:lnTo>
                  <a:lnTo>
                    <a:pt x="86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11"/>
            <p:cNvSpPr/>
            <p:nvPr/>
          </p:nvSpPr>
          <p:spPr>
            <a:xfrm>
              <a:off x="4054250" y="4126825"/>
              <a:ext cx="813100" cy="819525"/>
            </a:xfrm>
            <a:custGeom>
              <a:rect b="b" l="l" r="r" t="t"/>
              <a:pathLst>
                <a:path extrusionOk="0" h="32781" w="32524">
                  <a:moveTo>
                    <a:pt x="9337" y="1"/>
                  </a:moveTo>
                  <a:cubicBezTo>
                    <a:pt x="6994" y="1"/>
                    <a:pt x="4965" y="1683"/>
                    <a:pt x="4560" y="4026"/>
                  </a:cubicBezTo>
                  <a:lnTo>
                    <a:pt x="608" y="26397"/>
                  </a:lnTo>
                  <a:cubicBezTo>
                    <a:pt x="1" y="29741"/>
                    <a:pt x="2584" y="32780"/>
                    <a:pt x="5988" y="32780"/>
                  </a:cubicBezTo>
                  <a:lnTo>
                    <a:pt x="32524" y="32780"/>
                  </a:lnTo>
                  <a:lnTo>
                    <a:pt x="26323" y="3297"/>
                  </a:lnTo>
                  <a:cubicBezTo>
                    <a:pt x="26080" y="2081"/>
                    <a:pt x="25047" y="1169"/>
                    <a:pt x="23800" y="1078"/>
                  </a:cubicBezTo>
                  <a:lnTo>
                    <a:pt x="9697" y="14"/>
                  </a:lnTo>
                  <a:cubicBezTo>
                    <a:pt x="9576" y="5"/>
                    <a:pt x="9456" y="1"/>
                    <a:pt x="93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11"/>
            <p:cNvSpPr/>
            <p:nvPr/>
          </p:nvSpPr>
          <p:spPr>
            <a:xfrm>
              <a:off x="4208500" y="4875650"/>
              <a:ext cx="772850" cy="509150"/>
            </a:xfrm>
            <a:custGeom>
              <a:rect b="b" l="l" r="r" t="t"/>
              <a:pathLst>
                <a:path extrusionOk="0" h="20366" w="30914">
                  <a:moveTo>
                    <a:pt x="3223" y="1"/>
                  </a:moveTo>
                  <a:lnTo>
                    <a:pt x="1" y="20366"/>
                  </a:lnTo>
                  <a:lnTo>
                    <a:pt x="14530" y="20366"/>
                  </a:lnTo>
                  <a:lnTo>
                    <a:pt x="15746" y="13040"/>
                  </a:lnTo>
                  <a:lnTo>
                    <a:pt x="17022" y="20366"/>
                  </a:lnTo>
                  <a:lnTo>
                    <a:pt x="30913" y="20366"/>
                  </a:lnTo>
                  <a:cubicBezTo>
                    <a:pt x="30001" y="10457"/>
                    <a:pt x="27144" y="1"/>
                    <a:pt x="271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11"/>
            <p:cNvSpPr/>
            <p:nvPr/>
          </p:nvSpPr>
          <p:spPr>
            <a:xfrm>
              <a:off x="4628725" y="3918200"/>
              <a:ext cx="89700" cy="89675"/>
            </a:xfrm>
            <a:custGeom>
              <a:rect b="b" l="l" r="r" t="t"/>
              <a:pathLst>
                <a:path extrusionOk="0" h="3587" w="3588">
                  <a:moveTo>
                    <a:pt x="1794" y="0"/>
                  </a:moveTo>
                  <a:cubicBezTo>
                    <a:pt x="791" y="0"/>
                    <a:pt x="1" y="790"/>
                    <a:pt x="1" y="1793"/>
                  </a:cubicBezTo>
                  <a:cubicBezTo>
                    <a:pt x="1" y="2766"/>
                    <a:pt x="791" y="3587"/>
                    <a:pt x="1794" y="3587"/>
                  </a:cubicBezTo>
                  <a:cubicBezTo>
                    <a:pt x="2797" y="3587"/>
                    <a:pt x="3587" y="2766"/>
                    <a:pt x="3587" y="1793"/>
                  </a:cubicBezTo>
                  <a:cubicBezTo>
                    <a:pt x="3587" y="790"/>
                    <a:pt x="2797" y="0"/>
                    <a:pt x="1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11"/>
            <p:cNvSpPr/>
            <p:nvPr/>
          </p:nvSpPr>
          <p:spPr>
            <a:xfrm>
              <a:off x="3808050" y="3624100"/>
              <a:ext cx="364775" cy="772850"/>
            </a:xfrm>
            <a:custGeom>
              <a:rect b="b" l="l" r="r" t="t"/>
              <a:pathLst>
                <a:path extrusionOk="0" h="30914" w="14591">
                  <a:moveTo>
                    <a:pt x="4668" y="0"/>
                  </a:moveTo>
                  <a:cubicBezTo>
                    <a:pt x="4663" y="0"/>
                    <a:pt x="4657" y="0"/>
                    <a:pt x="4651" y="1"/>
                  </a:cubicBezTo>
                  <a:cubicBezTo>
                    <a:pt x="4104" y="92"/>
                    <a:pt x="3405" y="2767"/>
                    <a:pt x="3405" y="2767"/>
                  </a:cubicBezTo>
                  <a:cubicBezTo>
                    <a:pt x="3405" y="2767"/>
                    <a:pt x="3376" y="508"/>
                    <a:pt x="2748" y="508"/>
                  </a:cubicBezTo>
                  <a:cubicBezTo>
                    <a:pt x="2725" y="508"/>
                    <a:pt x="2700" y="511"/>
                    <a:pt x="2675" y="518"/>
                  </a:cubicBezTo>
                  <a:cubicBezTo>
                    <a:pt x="1946" y="700"/>
                    <a:pt x="1946" y="3193"/>
                    <a:pt x="1946" y="3193"/>
                  </a:cubicBezTo>
                  <a:cubicBezTo>
                    <a:pt x="1946" y="3193"/>
                    <a:pt x="1796" y="1460"/>
                    <a:pt x="1438" y="1460"/>
                  </a:cubicBezTo>
                  <a:cubicBezTo>
                    <a:pt x="1435" y="1460"/>
                    <a:pt x="1432" y="1460"/>
                    <a:pt x="1429" y="1460"/>
                  </a:cubicBezTo>
                  <a:cubicBezTo>
                    <a:pt x="1034" y="1490"/>
                    <a:pt x="0" y="5563"/>
                    <a:pt x="2250" y="7995"/>
                  </a:cubicBezTo>
                  <a:cubicBezTo>
                    <a:pt x="2250" y="7995"/>
                    <a:pt x="2706" y="18421"/>
                    <a:pt x="3405" y="22676"/>
                  </a:cubicBezTo>
                  <a:cubicBezTo>
                    <a:pt x="4286" y="27904"/>
                    <a:pt x="13861" y="30913"/>
                    <a:pt x="13861" y="30913"/>
                  </a:cubicBezTo>
                  <a:lnTo>
                    <a:pt x="14590" y="22646"/>
                  </a:lnTo>
                  <a:lnTo>
                    <a:pt x="9453" y="20913"/>
                  </a:lnTo>
                  <a:lnTo>
                    <a:pt x="6839" y="7904"/>
                  </a:lnTo>
                  <a:cubicBezTo>
                    <a:pt x="6839" y="7904"/>
                    <a:pt x="9028" y="4348"/>
                    <a:pt x="8693" y="3740"/>
                  </a:cubicBezTo>
                  <a:cubicBezTo>
                    <a:pt x="8640" y="3650"/>
                    <a:pt x="8562" y="3612"/>
                    <a:pt x="8468" y="3612"/>
                  </a:cubicBezTo>
                  <a:cubicBezTo>
                    <a:pt x="7923" y="3612"/>
                    <a:pt x="6839" y="4895"/>
                    <a:pt x="6839" y="4895"/>
                  </a:cubicBezTo>
                  <a:cubicBezTo>
                    <a:pt x="6839" y="4895"/>
                    <a:pt x="5806" y="4044"/>
                    <a:pt x="5867" y="3071"/>
                  </a:cubicBezTo>
                  <a:cubicBezTo>
                    <a:pt x="5927" y="2098"/>
                    <a:pt x="6627" y="396"/>
                    <a:pt x="6110" y="366"/>
                  </a:cubicBezTo>
                  <a:cubicBezTo>
                    <a:pt x="6107" y="366"/>
                    <a:pt x="6104" y="366"/>
                    <a:pt x="6101" y="366"/>
                  </a:cubicBezTo>
                  <a:cubicBezTo>
                    <a:pt x="5612" y="366"/>
                    <a:pt x="4651" y="2889"/>
                    <a:pt x="4651" y="2889"/>
                  </a:cubicBezTo>
                  <a:cubicBezTo>
                    <a:pt x="4651" y="2889"/>
                    <a:pt x="5217" y="0"/>
                    <a:pt x="4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11"/>
            <p:cNvSpPr/>
            <p:nvPr/>
          </p:nvSpPr>
          <p:spPr>
            <a:xfrm>
              <a:off x="4792875" y="3662850"/>
              <a:ext cx="318400" cy="683175"/>
            </a:xfrm>
            <a:custGeom>
              <a:rect b="b" l="l" r="r" t="t"/>
              <a:pathLst>
                <a:path extrusionOk="0" h="27327" w="12736">
                  <a:moveTo>
                    <a:pt x="8646" y="0"/>
                  </a:moveTo>
                  <a:cubicBezTo>
                    <a:pt x="8188" y="0"/>
                    <a:pt x="8663" y="2494"/>
                    <a:pt x="8663" y="2494"/>
                  </a:cubicBezTo>
                  <a:cubicBezTo>
                    <a:pt x="8663" y="2494"/>
                    <a:pt x="7823" y="305"/>
                    <a:pt x="7395" y="305"/>
                  </a:cubicBezTo>
                  <a:cubicBezTo>
                    <a:pt x="7392" y="305"/>
                    <a:pt x="7389" y="305"/>
                    <a:pt x="7386" y="305"/>
                  </a:cubicBezTo>
                  <a:cubicBezTo>
                    <a:pt x="6961" y="336"/>
                    <a:pt x="7538" y="1825"/>
                    <a:pt x="7599" y="2676"/>
                  </a:cubicBezTo>
                  <a:cubicBezTo>
                    <a:pt x="7660" y="3497"/>
                    <a:pt x="6778" y="4257"/>
                    <a:pt x="6778" y="4257"/>
                  </a:cubicBezTo>
                  <a:cubicBezTo>
                    <a:pt x="6778" y="4257"/>
                    <a:pt x="5824" y="3146"/>
                    <a:pt x="5337" y="3146"/>
                  </a:cubicBezTo>
                  <a:cubicBezTo>
                    <a:pt x="5255" y="3146"/>
                    <a:pt x="5186" y="3178"/>
                    <a:pt x="5137" y="3254"/>
                  </a:cubicBezTo>
                  <a:cubicBezTo>
                    <a:pt x="4833" y="3770"/>
                    <a:pt x="6778" y="6871"/>
                    <a:pt x="6778" y="6871"/>
                  </a:cubicBezTo>
                  <a:lnTo>
                    <a:pt x="4225" y="17509"/>
                  </a:lnTo>
                  <a:lnTo>
                    <a:pt x="0" y="19728"/>
                  </a:lnTo>
                  <a:lnTo>
                    <a:pt x="912" y="27327"/>
                  </a:lnTo>
                  <a:cubicBezTo>
                    <a:pt x="912" y="27327"/>
                    <a:pt x="8967" y="24318"/>
                    <a:pt x="9757" y="19728"/>
                  </a:cubicBezTo>
                  <a:cubicBezTo>
                    <a:pt x="10365" y="16050"/>
                    <a:pt x="10760" y="6962"/>
                    <a:pt x="10760" y="6962"/>
                  </a:cubicBezTo>
                  <a:cubicBezTo>
                    <a:pt x="12736" y="4834"/>
                    <a:pt x="11824" y="1308"/>
                    <a:pt x="11490" y="1278"/>
                  </a:cubicBezTo>
                  <a:cubicBezTo>
                    <a:pt x="11486" y="1278"/>
                    <a:pt x="11483" y="1277"/>
                    <a:pt x="11480" y="1277"/>
                  </a:cubicBezTo>
                  <a:cubicBezTo>
                    <a:pt x="11153" y="1277"/>
                    <a:pt x="11034" y="2767"/>
                    <a:pt x="11034" y="2767"/>
                  </a:cubicBezTo>
                  <a:cubicBezTo>
                    <a:pt x="11034" y="2767"/>
                    <a:pt x="11034" y="579"/>
                    <a:pt x="10395" y="427"/>
                  </a:cubicBezTo>
                  <a:cubicBezTo>
                    <a:pt x="10374" y="421"/>
                    <a:pt x="10354" y="419"/>
                    <a:pt x="10334" y="419"/>
                  </a:cubicBezTo>
                  <a:cubicBezTo>
                    <a:pt x="9785" y="419"/>
                    <a:pt x="9757" y="2372"/>
                    <a:pt x="9757" y="2372"/>
                  </a:cubicBezTo>
                  <a:cubicBezTo>
                    <a:pt x="9757" y="2372"/>
                    <a:pt x="9149" y="62"/>
                    <a:pt x="8663" y="1"/>
                  </a:cubicBezTo>
                  <a:cubicBezTo>
                    <a:pt x="8657" y="0"/>
                    <a:pt x="8652" y="0"/>
                    <a:pt x="86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11"/>
            <p:cNvSpPr/>
            <p:nvPr/>
          </p:nvSpPr>
          <p:spPr>
            <a:xfrm>
              <a:off x="4115800" y="4146925"/>
              <a:ext cx="815400" cy="747000"/>
            </a:xfrm>
            <a:custGeom>
              <a:rect b="b" l="l" r="r" t="t"/>
              <a:pathLst>
                <a:path extrusionOk="0" h="29880" w="32616">
                  <a:moveTo>
                    <a:pt x="27235" y="0"/>
                  </a:moveTo>
                  <a:lnTo>
                    <a:pt x="19423" y="3465"/>
                  </a:lnTo>
                  <a:lnTo>
                    <a:pt x="12159" y="3040"/>
                  </a:lnTo>
                  <a:cubicBezTo>
                    <a:pt x="12159" y="3040"/>
                    <a:pt x="5533" y="1915"/>
                    <a:pt x="1612" y="1125"/>
                  </a:cubicBezTo>
                  <a:lnTo>
                    <a:pt x="1612" y="1125"/>
                  </a:lnTo>
                  <a:cubicBezTo>
                    <a:pt x="1612" y="1125"/>
                    <a:pt x="1976" y="6474"/>
                    <a:pt x="1" y="11186"/>
                  </a:cubicBezTo>
                  <a:lnTo>
                    <a:pt x="5381" y="11338"/>
                  </a:lnTo>
                  <a:cubicBezTo>
                    <a:pt x="5381" y="11338"/>
                    <a:pt x="6566" y="21247"/>
                    <a:pt x="6718" y="26991"/>
                  </a:cubicBezTo>
                  <a:cubicBezTo>
                    <a:pt x="6718" y="26991"/>
                    <a:pt x="4317" y="29879"/>
                    <a:pt x="6870" y="29879"/>
                  </a:cubicBezTo>
                  <a:lnTo>
                    <a:pt x="29849" y="29879"/>
                  </a:lnTo>
                  <a:cubicBezTo>
                    <a:pt x="32615" y="29879"/>
                    <a:pt x="31946" y="28116"/>
                    <a:pt x="31126" y="27083"/>
                  </a:cubicBezTo>
                  <a:cubicBezTo>
                    <a:pt x="31126" y="27083"/>
                    <a:pt x="28998" y="14681"/>
                    <a:pt x="27174" y="11186"/>
                  </a:cubicBezTo>
                  <a:lnTo>
                    <a:pt x="31491" y="8724"/>
                  </a:lnTo>
                  <a:cubicBezTo>
                    <a:pt x="31491" y="8724"/>
                    <a:pt x="31399" y="2705"/>
                    <a:pt x="27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11"/>
            <p:cNvSpPr/>
            <p:nvPr/>
          </p:nvSpPr>
          <p:spPr>
            <a:xfrm>
              <a:off x="4419750" y="4222900"/>
              <a:ext cx="203675" cy="102225"/>
            </a:xfrm>
            <a:custGeom>
              <a:rect b="b" l="l" r="r" t="t"/>
              <a:pathLst>
                <a:path extrusionOk="0" h="4089" w="8147">
                  <a:moveTo>
                    <a:pt x="1" y="1"/>
                  </a:moveTo>
                  <a:lnTo>
                    <a:pt x="1581" y="3496"/>
                  </a:lnTo>
                  <a:cubicBezTo>
                    <a:pt x="1743" y="3879"/>
                    <a:pt x="2104" y="4088"/>
                    <a:pt x="2489" y="4088"/>
                  </a:cubicBezTo>
                  <a:cubicBezTo>
                    <a:pt x="2685" y="4088"/>
                    <a:pt x="2887" y="4034"/>
                    <a:pt x="3071" y="3922"/>
                  </a:cubicBezTo>
                  <a:lnTo>
                    <a:pt x="5594" y="2250"/>
                  </a:lnTo>
                  <a:lnTo>
                    <a:pt x="7235" y="3223"/>
                  </a:lnTo>
                  <a:cubicBezTo>
                    <a:pt x="7327" y="3272"/>
                    <a:pt x="7420" y="3293"/>
                    <a:pt x="7508" y="3293"/>
                  </a:cubicBezTo>
                  <a:cubicBezTo>
                    <a:pt x="7861" y="3293"/>
                    <a:pt x="8147" y="2949"/>
                    <a:pt x="8025" y="2584"/>
                  </a:cubicBezTo>
                  <a:lnTo>
                    <a:pt x="7265" y="42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11"/>
            <p:cNvSpPr/>
            <p:nvPr/>
          </p:nvSpPr>
          <p:spPr>
            <a:xfrm>
              <a:off x="4814900" y="5930375"/>
              <a:ext cx="211275" cy="147450"/>
            </a:xfrm>
            <a:custGeom>
              <a:rect b="b" l="l" r="r" t="t"/>
              <a:pathLst>
                <a:path extrusionOk="0" h="5898" w="8451">
                  <a:moveTo>
                    <a:pt x="1" y="1"/>
                  </a:moveTo>
                  <a:lnTo>
                    <a:pt x="1034" y="5897"/>
                  </a:lnTo>
                  <a:lnTo>
                    <a:pt x="8451" y="5897"/>
                  </a:lnTo>
                  <a:lnTo>
                    <a:pt x="7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11"/>
            <p:cNvSpPr/>
            <p:nvPr/>
          </p:nvSpPr>
          <p:spPr>
            <a:xfrm>
              <a:off x="4021575" y="5612750"/>
              <a:ext cx="137575" cy="233300"/>
            </a:xfrm>
            <a:custGeom>
              <a:rect b="b" l="l" r="r" t="t"/>
              <a:pathLst>
                <a:path extrusionOk="0" h="9332" w="5503">
                  <a:moveTo>
                    <a:pt x="4165" y="0"/>
                  </a:moveTo>
                  <a:lnTo>
                    <a:pt x="1" y="2371"/>
                  </a:lnTo>
                  <a:lnTo>
                    <a:pt x="882" y="9332"/>
                  </a:lnTo>
                  <a:lnTo>
                    <a:pt x="5502" y="7143"/>
                  </a:lnTo>
                  <a:lnTo>
                    <a:pt x="41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11"/>
            <p:cNvSpPr/>
            <p:nvPr/>
          </p:nvSpPr>
          <p:spPr>
            <a:xfrm>
              <a:off x="4115800" y="4175025"/>
              <a:ext cx="346550" cy="652025"/>
            </a:xfrm>
            <a:custGeom>
              <a:rect b="b" l="l" r="r" t="t"/>
              <a:pathLst>
                <a:path extrusionOk="0" h="26081" w="13862">
                  <a:moveTo>
                    <a:pt x="7539" y="1"/>
                  </a:moveTo>
                  <a:cubicBezTo>
                    <a:pt x="7539" y="1"/>
                    <a:pt x="10487" y="17813"/>
                    <a:pt x="1" y="23466"/>
                  </a:cubicBezTo>
                  <a:lnTo>
                    <a:pt x="2280" y="26080"/>
                  </a:lnTo>
                  <a:cubicBezTo>
                    <a:pt x="2280" y="26080"/>
                    <a:pt x="13861" y="16475"/>
                    <a:pt x="10609" y="670"/>
                  </a:cubicBezTo>
                  <a:lnTo>
                    <a:pt x="75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11"/>
            <p:cNvSpPr/>
            <p:nvPr/>
          </p:nvSpPr>
          <p:spPr>
            <a:xfrm>
              <a:off x="4634800" y="4175025"/>
              <a:ext cx="209775" cy="360975"/>
            </a:xfrm>
            <a:custGeom>
              <a:rect b="b" l="l" r="r" t="t"/>
              <a:pathLst>
                <a:path extrusionOk="0" h="14439" w="8391">
                  <a:moveTo>
                    <a:pt x="2037" y="1"/>
                  </a:moveTo>
                  <a:lnTo>
                    <a:pt x="1" y="1034"/>
                  </a:lnTo>
                  <a:cubicBezTo>
                    <a:pt x="1" y="1034"/>
                    <a:pt x="6414" y="7904"/>
                    <a:pt x="7934" y="14439"/>
                  </a:cubicBezTo>
                  <a:cubicBezTo>
                    <a:pt x="7934" y="14439"/>
                    <a:pt x="8390" y="7235"/>
                    <a:pt x="20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11"/>
            <p:cNvSpPr/>
            <p:nvPr/>
          </p:nvSpPr>
          <p:spPr>
            <a:xfrm>
              <a:off x="4419750" y="4119550"/>
              <a:ext cx="181650" cy="159625"/>
            </a:xfrm>
            <a:custGeom>
              <a:rect b="b" l="l" r="r" t="t"/>
              <a:pathLst>
                <a:path extrusionOk="0" h="6385" w="7266">
                  <a:moveTo>
                    <a:pt x="1" y="1"/>
                  </a:moveTo>
                  <a:lnTo>
                    <a:pt x="1" y="4135"/>
                  </a:lnTo>
                  <a:cubicBezTo>
                    <a:pt x="1" y="4135"/>
                    <a:pt x="2068" y="5867"/>
                    <a:pt x="5594" y="6384"/>
                  </a:cubicBezTo>
                  <a:lnTo>
                    <a:pt x="7265" y="4560"/>
                  </a:lnTo>
                  <a:lnTo>
                    <a:pt x="6901" y="913"/>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11"/>
            <p:cNvSpPr/>
            <p:nvPr/>
          </p:nvSpPr>
          <p:spPr>
            <a:xfrm>
              <a:off x="4223425" y="3643675"/>
              <a:ext cx="542600" cy="355850"/>
            </a:xfrm>
            <a:custGeom>
              <a:rect b="b" l="l" r="r" t="t"/>
              <a:pathLst>
                <a:path extrusionOk="0" h="14234" w="21704">
                  <a:moveTo>
                    <a:pt x="13535" y="0"/>
                  </a:moveTo>
                  <a:cubicBezTo>
                    <a:pt x="12220" y="0"/>
                    <a:pt x="10927" y="588"/>
                    <a:pt x="10316" y="1528"/>
                  </a:cubicBezTo>
                  <a:cubicBezTo>
                    <a:pt x="9608" y="635"/>
                    <a:pt x="8693" y="215"/>
                    <a:pt x="7794" y="215"/>
                  </a:cubicBezTo>
                  <a:cubicBezTo>
                    <a:pt x="6337" y="215"/>
                    <a:pt x="4924" y="1317"/>
                    <a:pt x="4510" y="3291"/>
                  </a:cubicBezTo>
                  <a:cubicBezTo>
                    <a:pt x="4265" y="3234"/>
                    <a:pt x="4029" y="3207"/>
                    <a:pt x="3805" y="3207"/>
                  </a:cubicBezTo>
                  <a:cubicBezTo>
                    <a:pt x="1061" y="3207"/>
                    <a:pt x="1" y="7238"/>
                    <a:pt x="2474" y="8671"/>
                  </a:cubicBezTo>
                  <a:cubicBezTo>
                    <a:pt x="2778" y="10008"/>
                    <a:pt x="3781" y="14233"/>
                    <a:pt x="3781" y="14233"/>
                  </a:cubicBezTo>
                  <a:lnTo>
                    <a:pt x="5483" y="13990"/>
                  </a:lnTo>
                  <a:lnTo>
                    <a:pt x="6912" y="9340"/>
                  </a:lnTo>
                  <a:lnTo>
                    <a:pt x="17368" y="9765"/>
                  </a:lnTo>
                  <a:cubicBezTo>
                    <a:pt x="17368" y="9765"/>
                    <a:pt x="17373" y="9765"/>
                    <a:pt x="17384" y="9765"/>
                  </a:cubicBezTo>
                  <a:cubicBezTo>
                    <a:pt x="17583" y="9765"/>
                    <a:pt x="19494" y="9711"/>
                    <a:pt x="20559" y="7638"/>
                  </a:cubicBezTo>
                  <a:cubicBezTo>
                    <a:pt x="21704" y="5439"/>
                    <a:pt x="20670" y="2166"/>
                    <a:pt x="17072" y="2166"/>
                  </a:cubicBezTo>
                  <a:cubicBezTo>
                    <a:pt x="17039" y="2166"/>
                    <a:pt x="17006" y="2166"/>
                    <a:pt x="16973" y="2166"/>
                  </a:cubicBezTo>
                  <a:cubicBezTo>
                    <a:pt x="16291" y="634"/>
                    <a:pt x="14901" y="0"/>
                    <a:pt x="13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11"/>
            <p:cNvSpPr/>
            <p:nvPr/>
          </p:nvSpPr>
          <p:spPr>
            <a:xfrm>
              <a:off x="4259425" y="3954675"/>
              <a:ext cx="89700" cy="89675"/>
            </a:xfrm>
            <a:custGeom>
              <a:rect b="b" l="l" r="r" t="t"/>
              <a:pathLst>
                <a:path extrusionOk="0" h="3587" w="3588">
                  <a:moveTo>
                    <a:pt x="1794" y="0"/>
                  </a:moveTo>
                  <a:cubicBezTo>
                    <a:pt x="791" y="0"/>
                    <a:pt x="0" y="790"/>
                    <a:pt x="0" y="1793"/>
                  </a:cubicBezTo>
                  <a:cubicBezTo>
                    <a:pt x="0" y="2797"/>
                    <a:pt x="791" y="3587"/>
                    <a:pt x="1794" y="3587"/>
                  </a:cubicBezTo>
                  <a:cubicBezTo>
                    <a:pt x="2797" y="3587"/>
                    <a:pt x="3587" y="2797"/>
                    <a:pt x="3587" y="1793"/>
                  </a:cubicBezTo>
                  <a:cubicBezTo>
                    <a:pt x="3587" y="790"/>
                    <a:pt x="2797" y="0"/>
                    <a:pt x="1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11"/>
            <p:cNvSpPr/>
            <p:nvPr/>
          </p:nvSpPr>
          <p:spPr>
            <a:xfrm>
              <a:off x="4325525" y="3823975"/>
              <a:ext cx="396700" cy="351450"/>
            </a:xfrm>
            <a:custGeom>
              <a:rect b="b" l="l" r="r" t="t"/>
              <a:pathLst>
                <a:path extrusionOk="0" h="14058" w="15868">
                  <a:moveTo>
                    <a:pt x="7964" y="0"/>
                  </a:moveTo>
                  <a:cubicBezTo>
                    <a:pt x="7452" y="881"/>
                    <a:pt x="6467" y="1146"/>
                    <a:pt x="5600" y="1146"/>
                  </a:cubicBezTo>
                  <a:cubicBezTo>
                    <a:pt x="4823" y="1146"/>
                    <a:pt x="4141" y="932"/>
                    <a:pt x="3983" y="760"/>
                  </a:cubicBezTo>
                  <a:cubicBezTo>
                    <a:pt x="3750" y="1324"/>
                    <a:pt x="3269" y="1492"/>
                    <a:pt x="2779" y="1492"/>
                  </a:cubicBezTo>
                  <a:cubicBezTo>
                    <a:pt x="2054" y="1492"/>
                    <a:pt x="1308" y="1125"/>
                    <a:pt x="1308" y="1125"/>
                  </a:cubicBezTo>
                  <a:lnTo>
                    <a:pt x="1308" y="1125"/>
                  </a:lnTo>
                  <a:cubicBezTo>
                    <a:pt x="1308" y="1125"/>
                    <a:pt x="1855" y="4833"/>
                    <a:pt x="578" y="5897"/>
                  </a:cubicBezTo>
                  <a:cubicBezTo>
                    <a:pt x="578" y="5897"/>
                    <a:pt x="1" y="10912"/>
                    <a:pt x="3344" y="12888"/>
                  </a:cubicBezTo>
                  <a:cubicBezTo>
                    <a:pt x="4662" y="13679"/>
                    <a:pt x="6278" y="14058"/>
                    <a:pt x="7875" y="14058"/>
                  </a:cubicBezTo>
                  <a:cubicBezTo>
                    <a:pt x="9962" y="14058"/>
                    <a:pt x="12019" y="13411"/>
                    <a:pt x="13344" y="12189"/>
                  </a:cubicBezTo>
                  <a:cubicBezTo>
                    <a:pt x="15016" y="10669"/>
                    <a:pt x="15867" y="7477"/>
                    <a:pt x="13922" y="6049"/>
                  </a:cubicBezTo>
                  <a:lnTo>
                    <a:pt x="13740" y="1459"/>
                  </a:lnTo>
                  <a:cubicBezTo>
                    <a:pt x="13740" y="1459"/>
                    <a:pt x="13639" y="1476"/>
                    <a:pt x="13479" y="1476"/>
                  </a:cubicBezTo>
                  <a:cubicBezTo>
                    <a:pt x="13027" y="1476"/>
                    <a:pt x="12097" y="1343"/>
                    <a:pt x="11582" y="334"/>
                  </a:cubicBezTo>
                  <a:cubicBezTo>
                    <a:pt x="11154" y="762"/>
                    <a:pt x="10590" y="939"/>
                    <a:pt x="10026" y="939"/>
                  </a:cubicBezTo>
                  <a:cubicBezTo>
                    <a:pt x="9185" y="939"/>
                    <a:pt x="8346" y="546"/>
                    <a:pt x="79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11"/>
            <p:cNvSpPr/>
            <p:nvPr/>
          </p:nvSpPr>
          <p:spPr>
            <a:xfrm>
              <a:off x="4828575" y="6041325"/>
              <a:ext cx="341225" cy="142875"/>
            </a:xfrm>
            <a:custGeom>
              <a:rect b="b" l="l" r="r" t="t"/>
              <a:pathLst>
                <a:path extrusionOk="0" h="5715" w="13649">
                  <a:moveTo>
                    <a:pt x="4590" y="0"/>
                  </a:moveTo>
                  <a:lnTo>
                    <a:pt x="4773" y="943"/>
                  </a:lnTo>
                  <a:lnTo>
                    <a:pt x="1" y="943"/>
                  </a:lnTo>
                  <a:lnTo>
                    <a:pt x="1" y="5715"/>
                  </a:lnTo>
                  <a:lnTo>
                    <a:pt x="12189" y="5715"/>
                  </a:lnTo>
                  <a:cubicBezTo>
                    <a:pt x="13040" y="5715"/>
                    <a:pt x="13648" y="4803"/>
                    <a:pt x="13253" y="4073"/>
                  </a:cubicBezTo>
                  <a:cubicBezTo>
                    <a:pt x="12129" y="1794"/>
                    <a:pt x="8664" y="1763"/>
                    <a:pt x="8664" y="1763"/>
                  </a:cubicBezTo>
                  <a:lnTo>
                    <a:pt x="81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11"/>
            <p:cNvSpPr/>
            <p:nvPr/>
          </p:nvSpPr>
          <p:spPr>
            <a:xfrm>
              <a:off x="3939500" y="5655300"/>
              <a:ext cx="153525" cy="328400"/>
            </a:xfrm>
            <a:custGeom>
              <a:rect b="b" l="l" r="r" t="t"/>
              <a:pathLst>
                <a:path extrusionOk="0" h="13136" w="6141">
                  <a:moveTo>
                    <a:pt x="3770" y="0"/>
                  </a:moveTo>
                  <a:lnTo>
                    <a:pt x="1" y="851"/>
                  </a:lnTo>
                  <a:cubicBezTo>
                    <a:pt x="1" y="851"/>
                    <a:pt x="1161" y="13136"/>
                    <a:pt x="3245" y="13136"/>
                  </a:cubicBezTo>
                  <a:cubicBezTo>
                    <a:pt x="3268" y="13136"/>
                    <a:pt x="3291" y="13134"/>
                    <a:pt x="3314" y="13131"/>
                  </a:cubicBezTo>
                  <a:cubicBezTo>
                    <a:pt x="5411" y="12858"/>
                    <a:pt x="4955" y="7934"/>
                    <a:pt x="4955" y="7934"/>
                  </a:cubicBezTo>
                  <a:lnTo>
                    <a:pt x="6141" y="7174"/>
                  </a:lnTo>
                  <a:lnTo>
                    <a:pt x="5958" y="4043"/>
                  </a:lnTo>
                  <a:lnTo>
                    <a:pt x="4651" y="4773"/>
                  </a:lnTo>
                  <a:lnTo>
                    <a:pt x="37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111"/>
          <p:cNvGrpSpPr/>
          <p:nvPr/>
        </p:nvGrpSpPr>
        <p:grpSpPr>
          <a:xfrm>
            <a:off x="6075594" y="2874458"/>
            <a:ext cx="1095514" cy="2188944"/>
            <a:chOff x="6095648" y="2808700"/>
            <a:chExt cx="1166558" cy="2330896"/>
          </a:xfrm>
        </p:grpSpPr>
        <p:sp>
          <p:nvSpPr>
            <p:cNvPr id="3246" name="Google Shape;3246;p111"/>
            <p:cNvSpPr/>
            <p:nvPr/>
          </p:nvSpPr>
          <p:spPr>
            <a:xfrm>
              <a:off x="6648687" y="3454843"/>
              <a:ext cx="66035" cy="86173"/>
            </a:xfrm>
            <a:custGeom>
              <a:rect b="b" l="l" r="r" t="t"/>
              <a:pathLst>
                <a:path extrusionOk="0" h="3770" w="2889">
                  <a:moveTo>
                    <a:pt x="1429" y="0"/>
                  </a:moveTo>
                  <a:cubicBezTo>
                    <a:pt x="913" y="0"/>
                    <a:pt x="426" y="213"/>
                    <a:pt x="62" y="639"/>
                  </a:cubicBezTo>
                  <a:lnTo>
                    <a:pt x="609" y="1246"/>
                  </a:lnTo>
                  <a:cubicBezTo>
                    <a:pt x="791" y="1095"/>
                    <a:pt x="1004" y="851"/>
                    <a:pt x="1277" y="851"/>
                  </a:cubicBezTo>
                  <a:cubicBezTo>
                    <a:pt x="1521" y="851"/>
                    <a:pt x="1733" y="943"/>
                    <a:pt x="1733" y="1186"/>
                  </a:cubicBezTo>
                  <a:cubicBezTo>
                    <a:pt x="1733" y="1520"/>
                    <a:pt x="1156" y="1763"/>
                    <a:pt x="791" y="2098"/>
                  </a:cubicBezTo>
                  <a:cubicBezTo>
                    <a:pt x="457" y="2371"/>
                    <a:pt x="305" y="2523"/>
                    <a:pt x="1" y="2979"/>
                  </a:cubicBezTo>
                  <a:lnTo>
                    <a:pt x="1" y="3769"/>
                  </a:lnTo>
                  <a:lnTo>
                    <a:pt x="2888" y="3769"/>
                  </a:lnTo>
                  <a:lnTo>
                    <a:pt x="2888" y="2614"/>
                  </a:lnTo>
                  <a:lnTo>
                    <a:pt x="1977" y="2614"/>
                  </a:lnTo>
                  <a:lnTo>
                    <a:pt x="1977" y="3040"/>
                  </a:lnTo>
                  <a:lnTo>
                    <a:pt x="1034" y="3040"/>
                  </a:lnTo>
                  <a:cubicBezTo>
                    <a:pt x="1186" y="2827"/>
                    <a:pt x="1581" y="2493"/>
                    <a:pt x="1855" y="2341"/>
                  </a:cubicBezTo>
                  <a:cubicBezTo>
                    <a:pt x="2402" y="1976"/>
                    <a:pt x="2706" y="1763"/>
                    <a:pt x="2706" y="1155"/>
                  </a:cubicBezTo>
                  <a:cubicBezTo>
                    <a:pt x="2706" y="426"/>
                    <a:pt x="2129" y="0"/>
                    <a:pt x="1429" y="0"/>
                  </a:cubicBezTo>
                  <a:close/>
                </a:path>
              </a:pathLst>
            </a:custGeom>
            <a:solidFill>
              <a:srgbClr val="3594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11"/>
            <p:cNvSpPr/>
            <p:nvPr/>
          </p:nvSpPr>
          <p:spPr>
            <a:xfrm>
              <a:off x="6651476" y="3003928"/>
              <a:ext cx="120916" cy="113282"/>
            </a:xfrm>
            <a:custGeom>
              <a:rect b="b" l="l" r="r" t="t"/>
              <a:pathLst>
                <a:path extrusionOk="0" fill="none" h="4956" w="5290">
                  <a:moveTo>
                    <a:pt x="0" y="1125"/>
                  </a:moveTo>
                  <a:cubicBezTo>
                    <a:pt x="304" y="852"/>
                    <a:pt x="943" y="335"/>
                    <a:pt x="1703" y="183"/>
                  </a:cubicBezTo>
                  <a:cubicBezTo>
                    <a:pt x="2675" y="1"/>
                    <a:pt x="4013" y="122"/>
                    <a:pt x="4256" y="1460"/>
                  </a:cubicBezTo>
                  <a:lnTo>
                    <a:pt x="4590" y="3070"/>
                  </a:lnTo>
                  <a:lnTo>
                    <a:pt x="5077" y="2979"/>
                  </a:lnTo>
                  <a:lnTo>
                    <a:pt x="5289" y="4043"/>
                  </a:lnTo>
                  <a:lnTo>
                    <a:pt x="3496" y="4377"/>
                  </a:lnTo>
                  <a:lnTo>
                    <a:pt x="3253" y="4043"/>
                  </a:lnTo>
                  <a:cubicBezTo>
                    <a:pt x="3010" y="4529"/>
                    <a:pt x="2523" y="4742"/>
                    <a:pt x="2219" y="4803"/>
                  </a:cubicBezTo>
                  <a:cubicBezTo>
                    <a:pt x="1429" y="4955"/>
                    <a:pt x="517" y="4681"/>
                    <a:pt x="304" y="3739"/>
                  </a:cubicBezTo>
                  <a:cubicBezTo>
                    <a:pt x="122" y="2797"/>
                    <a:pt x="821" y="2037"/>
                    <a:pt x="1733" y="1855"/>
                  </a:cubicBezTo>
                  <a:cubicBezTo>
                    <a:pt x="2250" y="1763"/>
                    <a:pt x="2584" y="1946"/>
                    <a:pt x="2614" y="2007"/>
                  </a:cubicBezTo>
                  <a:lnTo>
                    <a:pt x="2584" y="1703"/>
                  </a:lnTo>
                  <a:cubicBezTo>
                    <a:pt x="2493" y="1338"/>
                    <a:pt x="2128" y="1308"/>
                    <a:pt x="1703" y="1399"/>
                  </a:cubicBezTo>
                  <a:cubicBezTo>
                    <a:pt x="1186" y="1490"/>
                    <a:pt x="821" y="1794"/>
                    <a:pt x="548" y="2007"/>
                  </a:cubicBezTo>
                  <a:close/>
                  <a:moveTo>
                    <a:pt x="2888" y="3253"/>
                  </a:moveTo>
                  <a:lnTo>
                    <a:pt x="2827" y="2949"/>
                  </a:lnTo>
                  <a:cubicBezTo>
                    <a:pt x="2766" y="2919"/>
                    <a:pt x="2614" y="2736"/>
                    <a:pt x="2280" y="2797"/>
                  </a:cubicBezTo>
                  <a:cubicBezTo>
                    <a:pt x="1946" y="2858"/>
                    <a:pt x="1824" y="3070"/>
                    <a:pt x="1885" y="3344"/>
                  </a:cubicBezTo>
                  <a:cubicBezTo>
                    <a:pt x="1915" y="3557"/>
                    <a:pt x="2159" y="3678"/>
                    <a:pt x="2402" y="3648"/>
                  </a:cubicBezTo>
                  <a:cubicBezTo>
                    <a:pt x="2645" y="3587"/>
                    <a:pt x="2827" y="3405"/>
                    <a:pt x="2888" y="3253"/>
                  </a:cubicBez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11"/>
            <p:cNvSpPr/>
            <p:nvPr/>
          </p:nvSpPr>
          <p:spPr>
            <a:xfrm>
              <a:off x="6772370" y="2939309"/>
              <a:ext cx="138288" cy="151477"/>
            </a:xfrm>
            <a:custGeom>
              <a:rect b="b" l="l" r="r" t="t"/>
              <a:pathLst>
                <a:path extrusionOk="0" fill="none" h="6627" w="6050">
                  <a:moveTo>
                    <a:pt x="1216" y="6627"/>
                  </a:moveTo>
                  <a:lnTo>
                    <a:pt x="1003" y="5533"/>
                  </a:lnTo>
                  <a:lnTo>
                    <a:pt x="1338" y="5472"/>
                  </a:lnTo>
                  <a:lnTo>
                    <a:pt x="547" y="1429"/>
                  </a:lnTo>
                  <a:lnTo>
                    <a:pt x="213" y="1490"/>
                  </a:lnTo>
                  <a:lnTo>
                    <a:pt x="0" y="396"/>
                  </a:lnTo>
                  <a:lnTo>
                    <a:pt x="2006" y="1"/>
                  </a:lnTo>
                  <a:lnTo>
                    <a:pt x="2462" y="2402"/>
                  </a:lnTo>
                  <a:cubicBezTo>
                    <a:pt x="2614" y="2159"/>
                    <a:pt x="3070" y="1885"/>
                    <a:pt x="3496" y="1794"/>
                  </a:cubicBezTo>
                  <a:cubicBezTo>
                    <a:pt x="4742" y="1551"/>
                    <a:pt x="5623" y="2493"/>
                    <a:pt x="5806" y="3618"/>
                  </a:cubicBezTo>
                  <a:cubicBezTo>
                    <a:pt x="6049" y="4894"/>
                    <a:pt x="5472" y="5897"/>
                    <a:pt x="4316" y="6110"/>
                  </a:cubicBezTo>
                  <a:cubicBezTo>
                    <a:pt x="3678" y="6232"/>
                    <a:pt x="3405" y="6110"/>
                    <a:pt x="3131" y="5958"/>
                  </a:cubicBezTo>
                  <a:lnTo>
                    <a:pt x="3070" y="6262"/>
                  </a:lnTo>
                  <a:close/>
                  <a:moveTo>
                    <a:pt x="3192" y="3071"/>
                  </a:moveTo>
                  <a:cubicBezTo>
                    <a:pt x="2857" y="3131"/>
                    <a:pt x="2645" y="3618"/>
                    <a:pt x="2797" y="4256"/>
                  </a:cubicBezTo>
                  <a:cubicBezTo>
                    <a:pt x="2918" y="4803"/>
                    <a:pt x="3283" y="5198"/>
                    <a:pt x="3587" y="5138"/>
                  </a:cubicBezTo>
                  <a:cubicBezTo>
                    <a:pt x="3952" y="5077"/>
                    <a:pt x="4104" y="4621"/>
                    <a:pt x="3982" y="3983"/>
                  </a:cubicBezTo>
                  <a:cubicBezTo>
                    <a:pt x="3891" y="3496"/>
                    <a:pt x="3557" y="3010"/>
                    <a:pt x="3192" y="3071"/>
                  </a:cubicBezTo>
                  <a:close/>
                </a:path>
              </a:pathLst>
            </a:custGeom>
            <a:noFill/>
            <a:ln cap="flat" cmpd="sng" w="9875">
              <a:solidFill>
                <a:srgbClr val="35945F"/>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11"/>
            <p:cNvSpPr/>
            <p:nvPr/>
          </p:nvSpPr>
          <p:spPr>
            <a:xfrm>
              <a:off x="6872417" y="3195682"/>
              <a:ext cx="130631" cy="76458"/>
            </a:xfrm>
            <a:custGeom>
              <a:rect b="b" l="l" r="r" t="t"/>
              <a:pathLst>
                <a:path extrusionOk="0" h="3345" w="5715">
                  <a:moveTo>
                    <a:pt x="1155" y="1"/>
                  </a:moveTo>
                  <a:cubicBezTo>
                    <a:pt x="821" y="1"/>
                    <a:pt x="487" y="183"/>
                    <a:pt x="274" y="457"/>
                  </a:cubicBezTo>
                  <a:cubicBezTo>
                    <a:pt x="61" y="761"/>
                    <a:pt x="0" y="1125"/>
                    <a:pt x="91" y="1460"/>
                  </a:cubicBezTo>
                  <a:lnTo>
                    <a:pt x="669" y="3283"/>
                  </a:lnTo>
                  <a:lnTo>
                    <a:pt x="1763" y="2949"/>
                  </a:lnTo>
                  <a:lnTo>
                    <a:pt x="1186" y="1156"/>
                  </a:lnTo>
                  <a:lnTo>
                    <a:pt x="3374" y="1156"/>
                  </a:lnTo>
                  <a:cubicBezTo>
                    <a:pt x="3557" y="1156"/>
                    <a:pt x="3709" y="1247"/>
                    <a:pt x="3800" y="1399"/>
                  </a:cubicBezTo>
                  <a:lnTo>
                    <a:pt x="4681" y="3344"/>
                  </a:lnTo>
                  <a:lnTo>
                    <a:pt x="5715" y="2888"/>
                  </a:lnTo>
                  <a:lnTo>
                    <a:pt x="4803" y="913"/>
                  </a:lnTo>
                  <a:cubicBezTo>
                    <a:pt x="4560" y="365"/>
                    <a:pt x="3982" y="1"/>
                    <a:pt x="3374" y="1"/>
                  </a:cubicBezTo>
                  <a:close/>
                </a:path>
              </a:pathLst>
            </a:custGeom>
            <a:solidFill>
              <a:srgbClr val="7D16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11"/>
            <p:cNvSpPr/>
            <p:nvPr/>
          </p:nvSpPr>
          <p:spPr>
            <a:xfrm>
              <a:off x="6753604" y="3254037"/>
              <a:ext cx="508602" cy="780949"/>
            </a:xfrm>
            <a:custGeom>
              <a:rect b="b" l="l" r="r" t="t"/>
              <a:pathLst>
                <a:path extrusionOk="0" h="34166" w="22251">
                  <a:moveTo>
                    <a:pt x="1" y="1"/>
                  </a:moveTo>
                  <a:lnTo>
                    <a:pt x="3010" y="34166"/>
                  </a:lnTo>
                  <a:lnTo>
                    <a:pt x="15654" y="34166"/>
                  </a:lnTo>
                  <a:cubicBezTo>
                    <a:pt x="19150" y="34166"/>
                    <a:pt x="22007" y="31369"/>
                    <a:pt x="22098" y="27843"/>
                  </a:cubicBezTo>
                  <a:cubicBezTo>
                    <a:pt x="22250" y="19880"/>
                    <a:pt x="20730" y="11794"/>
                    <a:pt x="19393" y="6414"/>
                  </a:cubicBezTo>
                  <a:cubicBezTo>
                    <a:pt x="18451" y="2645"/>
                    <a:pt x="15107" y="1"/>
                    <a:pt x="112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11"/>
            <p:cNvSpPr/>
            <p:nvPr/>
          </p:nvSpPr>
          <p:spPr>
            <a:xfrm>
              <a:off x="6519474" y="4442801"/>
              <a:ext cx="182037" cy="639919"/>
            </a:xfrm>
            <a:custGeom>
              <a:rect b="b" l="l" r="r" t="t"/>
              <a:pathLst>
                <a:path extrusionOk="0" h="27996" w="7964">
                  <a:moveTo>
                    <a:pt x="1003" y="1"/>
                  </a:moveTo>
                  <a:lnTo>
                    <a:pt x="0" y="27630"/>
                  </a:lnTo>
                  <a:lnTo>
                    <a:pt x="4438" y="27995"/>
                  </a:lnTo>
                  <a:cubicBezTo>
                    <a:pt x="4438" y="27995"/>
                    <a:pt x="6231" y="17813"/>
                    <a:pt x="6991" y="12737"/>
                  </a:cubicBezTo>
                  <a:cubicBezTo>
                    <a:pt x="7964" y="6293"/>
                    <a:pt x="6900" y="274"/>
                    <a:pt x="6900" y="274"/>
                  </a:cubicBezTo>
                  <a:lnTo>
                    <a:pt x="10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11"/>
            <p:cNvSpPr/>
            <p:nvPr/>
          </p:nvSpPr>
          <p:spPr>
            <a:xfrm>
              <a:off x="6519474" y="4787404"/>
              <a:ext cx="150082" cy="295319"/>
            </a:xfrm>
            <a:custGeom>
              <a:rect b="b" l="l" r="r" t="t"/>
              <a:pathLst>
                <a:path extrusionOk="0" h="12920" w="6566">
                  <a:moveTo>
                    <a:pt x="456" y="1"/>
                  </a:moveTo>
                  <a:lnTo>
                    <a:pt x="0" y="12554"/>
                  </a:lnTo>
                  <a:lnTo>
                    <a:pt x="4438" y="12919"/>
                  </a:lnTo>
                  <a:cubicBezTo>
                    <a:pt x="4438" y="12919"/>
                    <a:pt x="5715" y="5685"/>
                    <a:pt x="6566" y="366"/>
                  </a:cubicBezTo>
                  <a:cubicBezTo>
                    <a:pt x="4833" y="366"/>
                    <a:pt x="2766" y="275"/>
                    <a:pt x="4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11"/>
            <p:cNvSpPr/>
            <p:nvPr/>
          </p:nvSpPr>
          <p:spPr>
            <a:xfrm>
              <a:off x="6394420" y="5037537"/>
              <a:ext cx="245261" cy="82698"/>
            </a:xfrm>
            <a:custGeom>
              <a:rect b="b" l="l" r="r" t="t"/>
              <a:pathLst>
                <a:path extrusionOk="0" h="3618" w="10730">
                  <a:moveTo>
                    <a:pt x="5167" y="0"/>
                  </a:moveTo>
                  <a:cubicBezTo>
                    <a:pt x="3435" y="943"/>
                    <a:pt x="1672" y="1581"/>
                    <a:pt x="669" y="1885"/>
                  </a:cubicBezTo>
                  <a:cubicBezTo>
                    <a:pt x="213" y="2037"/>
                    <a:pt x="0" y="2554"/>
                    <a:pt x="213" y="2979"/>
                  </a:cubicBezTo>
                  <a:cubicBezTo>
                    <a:pt x="426" y="3374"/>
                    <a:pt x="851" y="3617"/>
                    <a:pt x="1307" y="3617"/>
                  </a:cubicBezTo>
                  <a:lnTo>
                    <a:pt x="10639" y="3617"/>
                  </a:lnTo>
                  <a:cubicBezTo>
                    <a:pt x="10730" y="2402"/>
                    <a:pt x="10274" y="1186"/>
                    <a:pt x="10274" y="1186"/>
                  </a:cubicBezTo>
                  <a:lnTo>
                    <a:pt x="6991" y="1307"/>
                  </a:lnTo>
                  <a:cubicBezTo>
                    <a:pt x="6414" y="487"/>
                    <a:pt x="5167" y="0"/>
                    <a:pt x="5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11"/>
            <p:cNvSpPr/>
            <p:nvPr/>
          </p:nvSpPr>
          <p:spPr>
            <a:xfrm>
              <a:off x="7011369" y="4426823"/>
              <a:ext cx="222358" cy="645473"/>
            </a:xfrm>
            <a:custGeom>
              <a:rect b="b" l="l" r="r" t="t"/>
              <a:pathLst>
                <a:path extrusionOk="0" h="28239" w="9728">
                  <a:moveTo>
                    <a:pt x="5806" y="1"/>
                  </a:moveTo>
                  <a:lnTo>
                    <a:pt x="0" y="1095"/>
                  </a:lnTo>
                  <a:lnTo>
                    <a:pt x="5350" y="28238"/>
                  </a:lnTo>
                  <a:lnTo>
                    <a:pt x="9727" y="27569"/>
                  </a:lnTo>
                  <a:cubicBezTo>
                    <a:pt x="9727" y="27569"/>
                    <a:pt x="9150" y="17235"/>
                    <a:pt x="8754" y="12129"/>
                  </a:cubicBezTo>
                  <a:cubicBezTo>
                    <a:pt x="8238" y="5624"/>
                    <a:pt x="5806" y="1"/>
                    <a:pt x="58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11"/>
            <p:cNvSpPr/>
            <p:nvPr/>
          </p:nvSpPr>
          <p:spPr>
            <a:xfrm>
              <a:off x="7078067" y="4766581"/>
              <a:ext cx="155660" cy="305719"/>
            </a:xfrm>
            <a:custGeom>
              <a:rect b="b" l="l" r="r" t="t"/>
              <a:pathLst>
                <a:path extrusionOk="0" h="13375" w="6810">
                  <a:moveTo>
                    <a:pt x="6019" y="0"/>
                  </a:moveTo>
                  <a:cubicBezTo>
                    <a:pt x="4347" y="395"/>
                    <a:pt x="2310" y="760"/>
                    <a:pt x="0" y="1034"/>
                  </a:cubicBezTo>
                  <a:lnTo>
                    <a:pt x="2432" y="13374"/>
                  </a:lnTo>
                  <a:lnTo>
                    <a:pt x="6809" y="12705"/>
                  </a:lnTo>
                  <a:cubicBezTo>
                    <a:pt x="6809" y="12705"/>
                    <a:pt x="6383" y="5350"/>
                    <a:pt x="60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11"/>
            <p:cNvSpPr/>
            <p:nvPr/>
          </p:nvSpPr>
          <p:spPr>
            <a:xfrm>
              <a:off x="7016237" y="5037537"/>
              <a:ext cx="242495" cy="102059"/>
            </a:xfrm>
            <a:custGeom>
              <a:rect b="b" l="l" r="r" t="t"/>
              <a:pathLst>
                <a:path extrusionOk="0" h="4465" w="10609">
                  <a:moveTo>
                    <a:pt x="4438" y="0"/>
                  </a:moveTo>
                  <a:cubicBezTo>
                    <a:pt x="2979" y="1307"/>
                    <a:pt x="1398" y="2341"/>
                    <a:pt x="486" y="2888"/>
                  </a:cubicBezTo>
                  <a:cubicBezTo>
                    <a:pt x="91" y="3131"/>
                    <a:pt x="0" y="3678"/>
                    <a:pt x="304" y="4043"/>
                  </a:cubicBezTo>
                  <a:cubicBezTo>
                    <a:pt x="550" y="4313"/>
                    <a:pt x="894" y="4464"/>
                    <a:pt x="1258" y="4464"/>
                  </a:cubicBezTo>
                  <a:cubicBezTo>
                    <a:pt x="1345" y="4464"/>
                    <a:pt x="1432" y="4456"/>
                    <a:pt x="1520" y="4438"/>
                  </a:cubicBezTo>
                  <a:lnTo>
                    <a:pt x="10608" y="2310"/>
                  </a:lnTo>
                  <a:cubicBezTo>
                    <a:pt x="10395" y="1095"/>
                    <a:pt x="9696" y="0"/>
                    <a:pt x="9696" y="0"/>
                  </a:cubicBezTo>
                  <a:lnTo>
                    <a:pt x="6505" y="882"/>
                  </a:lnTo>
                  <a:cubicBezTo>
                    <a:pt x="5775" y="183"/>
                    <a:pt x="4438" y="0"/>
                    <a:pt x="44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11"/>
            <p:cNvSpPr/>
            <p:nvPr/>
          </p:nvSpPr>
          <p:spPr>
            <a:xfrm>
              <a:off x="6502787" y="3812635"/>
              <a:ext cx="692011" cy="669085"/>
            </a:xfrm>
            <a:custGeom>
              <a:rect b="b" l="l" r="r" t="t"/>
              <a:pathLst>
                <a:path extrusionOk="0" h="29272" w="30275">
                  <a:moveTo>
                    <a:pt x="4287" y="1"/>
                  </a:moveTo>
                  <a:cubicBezTo>
                    <a:pt x="4287" y="1"/>
                    <a:pt x="1429" y="8117"/>
                    <a:pt x="1" y="29272"/>
                  </a:cubicBezTo>
                  <a:lnTo>
                    <a:pt x="30275" y="29272"/>
                  </a:lnTo>
                  <a:lnTo>
                    <a:pt x="236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11"/>
            <p:cNvSpPr/>
            <p:nvPr/>
          </p:nvSpPr>
          <p:spPr>
            <a:xfrm>
              <a:off x="6095648" y="3208688"/>
              <a:ext cx="515551" cy="494453"/>
            </a:xfrm>
            <a:custGeom>
              <a:rect b="b" l="l" r="r" t="t"/>
              <a:pathLst>
                <a:path extrusionOk="0" h="21632" w="22555">
                  <a:moveTo>
                    <a:pt x="2922" y="1"/>
                  </a:moveTo>
                  <a:cubicBezTo>
                    <a:pt x="2829" y="1"/>
                    <a:pt x="2736" y="13"/>
                    <a:pt x="2645" y="40"/>
                  </a:cubicBezTo>
                  <a:cubicBezTo>
                    <a:pt x="2098" y="192"/>
                    <a:pt x="3496" y="769"/>
                    <a:pt x="3952" y="1742"/>
                  </a:cubicBezTo>
                  <a:cubicBezTo>
                    <a:pt x="3952" y="1742"/>
                    <a:pt x="2615" y="804"/>
                    <a:pt x="1639" y="804"/>
                  </a:cubicBezTo>
                  <a:cubicBezTo>
                    <a:pt x="1410" y="804"/>
                    <a:pt x="1201" y="855"/>
                    <a:pt x="1034" y="982"/>
                  </a:cubicBezTo>
                  <a:cubicBezTo>
                    <a:pt x="609" y="1286"/>
                    <a:pt x="2068" y="1529"/>
                    <a:pt x="2888" y="2380"/>
                  </a:cubicBezTo>
                  <a:cubicBezTo>
                    <a:pt x="2888" y="2380"/>
                    <a:pt x="1949" y="2017"/>
                    <a:pt x="1183" y="2017"/>
                  </a:cubicBezTo>
                  <a:cubicBezTo>
                    <a:pt x="864" y="2017"/>
                    <a:pt x="575" y="2080"/>
                    <a:pt x="396" y="2258"/>
                  </a:cubicBezTo>
                  <a:cubicBezTo>
                    <a:pt x="31" y="2623"/>
                    <a:pt x="1521" y="2502"/>
                    <a:pt x="2250" y="3322"/>
                  </a:cubicBezTo>
                  <a:cubicBezTo>
                    <a:pt x="2250" y="3322"/>
                    <a:pt x="1743" y="3265"/>
                    <a:pt x="1230" y="3265"/>
                  </a:cubicBezTo>
                  <a:cubicBezTo>
                    <a:pt x="753" y="3265"/>
                    <a:pt x="271" y="3314"/>
                    <a:pt x="183" y="3505"/>
                  </a:cubicBezTo>
                  <a:cubicBezTo>
                    <a:pt x="1" y="3900"/>
                    <a:pt x="2311" y="4173"/>
                    <a:pt x="2311" y="4173"/>
                  </a:cubicBezTo>
                  <a:cubicBezTo>
                    <a:pt x="2311" y="4173"/>
                    <a:pt x="1916" y="6483"/>
                    <a:pt x="4135" y="6727"/>
                  </a:cubicBezTo>
                  <a:cubicBezTo>
                    <a:pt x="4135" y="6727"/>
                    <a:pt x="6262" y="14082"/>
                    <a:pt x="7630" y="17699"/>
                  </a:cubicBezTo>
                  <a:cubicBezTo>
                    <a:pt x="8603" y="20309"/>
                    <a:pt x="10526" y="21631"/>
                    <a:pt x="12613" y="21631"/>
                  </a:cubicBezTo>
                  <a:cubicBezTo>
                    <a:pt x="13395" y="21631"/>
                    <a:pt x="14199" y="21446"/>
                    <a:pt x="14986" y="21073"/>
                  </a:cubicBezTo>
                  <a:cubicBezTo>
                    <a:pt x="17874" y="19736"/>
                    <a:pt x="22554" y="15845"/>
                    <a:pt x="22554" y="15845"/>
                  </a:cubicBezTo>
                  <a:lnTo>
                    <a:pt x="17083" y="10587"/>
                  </a:lnTo>
                  <a:lnTo>
                    <a:pt x="13375" y="13444"/>
                  </a:lnTo>
                  <a:lnTo>
                    <a:pt x="6840" y="4477"/>
                  </a:lnTo>
                  <a:cubicBezTo>
                    <a:pt x="6840" y="4477"/>
                    <a:pt x="7144" y="1286"/>
                    <a:pt x="6840" y="1164"/>
                  </a:cubicBezTo>
                  <a:cubicBezTo>
                    <a:pt x="6830" y="1161"/>
                    <a:pt x="6820" y="1159"/>
                    <a:pt x="6810" y="1159"/>
                  </a:cubicBezTo>
                  <a:cubicBezTo>
                    <a:pt x="6474" y="1159"/>
                    <a:pt x="5958" y="3079"/>
                    <a:pt x="5958" y="3079"/>
                  </a:cubicBezTo>
                  <a:lnTo>
                    <a:pt x="5381" y="1985"/>
                  </a:lnTo>
                  <a:cubicBezTo>
                    <a:pt x="5381" y="1985"/>
                    <a:pt x="4101" y="1"/>
                    <a:pt x="2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11"/>
            <p:cNvSpPr/>
            <p:nvPr/>
          </p:nvSpPr>
          <p:spPr>
            <a:xfrm>
              <a:off x="6455541" y="3254037"/>
              <a:ext cx="724674" cy="596146"/>
            </a:xfrm>
            <a:custGeom>
              <a:rect b="b" l="l" r="r" t="t"/>
              <a:pathLst>
                <a:path extrusionOk="0" h="26081" w="31704">
                  <a:moveTo>
                    <a:pt x="18877" y="1"/>
                  </a:moveTo>
                  <a:lnTo>
                    <a:pt x="12433" y="1156"/>
                  </a:lnTo>
                  <a:lnTo>
                    <a:pt x="9150" y="2129"/>
                  </a:lnTo>
                  <a:cubicBezTo>
                    <a:pt x="7782" y="2524"/>
                    <a:pt x="6536" y="3192"/>
                    <a:pt x="5411" y="4074"/>
                  </a:cubicBezTo>
                  <a:lnTo>
                    <a:pt x="1" y="8390"/>
                  </a:lnTo>
                  <a:lnTo>
                    <a:pt x="6627" y="14773"/>
                  </a:lnTo>
                  <a:lnTo>
                    <a:pt x="5502" y="23588"/>
                  </a:lnTo>
                  <a:cubicBezTo>
                    <a:pt x="5502" y="23588"/>
                    <a:pt x="3496" y="26080"/>
                    <a:pt x="6171" y="26080"/>
                  </a:cubicBezTo>
                  <a:lnTo>
                    <a:pt x="26232" y="26080"/>
                  </a:lnTo>
                  <a:lnTo>
                    <a:pt x="25168" y="13466"/>
                  </a:lnTo>
                  <a:lnTo>
                    <a:pt x="31704" y="13466"/>
                  </a:lnTo>
                  <a:cubicBezTo>
                    <a:pt x="31704" y="13466"/>
                    <a:pt x="28603" y="4165"/>
                    <a:pt x="27296" y="3314"/>
                  </a:cubicBezTo>
                  <a:cubicBezTo>
                    <a:pt x="24500" y="1521"/>
                    <a:pt x="18877" y="1"/>
                    <a:pt x="18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11"/>
            <p:cNvSpPr/>
            <p:nvPr/>
          </p:nvSpPr>
          <p:spPr>
            <a:xfrm>
              <a:off x="6741786" y="3715375"/>
              <a:ext cx="412029" cy="293902"/>
            </a:xfrm>
            <a:custGeom>
              <a:rect b="b" l="l" r="r" t="t"/>
              <a:pathLst>
                <a:path extrusionOk="0" h="12858" w="18026">
                  <a:moveTo>
                    <a:pt x="1" y="1"/>
                  </a:moveTo>
                  <a:lnTo>
                    <a:pt x="1" y="12858"/>
                  </a:lnTo>
                  <a:lnTo>
                    <a:pt x="18026" y="12858"/>
                  </a:lnTo>
                  <a:lnTo>
                    <a:pt x="180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11"/>
            <p:cNvSpPr/>
            <p:nvPr/>
          </p:nvSpPr>
          <p:spPr>
            <a:xfrm>
              <a:off x="6889789" y="3254037"/>
              <a:ext cx="153557" cy="421767"/>
            </a:xfrm>
            <a:custGeom>
              <a:rect b="b" l="l" r="r" t="t"/>
              <a:pathLst>
                <a:path extrusionOk="0" h="18452" w="6718">
                  <a:moveTo>
                    <a:pt x="2857" y="1"/>
                  </a:moveTo>
                  <a:cubicBezTo>
                    <a:pt x="2857" y="1"/>
                    <a:pt x="0" y="4743"/>
                    <a:pt x="547" y="10518"/>
                  </a:cubicBezTo>
                  <a:cubicBezTo>
                    <a:pt x="1064" y="15715"/>
                    <a:pt x="6110" y="18451"/>
                    <a:pt x="6110" y="18451"/>
                  </a:cubicBezTo>
                  <a:lnTo>
                    <a:pt x="6718" y="17266"/>
                  </a:lnTo>
                  <a:cubicBezTo>
                    <a:pt x="0" y="11825"/>
                    <a:pt x="3769" y="3192"/>
                    <a:pt x="6383" y="92"/>
                  </a:cubicBezTo>
                  <a:lnTo>
                    <a:pt x="28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11"/>
            <p:cNvSpPr/>
            <p:nvPr/>
          </p:nvSpPr>
          <p:spPr>
            <a:xfrm>
              <a:off x="6571566" y="3286015"/>
              <a:ext cx="135522" cy="350177"/>
            </a:xfrm>
            <a:custGeom>
              <a:rect b="b" l="l" r="r" t="t"/>
              <a:pathLst>
                <a:path extrusionOk="0" h="15320" w="5929">
                  <a:moveTo>
                    <a:pt x="5928" y="0"/>
                  </a:moveTo>
                  <a:lnTo>
                    <a:pt x="3892" y="547"/>
                  </a:lnTo>
                  <a:cubicBezTo>
                    <a:pt x="3314" y="669"/>
                    <a:pt x="2797" y="1064"/>
                    <a:pt x="2524" y="1581"/>
                  </a:cubicBezTo>
                  <a:cubicBezTo>
                    <a:pt x="1916" y="2705"/>
                    <a:pt x="943" y="4863"/>
                    <a:pt x="548" y="7781"/>
                  </a:cubicBezTo>
                  <a:cubicBezTo>
                    <a:pt x="1" y="12189"/>
                    <a:pt x="1278" y="15320"/>
                    <a:pt x="1278" y="15320"/>
                  </a:cubicBezTo>
                  <a:lnTo>
                    <a:pt x="1551" y="13374"/>
                  </a:lnTo>
                  <a:cubicBezTo>
                    <a:pt x="1733" y="3466"/>
                    <a:pt x="5928" y="0"/>
                    <a:pt x="59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11"/>
            <p:cNvSpPr/>
            <p:nvPr/>
          </p:nvSpPr>
          <p:spPr>
            <a:xfrm>
              <a:off x="6703591" y="3235294"/>
              <a:ext cx="197329" cy="178106"/>
            </a:xfrm>
            <a:custGeom>
              <a:rect b="b" l="l" r="r" t="t"/>
              <a:pathLst>
                <a:path extrusionOk="0" h="7792" w="8633">
                  <a:moveTo>
                    <a:pt x="6930" y="0"/>
                  </a:moveTo>
                  <a:lnTo>
                    <a:pt x="1611" y="1368"/>
                  </a:lnTo>
                  <a:lnTo>
                    <a:pt x="456" y="1946"/>
                  </a:lnTo>
                  <a:cubicBezTo>
                    <a:pt x="152" y="2098"/>
                    <a:pt x="0" y="2402"/>
                    <a:pt x="30" y="2736"/>
                  </a:cubicBezTo>
                  <a:lnTo>
                    <a:pt x="426" y="7265"/>
                  </a:lnTo>
                  <a:cubicBezTo>
                    <a:pt x="446" y="7589"/>
                    <a:pt x="723" y="7792"/>
                    <a:pt x="1004" y="7792"/>
                  </a:cubicBezTo>
                  <a:cubicBezTo>
                    <a:pt x="1145" y="7792"/>
                    <a:pt x="1287" y="7741"/>
                    <a:pt x="1398" y="7630"/>
                  </a:cubicBezTo>
                  <a:lnTo>
                    <a:pt x="2797" y="6231"/>
                  </a:lnTo>
                  <a:lnTo>
                    <a:pt x="4255" y="7508"/>
                  </a:lnTo>
                  <a:cubicBezTo>
                    <a:pt x="4465" y="7695"/>
                    <a:pt x="4725" y="7783"/>
                    <a:pt x="4980" y="7783"/>
                  </a:cubicBezTo>
                  <a:cubicBezTo>
                    <a:pt x="5390" y="7783"/>
                    <a:pt x="5789" y="7555"/>
                    <a:pt x="5958" y="7143"/>
                  </a:cubicBezTo>
                  <a:lnTo>
                    <a:pt x="8450" y="1520"/>
                  </a:lnTo>
                  <a:cubicBezTo>
                    <a:pt x="8632" y="1064"/>
                    <a:pt x="8420" y="547"/>
                    <a:pt x="7964" y="395"/>
                  </a:cubicBezTo>
                  <a:lnTo>
                    <a:pt x="693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11"/>
            <p:cNvSpPr/>
            <p:nvPr/>
          </p:nvSpPr>
          <p:spPr>
            <a:xfrm>
              <a:off x="6547954" y="2827420"/>
              <a:ext cx="430087" cy="291159"/>
            </a:xfrm>
            <a:custGeom>
              <a:rect b="b" l="l" r="r" t="t"/>
              <a:pathLst>
                <a:path extrusionOk="0" h="12738" w="18816">
                  <a:moveTo>
                    <a:pt x="7939" y="0"/>
                  </a:moveTo>
                  <a:cubicBezTo>
                    <a:pt x="7069" y="0"/>
                    <a:pt x="6264" y="110"/>
                    <a:pt x="5624" y="336"/>
                  </a:cubicBezTo>
                  <a:cubicBezTo>
                    <a:pt x="3070" y="1279"/>
                    <a:pt x="0" y="3589"/>
                    <a:pt x="1946" y="8239"/>
                  </a:cubicBezTo>
                  <a:lnTo>
                    <a:pt x="7083" y="9151"/>
                  </a:lnTo>
                  <a:lnTo>
                    <a:pt x="12159" y="9881"/>
                  </a:lnTo>
                  <a:lnTo>
                    <a:pt x="14438" y="12312"/>
                  </a:lnTo>
                  <a:lnTo>
                    <a:pt x="15624" y="12738"/>
                  </a:lnTo>
                  <a:cubicBezTo>
                    <a:pt x="15624" y="12738"/>
                    <a:pt x="17387" y="10671"/>
                    <a:pt x="18116" y="7631"/>
                  </a:cubicBezTo>
                  <a:cubicBezTo>
                    <a:pt x="18815" y="4561"/>
                    <a:pt x="16384" y="3011"/>
                    <a:pt x="14925" y="2890"/>
                  </a:cubicBezTo>
                  <a:cubicBezTo>
                    <a:pt x="13827" y="1015"/>
                    <a:pt x="10581" y="0"/>
                    <a:pt x="79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11"/>
            <p:cNvSpPr/>
            <p:nvPr/>
          </p:nvSpPr>
          <p:spPr>
            <a:xfrm>
              <a:off x="6925904" y="2868381"/>
              <a:ext cx="211249" cy="308051"/>
            </a:xfrm>
            <a:custGeom>
              <a:rect b="b" l="l" r="r" t="t"/>
              <a:pathLst>
                <a:path extrusionOk="0" h="13477" w="9242">
                  <a:moveTo>
                    <a:pt x="4459" y="1"/>
                  </a:moveTo>
                  <a:cubicBezTo>
                    <a:pt x="1195" y="1"/>
                    <a:pt x="213" y="2283"/>
                    <a:pt x="213" y="2283"/>
                  </a:cubicBezTo>
                  <a:cubicBezTo>
                    <a:pt x="213" y="2283"/>
                    <a:pt x="1" y="4076"/>
                    <a:pt x="882" y="4198"/>
                  </a:cubicBezTo>
                  <a:cubicBezTo>
                    <a:pt x="1764" y="4289"/>
                    <a:pt x="3192" y="6143"/>
                    <a:pt x="3527" y="8940"/>
                  </a:cubicBezTo>
                  <a:cubicBezTo>
                    <a:pt x="3891" y="12131"/>
                    <a:pt x="6201" y="12557"/>
                    <a:pt x="6201" y="12557"/>
                  </a:cubicBezTo>
                  <a:lnTo>
                    <a:pt x="5897" y="10703"/>
                  </a:lnTo>
                  <a:lnTo>
                    <a:pt x="5897" y="10703"/>
                  </a:lnTo>
                  <a:cubicBezTo>
                    <a:pt x="5898" y="10703"/>
                    <a:pt x="6813" y="13477"/>
                    <a:pt x="8782" y="13477"/>
                  </a:cubicBezTo>
                  <a:cubicBezTo>
                    <a:pt x="8843" y="13477"/>
                    <a:pt x="8905" y="13474"/>
                    <a:pt x="8967" y="13469"/>
                  </a:cubicBezTo>
                  <a:cubicBezTo>
                    <a:pt x="7904" y="11888"/>
                    <a:pt x="8572" y="8119"/>
                    <a:pt x="8846" y="6326"/>
                  </a:cubicBezTo>
                  <a:cubicBezTo>
                    <a:pt x="9241" y="3712"/>
                    <a:pt x="8998" y="581"/>
                    <a:pt x="5654" y="95"/>
                  </a:cubicBezTo>
                  <a:cubicBezTo>
                    <a:pt x="5226" y="30"/>
                    <a:pt x="4828" y="1"/>
                    <a:pt x="4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11"/>
            <p:cNvSpPr/>
            <p:nvPr/>
          </p:nvSpPr>
          <p:spPr>
            <a:xfrm>
              <a:off x="6424295" y="2808700"/>
              <a:ext cx="222335" cy="278450"/>
            </a:xfrm>
            <a:custGeom>
              <a:rect b="b" l="l" r="r" t="t"/>
              <a:pathLst>
                <a:path extrusionOk="0" h="12182" w="9727">
                  <a:moveTo>
                    <a:pt x="4989" y="0"/>
                  </a:moveTo>
                  <a:cubicBezTo>
                    <a:pt x="4967" y="0"/>
                    <a:pt x="4946" y="0"/>
                    <a:pt x="4924" y="0"/>
                  </a:cubicBezTo>
                  <a:cubicBezTo>
                    <a:pt x="1702" y="31"/>
                    <a:pt x="1064" y="2918"/>
                    <a:pt x="1094" y="5441"/>
                  </a:cubicBezTo>
                  <a:cubicBezTo>
                    <a:pt x="1094" y="7143"/>
                    <a:pt x="1216" y="10791"/>
                    <a:pt x="0" y="12128"/>
                  </a:cubicBezTo>
                  <a:cubicBezTo>
                    <a:pt x="154" y="12164"/>
                    <a:pt x="305" y="12181"/>
                    <a:pt x="451" y="12181"/>
                  </a:cubicBezTo>
                  <a:cubicBezTo>
                    <a:pt x="2144" y="12181"/>
                    <a:pt x="3252" y="9940"/>
                    <a:pt x="3252" y="9940"/>
                  </a:cubicBezTo>
                  <a:lnTo>
                    <a:pt x="3252" y="9940"/>
                  </a:lnTo>
                  <a:lnTo>
                    <a:pt x="2736" y="11642"/>
                  </a:lnTo>
                  <a:cubicBezTo>
                    <a:pt x="2736" y="11642"/>
                    <a:pt x="4955" y="11551"/>
                    <a:pt x="5714" y="8633"/>
                  </a:cubicBezTo>
                  <a:cubicBezTo>
                    <a:pt x="6377" y="6044"/>
                    <a:pt x="7993" y="4498"/>
                    <a:pt x="8821" y="4498"/>
                  </a:cubicBezTo>
                  <a:cubicBezTo>
                    <a:pt x="8829" y="4498"/>
                    <a:pt x="8837" y="4499"/>
                    <a:pt x="8845" y="4499"/>
                  </a:cubicBezTo>
                  <a:cubicBezTo>
                    <a:pt x="8853" y="4499"/>
                    <a:pt x="8860" y="4499"/>
                    <a:pt x="8868" y="4499"/>
                  </a:cubicBezTo>
                  <a:cubicBezTo>
                    <a:pt x="9697" y="4499"/>
                    <a:pt x="9727" y="2827"/>
                    <a:pt x="9727" y="2827"/>
                  </a:cubicBezTo>
                  <a:cubicBezTo>
                    <a:pt x="9727" y="2827"/>
                    <a:pt x="9005" y="0"/>
                    <a:pt x="49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11"/>
            <p:cNvSpPr/>
            <p:nvPr/>
          </p:nvSpPr>
          <p:spPr>
            <a:xfrm>
              <a:off x="6594492" y="2948338"/>
              <a:ext cx="361537" cy="429401"/>
            </a:xfrm>
            <a:custGeom>
              <a:rect b="b" l="l" r="r" t="t"/>
              <a:pathLst>
                <a:path extrusionOk="0" h="18786" w="15817">
                  <a:moveTo>
                    <a:pt x="3648" y="1"/>
                  </a:moveTo>
                  <a:cubicBezTo>
                    <a:pt x="3648" y="1"/>
                    <a:pt x="3375" y="1946"/>
                    <a:pt x="4013" y="3284"/>
                  </a:cubicBezTo>
                  <a:cubicBezTo>
                    <a:pt x="3807" y="3326"/>
                    <a:pt x="3546" y="3343"/>
                    <a:pt x="3262" y="3343"/>
                  </a:cubicBezTo>
                  <a:cubicBezTo>
                    <a:pt x="2126" y="3343"/>
                    <a:pt x="609" y="3071"/>
                    <a:pt x="609" y="3071"/>
                  </a:cubicBezTo>
                  <a:lnTo>
                    <a:pt x="609" y="3071"/>
                  </a:lnTo>
                  <a:lnTo>
                    <a:pt x="822" y="5958"/>
                  </a:lnTo>
                  <a:cubicBezTo>
                    <a:pt x="822" y="5958"/>
                    <a:pt x="1" y="8086"/>
                    <a:pt x="396" y="10214"/>
                  </a:cubicBezTo>
                  <a:cubicBezTo>
                    <a:pt x="761" y="12372"/>
                    <a:pt x="2828" y="13588"/>
                    <a:pt x="5411" y="13588"/>
                  </a:cubicBezTo>
                  <a:lnTo>
                    <a:pt x="5411" y="14621"/>
                  </a:lnTo>
                  <a:cubicBezTo>
                    <a:pt x="5411" y="14621"/>
                    <a:pt x="5959" y="17114"/>
                    <a:pt x="7570" y="18785"/>
                  </a:cubicBezTo>
                  <a:cubicBezTo>
                    <a:pt x="7570" y="18785"/>
                    <a:pt x="9788" y="15016"/>
                    <a:pt x="11673" y="13740"/>
                  </a:cubicBezTo>
                  <a:cubicBezTo>
                    <a:pt x="12007" y="13497"/>
                    <a:pt x="12190" y="13132"/>
                    <a:pt x="12159" y="12737"/>
                  </a:cubicBezTo>
                  <a:lnTo>
                    <a:pt x="11946" y="9879"/>
                  </a:lnTo>
                  <a:lnTo>
                    <a:pt x="11946" y="9879"/>
                  </a:lnTo>
                  <a:cubicBezTo>
                    <a:pt x="11947" y="9880"/>
                    <a:pt x="12515" y="10147"/>
                    <a:pt x="13205" y="10147"/>
                  </a:cubicBezTo>
                  <a:cubicBezTo>
                    <a:pt x="13831" y="10147"/>
                    <a:pt x="14556" y="9927"/>
                    <a:pt x="15047" y="9089"/>
                  </a:cubicBezTo>
                  <a:cubicBezTo>
                    <a:pt x="15817" y="7753"/>
                    <a:pt x="15153" y="6131"/>
                    <a:pt x="13910" y="6131"/>
                  </a:cubicBezTo>
                  <a:cubicBezTo>
                    <a:pt x="13484" y="6131"/>
                    <a:pt x="12991" y="6321"/>
                    <a:pt x="12463" y="6779"/>
                  </a:cubicBezTo>
                  <a:cubicBezTo>
                    <a:pt x="12463" y="6779"/>
                    <a:pt x="12342" y="6627"/>
                    <a:pt x="12281" y="6262"/>
                  </a:cubicBezTo>
                  <a:cubicBezTo>
                    <a:pt x="12129" y="5563"/>
                    <a:pt x="11795" y="4895"/>
                    <a:pt x="11308" y="4408"/>
                  </a:cubicBezTo>
                  <a:cubicBezTo>
                    <a:pt x="10761" y="3892"/>
                    <a:pt x="10244" y="3040"/>
                    <a:pt x="10396" y="1825"/>
                  </a:cubicBezTo>
                  <a:lnTo>
                    <a:pt x="10396" y="1825"/>
                  </a:lnTo>
                  <a:cubicBezTo>
                    <a:pt x="10396" y="1825"/>
                    <a:pt x="9910" y="2858"/>
                    <a:pt x="9849" y="3922"/>
                  </a:cubicBezTo>
                  <a:cubicBezTo>
                    <a:pt x="9849" y="3922"/>
                    <a:pt x="9777" y="3926"/>
                    <a:pt x="9654" y="3926"/>
                  </a:cubicBezTo>
                  <a:cubicBezTo>
                    <a:pt x="9115" y="3926"/>
                    <a:pt x="7611" y="3846"/>
                    <a:pt x="6992" y="2980"/>
                  </a:cubicBezTo>
                  <a:lnTo>
                    <a:pt x="6992" y="2980"/>
                  </a:lnTo>
                  <a:lnTo>
                    <a:pt x="7174" y="3770"/>
                  </a:lnTo>
                  <a:cubicBezTo>
                    <a:pt x="7174" y="3770"/>
                    <a:pt x="3679" y="3648"/>
                    <a:pt x="3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11"/>
            <p:cNvSpPr/>
            <p:nvPr/>
          </p:nvSpPr>
          <p:spPr>
            <a:xfrm>
              <a:off x="6842977" y="3561840"/>
              <a:ext cx="333765" cy="465722"/>
            </a:xfrm>
            <a:custGeom>
              <a:rect b="b" l="l" r="r" t="t"/>
              <a:pathLst>
                <a:path extrusionOk="0" h="20375" w="14602">
                  <a:moveTo>
                    <a:pt x="5939" y="0"/>
                  </a:moveTo>
                  <a:lnTo>
                    <a:pt x="7975" y="6657"/>
                  </a:lnTo>
                  <a:lnTo>
                    <a:pt x="2930" y="17143"/>
                  </a:lnTo>
                  <a:cubicBezTo>
                    <a:pt x="2930" y="17143"/>
                    <a:pt x="42" y="18420"/>
                    <a:pt x="12" y="18845"/>
                  </a:cubicBezTo>
                  <a:cubicBezTo>
                    <a:pt x="0" y="19002"/>
                    <a:pt x="229" y="19052"/>
                    <a:pt x="521" y="19052"/>
                  </a:cubicBezTo>
                  <a:cubicBezTo>
                    <a:pt x="1023" y="19052"/>
                    <a:pt x="1714" y="18906"/>
                    <a:pt x="1714" y="18906"/>
                  </a:cubicBezTo>
                  <a:lnTo>
                    <a:pt x="1714" y="18906"/>
                  </a:lnTo>
                  <a:cubicBezTo>
                    <a:pt x="1714" y="18906"/>
                    <a:pt x="832" y="20000"/>
                    <a:pt x="1410" y="20213"/>
                  </a:cubicBezTo>
                  <a:cubicBezTo>
                    <a:pt x="1514" y="20253"/>
                    <a:pt x="1616" y="20268"/>
                    <a:pt x="1709" y="20268"/>
                  </a:cubicBezTo>
                  <a:cubicBezTo>
                    <a:pt x="1972" y="20268"/>
                    <a:pt x="2170" y="20152"/>
                    <a:pt x="2170" y="20152"/>
                  </a:cubicBezTo>
                  <a:cubicBezTo>
                    <a:pt x="2170" y="20152"/>
                    <a:pt x="2273" y="20374"/>
                    <a:pt x="2635" y="20374"/>
                  </a:cubicBezTo>
                  <a:cubicBezTo>
                    <a:pt x="2792" y="20374"/>
                    <a:pt x="2997" y="20333"/>
                    <a:pt x="3264" y="20213"/>
                  </a:cubicBezTo>
                  <a:cubicBezTo>
                    <a:pt x="3396" y="20325"/>
                    <a:pt x="3571" y="20362"/>
                    <a:pt x="3747" y="20362"/>
                  </a:cubicBezTo>
                  <a:cubicBezTo>
                    <a:pt x="4098" y="20362"/>
                    <a:pt x="4449" y="20213"/>
                    <a:pt x="4449" y="20213"/>
                  </a:cubicBezTo>
                  <a:cubicBezTo>
                    <a:pt x="4449" y="20213"/>
                    <a:pt x="4565" y="20266"/>
                    <a:pt x="4778" y="20266"/>
                  </a:cubicBezTo>
                  <a:cubicBezTo>
                    <a:pt x="4927" y="20266"/>
                    <a:pt x="5123" y="20240"/>
                    <a:pt x="5361" y="20152"/>
                  </a:cubicBezTo>
                  <a:cubicBezTo>
                    <a:pt x="5969" y="19940"/>
                    <a:pt x="6182" y="17994"/>
                    <a:pt x="6182" y="17994"/>
                  </a:cubicBezTo>
                  <a:lnTo>
                    <a:pt x="12383" y="11216"/>
                  </a:lnTo>
                  <a:cubicBezTo>
                    <a:pt x="13963" y="9453"/>
                    <a:pt x="14602" y="7052"/>
                    <a:pt x="14085" y="4772"/>
                  </a:cubicBezTo>
                  <a:lnTo>
                    <a:pt x="129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2" name="Shape 3272"/>
        <p:cNvGrpSpPr/>
        <p:nvPr/>
      </p:nvGrpSpPr>
      <p:grpSpPr>
        <a:xfrm>
          <a:off x="0" y="0"/>
          <a:ext cx="0" cy="0"/>
          <a:chOff x="0" y="0"/>
          <a:chExt cx="0" cy="0"/>
        </a:xfrm>
      </p:grpSpPr>
      <p:sp>
        <p:nvSpPr>
          <p:cNvPr id="3273" name="Google Shape;3273;p112"/>
          <p:cNvSpPr txBox="1"/>
          <p:nvPr>
            <p:ph type="title"/>
          </p:nvPr>
        </p:nvSpPr>
        <p:spPr>
          <a:xfrm>
            <a:off x="720000" y="540000"/>
            <a:ext cx="7704000" cy="46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274" name="Google Shape;3274;p112"/>
          <p:cNvSpPr txBox="1"/>
          <p:nvPr>
            <p:ph idx="1" type="subTitle"/>
          </p:nvPr>
        </p:nvSpPr>
        <p:spPr>
          <a:xfrm>
            <a:off x="713225" y="1190700"/>
            <a:ext cx="7710900" cy="3152700"/>
          </a:xfrm>
          <a:prstGeom prst="rect">
            <a:avLst/>
          </a:prstGeom>
        </p:spPr>
        <p:txBody>
          <a:bodyPr anchorCtr="0" anchor="ctr" bIns="91425" lIns="91425" spcFirstLastPara="1" rIns="91425" wrap="square" tIns="91425">
            <a:noAutofit/>
          </a:bodyPr>
          <a:lstStyle/>
          <a:p>
            <a:pPr indent="0" lvl="0" marL="0" marR="50800" rtl="0" algn="l">
              <a:lnSpc>
                <a:spcPct val="115000"/>
              </a:lnSpc>
              <a:spcBef>
                <a:spcPts val="0"/>
              </a:spcBef>
              <a:spcAft>
                <a:spcPts val="0"/>
              </a:spcAft>
              <a:buNone/>
            </a:pPr>
            <a:r>
              <a:rPr b="1" lang="en">
                <a:solidFill>
                  <a:schemeClr val="accent2"/>
                </a:solidFill>
              </a:rPr>
              <a:t>VECTORS:</a:t>
            </a:r>
            <a:endParaRPr b="1">
              <a:solidFill>
                <a:schemeClr val="accent2"/>
              </a:solidFill>
            </a:endParaRPr>
          </a:p>
          <a:p>
            <a:pPr indent="0" lvl="0" marL="0" marR="50800" rtl="0" algn="l">
              <a:lnSpc>
                <a:spcPct val="115000"/>
              </a:lnSpc>
              <a:spcBef>
                <a:spcPts val="0"/>
              </a:spcBef>
              <a:spcAft>
                <a:spcPts val="0"/>
              </a:spcAft>
              <a:buNone/>
            </a:pPr>
            <a:r>
              <a:t/>
            </a:r>
            <a:endParaRPr/>
          </a:p>
          <a:p>
            <a:pPr indent="0" lvl="0" marL="0" marR="50800" rtl="0" algn="l">
              <a:lnSpc>
                <a:spcPct val="115000"/>
              </a:lnSpc>
              <a:spcBef>
                <a:spcPts val="0"/>
              </a:spcBef>
              <a:spcAft>
                <a:spcPts val="0"/>
              </a:spcAft>
              <a:buNone/>
            </a:pPr>
            <a:r>
              <a:rPr lang="en">
                <a:solidFill>
                  <a:schemeClr val="hlink"/>
                </a:solidFill>
                <a:uFill>
                  <a:noFill/>
                </a:uFill>
                <a:hlinkClick r:id="rId3"/>
              </a:rPr>
              <a:t>Dice infographic template</a:t>
            </a:r>
            <a:endParaRPr/>
          </a:p>
          <a:p>
            <a:pPr indent="0" lvl="0" marL="0" marR="50800" rtl="0" algn="l">
              <a:lnSpc>
                <a:spcPct val="115000"/>
              </a:lnSpc>
              <a:spcBef>
                <a:spcPts val="2400"/>
              </a:spcBef>
              <a:spcAft>
                <a:spcPts val="0"/>
              </a:spcAft>
              <a:buNone/>
            </a:pPr>
            <a:r>
              <a:rPr lang="en">
                <a:solidFill>
                  <a:schemeClr val="hlink"/>
                </a:solidFill>
                <a:uFill>
                  <a:noFill/>
                </a:uFill>
                <a:hlinkClick r:id="rId4"/>
              </a:rPr>
              <a:t>Flat back to school background</a:t>
            </a:r>
            <a:endParaRPr/>
          </a:p>
          <a:p>
            <a:pPr indent="0" lvl="0" marL="0" marR="50800" rtl="0" algn="l">
              <a:lnSpc>
                <a:spcPct val="115000"/>
              </a:lnSpc>
              <a:spcBef>
                <a:spcPts val="2400"/>
              </a:spcBef>
              <a:spcAft>
                <a:spcPts val="0"/>
              </a:spcAft>
              <a:buNone/>
            </a:pPr>
            <a:r>
              <a:t/>
            </a:r>
            <a:endParaRPr/>
          </a:p>
          <a:p>
            <a:pPr indent="0" lvl="0" marL="0" rtl="0" algn="l">
              <a:spcBef>
                <a:spcPts val="60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78" name="Shape 3278"/>
        <p:cNvGrpSpPr/>
        <p:nvPr/>
      </p:nvGrpSpPr>
      <p:grpSpPr>
        <a:xfrm>
          <a:off x="0" y="0"/>
          <a:ext cx="0" cy="0"/>
          <a:chOff x="0" y="0"/>
          <a:chExt cx="0" cy="0"/>
        </a:xfrm>
      </p:grpSpPr>
      <p:sp>
        <p:nvSpPr>
          <p:cNvPr id="3279" name="Google Shape;3279;p113"/>
          <p:cNvSpPr txBox="1"/>
          <p:nvPr>
            <p:ph idx="4294967295" type="title"/>
          </p:nvPr>
        </p:nvSpPr>
        <p:spPr>
          <a:xfrm>
            <a:off x="1068100" y="7810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280" name="Google Shape;3280;p113"/>
          <p:cNvSpPr txBox="1"/>
          <p:nvPr>
            <p:ph idx="4294967295" type="body"/>
          </p:nvPr>
        </p:nvSpPr>
        <p:spPr>
          <a:xfrm>
            <a:off x="1220500" y="11474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81" name="Google Shape;3281;p113"/>
          <p:cNvSpPr txBox="1"/>
          <p:nvPr>
            <p:ph idx="4294967295" type="body"/>
          </p:nvPr>
        </p:nvSpPr>
        <p:spPr>
          <a:xfrm>
            <a:off x="1048350" y="39720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285" name="Shape 3285"/>
        <p:cNvGrpSpPr/>
        <p:nvPr/>
      </p:nvGrpSpPr>
      <p:grpSpPr>
        <a:xfrm>
          <a:off x="0" y="0"/>
          <a:ext cx="0" cy="0"/>
          <a:chOff x="0" y="0"/>
          <a:chExt cx="0" cy="0"/>
        </a:xfrm>
      </p:grpSpPr>
      <p:sp>
        <p:nvSpPr>
          <p:cNvPr id="3286" name="Google Shape;3286;p11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87" name="Google Shape;3287;p11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288" name="Google Shape;3288;p11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https://fonts.google.com/specimen/Lilita+One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289" name="Google Shape;3289;p114"/>
          <p:cNvGrpSpPr/>
          <p:nvPr/>
        </p:nvGrpSpPr>
        <p:grpSpPr>
          <a:xfrm>
            <a:off x="2135209" y="3422675"/>
            <a:ext cx="791400" cy="754200"/>
            <a:chOff x="2632063" y="5632475"/>
            <a:chExt cx="791400" cy="754200"/>
          </a:xfrm>
        </p:grpSpPr>
        <p:sp>
          <p:nvSpPr>
            <p:cNvPr id="3290" name="Google Shape;3290;p114"/>
            <p:cNvSpPr/>
            <p:nvPr/>
          </p:nvSpPr>
          <p:spPr>
            <a:xfrm>
              <a:off x="2632063" y="5632475"/>
              <a:ext cx="791400" cy="754200"/>
            </a:xfrm>
            <a:prstGeom prst="roundRect">
              <a:avLst>
                <a:gd fmla="val 16667" name="adj"/>
              </a:avLst>
            </a:prstGeom>
            <a:solidFill>
              <a:srgbClr val="CEEB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1" name="Google Shape;3291;p114"/>
            <p:cNvSpPr txBox="1"/>
            <p:nvPr/>
          </p:nvSpPr>
          <p:spPr>
            <a:xfrm>
              <a:off x="2632063" y="5789525"/>
              <a:ext cx="791400" cy="440100"/>
            </a:xfrm>
            <a:prstGeom prst="rect">
              <a:avLst/>
            </a:prstGeom>
            <a:solidFill>
              <a:srgbClr val="CEEB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#ceebff</a:t>
              </a:r>
              <a:endParaRPr sz="1100">
                <a:latin typeface="Roboto"/>
                <a:ea typeface="Roboto"/>
                <a:cs typeface="Roboto"/>
                <a:sym typeface="Roboto"/>
              </a:endParaRPr>
            </a:p>
          </p:txBody>
        </p:sp>
      </p:grpSp>
      <p:grpSp>
        <p:nvGrpSpPr>
          <p:cNvPr id="3292" name="Google Shape;3292;p114"/>
          <p:cNvGrpSpPr/>
          <p:nvPr/>
        </p:nvGrpSpPr>
        <p:grpSpPr>
          <a:xfrm>
            <a:off x="3155742" y="3422675"/>
            <a:ext cx="791405" cy="754200"/>
            <a:chOff x="3693882" y="5632475"/>
            <a:chExt cx="791405" cy="754200"/>
          </a:xfrm>
        </p:grpSpPr>
        <p:sp>
          <p:nvSpPr>
            <p:cNvPr id="3293" name="Google Shape;3293;p114"/>
            <p:cNvSpPr/>
            <p:nvPr/>
          </p:nvSpPr>
          <p:spPr>
            <a:xfrm>
              <a:off x="3693882" y="5632475"/>
              <a:ext cx="791400" cy="754200"/>
            </a:xfrm>
            <a:prstGeom prst="roundRect">
              <a:avLst>
                <a:gd fmla="val 16667" name="adj"/>
              </a:avLst>
            </a:prstGeom>
            <a:solidFill>
              <a:srgbClr val="5081B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4" name="Google Shape;3294;p114"/>
            <p:cNvSpPr txBox="1"/>
            <p:nvPr/>
          </p:nvSpPr>
          <p:spPr>
            <a:xfrm>
              <a:off x="3693888" y="5789525"/>
              <a:ext cx="791400" cy="440100"/>
            </a:xfrm>
            <a:prstGeom prst="rect">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#5081b1</a:t>
              </a:r>
              <a:endParaRPr sz="1100">
                <a:latin typeface="Roboto"/>
                <a:ea typeface="Roboto"/>
                <a:cs typeface="Roboto"/>
                <a:sym typeface="Roboto"/>
              </a:endParaRPr>
            </a:p>
          </p:txBody>
        </p:sp>
      </p:grpSp>
      <p:grpSp>
        <p:nvGrpSpPr>
          <p:cNvPr id="3295" name="Google Shape;3295;p114"/>
          <p:cNvGrpSpPr/>
          <p:nvPr/>
        </p:nvGrpSpPr>
        <p:grpSpPr>
          <a:xfrm>
            <a:off x="4176281" y="3422675"/>
            <a:ext cx="791411" cy="754200"/>
            <a:chOff x="4755702" y="5632475"/>
            <a:chExt cx="791411" cy="754200"/>
          </a:xfrm>
        </p:grpSpPr>
        <p:sp>
          <p:nvSpPr>
            <p:cNvPr id="3296" name="Google Shape;3296;p114"/>
            <p:cNvSpPr/>
            <p:nvPr/>
          </p:nvSpPr>
          <p:spPr>
            <a:xfrm>
              <a:off x="4755702" y="5632475"/>
              <a:ext cx="791400" cy="754200"/>
            </a:xfrm>
            <a:prstGeom prst="roundRect">
              <a:avLst>
                <a:gd fmla="val 16667" name="adj"/>
              </a:avLst>
            </a:prstGeom>
            <a:solidFill>
              <a:srgbClr val="3761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297" name="Google Shape;3297;p114"/>
            <p:cNvSpPr txBox="1"/>
            <p:nvPr/>
          </p:nvSpPr>
          <p:spPr>
            <a:xfrm>
              <a:off x="4755713" y="5789525"/>
              <a:ext cx="791400" cy="440100"/>
            </a:xfrm>
            <a:prstGeom prst="rect">
              <a:avLst/>
            </a:prstGeom>
            <a:solidFill>
              <a:srgbClr val="3761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#37618a</a:t>
              </a:r>
              <a:endParaRPr sz="1100">
                <a:solidFill>
                  <a:srgbClr val="FFFFFF"/>
                </a:solidFill>
                <a:latin typeface="Roboto"/>
                <a:ea typeface="Roboto"/>
                <a:cs typeface="Roboto"/>
                <a:sym typeface="Roboto"/>
              </a:endParaRPr>
            </a:p>
          </p:txBody>
        </p:sp>
      </p:grpSp>
      <p:grpSp>
        <p:nvGrpSpPr>
          <p:cNvPr id="3298" name="Google Shape;3298;p114"/>
          <p:cNvGrpSpPr/>
          <p:nvPr/>
        </p:nvGrpSpPr>
        <p:grpSpPr>
          <a:xfrm>
            <a:off x="1114675" y="3422675"/>
            <a:ext cx="791400" cy="754200"/>
            <a:chOff x="1570238" y="5632475"/>
            <a:chExt cx="791400" cy="754200"/>
          </a:xfrm>
        </p:grpSpPr>
        <p:sp>
          <p:nvSpPr>
            <p:cNvPr id="3299" name="Google Shape;3299;p114"/>
            <p:cNvSpPr/>
            <p:nvPr/>
          </p:nvSpPr>
          <p:spPr>
            <a:xfrm>
              <a:off x="1570238" y="5632475"/>
              <a:ext cx="791400" cy="754200"/>
            </a:xfrm>
            <a:prstGeom prst="roundRect">
              <a:avLst>
                <a:gd fmla="val 16667" name="adj"/>
              </a:avLst>
            </a:prstGeom>
            <a:solidFill>
              <a:srgbClr val="E0CF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0" name="Google Shape;3300;p114"/>
            <p:cNvSpPr txBox="1"/>
            <p:nvPr/>
          </p:nvSpPr>
          <p:spPr>
            <a:xfrm>
              <a:off x="1570238" y="5789525"/>
              <a:ext cx="791400" cy="440100"/>
            </a:xfrm>
            <a:prstGeom prst="rect">
              <a:avLst/>
            </a:prstGeom>
            <a:solidFill>
              <a:srgbClr val="E0CFBC"/>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latin typeface="Roboto"/>
                  <a:ea typeface="Roboto"/>
                  <a:cs typeface="Roboto"/>
                  <a:sym typeface="Roboto"/>
                </a:rPr>
                <a:t>#e0cfbc</a:t>
              </a:r>
              <a:endParaRPr sz="1100">
                <a:latin typeface="Roboto"/>
                <a:ea typeface="Roboto"/>
                <a:cs typeface="Roboto"/>
                <a:sym typeface="Roboto"/>
              </a:endParaRPr>
            </a:p>
          </p:txBody>
        </p:sp>
      </p:grpSp>
      <p:grpSp>
        <p:nvGrpSpPr>
          <p:cNvPr id="3301" name="Google Shape;3301;p114"/>
          <p:cNvGrpSpPr/>
          <p:nvPr/>
        </p:nvGrpSpPr>
        <p:grpSpPr>
          <a:xfrm>
            <a:off x="5196826" y="3422675"/>
            <a:ext cx="791411" cy="754200"/>
            <a:chOff x="5238120" y="3498875"/>
            <a:chExt cx="791411" cy="754200"/>
          </a:xfrm>
        </p:grpSpPr>
        <p:sp>
          <p:nvSpPr>
            <p:cNvPr id="3302" name="Google Shape;3302;p114"/>
            <p:cNvSpPr/>
            <p:nvPr/>
          </p:nvSpPr>
          <p:spPr>
            <a:xfrm>
              <a:off x="5238120" y="3498875"/>
              <a:ext cx="791400" cy="754200"/>
            </a:xfrm>
            <a:prstGeom prst="roundRect">
              <a:avLst>
                <a:gd fmla="val 16667" name="adj"/>
              </a:avLst>
            </a:prstGeom>
            <a:solidFill>
              <a:srgbClr val="0626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3" name="Google Shape;3303;p114"/>
            <p:cNvSpPr txBox="1"/>
            <p:nvPr/>
          </p:nvSpPr>
          <p:spPr>
            <a:xfrm>
              <a:off x="5238130" y="3655925"/>
              <a:ext cx="791400" cy="440100"/>
            </a:xfrm>
            <a:prstGeom prst="rect">
              <a:avLst/>
            </a:prstGeom>
            <a:solidFill>
              <a:srgbClr val="06264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#062647</a:t>
              </a:r>
              <a:endParaRPr sz="1100">
                <a:solidFill>
                  <a:srgbClr val="FFFFFF"/>
                </a:solidFill>
                <a:latin typeface="Roboto"/>
                <a:ea typeface="Roboto"/>
                <a:cs typeface="Roboto"/>
                <a:sym typeface="Roboto"/>
              </a:endParaRPr>
            </a:p>
          </p:txBody>
        </p:sp>
      </p:grpSp>
      <p:grpSp>
        <p:nvGrpSpPr>
          <p:cNvPr id="3304" name="Google Shape;3304;p114"/>
          <p:cNvGrpSpPr/>
          <p:nvPr/>
        </p:nvGrpSpPr>
        <p:grpSpPr>
          <a:xfrm>
            <a:off x="6217370" y="3422675"/>
            <a:ext cx="791411" cy="754200"/>
            <a:chOff x="5238120" y="3498875"/>
            <a:chExt cx="791411" cy="754200"/>
          </a:xfrm>
        </p:grpSpPr>
        <p:sp>
          <p:nvSpPr>
            <p:cNvPr id="3305" name="Google Shape;3305;p114"/>
            <p:cNvSpPr/>
            <p:nvPr/>
          </p:nvSpPr>
          <p:spPr>
            <a:xfrm>
              <a:off x="5238120" y="3498875"/>
              <a:ext cx="791400" cy="754200"/>
            </a:xfrm>
            <a:prstGeom prst="roundRect">
              <a:avLst>
                <a:gd fmla="val 16667" name="adj"/>
              </a:avLst>
            </a:prstGeom>
            <a:solidFill>
              <a:srgbClr val="D85F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6" name="Google Shape;3306;p114"/>
            <p:cNvSpPr txBox="1"/>
            <p:nvPr/>
          </p:nvSpPr>
          <p:spPr>
            <a:xfrm>
              <a:off x="5238130" y="3655925"/>
              <a:ext cx="791400" cy="440100"/>
            </a:xfrm>
            <a:prstGeom prst="rect">
              <a:avLst/>
            </a:prstGeom>
            <a:solidFill>
              <a:srgbClr val="D85F6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#d85f6f</a:t>
              </a:r>
              <a:endParaRPr sz="1100">
                <a:solidFill>
                  <a:srgbClr val="FFFFFF"/>
                </a:solidFill>
                <a:latin typeface="Roboto"/>
                <a:ea typeface="Roboto"/>
                <a:cs typeface="Roboto"/>
                <a:sym typeface="Roboto"/>
              </a:endParaRPr>
            </a:p>
          </p:txBody>
        </p:sp>
      </p:grpSp>
      <p:grpSp>
        <p:nvGrpSpPr>
          <p:cNvPr id="3307" name="Google Shape;3307;p114"/>
          <p:cNvGrpSpPr/>
          <p:nvPr/>
        </p:nvGrpSpPr>
        <p:grpSpPr>
          <a:xfrm>
            <a:off x="7237914" y="3422675"/>
            <a:ext cx="791411" cy="754200"/>
            <a:chOff x="5238120" y="3498875"/>
            <a:chExt cx="791411" cy="754200"/>
          </a:xfrm>
        </p:grpSpPr>
        <p:sp>
          <p:nvSpPr>
            <p:cNvPr id="3308" name="Google Shape;3308;p114"/>
            <p:cNvSpPr/>
            <p:nvPr/>
          </p:nvSpPr>
          <p:spPr>
            <a:xfrm>
              <a:off x="5238120" y="3498875"/>
              <a:ext cx="791400" cy="754200"/>
            </a:xfrm>
            <a:prstGeom prst="roundRect">
              <a:avLst>
                <a:gd fmla="val 16667" name="adj"/>
              </a:avLst>
            </a:prstGeom>
            <a:solidFill>
              <a:srgbClr val="8027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500">
                <a:latin typeface="Roboto"/>
                <a:ea typeface="Roboto"/>
                <a:cs typeface="Roboto"/>
                <a:sym typeface="Roboto"/>
              </a:endParaRPr>
            </a:p>
          </p:txBody>
        </p:sp>
        <p:sp>
          <p:nvSpPr>
            <p:cNvPr id="3309" name="Google Shape;3309;p114"/>
            <p:cNvSpPr txBox="1"/>
            <p:nvPr/>
          </p:nvSpPr>
          <p:spPr>
            <a:xfrm>
              <a:off x="5238130" y="3655925"/>
              <a:ext cx="791400" cy="440100"/>
            </a:xfrm>
            <a:prstGeom prst="rect">
              <a:avLst/>
            </a:prstGeom>
            <a:solidFill>
              <a:srgbClr val="80273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Roboto"/>
                  <a:ea typeface="Roboto"/>
                  <a:cs typeface="Roboto"/>
                  <a:sym typeface="Roboto"/>
                </a:rPr>
                <a:t>#802733</a:t>
              </a:r>
              <a:endParaRPr sz="1100">
                <a:solidFill>
                  <a:srgbClr val="FFFFFF"/>
                </a:solidFill>
                <a:latin typeface="Roboto"/>
                <a:ea typeface="Roboto"/>
                <a:cs typeface="Roboto"/>
                <a:sym typeface="Roboto"/>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13" name="Shape 3313"/>
        <p:cNvGrpSpPr/>
        <p:nvPr/>
      </p:nvGrpSpPr>
      <p:grpSpPr>
        <a:xfrm>
          <a:off x="0" y="0"/>
          <a:ext cx="0" cy="0"/>
          <a:chOff x="0" y="0"/>
          <a:chExt cx="0" cy="0"/>
        </a:xfrm>
      </p:grpSpPr>
      <p:sp>
        <p:nvSpPr>
          <p:cNvPr id="3314" name="Google Shape;3314;p11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315" name="Google Shape;3315;p11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3316" name="Google Shape;3316;p11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17" name="Google Shape;3317;p11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318" name="Google Shape;3318;p11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319" name="Google Shape;3319;p11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320" name="Google Shape;3320;p11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321" name="Google Shape;3321;p11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322" name="Google Shape;3322;p11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323" name="Google Shape;3323;p11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324" name="Google Shape;3324;p11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325" name="Google Shape;3325;p11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29" name="Shape 3329"/>
        <p:cNvGrpSpPr/>
        <p:nvPr/>
      </p:nvGrpSpPr>
      <p:grpSpPr>
        <a:xfrm>
          <a:off x="0" y="0"/>
          <a:ext cx="0" cy="0"/>
          <a:chOff x="0" y="0"/>
          <a:chExt cx="0" cy="0"/>
        </a:xfrm>
      </p:grpSpPr>
      <p:sp>
        <p:nvSpPr>
          <p:cNvPr id="3330" name="Google Shape;3330;p11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31" name="Google Shape;3331;p116"/>
          <p:cNvGrpSpPr/>
          <p:nvPr/>
        </p:nvGrpSpPr>
        <p:grpSpPr>
          <a:xfrm>
            <a:off x="5156078" y="3085736"/>
            <a:ext cx="474294" cy="551291"/>
            <a:chOff x="4727025" y="1332775"/>
            <a:chExt cx="59900" cy="69625"/>
          </a:xfrm>
        </p:grpSpPr>
        <p:sp>
          <p:nvSpPr>
            <p:cNvPr id="3332" name="Google Shape;3332;p11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1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4" name="Google Shape;3334;p116"/>
          <p:cNvGrpSpPr/>
          <p:nvPr/>
        </p:nvGrpSpPr>
        <p:grpSpPr>
          <a:xfrm>
            <a:off x="5769734" y="2314340"/>
            <a:ext cx="555653" cy="557031"/>
            <a:chOff x="4820425" y="1329900"/>
            <a:chExt cx="70175" cy="70350"/>
          </a:xfrm>
        </p:grpSpPr>
        <p:sp>
          <p:nvSpPr>
            <p:cNvPr id="3335" name="Google Shape;3335;p11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1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1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1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116"/>
          <p:cNvGrpSpPr/>
          <p:nvPr/>
        </p:nvGrpSpPr>
        <p:grpSpPr>
          <a:xfrm>
            <a:off x="6396103" y="2318845"/>
            <a:ext cx="582574" cy="533871"/>
            <a:chOff x="4903200" y="1331525"/>
            <a:chExt cx="73575" cy="67425"/>
          </a:xfrm>
        </p:grpSpPr>
        <p:sp>
          <p:nvSpPr>
            <p:cNvPr id="3340" name="Google Shape;3340;p11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1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116"/>
          <p:cNvGrpSpPr/>
          <p:nvPr/>
        </p:nvGrpSpPr>
        <p:grpSpPr>
          <a:xfrm>
            <a:off x="5755581" y="3078709"/>
            <a:ext cx="583960" cy="565345"/>
            <a:chOff x="4815575" y="1416800"/>
            <a:chExt cx="73750" cy="71400"/>
          </a:xfrm>
        </p:grpSpPr>
        <p:sp>
          <p:nvSpPr>
            <p:cNvPr id="3343" name="Google Shape;3343;p11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1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1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116"/>
          <p:cNvGrpSpPr/>
          <p:nvPr/>
        </p:nvGrpSpPr>
        <p:grpSpPr>
          <a:xfrm>
            <a:off x="6390362" y="3108896"/>
            <a:ext cx="589898" cy="504970"/>
            <a:chOff x="4902475" y="1418875"/>
            <a:chExt cx="74500" cy="63775"/>
          </a:xfrm>
        </p:grpSpPr>
        <p:sp>
          <p:nvSpPr>
            <p:cNvPr id="3347" name="Google Shape;3347;p11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1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9" name="Google Shape;3349;p116"/>
          <p:cNvGrpSpPr/>
          <p:nvPr/>
        </p:nvGrpSpPr>
        <p:grpSpPr>
          <a:xfrm>
            <a:off x="5765577" y="3826000"/>
            <a:ext cx="563967" cy="567127"/>
            <a:chOff x="4818100" y="1507675"/>
            <a:chExt cx="71225" cy="71625"/>
          </a:xfrm>
        </p:grpSpPr>
        <p:sp>
          <p:nvSpPr>
            <p:cNvPr id="3350" name="Google Shape;3350;p11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1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1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1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116"/>
          <p:cNvGrpSpPr/>
          <p:nvPr/>
        </p:nvGrpSpPr>
        <p:grpSpPr>
          <a:xfrm>
            <a:off x="5079075" y="3829461"/>
            <a:ext cx="628301" cy="588505"/>
            <a:chOff x="4721450" y="1509475"/>
            <a:chExt cx="79350" cy="74325"/>
          </a:xfrm>
        </p:grpSpPr>
        <p:sp>
          <p:nvSpPr>
            <p:cNvPr id="3355" name="Google Shape;3355;p11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1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1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1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9" name="Google Shape;3359;p116"/>
          <p:cNvGrpSpPr/>
          <p:nvPr/>
        </p:nvGrpSpPr>
        <p:grpSpPr>
          <a:xfrm>
            <a:off x="6424608" y="3814027"/>
            <a:ext cx="557038" cy="562772"/>
            <a:chOff x="4906800" y="1507500"/>
            <a:chExt cx="70350" cy="71075"/>
          </a:xfrm>
        </p:grpSpPr>
        <p:sp>
          <p:nvSpPr>
            <p:cNvPr id="3360" name="Google Shape;3360;p11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1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1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1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1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5" name="Google Shape;3365;p116"/>
          <p:cNvGrpSpPr/>
          <p:nvPr/>
        </p:nvGrpSpPr>
        <p:grpSpPr>
          <a:xfrm>
            <a:off x="4462216" y="2340963"/>
            <a:ext cx="517934" cy="517934"/>
            <a:chOff x="3736598" y="2170606"/>
            <a:chExt cx="404889" cy="404889"/>
          </a:xfrm>
        </p:grpSpPr>
        <p:sp>
          <p:nvSpPr>
            <p:cNvPr id="3366" name="Google Shape;3366;p11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1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1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1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0" name="Google Shape;3370;p116"/>
          <p:cNvGrpSpPr/>
          <p:nvPr/>
        </p:nvGrpSpPr>
        <p:grpSpPr>
          <a:xfrm>
            <a:off x="3729277" y="2341061"/>
            <a:ext cx="586986" cy="517740"/>
            <a:chOff x="3161917" y="2170682"/>
            <a:chExt cx="458870" cy="404737"/>
          </a:xfrm>
        </p:grpSpPr>
        <p:sp>
          <p:nvSpPr>
            <p:cNvPr id="3371" name="Google Shape;3371;p11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1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1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4" name="Google Shape;3374;p116"/>
          <p:cNvGrpSpPr/>
          <p:nvPr/>
        </p:nvGrpSpPr>
        <p:grpSpPr>
          <a:xfrm>
            <a:off x="3752299" y="3102400"/>
            <a:ext cx="540943" cy="517963"/>
            <a:chOff x="3179914" y="2889488"/>
            <a:chExt cx="422876" cy="404911"/>
          </a:xfrm>
        </p:grpSpPr>
        <p:sp>
          <p:nvSpPr>
            <p:cNvPr id="3375" name="Google Shape;3375;p11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1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1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1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1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1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1" name="Google Shape;3381;p116"/>
          <p:cNvGrpSpPr/>
          <p:nvPr/>
        </p:nvGrpSpPr>
        <p:grpSpPr>
          <a:xfrm>
            <a:off x="4453093" y="3102358"/>
            <a:ext cx="536180" cy="518047"/>
            <a:chOff x="3729467" y="2889422"/>
            <a:chExt cx="419153" cy="404977"/>
          </a:xfrm>
        </p:grpSpPr>
        <p:sp>
          <p:nvSpPr>
            <p:cNvPr id="3382" name="Google Shape;3382;p11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1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1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1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1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1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1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9" name="Google Shape;3389;p116"/>
          <p:cNvGrpSpPr/>
          <p:nvPr/>
        </p:nvGrpSpPr>
        <p:grpSpPr>
          <a:xfrm>
            <a:off x="1990126" y="3445787"/>
            <a:ext cx="965351" cy="134611"/>
            <a:chOff x="4411970" y="2962952"/>
            <a:chExt cx="706544" cy="104212"/>
          </a:xfrm>
        </p:grpSpPr>
        <p:sp>
          <p:nvSpPr>
            <p:cNvPr id="3390" name="Google Shape;3390;p11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1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1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1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116"/>
          <p:cNvGrpSpPr/>
          <p:nvPr/>
        </p:nvGrpSpPr>
        <p:grpSpPr>
          <a:xfrm>
            <a:off x="1990126" y="3041077"/>
            <a:ext cx="960158" cy="289172"/>
            <a:chOff x="4411970" y="2726085"/>
            <a:chExt cx="643107" cy="193659"/>
          </a:xfrm>
        </p:grpSpPr>
        <p:sp>
          <p:nvSpPr>
            <p:cNvPr id="3395" name="Google Shape;3395;p11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1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1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116"/>
          <p:cNvGrpSpPr/>
          <p:nvPr/>
        </p:nvGrpSpPr>
        <p:grpSpPr>
          <a:xfrm>
            <a:off x="998624" y="3295400"/>
            <a:ext cx="811503" cy="252584"/>
            <a:chOff x="4411970" y="4340222"/>
            <a:chExt cx="779467" cy="242683"/>
          </a:xfrm>
        </p:grpSpPr>
        <p:sp>
          <p:nvSpPr>
            <p:cNvPr id="3399" name="Google Shape;3399;p11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1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1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2" name="Google Shape;3402;p116"/>
          <p:cNvGrpSpPr/>
          <p:nvPr/>
        </p:nvGrpSpPr>
        <p:grpSpPr>
          <a:xfrm>
            <a:off x="1990126" y="2709308"/>
            <a:ext cx="965160" cy="216230"/>
            <a:chOff x="4411970" y="2468674"/>
            <a:chExt cx="747317" cy="167425"/>
          </a:xfrm>
        </p:grpSpPr>
        <p:sp>
          <p:nvSpPr>
            <p:cNvPr id="3403" name="Google Shape;3403;p11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1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5" name="Google Shape;3405;p11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6" name="Google Shape;3406;p116"/>
          <p:cNvGrpSpPr/>
          <p:nvPr/>
        </p:nvGrpSpPr>
        <p:grpSpPr>
          <a:xfrm>
            <a:off x="997692" y="2334687"/>
            <a:ext cx="1959041" cy="208784"/>
            <a:chOff x="6336019" y="3733725"/>
            <a:chExt cx="2566206" cy="351310"/>
          </a:xfrm>
        </p:grpSpPr>
        <p:sp>
          <p:nvSpPr>
            <p:cNvPr id="3407" name="Google Shape;3407;p11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1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1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1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116"/>
          <p:cNvGrpSpPr/>
          <p:nvPr/>
        </p:nvGrpSpPr>
        <p:grpSpPr>
          <a:xfrm>
            <a:off x="1990126" y="3950602"/>
            <a:ext cx="946551" cy="153200"/>
            <a:chOff x="4404545" y="3301592"/>
            <a:chExt cx="782403" cy="129272"/>
          </a:xfrm>
        </p:grpSpPr>
        <p:sp>
          <p:nvSpPr>
            <p:cNvPr id="3412" name="Google Shape;3412;p11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1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116"/>
          <p:cNvGrpSpPr/>
          <p:nvPr/>
        </p:nvGrpSpPr>
        <p:grpSpPr>
          <a:xfrm>
            <a:off x="1990126" y="3695937"/>
            <a:ext cx="962257" cy="139127"/>
            <a:chOff x="4411970" y="3131459"/>
            <a:chExt cx="710520" cy="117397"/>
          </a:xfrm>
        </p:grpSpPr>
        <p:sp>
          <p:nvSpPr>
            <p:cNvPr id="3415" name="Google Shape;3415;p11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1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17" name="Google Shape;3417;p11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8" name="Google Shape;3418;p116"/>
          <p:cNvGrpSpPr/>
          <p:nvPr/>
        </p:nvGrpSpPr>
        <p:grpSpPr>
          <a:xfrm>
            <a:off x="990271" y="3621603"/>
            <a:ext cx="823838" cy="458988"/>
            <a:chOff x="4411970" y="1801825"/>
            <a:chExt cx="734586" cy="409262"/>
          </a:xfrm>
        </p:grpSpPr>
        <p:sp>
          <p:nvSpPr>
            <p:cNvPr id="3419" name="Google Shape;3419;p11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1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116"/>
          <p:cNvGrpSpPr/>
          <p:nvPr/>
        </p:nvGrpSpPr>
        <p:grpSpPr>
          <a:xfrm>
            <a:off x="3095243" y="2339173"/>
            <a:ext cx="521514" cy="521514"/>
            <a:chOff x="5681300" y="2527788"/>
            <a:chExt cx="805800" cy="805800"/>
          </a:xfrm>
        </p:grpSpPr>
        <p:sp>
          <p:nvSpPr>
            <p:cNvPr id="3422" name="Google Shape;3422;p11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1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116"/>
          <p:cNvGrpSpPr/>
          <p:nvPr/>
        </p:nvGrpSpPr>
        <p:grpSpPr>
          <a:xfrm>
            <a:off x="3089483" y="3094865"/>
            <a:ext cx="533033" cy="533033"/>
            <a:chOff x="4049800" y="640400"/>
            <a:chExt cx="858900" cy="858900"/>
          </a:xfrm>
        </p:grpSpPr>
        <p:sp>
          <p:nvSpPr>
            <p:cNvPr id="3425" name="Google Shape;3425;p11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1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116"/>
          <p:cNvGrpSpPr/>
          <p:nvPr/>
        </p:nvGrpSpPr>
        <p:grpSpPr>
          <a:xfrm>
            <a:off x="3014966" y="3772543"/>
            <a:ext cx="682068" cy="682068"/>
            <a:chOff x="5080188" y="927900"/>
            <a:chExt cx="961200" cy="961200"/>
          </a:xfrm>
        </p:grpSpPr>
        <p:sp>
          <p:nvSpPr>
            <p:cNvPr id="3428" name="Google Shape;3428;p11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1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1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1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1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1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1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1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6" name="Google Shape;3436;p116"/>
          <p:cNvGrpSpPr/>
          <p:nvPr/>
        </p:nvGrpSpPr>
        <p:grpSpPr>
          <a:xfrm>
            <a:off x="4478465" y="3869234"/>
            <a:ext cx="505650" cy="504006"/>
            <a:chOff x="6039282" y="1042577"/>
            <a:chExt cx="734315" cy="731929"/>
          </a:xfrm>
        </p:grpSpPr>
        <p:sp>
          <p:nvSpPr>
            <p:cNvPr id="3437" name="Google Shape;3437;p11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1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1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1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1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1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1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1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1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1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1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1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1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1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1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1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1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1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1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1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1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116"/>
          <p:cNvGrpSpPr/>
          <p:nvPr/>
        </p:nvGrpSpPr>
        <p:grpSpPr>
          <a:xfrm>
            <a:off x="5091067" y="2298862"/>
            <a:ext cx="567744" cy="602136"/>
            <a:chOff x="1825800" y="1651625"/>
            <a:chExt cx="539989" cy="571775"/>
          </a:xfrm>
        </p:grpSpPr>
        <p:sp>
          <p:nvSpPr>
            <p:cNvPr id="3459" name="Google Shape;3459;p11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1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1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1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116"/>
          <p:cNvGrpSpPr/>
          <p:nvPr/>
        </p:nvGrpSpPr>
        <p:grpSpPr>
          <a:xfrm>
            <a:off x="3765995" y="3855579"/>
            <a:ext cx="508123" cy="507955"/>
            <a:chOff x="1897577" y="2802432"/>
            <a:chExt cx="492176" cy="492014"/>
          </a:xfrm>
        </p:grpSpPr>
        <p:sp>
          <p:nvSpPr>
            <p:cNvPr id="3464" name="Google Shape;3464;p11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1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1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1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1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1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1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1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1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1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1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1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6" name="Google Shape;3476;p116"/>
          <p:cNvGrpSpPr/>
          <p:nvPr/>
        </p:nvGrpSpPr>
        <p:grpSpPr>
          <a:xfrm>
            <a:off x="997525" y="4169123"/>
            <a:ext cx="809227" cy="200842"/>
            <a:chOff x="2013045" y="4813233"/>
            <a:chExt cx="921986" cy="228854"/>
          </a:xfrm>
        </p:grpSpPr>
        <p:sp>
          <p:nvSpPr>
            <p:cNvPr id="3477" name="Google Shape;3477;p11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1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116"/>
          <p:cNvGrpSpPr/>
          <p:nvPr/>
        </p:nvGrpSpPr>
        <p:grpSpPr>
          <a:xfrm>
            <a:off x="1005985" y="2656004"/>
            <a:ext cx="792421" cy="269941"/>
            <a:chOff x="1046767" y="4756633"/>
            <a:chExt cx="859646" cy="292841"/>
          </a:xfrm>
        </p:grpSpPr>
        <p:sp>
          <p:nvSpPr>
            <p:cNvPr id="3480" name="Google Shape;3480;p11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1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1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3" name="Google Shape;3483;p11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1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1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1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7" name="Google Shape;3487;p116"/>
          <p:cNvGrpSpPr/>
          <p:nvPr/>
        </p:nvGrpSpPr>
        <p:grpSpPr>
          <a:xfrm>
            <a:off x="7141841" y="2550562"/>
            <a:ext cx="166473" cy="141497"/>
            <a:chOff x="4660325" y="1866850"/>
            <a:chExt cx="68350" cy="58100"/>
          </a:xfrm>
        </p:grpSpPr>
        <p:sp>
          <p:nvSpPr>
            <p:cNvPr id="3488" name="Google Shape;3488;p11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1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116"/>
          <p:cNvGrpSpPr/>
          <p:nvPr/>
        </p:nvGrpSpPr>
        <p:grpSpPr>
          <a:xfrm>
            <a:off x="7451186" y="2576286"/>
            <a:ext cx="162515" cy="90049"/>
            <a:chOff x="4791775" y="1877500"/>
            <a:chExt cx="66725" cy="36975"/>
          </a:xfrm>
        </p:grpSpPr>
        <p:sp>
          <p:nvSpPr>
            <p:cNvPr id="3491" name="Google Shape;3491;p11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1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3" name="Google Shape;3493;p116"/>
          <p:cNvGrpSpPr/>
          <p:nvPr/>
        </p:nvGrpSpPr>
        <p:grpSpPr>
          <a:xfrm>
            <a:off x="7772899" y="2576286"/>
            <a:ext cx="144979" cy="90049"/>
            <a:chOff x="4923925" y="1877500"/>
            <a:chExt cx="59525" cy="36975"/>
          </a:xfrm>
        </p:grpSpPr>
        <p:sp>
          <p:nvSpPr>
            <p:cNvPr id="3494" name="Google Shape;3494;p11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1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116"/>
          <p:cNvGrpSpPr/>
          <p:nvPr/>
        </p:nvGrpSpPr>
        <p:grpSpPr>
          <a:xfrm>
            <a:off x="8067390" y="2558477"/>
            <a:ext cx="141447" cy="125667"/>
            <a:chOff x="5058450" y="1870100"/>
            <a:chExt cx="58075" cy="51600"/>
          </a:xfrm>
        </p:grpSpPr>
        <p:sp>
          <p:nvSpPr>
            <p:cNvPr id="3497" name="Google Shape;3497;p11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1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116"/>
          <p:cNvGrpSpPr/>
          <p:nvPr/>
        </p:nvGrpSpPr>
        <p:grpSpPr>
          <a:xfrm>
            <a:off x="7481905" y="2980885"/>
            <a:ext cx="101077" cy="107645"/>
            <a:chOff x="4811425" y="2065025"/>
            <a:chExt cx="41500" cy="44200"/>
          </a:xfrm>
        </p:grpSpPr>
        <p:sp>
          <p:nvSpPr>
            <p:cNvPr id="3500" name="Google Shape;3500;p11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1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116"/>
          <p:cNvGrpSpPr/>
          <p:nvPr/>
        </p:nvGrpSpPr>
        <p:grpSpPr>
          <a:xfrm>
            <a:off x="7774342" y="2981098"/>
            <a:ext cx="120867" cy="107218"/>
            <a:chOff x="4929875" y="2065025"/>
            <a:chExt cx="49625" cy="44025"/>
          </a:xfrm>
        </p:grpSpPr>
        <p:sp>
          <p:nvSpPr>
            <p:cNvPr id="3503" name="Google Shape;3503;p11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1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116"/>
          <p:cNvGrpSpPr/>
          <p:nvPr/>
        </p:nvGrpSpPr>
        <p:grpSpPr>
          <a:xfrm>
            <a:off x="8103011" y="2984112"/>
            <a:ext cx="70206" cy="101191"/>
            <a:chOff x="5083925" y="2066350"/>
            <a:chExt cx="28825" cy="41550"/>
          </a:xfrm>
        </p:grpSpPr>
        <p:sp>
          <p:nvSpPr>
            <p:cNvPr id="3506" name="Google Shape;3506;p11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1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8" name="Google Shape;3508;p116"/>
          <p:cNvGrpSpPr/>
          <p:nvPr/>
        </p:nvGrpSpPr>
        <p:grpSpPr>
          <a:xfrm>
            <a:off x="7134565" y="2999759"/>
            <a:ext cx="181026" cy="69896"/>
            <a:chOff x="4659775" y="2072775"/>
            <a:chExt cx="74325" cy="28700"/>
          </a:xfrm>
        </p:grpSpPr>
        <p:sp>
          <p:nvSpPr>
            <p:cNvPr id="3509" name="Google Shape;3509;p11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1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1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116"/>
          <p:cNvGrpSpPr/>
          <p:nvPr/>
        </p:nvGrpSpPr>
        <p:grpSpPr>
          <a:xfrm>
            <a:off x="8054421" y="2790324"/>
            <a:ext cx="167387" cy="89197"/>
            <a:chOff x="4662475" y="1976500"/>
            <a:chExt cx="68725" cy="36625"/>
          </a:xfrm>
        </p:grpSpPr>
        <p:sp>
          <p:nvSpPr>
            <p:cNvPr id="3513" name="Google Shape;3513;p11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1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1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116"/>
          <p:cNvGrpSpPr/>
          <p:nvPr/>
        </p:nvGrpSpPr>
        <p:grpSpPr>
          <a:xfrm>
            <a:off x="7751326" y="2793764"/>
            <a:ext cx="166899" cy="82317"/>
            <a:chOff x="4920150" y="1977875"/>
            <a:chExt cx="68525" cy="33800"/>
          </a:xfrm>
        </p:grpSpPr>
        <p:sp>
          <p:nvSpPr>
            <p:cNvPr id="3517" name="Google Shape;3517;p11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1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1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116"/>
          <p:cNvGrpSpPr/>
          <p:nvPr/>
        </p:nvGrpSpPr>
        <p:grpSpPr>
          <a:xfrm>
            <a:off x="7162483" y="3197682"/>
            <a:ext cx="125190" cy="127859"/>
            <a:chOff x="4676550" y="2160575"/>
            <a:chExt cx="51400" cy="52500"/>
          </a:xfrm>
        </p:grpSpPr>
        <p:sp>
          <p:nvSpPr>
            <p:cNvPr id="3521" name="Google Shape;3521;p11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1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1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4" name="Google Shape;3524;p116"/>
          <p:cNvGrpSpPr/>
          <p:nvPr/>
        </p:nvGrpSpPr>
        <p:grpSpPr>
          <a:xfrm>
            <a:off x="7459741" y="3204714"/>
            <a:ext cx="145405" cy="113794"/>
            <a:chOff x="4768325" y="2163475"/>
            <a:chExt cx="59700" cy="46725"/>
          </a:xfrm>
        </p:grpSpPr>
        <p:sp>
          <p:nvSpPr>
            <p:cNvPr id="3525" name="Google Shape;3525;p11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1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7" name="Google Shape;3527;p11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1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1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1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1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1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3" name="Google Shape;3533;p116"/>
          <p:cNvGrpSpPr/>
          <p:nvPr/>
        </p:nvGrpSpPr>
        <p:grpSpPr>
          <a:xfrm>
            <a:off x="7476059" y="3459808"/>
            <a:ext cx="112768" cy="106853"/>
            <a:chOff x="4768575" y="2253950"/>
            <a:chExt cx="46300" cy="43875"/>
          </a:xfrm>
        </p:grpSpPr>
        <p:sp>
          <p:nvSpPr>
            <p:cNvPr id="3534" name="Google Shape;3534;p11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1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116"/>
          <p:cNvGrpSpPr/>
          <p:nvPr/>
        </p:nvGrpSpPr>
        <p:grpSpPr>
          <a:xfrm>
            <a:off x="7775682" y="3948834"/>
            <a:ext cx="118187" cy="146246"/>
            <a:chOff x="4960900" y="2433225"/>
            <a:chExt cx="48525" cy="60050"/>
          </a:xfrm>
        </p:grpSpPr>
        <p:sp>
          <p:nvSpPr>
            <p:cNvPr id="3537" name="Google Shape;3537;p11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1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116"/>
          <p:cNvGrpSpPr/>
          <p:nvPr/>
        </p:nvGrpSpPr>
        <p:grpSpPr>
          <a:xfrm>
            <a:off x="7464247" y="4212895"/>
            <a:ext cx="136394" cy="143810"/>
            <a:chOff x="4854075" y="2527625"/>
            <a:chExt cx="56000" cy="59050"/>
          </a:xfrm>
        </p:grpSpPr>
        <p:sp>
          <p:nvSpPr>
            <p:cNvPr id="3540" name="Google Shape;3540;p11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1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2" name="Google Shape;3542;p11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1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1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5" name="Google Shape;3545;p116"/>
          <p:cNvGrpSpPr/>
          <p:nvPr/>
        </p:nvGrpSpPr>
        <p:grpSpPr>
          <a:xfrm>
            <a:off x="8088458" y="3676639"/>
            <a:ext cx="99312" cy="160797"/>
            <a:chOff x="5059700" y="2334775"/>
            <a:chExt cx="40775" cy="66025"/>
          </a:xfrm>
        </p:grpSpPr>
        <p:sp>
          <p:nvSpPr>
            <p:cNvPr id="3546" name="Google Shape;3546;p11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1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1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1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1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1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1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1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1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5" name="Google Shape;3555;p116"/>
          <p:cNvGrpSpPr/>
          <p:nvPr/>
        </p:nvGrpSpPr>
        <p:grpSpPr>
          <a:xfrm>
            <a:off x="8045622" y="3941771"/>
            <a:ext cx="184984" cy="160371"/>
            <a:chOff x="5037700" y="2430325"/>
            <a:chExt cx="75950" cy="65850"/>
          </a:xfrm>
        </p:grpSpPr>
        <p:sp>
          <p:nvSpPr>
            <p:cNvPr id="3556" name="Google Shape;3556;p11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1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8" name="Google Shape;3558;p116"/>
          <p:cNvGrpSpPr/>
          <p:nvPr/>
        </p:nvGrpSpPr>
        <p:grpSpPr>
          <a:xfrm>
            <a:off x="7465128" y="3708223"/>
            <a:ext cx="173014" cy="97629"/>
            <a:chOff x="4756975" y="2341800"/>
            <a:chExt cx="91975" cy="51925"/>
          </a:xfrm>
        </p:grpSpPr>
        <p:sp>
          <p:nvSpPr>
            <p:cNvPr id="3559" name="Google Shape;3559;p11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1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1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1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1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1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1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1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1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1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1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1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1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1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1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1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1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1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1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1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116"/>
          <p:cNvGrpSpPr/>
          <p:nvPr/>
        </p:nvGrpSpPr>
        <p:grpSpPr>
          <a:xfrm>
            <a:off x="7732065" y="4196920"/>
            <a:ext cx="212497" cy="175761"/>
            <a:chOff x="4943575" y="2516350"/>
            <a:chExt cx="98675" cy="81700"/>
          </a:xfrm>
        </p:grpSpPr>
        <p:sp>
          <p:nvSpPr>
            <p:cNvPr id="3580" name="Google Shape;3580;p11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1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1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1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1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1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1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1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1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1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1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1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1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1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1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1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1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1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1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1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1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1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1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1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1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1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1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1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1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1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1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1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1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1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1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1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1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1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1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1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1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1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1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1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1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1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1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1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1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1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1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1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1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1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1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1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1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1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1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1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1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1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1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1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1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1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1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1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1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1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1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1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1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1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1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1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1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1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8" name="Google Shape;3658;p11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1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1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1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1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6" name="Shape 3666"/>
        <p:cNvGrpSpPr/>
        <p:nvPr/>
      </p:nvGrpSpPr>
      <p:grpSpPr>
        <a:xfrm>
          <a:off x="0" y="0"/>
          <a:ext cx="0" cy="0"/>
          <a:chOff x="0" y="0"/>
          <a:chExt cx="0" cy="0"/>
        </a:xfrm>
      </p:grpSpPr>
      <p:grpSp>
        <p:nvGrpSpPr>
          <p:cNvPr id="3667" name="Google Shape;3667;p117"/>
          <p:cNvGrpSpPr/>
          <p:nvPr/>
        </p:nvGrpSpPr>
        <p:grpSpPr>
          <a:xfrm>
            <a:off x="745571" y="1168666"/>
            <a:ext cx="2492868" cy="1379876"/>
            <a:chOff x="2654821" y="2311071"/>
            <a:chExt cx="2279715" cy="1262120"/>
          </a:xfrm>
        </p:grpSpPr>
        <p:grpSp>
          <p:nvGrpSpPr>
            <p:cNvPr id="3668" name="Google Shape;3668;p117"/>
            <p:cNvGrpSpPr/>
            <p:nvPr/>
          </p:nvGrpSpPr>
          <p:grpSpPr>
            <a:xfrm>
              <a:off x="4034269" y="2840745"/>
              <a:ext cx="40212" cy="36437"/>
              <a:chOff x="4293400" y="2574725"/>
              <a:chExt cx="84425" cy="80100"/>
            </a:xfrm>
          </p:grpSpPr>
          <p:sp>
            <p:nvSpPr>
              <p:cNvPr id="3669" name="Google Shape;3669;p11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70" name="Google Shape;3670;p11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1" name="Google Shape;3671;p117"/>
            <p:cNvGrpSpPr/>
            <p:nvPr/>
          </p:nvGrpSpPr>
          <p:grpSpPr>
            <a:xfrm>
              <a:off x="3894606" y="2334874"/>
              <a:ext cx="913198" cy="518984"/>
              <a:chOff x="4000175" y="1462675"/>
              <a:chExt cx="1917275" cy="1140875"/>
            </a:xfrm>
          </p:grpSpPr>
          <p:sp>
            <p:nvSpPr>
              <p:cNvPr id="3672" name="Google Shape;3672;p11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673" name="Google Shape;3673;p117"/>
              <p:cNvGrpSpPr/>
              <p:nvPr/>
            </p:nvGrpSpPr>
            <p:grpSpPr>
              <a:xfrm>
                <a:off x="4000175" y="1462675"/>
                <a:ext cx="1917275" cy="1140875"/>
                <a:chOff x="4000175" y="1462675"/>
                <a:chExt cx="1917275" cy="1140875"/>
              </a:xfrm>
            </p:grpSpPr>
            <p:sp>
              <p:nvSpPr>
                <p:cNvPr id="3674" name="Google Shape;3674;p11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675" name="Google Shape;3675;p11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1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1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1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79" name="Google Shape;3679;p11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80" name="Google Shape;3680;p117"/>
            <p:cNvGrpSpPr/>
            <p:nvPr/>
          </p:nvGrpSpPr>
          <p:grpSpPr>
            <a:xfrm>
              <a:off x="3875768" y="2846704"/>
              <a:ext cx="44796" cy="47366"/>
              <a:chOff x="3960625" y="2587825"/>
              <a:chExt cx="94050" cy="104125"/>
            </a:xfrm>
          </p:grpSpPr>
          <p:sp>
            <p:nvSpPr>
              <p:cNvPr id="3681" name="Google Shape;3681;p11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682" name="Google Shape;3682;p11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3" name="Google Shape;3683;p117"/>
            <p:cNvGrpSpPr/>
            <p:nvPr/>
          </p:nvGrpSpPr>
          <p:grpSpPr>
            <a:xfrm>
              <a:off x="3782759" y="2807162"/>
              <a:ext cx="82686" cy="85487"/>
              <a:chOff x="3765350" y="2500900"/>
              <a:chExt cx="173600" cy="187925"/>
            </a:xfrm>
          </p:grpSpPr>
          <p:sp>
            <p:nvSpPr>
              <p:cNvPr id="3684" name="Google Shape;3684;p11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685" name="Google Shape;3685;p11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1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1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1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1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0" name="Google Shape;3690;p117"/>
            <p:cNvGrpSpPr/>
            <p:nvPr/>
          </p:nvGrpSpPr>
          <p:grpSpPr>
            <a:xfrm>
              <a:off x="3775674" y="2798496"/>
              <a:ext cx="40545" cy="23564"/>
              <a:chOff x="3750475" y="2481850"/>
              <a:chExt cx="85125" cy="51800"/>
            </a:xfrm>
          </p:grpSpPr>
          <p:sp>
            <p:nvSpPr>
              <p:cNvPr id="3691" name="Google Shape;3691;p11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1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693" name="Google Shape;3693;p117"/>
            <p:cNvGrpSpPr/>
            <p:nvPr/>
          </p:nvGrpSpPr>
          <p:grpSpPr>
            <a:xfrm>
              <a:off x="3716946" y="2776024"/>
              <a:ext cx="81971" cy="76912"/>
              <a:chOff x="3627175" y="2432450"/>
              <a:chExt cx="172100" cy="169075"/>
            </a:xfrm>
          </p:grpSpPr>
          <p:sp>
            <p:nvSpPr>
              <p:cNvPr id="3694" name="Google Shape;3694;p11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1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696" name="Google Shape;3696;p11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697" name="Google Shape;3697;p117"/>
            <p:cNvGrpSpPr/>
            <p:nvPr/>
          </p:nvGrpSpPr>
          <p:grpSpPr>
            <a:xfrm>
              <a:off x="3685682" y="2845624"/>
              <a:ext cx="29311" cy="45055"/>
              <a:chOff x="3561536" y="2585450"/>
              <a:chExt cx="61539" cy="99045"/>
            </a:xfrm>
          </p:grpSpPr>
          <p:sp>
            <p:nvSpPr>
              <p:cNvPr id="3698" name="Google Shape;3698;p11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1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00" name="Google Shape;3700;p117"/>
            <p:cNvGrpSpPr/>
            <p:nvPr/>
          </p:nvGrpSpPr>
          <p:grpSpPr>
            <a:xfrm>
              <a:off x="3849905" y="2572252"/>
              <a:ext cx="74339" cy="119559"/>
              <a:chOff x="3906325" y="1984500"/>
              <a:chExt cx="156075" cy="262825"/>
            </a:xfrm>
          </p:grpSpPr>
          <p:sp>
            <p:nvSpPr>
              <p:cNvPr id="3701" name="Google Shape;3701;p11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02" name="Google Shape;3702;p11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117"/>
            <p:cNvGrpSpPr/>
            <p:nvPr/>
          </p:nvGrpSpPr>
          <p:grpSpPr>
            <a:xfrm>
              <a:off x="2654821" y="2414345"/>
              <a:ext cx="667570" cy="558731"/>
              <a:chOff x="1397225" y="1637375"/>
              <a:chExt cx="1401575" cy="1228250"/>
            </a:xfrm>
          </p:grpSpPr>
          <p:sp>
            <p:nvSpPr>
              <p:cNvPr id="3704" name="Google Shape;3704;p11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05" name="Google Shape;3705;p117"/>
              <p:cNvGrpSpPr/>
              <p:nvPr/>
            </p:nvGrpSpPr>
            <p:grpSpPr>
              <a:xfrm>
                <a:off x="1397225" y="1637375"/>
                <a:ext cx="1398775" cy="1228250"/>
                <a:chOff x="1397225" y="1637375"/>
                <a:chExt cx="1398775" cy="1228250"/>
              </a:xfrm>
            </p:grpSpPr>
            <p:sp>
              <p:nvSpPr>
                <p:cNvPr id="3706" name="Google Shape;3706;p11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1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08" name="Google Shape;3708;p117"/>
            <p:cNvGrpSpPr/>
            <p:nvPr/>
          </p:nvGrpSpPr>
          <p:grpSpPr>
            <a:xfrm>
              <a:off x="3230417" y="3103734"/>
              <a:ext cx="282982" cy="280332"/>
              <a:chOff x="2605700" y="3152850"/>
              <a:chExt cx="594125" cy="616250"/>
            </a:xfrm>
          </p:grpSpPr>
          <p:sp>
            <p:nvSpPr>
              <p:cNvPr id="3709" name="Google Shape;3709;p11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10" name="Google Shape;3710;p11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711" name="Google Shape;3711;p117"/>
            <p:cNvGrpSpPr/>
            <p:nvPr/>
          </p:nvGrpSpPr>
          <p:grpSpPr>
            <a:xfrm>
              <a:off x="3265985" y="3226989"/>
              <a:ext cx="87151" cy="346202"/>
              <a:chOff x="2680375" y="3423800"/>
              <a:chExt cx="182975" cy="761050"/>
            </a:xfrm>
          </p:grpSpPr>
          <p:sp>
            <p:nvSpPr>
              <p:cNvPr id="3712" name="Google Shape;3712;p11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13" name="Google Shape;3713;p11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4" name="Google Shape;3714;p117"/>
            <p:cNvGrpSpPr/>
            <p:nvPr/>
          </p:nvGrpSpPr>
          <p:grpSpPr>
            <a:xfrm>
              <a:off x="3855466" y="3289811"/>
              <a:ext cx="112514" cy="94210"/>
              <a:chOff x="3918000" y="3561900"/>
              <a:chExt cx="236225" cy="207100"/>
            </a:xfrm>
          </p:grpSpPr>
          <p:sp>
            <p:nvSpPr>
              <p:cNvPr id="3715" name="Google Shape;3715;p11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16" name="Google Shape;3716;p11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7" name="Google Shape;3717;p11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1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1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720" name="Google Shape;3720;p117"/>
            <p:cNvGrpSpPr/>
            <p:nvPr/>
          </p:nvGrpSpPr>
          <p:grpSpPr>
            <a:xfrm>
              <a:off x="2905224" y="2311071"/>
              <a:ext cx="596721" cy="528992"/>
              <a:chOff x="1922950" y="1410350"/>
              <a:chExt cx="1252825" cy="1162875"/>
            </a:xfrm>
          </p:grpSpPr>
          <p:sp>
            <p:nvSpPr>
              <p:cNvPr id="3721" name="Google Shape;3721;p11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1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1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1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1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1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1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1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1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1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1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1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1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1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1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1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737" name="Google Shape;3737;p11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1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1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1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1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1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1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1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1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1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1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1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1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1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1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1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1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1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1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1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57" name="Google Shape;3757;p11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58" name="Google Shape;3758;p11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9" name="Google Shape;3759;p117"/>
            <p:cNvGrpSpPr/>
            <p:nvPr/>
          </p:nvGrpSpPr>
          <p:grpSpPr>
            <a:xfrm>
              <a:off x="3280929" y="3294542"/>
              <a:ext cx="109894" cy="272224"/>
              <a:chOff x="2711750" y="3572300"/>
              <a:chExt cx="230725" cy="598425"/>
            </a:xfrm>
          </p:grpSpPr>
          <p:sp>
            <p:nvSpPr>
              <p:cNvPr id="3760" name="Google Shape;3760;p11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1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2" name="Google Shape;3762;p11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3" name="Google Shape;3763;p117"/>
            <p:cNvGrpSpPr/>
            <p:nvPr/>
          </p:nvGrpSpPr>
          <p:grpSpPr>
            <a:xfrm>
              <a:off x="3790439" y="2408636"/>
              <a:ext cx="73017" cy="75684"/>
              <a:chOff x="3781475" y="1624825"/>
              <a:chExt cx="153300" cy="166375"/>
            </a:xfrm>
          </p:grpSpPr>
          <p:sp>
            <p:nvSpPr>
              <p:cNvPr id="3764" name="Google Shape;3764;p11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1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1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1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8" name="Google Shape;3768;p11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1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1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1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1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1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1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5" name="Google Shape;3775;p117"/>
            <p:cNvGrpSpPr/>
            <p:nvPr/>
          </p:nvGrpSpPr>
          <p:grpSpPr>
            <a:xfrm>
              <a:off x="4403342" y="3107749"/>
              <a:ext cx="316680" cy="101374"/>
              <a:chOff x="5068275" y="3161675"/>
              <a:chExt cx="664875" cy="222850"/>
            </a:xfrm>
          </p:grpSpPr>
          <p:sp>
            <p:nvSpPr>
              <p:cNvPr id="3776" name="Google Shape;3776;p11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1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1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1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0" name="Google Shape;3780;p11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1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1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1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1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1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1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1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1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1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1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1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1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1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1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1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1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1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1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1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1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1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1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1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1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1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1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1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1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9" name="Google Shape;3809;p117"/>
            <p:cNvGrpSpPr/>
            <p:nvPr/>
          </p:nvGrpSpPr>
          <p:grpSpPr>
            <a:xfrm>
              <a:off x="3697513" y="2707266"/>
              <a:ext cx="59549" cy="79733"/>
              <a:chOff x="3586375" y="2281300"/>
              <a:chExt cx="125025" cy="175275"/>
            </a:xfrm>
          </p:grpSpPr>
          <p:sp>
            <p:nvSpPr>
              <p:cNvPr id="3810" name="Google Shape;3810;p11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1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2" name="Google Shape;3812;p11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3" name="Google Shape;3813;p117"/>
            <p:cNvGrpSpPr/>
            <p:nvPr/>
          </p:nvGrpSpPr>
          <p:grpSpPr>
            <a:xfrm>
              <a:off x="4513224" y="3221724"/>
              <a:ext cx="274563" cy="280321"/>
              <a:chOff x="5298975" y="3412225"/>
              <a:chExt cx="576450" cy="616225"/>
            </a:xfrm>
          </p:grpSpPr>
          <p:sp>
            <p:nvSpPr>
              <p:cNvPr id="3814" name="Google Shape;3814;p11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15" name="Google Shape;3815;p11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6" name="Google Shape;3816;p117"/>
            <p:cNvGrpSpPr/>
            <p:nvPr/>
          </p:nvGrpSpPr>
          <p:grpSpPr>
            <a:xfrm>
              <a:off x="4824403" y="3421846"/>
              <a:ext cx="110132" cy="130647"/>
              <a:chOff x="5952300" y="3852150"/>
              <a:chExt cx="231225" cy="287200"/>
            </a:xfrm>
          </p:grpSpPr>
          <p:sp>
            <p:nvSpPr>
              <p:cNvPr id="3817" name="Google Shape;3817;p11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1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9" name="Google Shape;3819;p11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1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1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1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1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1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1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1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7" name="Google Shape;3827;p117"/>
            <p:cNvGrpSpPr/>
            <p:nvPr/>
          </p:nvGrpSpPr>
          <p:grpSpPr>
            <a:xfrm>
              <a:off x="4295710" y="3079670"/>
              <a:ext cx="14968" cy="27135"/>
              <a:chOff x="4842300" y="3099950"/>
              <a:chExt cx="31425" cy="59650"/>
            </a:xfrm>
          </p:grpSpPr>
          <p:sp>
            <p:nvSpPr>
              <p:cNvPr id="3828" name="Google Shape;3828;p11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1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1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1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2" name="Google Shape;3832;p11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1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1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1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1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1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1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1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0" name="Google Shape;3840;p117"/>
            <p:cNvGrpSpPr/>
            <p:nvPr/>
          </p:nvGrpSpPr>
          <p:grpSpPr>
            <a:xfrm>
              <a:off x="3831056" y="2816010"/>
              <a:ext cx="37378" cy="27612"/>
              <a:chOff x="3866750" y="2520350"/>
              <a:chExt cx="78475" cy="60700"/>
            </a:xfrm>
          </p:grpSpPr>
          <p:sp>
            <p:nvSpPr>
              <p:cNvPr id="3841" name="Google Shape;3841;p11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1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1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1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5" name="Google Shape;3845;p11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1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1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1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1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1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1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1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1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1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1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1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1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1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1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1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1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62" name="Google Shape;3862;p11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1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1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1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1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1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1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1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1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1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1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1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74" name="Google Shape;3874;p11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1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1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1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1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1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1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1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1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1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1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1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1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7" name="Google Shape;3887;p117"/>
            <p:cNvGrpSpPr/>
            <p:nvPr/>
          </p:nvGrpSpPr>
          <p:grpSpPr>
            <a:xfrm>
              <a:off x="3632736" y="3051591"/>
              <a:ext cx="63288" cy="45217"/>
              <a:chOff x="3450375" y="3038225"/>
              <a:chExt cx="132875" cy="99400"/>
            </a:xfrm>
          </p:grpSpPr>
          <p:sp>
            <p:nvSpPr>
              <p:cNvPr id="3888" name="Google Shape;3888;p11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1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0" name="Google Shape;3890;p11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1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1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1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1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1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1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1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1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99" name="Google Shape;3899;p11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1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1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1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1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1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1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1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1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1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09" name="Google Shape;3909;p11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1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1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1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1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1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15" name="Google Shape;3915;p11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1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1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1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1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1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1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1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1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1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117"/>
          <p:cNvGrpSpPr/>
          <p:nvPr/>
        </p:nvGrpSpPr>
        <p:grpSpPr>
          <a:xfrm>
            <a:off x="3554131" y="1233340"/>
            <a:ext cx="2078182" cy="1366558"/>
            <a:chOff x="235800" y="830650"/>
            <a:chExt cx="6978450" cy="4588844"/>
          </a:xfrm>
        </p:grpSpPr>
        <p:sp>
          <p:nvSpPr>
            <p:cNvPr id="3926" name="Google Shape;3926;p11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1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1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1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1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1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2" name="Google Shape;3932;p117"/>
          <p:cNvGrpSpPr/>
          <p:nvPr/>
        </p:nvGrpSpPr>
        <p:grpSpPr>
          <a:xfrm>
            <a:off x="742628" y="3064442"/>
            <a:ext cx="2622876" cy="1333540"/>
            <a:chOff x="238125" y="1038125"/>
            <a:chExt cx="7146800" cy="3633625"/>
          </a:xfrm>
        </p:grpSpPr>
        <p:sp>
          <p:nvSpPr>
            <p:cNvPr id="3933" name="Google Shape;3933;p11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1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1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1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1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1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1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1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1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1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1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1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1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1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1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1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1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1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1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1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1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1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1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1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1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1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1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1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1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1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1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1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1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1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1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1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1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1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1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1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1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1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1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1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1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1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1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1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1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1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1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1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1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1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1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1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1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1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1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1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1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1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1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1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1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1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1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1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1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1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1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1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1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1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1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1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1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1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1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1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1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1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1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1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1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1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1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1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1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1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1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1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1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1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1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1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1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1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1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1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1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1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1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1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1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1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1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1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1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1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1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1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1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1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1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1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1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1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1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1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1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1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1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1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1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1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1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1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1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1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1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1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1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1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1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1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1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1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1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1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1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1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1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1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1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1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1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1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1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1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1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1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1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1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1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1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1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1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1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1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1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1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1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1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1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1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1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1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1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1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1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1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1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1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1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1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1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1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1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1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1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1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1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1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1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1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1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1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1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1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1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1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1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1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1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1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1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1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1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1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1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1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1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1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1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1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1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1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1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1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1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1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1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1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1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1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1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1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1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1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1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1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1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1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1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1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1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1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1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1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1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1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1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1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1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1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1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1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1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1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1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1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1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1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1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1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1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1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1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1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1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1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1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1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1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1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1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1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1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1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1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1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1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1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1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1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1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1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1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1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1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1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1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1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1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1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1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1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1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1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1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1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1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1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1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1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1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1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1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1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1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1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1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1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1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1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1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1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1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1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1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1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1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1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1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1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1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1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1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1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1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1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1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1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1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1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1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1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1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1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1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1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1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1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1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1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1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1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1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1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1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1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1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1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1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1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1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1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1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1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1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1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1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1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1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1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1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1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1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1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1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1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1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1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1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1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1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1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1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1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1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1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1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1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1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1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1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1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1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1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1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1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1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1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1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1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1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1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1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1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1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1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1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1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1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1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1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1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1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1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1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1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1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1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1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1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1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1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1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1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1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1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1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1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1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1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1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1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1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1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1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1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1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1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1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1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1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1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1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1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1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1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1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1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1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1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1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1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1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1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1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1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1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1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1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1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1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1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1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1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1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1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1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1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1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1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1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1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1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1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1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1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1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1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1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1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1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1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1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1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1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1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1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1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1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1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1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1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1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1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1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1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1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1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1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1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1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1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1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1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1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1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1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1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1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1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1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1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1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1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1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1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1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1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1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1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1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1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1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1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1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1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1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1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1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1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1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1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1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1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1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1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1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1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1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1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1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1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1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1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1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1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1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1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1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1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1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1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1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1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1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1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1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1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1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1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1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1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1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1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1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1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1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1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1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1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1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1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1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1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1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1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1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1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1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1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1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1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1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1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1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1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1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1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1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1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1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1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1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1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1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1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1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1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1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1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1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1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1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1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1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1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1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1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1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1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1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1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1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1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1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1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1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1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1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1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1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1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1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1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1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1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1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1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1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1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1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1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1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1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1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1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1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1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1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1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1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1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1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1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1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1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1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1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1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1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1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1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1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1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1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1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1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1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1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1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1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1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1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1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1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1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1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1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1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1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1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1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1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1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1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1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1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1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1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1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1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1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1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1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1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1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1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1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1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1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1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1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1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1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1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1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1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1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1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1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1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1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1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1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1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1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1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1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1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1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1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1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1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1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1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1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1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1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1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1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1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1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1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1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1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1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1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1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1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1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1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1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1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1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1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1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1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1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1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1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1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1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1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1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1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1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1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1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1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1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1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1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1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1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1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1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1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1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1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1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1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1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1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1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1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1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1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1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1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1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1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1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1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1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1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1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1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1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1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1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1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1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1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1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1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1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1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1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1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1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1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1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1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1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1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1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1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1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1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1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1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1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1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1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1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1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1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1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1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1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1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1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1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1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1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1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1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1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1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1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1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1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1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1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1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1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1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1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1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1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1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1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1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1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1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1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1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1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1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1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1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1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1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1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1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1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1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1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1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1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1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1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1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1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1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1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1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1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1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1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1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1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1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1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1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1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1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1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1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1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1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1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1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1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1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1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1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1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1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1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1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1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1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1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1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1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1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1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1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1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1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1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1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1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1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1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1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1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1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1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1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1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1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1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1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1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1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1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1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1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1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1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1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1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1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1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1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1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1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1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1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1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1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1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1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1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1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1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1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1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1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1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1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1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1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1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1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1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1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1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1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1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1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1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1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1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1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1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1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1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1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1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1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1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1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1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1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1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1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1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1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1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1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1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1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1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1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1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1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1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1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1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1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1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1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1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1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1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1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1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1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1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1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1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1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1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1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1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1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1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1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1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1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1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1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1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1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1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1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1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1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1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1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1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1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1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1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1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1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1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1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1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1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1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1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1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1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1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1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1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1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1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1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1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1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1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1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1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1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1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1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1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1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1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1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1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1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1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1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1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1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1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1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1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1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1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1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1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1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1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1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1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1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1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1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1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1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1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1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1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1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1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1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1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1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1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1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1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1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1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1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1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1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1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1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1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1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1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1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1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1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1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1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1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1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1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1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1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1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1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1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1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1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1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1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1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1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1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1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1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1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1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1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1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1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1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1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1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1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1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1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1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1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1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1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1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1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1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1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1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1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1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1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1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1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1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1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1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1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1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1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1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1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1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1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1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1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1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1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1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1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1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1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1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1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1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1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1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1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1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1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1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1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1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1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1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1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1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1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1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1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1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1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1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1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1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1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1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1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1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1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1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1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1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1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1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1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1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1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1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1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1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1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1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1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1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1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1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1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1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1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1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1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1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1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1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1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1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1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1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1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1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1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1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1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1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1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1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1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1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1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1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1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1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1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1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1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1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1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1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1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1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1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1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1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1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1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1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1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1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1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1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1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1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1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1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1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1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1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1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1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1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1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1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1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1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1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1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1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1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1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1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1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1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1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1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1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1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1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1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1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1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1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1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1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1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1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1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1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1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1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1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1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1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1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1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1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1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1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1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1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1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1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1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1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1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1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1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1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1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1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1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1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1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1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1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1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1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1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1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1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1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1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1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1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1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1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1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1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1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1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1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1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1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1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1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1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1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1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1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1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1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1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1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1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1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1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1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1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1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1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1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1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1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1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1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1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1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1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1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1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1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1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1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1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1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1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1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1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1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1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1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1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1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1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1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1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1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1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1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1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1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1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1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1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1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1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1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1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1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1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1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1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1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1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1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1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1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1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1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1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1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1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1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1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1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1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1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1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1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1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1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1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1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1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1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1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1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1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1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1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1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1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1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1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1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1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1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1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1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1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1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1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1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1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1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1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1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1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1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1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1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1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1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1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1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1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1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1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1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1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1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1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1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1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1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1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1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1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1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1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1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1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1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1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1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1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1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1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1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1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1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1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1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1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1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1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1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1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1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1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1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1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1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1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1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1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1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1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1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1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1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1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1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1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1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1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1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1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1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1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1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1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1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1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1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1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1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1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1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1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1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1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1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1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1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1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1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1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1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1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1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1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1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1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1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1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1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1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1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1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1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1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1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1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1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1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1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1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1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1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1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1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1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1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1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1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1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1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1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1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1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1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1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1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1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1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1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1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1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1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1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1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1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1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1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1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1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1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1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1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1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1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1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1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1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1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1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1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1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1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1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1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1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1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1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1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1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1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1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1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1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1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1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1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1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1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1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1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1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1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1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1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1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1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1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1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1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1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1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1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1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1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1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1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1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117"/>
          <p:cNvGrpSpPr/>
          <p:nvPr/>
        </p:nvGrpSpPr>
        <p:grpSpPr>
          <a:xfrm>
            <a:off x="5857556" y="1206552"/>
            <a:ext cx="2590840" cy="1380235"/>
            <a:chOff x="233350" y="949250"/>
            <a:chExt cx="7137300" cy="3802300"/>
          </a:xfrm>
        </p:grpSpPr>
        <p:sp>
          <p:nvSpPr>
            <p:cNvPr id="5506" name="Google Shape;5506;p11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1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1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1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1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1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1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1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1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1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1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1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1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1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1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1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1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1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1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1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1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1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1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1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1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1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1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1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1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1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1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1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1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1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1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1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1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1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1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1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1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1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1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1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1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1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1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1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1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1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1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7" name="Google Shape;5557;p117"/>
          <p:cNvGrpSpPr/>
          <p:nvPr/>
        </p:nvGrpSpPr>
        <p:grpSpPr>
          <a:xfrm>
            <a:off x="7671985" y="3251325"/>
            <a:ext cx="104231" cy="320340"/>
            <a:chOff x="7564426" y="3224343"/>
            <a:chExt cx="119985" cy="368801"/>
          </a:xfrm>
        </p:grpSpPr>
        <p:sp>
          <p:nvSpPr>
            <p:cNvPr id="5558" name="Google Shape;5558;p11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1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117"/>
          <p:cNvGrpSpPr/>
          <p:nvPr/>
        </p:nvGrpSpPr>
        <p:grpSpPr>
          <a:xfrm>
            <a:off x="7371473" y="3245427"/>
            <a:ext cx="189489" cy="332132"/>
            <a:chOff x="8370831" y="3202002"/>
            <a:chExt cx="218129" cy="382376"/>
          </a:xfrm>
        </p:grpSpPr>
        <p:sp>
          <p:nvSpPr>
            <p:cNvPr id="5561" name="Google Shape;5561;p11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1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117"/>
          <p:cNvGrpSpPr/>
          <p:nvPr/>
        </p:nvGrpSpPr>
        <p:grpSpPr>
          <a:xfrm>
            <a:off x="8094863" y="3656559"/>
            <a:ext cx="309429" cy="267000"/>
            <a:chOff x="6742064" y="3750480"/>
            <a:chExt cx="399315" cy="344560"/>
          </a:xfrm>
        </p:grpSpPr>
        <p:sp>
          <p:nvSpPr>
            <p:cNvPr id="5564" name="Google Shape;5564;p11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1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6" name="Google Shape;5566;p117"/>
          <p:cNvGrpSpPr/>
          <p:nvPr/>
        </p:nvGrpSpPr>
        <p:grpSpPr>
          <a:xfrm>
            <a:off x="7633882" y="4007606"/>
            <a:ext cx="180437" cy="281608"/>
            <a:chOff x="7248525" y="3739696"/>
            <a:chExt cx="230531" cy="359790"/>
          </a:xfrm>
        </p:grpSpPr>
        <p:sp>
          <p:nvSpPr>
            <p:cNvPr id="5567" name="Google Shape;5567;p11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1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117"/>
          <p:cNvGrpSpPr/>
          <p:nvPr/>
        </p:nvGrpSpPr>
        <p:grpSpPr>
          <a:xfrm>
            <a:off x="7879801" y="3650830"/>
            <a:ext cx="162896" cy="278710"/>
            <a:chOff x="7601242" y="3729267"/>
            <a:chExt cx="222566" cy="380803"/>
          </a:xfrm>
        </p:grpSpPr>
        <p:sp>
          <p:nvSpPr>
            <p:cNvPr id="5570" name="Google Shape;5570;p11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1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2" name="Google Shape;5572;p11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3" name="Google Shape;5573;p117"/>
          <p:cNvGrpSpPr/>
          <p:nvPr/>
        </p:nvGrpSpPr>
        <p:grpSpPr>
          <a:xfrm>
            <a:off x="7369446" y="3651971"/>
            <a:ext cx="193543" cy="275990"/>
            <a:chOff x="8304647" y="3738687"/>
            <a:chExt cx="225076" cy="320956"/>
          </a:xfrm>
        </p:grpSpPr>
        <p:sp>
          <p:nvSpPr>
            <p:cNvPr id="5574" name="Google Shape;5574;p11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1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1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117"/>
          <p:cNvGrpSpPr/>
          <p:nvPr/>
        </p:nvGrpSpPr>
        <p:grpSpPr>
          <a:xfrm>
            <a:off x="7641939" y="3651971"/>
            <a:ext cx="178492" cy="275990"/>
            <a:chOff x="8615101" y="3738687"/>
            <a:chExt cx="207573" cy="320956"/>
          </a:xfrm>
        </p:grpSpPr>
        <p:sp>
          <p:nvSpPr>
            <p:cNvPr id="5578" name="Google Shape;5578;p11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1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1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1" name="Google Shape;5581;p11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117"/>
          <p:cNvGrpSpPr/>
          <p:nvPr/>
        </p:nvGrpSpPr>
        <p:grpSpPr>
          <a:xfrm>
            <a:off x="6036644" y="3773459"/>
            <a:ext cx="557670" cy="511283"/>
            <a:chOff x="6015419" y="3716859"/>
            <a:chExt cx="557671" cy="511283"/>
          </a:xfrm>
        </p:grpSpPr>
        <p:sp>
          <p:nvSpPr>
            <p:cNvPr id="5583" name="Google Shape;5583;p11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4" name="Google Shape;5584;p117"/>
            <p:cNvGrpSpPr/>
            <p:nvPr/>
          </p:nvGrpSpPr>
          <p:grpSpPr>
            <a:xfrm>
              <a:off x="6036094" y="3716980"/>
              <a:ext cx="529860" cy="510468"/>
              <a:chOff x="6036094" y="3716980"/>
              <a:chExt cx="529860" cy="510468"/>
            </a:xfrm>
          </p:grpSpPr>
          <p:sp>
            <p:nvSpPr>
              <p:cNvPr id="5585" name="Google Shape;5585;p11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1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1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1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1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1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1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1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1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1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5" name="Google Shape;5595;p117"/>
          <p:cNvGrpSpPr/>
          <p:nvPr/>
        </p:nvGrpSpPr>
        <p:grpSpPr>
          <a:xfrm>
            <a:off x="6665529" y="3130228"/>
            <a:ext cx="576302" cy="511871"/>
            <a:chOff x="6644304" y="3073628"/>
            <a:chExt cx="576302" cy="511871"/>
          </a:xfrm>
        </p:grpSpPr>
        <p:sp>
          <p:nvSpPr>
            <p:cNvPr id="5596" name="Google Shape;5596;p11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7" name="Google Shape;5597;p117"/>
            <p:cNvGrpSpPr/>
            <p:nvPr/>
          </p:nvGrpSpPr>
          <p:grpSpPr>
            <a:xfrm>
              <a:off x="6712169" y="3085440"/>
              <a:ext cx="481622" cy="494913"/>
              <a:chOff x="6712169" y="3085440"/>
              <a:chExt cx="481622" cy="494913"/>
            </a:xfrm>
          </p:grpSpPr>
          <p:sp>
            <p:nvSpPr>
              <p:cNvPr id="5598" name="Google Shape;5598;p11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1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1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1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1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3" name="Google Shape;5603;p11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1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1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6" name="Google Shape;5606;p11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7" name="Google Shape;5607;p117"/>
          <p:cNvGrpSpPr/>
          <p:nvPr/>
        </p:nvGrpSpPr>
        <p:grpSpPr>
          <a:xfrm>
            <a:off x="6673379" y="3773223"/>
            <a:ext cx="560631" cy="511352"/>
            <a:chOff x="6652154" y="3716623"/>
            <a:chExt cx="560631" cy="511352"/>
          </a:xfrm>
        </p:grpSpPr>
        <p:sp>
          <p:nvSpPr>
            <p:cNvPr id="5608" name="Google Shape;5608;p11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9" name="Google Shape;5609;p117"/>
            <p:cNvGrpSpPr/>
            <p:nvPr/>
          </p:nvGrpSpPr>
          <p:grpSpPr>
            <a:xfrm>
              <a:off x="6669657" y="3716715"/>
              <a:ext cx="466779" cy="464290"/>
              <a:chOff x="6669657" y="3716715"/>
              <a:chExt cx="466779" cy="464290"/>
            </a:xfrm>
          </p:grpSpPr>
          <p:sp>
            <p:nvSpPr>
              <p:cNvPr id="5610" name="Google Shape;5610;p11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1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1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1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1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1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1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1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1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1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1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1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1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3" name="Google Shape;5623;p117"/>
          <p:cNvGrpSpPr/>
          <p:nvPr/>
        </p:nvGrpSpPr>
        <p:grpSpPr>
          <a:xfrm>
            <a:off x="7867470" y="4054631"/>
            <a:ext cx="187557" cy="187557"/>
            <a:chOff x="8565775" y="671075"/>
            <a:chExt cx="441000" cy="441000"/>
          </a:xfrm>
        </p:grpSpPr>
        <p:sp>
          <p:nvSpPr>
            <p:cNvPr id="5624" name="Google Shape;5624;p11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1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6" name="Google Shape;5626;p11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1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8" name="Google Shape;5628;p117"/>
          <p:cNvGrpSpPr/>
          <p:nvPr/>
        </p:nvGrpSpPr>
        <p:grpSpPr>
          <a:xfrm>
            <a:off x="6021325" y="3132850"/>
            <a:ext cx="587871" cy="512373"/>
            <a:chOff x="6000100" y="3076250"/>
            <a:chExt cx="587871" cy="512373"/>
          </a:xfrm>
        </p:grpSpPr>
        <p:sp>
          <p:nvSpPr>
            <p:cNvPr id="5629" name="Google Shape;5629;p11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0" name="Google Shape;5630;p117"/>
            <p:cNvGrpSpPr/>
            <p:nvPr/>
          </p:nvGrpSpPr>
          <p:grpSpPr>
            <a:xfrm>
              <a:off x="6031360" y="3076713"/>
              <a:ext cx="539107" cy="480965"/>
              <a:chOff x="6031360" y="3076713"/>
              <a:chExt cx="539107" cy="480965"/>
            </a:xfrm>
          </p:grpSpPr>
          <p:sp>
            <p:nvSpPr>
              <p:cNvPr id="5631" name="Google Shape;5631;p11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1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1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1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1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1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1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8" name="Google Shape;5638;p117"/>
          <p:cNvGrpSpPr/>
          <p:nvPr/>
        </p:nvGrpSpPr>
        <p:grpSpPr>
          <a:xfrm>
            <a:off x="3597785" y="3065882"/>
            <a:ext cx="2241344" cy="1330656"/>
            <a:chOff x="3597785" y="3065882"/>
            <a:chExt cx="2241344" cy="1330656"/>
          </a:xfrm>
        </p:grpSpPr>
        <p:grpSp>
          <p:nvGrpSpPr>
            <p:cNvPr id="5639" name="Google Shape;5639;p117"/>
            <p:cNvGrpSpPr/>
            <p:nvPr/>
          </p:nvGrpSpPr>
          <p:grpSpPr>
            <a:xfrm>
              <a:off x="5296908" y="3937355"/>
              <a:ext cx="143198" cy="32380"/>
              <a:chOff x="5296908" y="3937355"/>
              <a:chExt cx="143198" cy="32380"/>
            </a:xfrm>
          </p:grpSpPr>
          <p:sp>
            <p:nvSpPr>
              <p:cNvPr id="5640" name="Google Shape;5640;p11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117"/>
              <p:cNvGrpSpPr/>
              <p:nvPr/>
            </p:nvGrpSpPr>
            <p:grpSpPr>
              <a:xfrm>
                <a:off x="5402331" y="3937355"/>
                <a:ext cx="37776" cy="32380"/>
                <a:chOff x="5402331" y="3937355"/>
                <a:chExt cx="37776" cy="32380"/>
              </a:xfrm>
            </p:grpSpPr>
            <p:sp>
              <p:nvSpPr>
                <p:cNvPr id="5642" name="Google Shape;5642;p11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1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117"/>
              <p:cNvGrpSpPr/>
              <p:nvPr/>
            </p:nvGrpSpPr>
            <p:grpSpPr>
              <a:xfrm>
                <a:off x="5296908" y="3937355"/>
                <a:ext cx="37783" cy="32380"/>
                <a:chOff x="5296908" y="3937355"/>
                <a:chExt cx="37783" cy="32380"/>
              </a:xfrm>
            </p:grpSpPr>
            <p:sp>
              <p:nvSpPr>
                <p:cNvPr id="5645" name="Google Shape;5645;p11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1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7" name="Google Shape;5647;p117"/>
            <p:cNvGrpSpPr/>
            <p:nvPr/>
          </p:nvGrpSpPr>
          <p:grpSpPr>
            <a:xfrm>
              <a:off x="4724163" y="3119631"/>
              <a:ext cx="120838" cy="84218"/>
              <a:chOff x="4724163" y="3119631"/>
              <a:chExt cx="120838" cy="84218"/>
            </a:xfrm>
          </p:grpSpPr>
          <p:grpSp>
            <p:nvGrpSpPr>
              <p:cNvPr id="5648" name="Google Shape;5648;p117"/>
              <p:cNvGrpSpPr/>
              <p:nvPr/>
            </p:nvGrpSpPr>
            <p:grpSpPr>
              <a:xfrm>
                <a:off x="4746712" y="3132773"/>
                <a:ext cx="86869" cy="56424"/>
                <a:chOff x="4746712" y="3132773"/>
                <a:chExt cx="86869" cy="56424"/>
              </a:xfrm>
            </p:grpSpPr>
            <p:sp>
              <p:nvSpPr>
                <p:cNvPr id="5649" name="Google Shape;5649;p11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1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1" name="Google Shape;5651;p117"/>
              <p:cNvGrpSpPr/>
              <p:nvPr/>
            </p:nvGrpSpPr>
            <p:grpSpPr>
              <a:xfrm>
                <a:off x="4773634" y="3143336"/>
                <a:ext cx="37776" cy="32451"/>
                <a:chOff x="4773634" y="3143336"/>
                <a:chExt cx="37776" cy="32451"/>
              </a:xfrm>
            </p:grpSpPr>
            <p:sp>
              <p:nvSpPr>
                <p:cNvPr id="5652" name="Google Shape;5652;p11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1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117"/>
              <p:cNvGrpSpPr/>
              <p:nvPr/>
            </p:nvGrpSpPr>
            <p:grpSpPr>
              <a:xfrm>
                <a:off x="4724163" y="3131248"/>
                <a:ext cx="37776" cy="32459"/>
                <a:chOff x="4724163" y="3131248"/>
                <a:chExt cx="37776" cy="32459"/>
              </a:xfrm>
            </p:grpSpPr>
            <p:sp>
              <p:nvSpPr>
                <p:cNvPr id="5655" name="Google Shape;5655;p11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1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117"/>
              <p:cNvGrpSpPr/>
              <p:nvPr/>
            </p:nvGrpSpPr>
            <p:grpSpPr>
              <a:xfrm>
                <a:off x="4755081" y="3176054"/>
                <a:ext cx="32357" cy="27795"/>
                <a:chOff x="4755081" y="3176054"/>
                <a:chExt cx="32357" cy="27795"/>
              </a:xfrm>
            </p:grpSpPr>
            <p:sp>
              <p:nvSpPr>
                <p:cNvPr id="5658" name="Google Shape;5658;p11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1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117"/>
              <p:cNvGrpSpPr/>
              <p:nvPr/>
            </p:nvGrpSpPr>
            <p:grpSpPr>
              <a:xfrm>
                <a:off x="4812550" y="3119631"/>
                <a:ext cx="32451" cy="27803"/>
                <a:chOff x="4812550" y="3119631"/>
                <a:chExt cx="32451" cy="27803"/>
              </a:xfrm>
            </p:grpSpPr>
            <p:sp>
              <p:nvSpPr>
                <p:cNvPr id="5661" name="Google Shape;5661;p11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1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3" name="Google Shape;5663;p117"/>
            <p:cNvGrpSpPr/>
            <p:nvPr/>
          </p:nvGrpSpPr>
          <p:grpSpPr>
            <a:xfrm>
              <a:off x="5382826" y="4027197"/>
              <a:ext cx="268967" cy="250422"/>
              <a:chOff x="5382826" y="4027197"/>
              <a:chExt cx="268967" cy="250422"/>
            </a:xfrm>
          </p:grpSpPr>
          <p:grpSp>
            <p:nvGrpSpPr>
              <p:cNvPr id="5664" name="Google Shape;5664;p117"/>
              <p:cNvGrpSpPr/>
              <p:nvPr/>
            </p:nvGrpSpPr>
            <p:grpSpPr>
              <a:xfrm>
                <a:off x="5405280" y="4042510"/>
                <a:ext cx="237570" cy="218647"/>
                <a:chOff x="5405280" y="4042510"/>
                <a:chExt cx="237570" cy="218647"/>
              </a:xfrm>
            </p:grpSpPr>
            <p:sp>
              <p:nvSpPr>
                <p:cNvPr id="5665" name="Google Shape;5665;p11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1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1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1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1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1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117"/>
              <p:cNvGrpSpPr/>
              <p:nvPr/>
            </p:nvGrpSpPr>
            <p:grpSpPr>
              <a:xfrm>
                <a:off x="5382826" y="4125549"/>
                <a:ext cx="37776" cy="32380"/>
                <a:chOff x="5382826" y="4125549"/>
                <a:chExt cx="37776" cy="32380"/>
              </a:xfrm>
            </p:grpSpPr>
            <p:sp>
              <p:nvSpPr>
                <p:cNvPr id="5672" name="Google Shape;5672;p11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1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117"/>
              <p:cNvGrpSpPr/>
              <p:nvPr/>
            </p:nvGrpSpPr>
            <p:grpSpPr>
              <a:xfrm>
                <a:off x="5475680" y="4195587"/>
                <a:ext cx="37783" cy="32364"/>
                <a:chOff x="5475680" y="4195587"/>
                <a:chExt cx="37783" cy="32364"/>
              </a:xfrm>
            </p:grpSpPr>
            <p:sp>
              <p:nvSpPr>
                <p:cNvPr id="5675" name="Google Shape;5675;p11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1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7" name="Google Shape;5677;p117"/>
              <p:cNvGrpSpPr/>
              <p:nvPr/>
            </p:nvGrpSpPr>
            <p:grpSpPr>
              <a:xfrm>
                <a:off x="5532575" y="4027197"/>
                <a:ext cx="33308" cy="32262"/>
                <a:chOff x="5532575" y="4027197"/>
                <a:chExt cx="33308" cy="32262"/>
              </a:xfrm>
            </p:grpSpPr>
            <p:sp>
              <p:nvSpPr>
                <p:cNvPr id="5678" name="Google Shape;5678;p11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1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117"/>
              <p:cNvGrpSpPr/>
              <p:nvPr/>
            </p:nvGrpSpPr>
            <p:grpSpPr>
              <a:xfrm>
                <a:off x="5590706" y="4245348"/>
                <a:ext cx="33497" cy="32270"/>
                <a:chOff x="5590706" y="4245348"/>
                <a:chExt cx="33497" cy="32270"/>
              </a:xfrm>
            </p:grpSpPr>
            <p:sp>
              <p:nvSpPr>
                <p:cNvPr id="5681" name="Google Shape;5681;p11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1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3" name="Google Shape;5683;p117"/>
              <p:cNvGrpSpPr/>
              <p:nvPr/>
            </p:nvGrpSpPr>
            <p:grpSpPr>
              <a:xfrm>
                <a:off x="5618681" y="4109677"/>
                <a:ext cx="33112" cy="32357"/>
                <a:chOff x="5618681" y="4109677"/>
                <a:chExt cx="33112" cy="32357"/>
              </a:xfrm>
            </p:grpSpPr>
            <p:sp>
              <p:nvSpPr>
                <p:cNvPr id="5684" name="Google Shape;5684;p11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1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117"/>
              <p:cNvGrpSpPr/>
              <p:nvPr/>
            </p:nvGrpSpPr>
            <p:grpSpPr>
              <a:xfrm>
                <a:off x="5479298" y="4128262"/>
                <a:ext cx="31405" cy="26906"/>
                <a:chOff x="5479298" y="4128262"/>
                <a:chExt cx="31405" cy="26906"/>
              </a:xfrm>
            </p:grpSpPr>
            <p:sp>
              <p:nvSpPr>
                <p:cNvPr id="5687" name="Google Shape;5687;p11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1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117"/>
              <p:cNvGrpSpPr/>
              <p:nvPr/>
            </p:nvGrpSpPr>
            <p:grpSpPr>
              <a:xfrm>
                <a:off x="5582903" y="4180116"/>
                <a:ext cx="31499" cy="26898"/>
                <a:chOff x="5582903" y="4180116"/>
                <a:chExt cx="31499" cy="26898"/>
              </a:xfrm>
            </p:grpSpPr>
            <p:sp>
              <p:nvSpPr>
                <p:cNvPr id="5690" name="Google Shape;5690;p11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1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2" name="Google Shape;5692;p117"/>
            <p:cNvGrpSpPr/>
            <p:nvPr/>
          </p:nvGrpSpPr>
          <p:grpSpPr>
            <a:xfrm>
              <a:off x="3977681" y="3230323"/>
              <a:ext cx="94584" cy="84085"/>
              <a:chOff x="3977681" y="3230323"/>
              <a:chExt cx="94584" cy="84085"/>
            </a:xfrm>
          </p:grpSpPr>
          <p:grpSp>
            <p:nvGrpSpPr>
              <p:cNvPr id="5693" name="Google Shape;5693;p117"/>
              <p:cNvGrpSpPr/>
              <p:nvPr/>
            </p:nvGrpSpPr>
            <p:grpSpPr>
              <a:xfrm>
                <a:off x="4000135" y="3243041"/>
                <a:ext cx="59570" cy="57186"/>
                <a:chOff x="4000135" y="3243041"/>
                <a:chExt cx="59570" cy="57186"/>
              </a:xfrm>
            </p:grpSpPr>
            <p:sp>
              <p:nvSpPr>
                <p:cNvPr id="5694" name="Google Shape;5694;p11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1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1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117"/>
              <p:cNvGrpSpPr/>
              <p:nvPr/>
            </p:nvGrpSpPr>
            <p:grpSpPr>
              <a:xfrm>
                <a:off x="3977681" y="3245872"/>
                <a:ext cx="37783" cy="32380"/>
                <a:chOff x="3977681" y="3245872"/>
                <a:chExt cx="37783" cy="32380"/>
              </a:xfrm>
            </p:grpSpPr>
            <p:sp>
              <p:nvSpPr>
                <p:cNvPr id="5698" name="Google Shape;5698;p11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1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117"/>
              <p:cNvGrpSpPr/>
              <p:nvPr/>
            </p:nvGrpSpPr>
            <p:grpSpPr>
              <a:xfrm>
                <a:off x="4040860" y="3262672"/>
                <a:ext cx="31405" cy="27001"/>
                <a:chOff x="4040860" y="3262672"/>
                <a:chExt cx="31405" cy="27001"/>
              </a:xfrm>
            </p:grpSpPr>
            <p:sp>
              <p:nvSpPr>
                <p:cNvPr id="5701" name="Google Shape;5701;p11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1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117"/>
              <p:cNvGrpSpPr/>
              <p:nvPr/>
            </p:nvGrpSpPr>
            <p:grpSpPr>
              <a:xfrm>
                <a:off x="4021072" y="3230323"/>
                <a:ext cx="31397" cy="26906"/>
                <a:chOff x="4021072" y="3230323"/>
                <a:chExt cx="31397" cy="26906"/>
              </a:xfrm>
            </p:grpSpPr>
            <p:sp>
              <p:nvSpPr>
                <p:cNvPr id="5704" name="Google Shape;5704;p11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1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117"/>
              <p:cNvGrpSpPr/>
              <p:nvPr/>
            </p:nvGrpSpPr>
            <p:grpSpPr>
              <a:xfrm>
                <a:off x="4001472" y="3287462"/>
                <a:ext cx="31499" cy="26945"/>
                <a:chOff x="4001472" y="3287462"/>
                <a:chExt cx="31499" cy="26945"/>
              </a:xfrm>
            </p:grpSpPr>
            <p:sp>
              <p:nvSpPr>
                <p:cNvPr id="5707" name="Google Shape;5707;p11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1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9" name="Google Shape;5709;p117"/>
            <p:cNvGrpSpPr/>
            <p:nvPr/>
          </p:nvGrpSpPr>
          <p:grpSpPr>
            <a:xfrm>
              <a:off x="4084715" y="3258865"/>
              <a:ext cx="184961" cy="137268"/>
              <a:chOff x="4084715" y="3258865"/>
              <a:chExt cx="184961" cy="137268"/>
            </a:xfrm>
          </p:grpSpPr>
          <p:grpSp>
            <p:nvGrpSpPr>
              <p:cNvPr id="5710" name="Google Shape;5710;p117"/>
              <p:cNvGrpSpPr/>
              <p:nvPr/>
            </p:nvGrpSpPr>
            <p:grpSpPr>
              <a:xfrm>
                <a:off x="4107453" y="3271583"/>
                <a:ext cx="153470" cy="110275"/>
                <a:chOff x="4107453" y="3271583"/>
                <a:chExt cx="153470" cy="110275"/>
              </a:xfrm>
            </p:grpSpPr>
            <p:sp>
              <p:nvSpPr>
                <p:cNvPr id="5711" name="Google Shape;5711;p11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1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1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1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117"/>
              <p:cNvGrpSpPr/>
              <p:nvPr/>
            </p:nvGrpSpPr>
            <p:grpSpPr>
              <a:xfrm>
                <a:off x="4136947" y="3258865"/>
                <a:ext cx="31499" cy="27001"/>
                <a:chOff x="4136947" y="3258865"/>
                <a:chExt cx="31499" cy="27001"/>
              </a:xfrm>
            </p:grpSpPr>
            <p:sp>
              <p:nvSpPr>
                <p:cNvPr id="5716" name="Google Shape;5716;p11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1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117"/>
              <p:cNvGrpSpPr/>
              <p:nvPr/>
            </p:nvGrpSpPr>
            <p:grpSpPr>
              <a:xfrm>
                <a:off x="4084715" y="3266478"/>
                <a:ext cx="31468" cy="26898"/>
                <a:chOff x="4084715" y="3266478"/>
                <a:chExt cx="31468" cy="26898"/>
              </a:xfrm>
            </p:grpSpPr>
            <p:sp>
              <p:nvSpPr>
                <p:cNvPr id="5719" name="Google Shape;5719;p11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1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117"/>
              <p:cNvGrpSpPr/>
              <p:nvPr/>
            </p:nvGrpSpPr>
            <p:grpSpPr>
              <a:xfrm>
                <a:off x="4159213" y="3279849"/>
                <a:ext cx="31405" cy="26945"/>
                <a:chOff x="4159213" y="3279849"/>
                <a:chExt cx="31405" cy="26945"/>
              </a:xfrm>
            </p:grpSpPr>
            <p:sp>
              <p:nvSpPr>
                <p:cNvPr id="5722" name="Google Shape;5722;p11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1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117"/>
              <p:cNvGrpSpPr/>
              <p:nvPr/>
            </p:nvGrpSpPr>
            <p:grpSpPr>
              <a:xfrm>
                <a:off x="4201550" y="3266502"/>
                <a:ext cx="31405" cy="26883"/>
                <a:chOff x="4201550" y="3266502"/>
                <a:chExt cx="31405" cy="26883"/>
              </a:xfrm>
            </p:grpSpPr>
            <p:sp>
              <p:nvSpPr>
                <p:cNvPr id="5725" name="Google Shape;5725;p11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1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117"/>
              <p:cNvGrpSpPr/>
              <p:nvPr/>
            </p:nvGrpSpPr>
            <p:grpSpPr>
              <a:xfrm>
                <a:off x="4201550" y="3338278"/>
                <a:ext cx="31405" cy="26930"/>
                <a:chOff x="4201550" y="3338278"/>
                <a:chExt cx="31405" cy="26930"/>
              </a:xfrm>
            </p:grpSpPr>
            <p:sp>
              <p:nvSpPr>
                <p:cNvPr id="5728" name="Google Shape;5728;p11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1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117"/>
              <p:cNvGrpSpPr/>
              <p:nvPr/>
            </p:nvGrpSpPr>
            <p:grpSpPr>
              <a:xfrm>
                <a:off x="4238272" y="3369132"/>
                <a:ext cx="31405" cy="27001"/>
                <a:chOff x="4238272" y="3369132"/>
                <a:chExt cx="31405" cy="27001"/>
              </a:xfrm>
            </p:grpSpPr>
            <p:sp>
              <p:nvSpPr>
                <p:cNvPr id="5731" name="Google Shape;5731;p11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1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3" name="Google Shape;5733;p117"/>
            <p:cNvGrpSpPr/>
            <p:nvPr/>
          </p:nvGrpSpPr>
          <p:grpSpPr>
            <a:xfrm>
              <a:off x="4068639" y="3200169"/>
              <a:ext cx="77643" cy="37272"/>
              <a:chOff x="4068639" y="3200169"/>
              <a:chExt cx="77643" cy="37272"/>
            </a:xfrm>
          </p:grpSpPr>
          <p:sp>
            <p:nvSpPr>
              <p:cNvPr id="5734" name="Google Shape;5734;p11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5" name="Google Shape;5735;p117"/>
              <p:cNvGrpSpPr/>
              <p:nvPr/>
            </p:nvGrpSpPr>
            <p:grpSpPr>
              <a:xfrm>
                <a:off x="4114878" y="3200169"/>
                <a:ext cx="31405" cy="26993"/>
                <a:chOff x="4114878" y="3200169"/>
                <a:chExt cx="31405" cy="26993"/>
              </a:xfrm>
            </p:grpSpPr>
            <p:sp>
              <p:nvSpPr>
                <p:cNvPr id="5736" name="Google Shape;5736;p11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1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117"/>
              <p:cNvGrpSpPr/>
              <p:nvPr/>
            </p:nvGrpSpPr>
            <p:grpSpPr>
              <a:xfrm>
                <a:off x="4068639" y="3210535"/>
                <a:ext cx="31499" cy="26906"/>
                <a:chOff x="4068639" y="3210535"/>
                <a:chExt cx="31499" cy="26906"/>
              </a:xfrm>
            </p:grpSpPr>
            <p:sp>
              <p:nvSpPr>
                <p:cNvPr id="5739" name="Google Shape;5739;p11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1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1" name="Google Shape;5741;p117"/>
            <p:cNvGrpSpPr/>
            <p:nvPr/>
          </p:nvGrpSpPr>
          <p:grpSpPr>
            <a:xfrm>
              <a:off x="3869702" y="3066935"/>
              <a:ext cx="382664" cy="190294"/>
              <a:chOff x="3869702" y="3066935"/>
              <a:chExt cx="382664" cy="190294"/>
            </a:xfrm>
          </p:grpSpPr>
          <p:grpSp>
            <p:nvGrpSpPr>
              <p:cNvPr id="5742" name="Google Shape;5742;p117"/>
              <p:cNvGrpSpPr/>
              <p:nvPr/>
            </p:nvGrpSpPr>
            <p:grpSpPr>
              <a:xfrm>
                <a:off x="3888633" y="3082351"/>
                <a:ext cx="351172" cy="160698"/>
                <a:chOff x="3888633" y="3082351"/>
                <a:chExt cx="351172" cy="160698"/>
              </a:xfrm>
            </p:grpSpPr>
            <p:sp>
              <p:nvSpPr>
                <p:cNvPr id="5743" name="Google Shape;5743;p11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1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1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1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1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1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117"/>
              <p:cNvGrpSpPr/>
              <p:nvPr/>
            </p:nvGrpSpPr>
            <p:grpSpPr>
              <a:xfrm>
                <a:off x="4143703" y="3066935"/>
                <a:ext cx="37783" cy="32357"/>
                <a:chOff x="4143703" y="3066935"/>
                <a:chExt cx="37783" cy="32357"/>
              </a:xfrm>
            </p:grpSpPr>
            <p:sp>
              <p:nvSpPr>
                <p:cNvPr id="5750" name="Google Shape;5750;p11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1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117"/>
              <p:cNvGrpSpPr/>
              <p:nvPr/>
            </p:nvGrpSpPr>
            <p:grpSpPr>
              <a:xfrm>
                <a:off x="4044565" y="3103563"/>
                <a:ext cx="37783" cy="32451"/>
                <a:chOff x="4044565" y="3103563"/>
                <a:chExt cx="37783" cy="32451"/>
              </a:xfrm>
            </p:grpSpPr>
            <p:sp>
              <p:nvSpPr>
                <p:cNvPr id="5753" name="Google Shape;5753;p11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1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117"/>
              <p:cNvGrpSpPr/>
              <p:nvPr/>
            </p:nvGrpSpPr>
            <p:grpSpPr>
              <a:xfrm>
                <a:off x="4017454" y="3188237"/>
                <a:ext cx="37776" cy="32357"/>
                <a:chOff x="4017454" y="3188237"/>
                <a:chExt cx="37776" cy="32357"/>
              </a:xfrm>
            </p:grpSpPr>
            <p:sp>
              <p:nvSpPr>
                <p:cNvPr id="5756" name="Google Shape;5756;p11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1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117"/>
              <p:cNvGrpSpPr/>
              <p:nvPr/>
            </p:nvGrpSpPr>
            <p:grpSpPr>
              <a:xfrm>
                <a:off x="3921548" y="3157509"/>
                <a:ext cx="37783" cy="32357"/>
                <a:chOff x="3921548" y="3157509"/>
                <a:chExt cx="37783" cy="32357"/>
              </a:xfrm>
            </p:grpSpPr>
            <p:sp>
              <p:nvSpPr>
                <p:cNvPr id="5759" name="Google Shape;5759;p11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1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117"/>
              <p:cNvGrpSpPr/>
              <p:nvPr/>
            </p:nvGrpSpPr>
            <p:grpSpPr>
              <a:xfrm>
                <a:off x="3939056" y="3211620"/>
                <a:ext cx="37783" cy="32380"/>
                <a:chOff x="3939056" y="3211620"/>
                <a:chExt cx="37783" cy="32380"/>
              </a:xfrm>
            </p:grpSpPr>
            <p:sp>
              <p:nvSpPr>
                <p:cNvPr id="5762" name="Google Shape;5762;p11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1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117"/>
              <p:cNvGrpSpPr/>
              <p:nvPr/>
            </p:nvGrpSpPr>
            <p:grpSpPr>
              <a:xfrm>
                <a:off x="4176240" y="3136965"/>
                <a:ext cx="31405" cy="26930"/>
                <a:chOff x="4176240" y="3136965"/>
                <a:chExt cx="31405" cy="26930"/>
              </a:xfrm>
            </p:grpSpPr>
            <p:sp>
              <p:nvSpPr>
                <p:cNvPr id="5765" name="Google Shape;5765;p11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1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117"/>
              <p:cNvGrpSpPr/>
              <p:nvPr/>
            </p:nvGrpSpPr>
            <p:grpSpPr>
              <a:xfrm>
                <a:off x="4133148" y="3152593"/>
                <a:ext cx="31499" cy="27001"/>
                <a:chOff x="4133148" y="3152593"/>
                <a:chExt cx="31499" cy="27001"/>
              </a:xfrm>
            </p:grpSpPr>
            <p:sp>
              <p:nvSpPr>
                <p:cNvPr id="5768" name="Google Shape;5768;p11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1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117"/>
              <p:cNvGrpSpPr/>
              <p:nvPr/>
            </p:nvGrpSpPr>
            <p:grpSpPr>
              <a:xfrm>
                <a:off x="4220866" y="3073534"/>
                <a:ext cx="31499" cy="26898"/>
                <a:chOff x="4220866" y="3073534"/>
                <a:chExt cx="31499" cy="26898"/>
              </a:xfrm>
            </p:grpSpPr>
            <p:sp>
              <p:nvSpPr>
                <p:cNvPr id="5771" name="Google Shape;5771;p11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1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117"/>
              <p:cNvGrpSpPr/>
              <p:nvPr/>
            </p:nvGrpSpPr>
            <p:grpSpPr>
              <a:xfrm>
                <a:off x="3869702" y="3230323"/>
                <a:ext cx="31499" cy="26906"/>
                <a:chOff x="3869702" y="3230323"/>
                <a:chExt cx="31499" cy="26906"/>
              </a:xfrm>
            </p:grpSpPr>
            <p:sp>
              <p:nvSpPr>
                <p:cNvPr id="5774" name="Google Shape;5774;p11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1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6" name="Google Shape;5776;p117"/>
            <p:cNvGrpSpPr/>
            <p:nvPr/>
          </p:nvGrpSpPr>
          <p:grpSpPr>
            <a:xfrm>
              <a:off x="4271383" y="3065882"/>
              <a:ext cx="304556" cy="341663"/>
              <a:chOff x="4271383" y="3065882"/>
              <a:chExt cx="304556" cy="341663"/>
            </a:xfrm>
          </p:grpSpPr>
          <p:grpSp>
            <p:nvGrpSpPr>
              <p:cNvPr id="5777" name="Google Shape;5777;p117"/>
              <p:cNvGrpSpPr/>
              <p:nvPr/>
            </p:nvGrpSpPr>
            <p:grpSpPr>
              <a:xfrm>
                <a:off x="4293838" y="3078639"/>
                <a:ext cx="269353" cy="311973"/>
                <a:chOff x="4293838" y="3078639"/>
                <a:chExt cx="269353" cy="311973"/>
              </a:xfrm>
            </p:grpSpPr>
            <p:sp>
              <p:nvSpPr>
                <p:cNvPr id="5778" name="Google Shape;5778;p11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1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1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1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1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1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1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1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1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1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1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1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1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1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1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1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1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117"/>
              <p:cNvGrpSpPr/>
              <p:nvPr/>
            </p:nvGrpSpPr>
            <p:grpSpPr>
              <a:xfrm>
                <a:off x="4538164" y="3342061"/>
                <a:ext cx="37776" cy="32380"/>
                <a:chOff x="4538164" y="3342061"/>
                <a:chExt cx="37776" cy="32380"/>
              </a:xfrm>
            </p:grpSpPr>
            <p:sp>
              <p:nvSpPr>
                <p:cNvPr id="5796" name="Google Shape;5796;p11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1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117"/>
              <p:cNvGrpSpPr/>
              <p:nvPr/>
            </p:nvGrpSpPr>
            <p:grpSpPr>
              <a:xfrm>
                <a:off x="4271383" y="3194742"/>
                <a:ext cx="37783" cy="32420"/>
                <a:chOff x="4271383" y="3194742"/>
                <a:chExt cx="37783" cy="32420"/>
              </a:xfrm>
            </p:grpSpPr>
            <p:sp>
              <p:nvSpPr>
                <p:cNvPr id="5799" name="Google Shape;5799;p11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1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117"/>
              <p:cNvGrpSpPr/>
              <p:nvPr/>
            </p:nvGrpSpPr>
            <p:grpSpPr>
              <a:xfrm>
                <a:off x="4284416" y="3084058"/>
                <a:ext cx="37783" cy="32357"/>
                <a:chOff x="4284416" y="3084058"/>
                <a:chExt cx="37783" cy="32357"/>
              </a:xfrm>
            </p:grpSpPr>
            <p:sp>
              <p:nvSpPr>
                <p:cNvPr id="5802" name="Google Shape;5802;p11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1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117"/>
              <p:cNvGrpSpPr/>
              <p:nvPr/>
            </p:nvGrpSpPr>
            <p:grpSpPr>
              <a:xfrm>
                <a:off x="4478697" y="3297561"/>
                <a:ext cx="37776" cy="32451"/>
                <a:chOff x="4478697" y="3297561"/>
                <a:chExt cx="37776" cy="32451"/>
              </a:xfrm>
            </p:grpSpPr>
            <p:sp>
              <p:nvSpPr>
                <p:cNvPr id="5805" name="Google Shape;5805;p11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1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117"/>
              <p:cNvGrpSpPr/>
              <p:nvPr/>
            </p:nvGrpSpPr>
            <p:grpSpPr>
              <a:xfrm>
                <a:off x="4411813" y="3331711"/>
                <a:ext cx="37776" cy="32451"/>
                <a:chOff x="4411813" y="3331711"/>
                <a:chExt cx="37776" cy="32451"/>
              </a:xfrm>
            </p:grpSpPr>
            <p:sp>
              <p:nvSpPr>
                <p:cNvPr id="5808" name="Google Shape;5808;p11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1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117"/>
              <p:cNvGrpSpPr/>
              <p:nvPr/>
            </p:nvGrpSpPr>
            <p:grpSpPr>
              <a:xfrm>
                <a:off x="4337984" y="3375188"/>
                <a:ext cx="37776" cy="32357"/>
                <a:chOff x="4337984" y="3375188"/>
                <a:chExt cx="37776" cy="32357"/>
              </a:xfrm>
            </p:grpSpPr>
            <p:sp>
              <p:nvSpPr>
                <p:cNvPr id="5811" name="Google Shape;5811;p11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1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117"/>
              <p:cNvGrpSpPr/>
              <p:nvPr/>
            </p:nvGrpSpPr>
            <p:grpSpPr>
              <a:xfrm>
                <a:off x="4494867" y="3090530"/>
                <a:ext cx="37878" cy="32451"/>
                <a:chOff x="4494867" y="3090530"/>
                <a:chExt cx="37878" cy="32451"/>
              </a:xfrm>
            </p:grpSpPr>
            <p:sp>
              <p:nvSpPr>
                <p:cNvPr id="5814" name="Google Shape;5814;p11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1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117"/>
              <p:cNvGrpSpPr/>
              <p:nvPr/>
            </p:nvGrpSpPr>
            <p:grpSpPr>
              <a:xfrm>
                <a:off x="4525124" y="3207774"/>
                <a:ext cx="37783" cy="32420"/>
                <a:chOff x="4525124" y="3207774"/>
                <a:chExt cx="37783" cy="32420"/>
              </a:xfrm>
            </p:grpSpPr>
            <p:sp>
              <p:nvSpPr>
                <p:cNvPr id="5817" name="Google Shape;5817;p11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1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117"/>
              <p:cNvGrpSpPr/>
              <p:nvPr/>
            </p:nvGrpSpPr>
            <p:grpSpPr>
              <a:xfrm>
                <a:off x="4440544" y="3176479"/>
                <a:ext cx="31499" cy="26898"/>
                <a:chOff x="4440544" y="3176479"/>
                <a:chExt cx="31499" cy="26898"/>
              </a:xfrm>
            </p:grpSpPr>
            <p:sp>
              <p:nvSpPr>
                <p:cNvPr id="5820" name="Google Shape;5820;p11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1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117"/>
              <p:cNvGrpSpPr/>
              <p:nvPr/>
            </p:nvGrpSpPr>
            <p:grpSpPr>
              <a:xfrm>
                <a:off x="4350545" y="3156400"/>
                <a:ext cx="31405" cy="27001"/>
                <a:chOff x="4350545" y="3156400"/>
                <a:chExt cx="31405" cy="27001"/>
              </a:xfrm>
            </p:grpSpPr>
            <p:sp>
              <p:nvSpPr>
                <p:cNvPr id="5823" name="Google Shape;5823;p11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1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117"/>
              <p:cNvGrpSpPr/>
              <p:nvPr/>
            </p:nvGrpSpPr>
            <p:grpSpPr>
              <a:xfrm>
                <a:off x="4376703" y="3255058"/>
                <a:ext cx="31405" cy="27001"/>
                <a:chOff x="4376703" y="3255058"/>
                <a:chExt cx="31405" cy="27001"/>
              </a:xfrm>
            </p:grpSpPr>
            <p:sp>
              <p:nvSpPr>
                <p:cNvPr id="5826" name="Google Shape;5826;p11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1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117"/>
              <p:cNvGrpSpPr/>
              <p:nvPr/>
            </p:nvGrpSpPr>
            <p:grpSpPr>
              <a:xfrm>
                <a:off x="4331322" y="3283656"/>
                <a:ext cx="31405" cy="26945"/>
                <a:chOff x="4331322" y="3283656"/>
                <a:chExt cx="31405" cy="26945"/>
              </a:xfrm>
            </p:grpSpPr>
            <p:sp>
              <p:nvSpPr>
                <p:cNvPr id="5829" name="Google Shape;5829;p11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1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117"/>
              <p:cNvGrpSpPr/>
              <p:nvPr/>
            </p:nvGrpSpPr>
            <p:grpSpPr>
              <a:xfrm>
                <a:off x="4380510" y="3065882"/>
                <a:ext cx="31405" cy="26938"/>
                <a:chOff x="4380510" y="3065882"/>
                <a:chExt cx="31405" cy="26938"/>
              </a:xfrm>
            </p:grpSpPr>
            <p:sp>
              <p:nvSpPr>
                <p:cNvPr id="5832" name="Google Shape;5832;p11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1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4" name="Google Shape;5834;p117"/>
            <p:cNvGrpSpPr/>
            <p:nvPr/>
          </p:nvGrpSpPr>
          <p:grpSpPr>
            <a:xfrm>
              <a:off x="4558998" y="3188237"/>
              <a:ext cx="1280131" cy="1052746"/>
              <a:chOff x="4558998" y="3188237"/>
              <a:chExt cx="1280131" cy="1052746"/>
            </a:xfrm>
          </p:grpSpPr>
          <p:sp>
            <p:nvSpPr>
              <p:cNvPr id="5835" name="Google Shape;5835;p11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6" name="Google Shape;5836;p117"/>
              <p:cNvGrpSpPr/>
              <p:nvPr/>
            </p:nvGrpSpPr>
            <p:grpSpPr>
              <a:xfrm>
                <a:off x="4579164" y="3203653"/>
                <a:ext cx="1244833" cy="1020397"/>
                <a:chOff x="4579164" y="3203653"/>
                <a:chExt cx="1244833" cy="1020397"/>
              </a:xfrm>
            </p:grpSpPr>
            <p:sp>
              <p:nvSpPr>
                <p:cNvPr id="5837" name="Google Shape;5837;p11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1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9" name="Google Shape;5839;p117"/>
                <p:cNvGrpSpPr/>
                <p:nvPr/>
              </p:nvGrpSpPr>
              <p:grpSpPr>
                <a:xfrm>
                  <a:off x="4579164" y="3203653"/>
                  <a:ext cx="1244833" cy="1020397"/>
                  <a:chOff x="4579164" y="3203653"/>
                  <a:chExt cx="1244833" cy="1020397"/>
                </a:xfrm>
              </p:grpSpPr>
              <p:sp>
                <p:nvSpPr>
                  <p:cNvPr id="5840" name="Google Shape;5840;p11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1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2" name="Google Shape;5842;p117"/>
                  <p:cNvGrpSpPr/>
                  <p:nvPr/>
                </p:nvGrpSpPr>
                <p:grpSpPr>
                  <a:xfrm>
                    <a:off x="4579164" y="3203653"/>
                    <a:ext cx="1244833" cy="1020397"/>
                    <a:chOff x="4579164" y="3203653"/>
                    <a:chExt cx="1244833" cy="1020397"/>
                  </a:xfrm>
                </p:grpSpPr>
                <p:sp>
                  <p:nvSpPr>
                    <p:cNvPr id="5843" name="Google Shape;5843;p11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1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1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1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1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1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1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1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1" name="Google Shape;5851;p117"/>
                    <p:cNvGrpSpPr/>
                    <p:nvPr/>
                  </p:nvGrpSpPr>
                  <p:grpSpPr>
                    <a:xfrm>
                      <a:off x="4579164" y="3203653"/>
                      <a:ext cx="1244833" cy="1020397"/>
                      <a:chOff x="4579164" y="3203653"/>
                      <a:chExt cx="1244833" cy="1020397"/>
                    </a:xfrm>
                  </p:grpSpPr>
                  <p:sp>
                    <p:nvSpPr>
                      <p:cNvPr id="5852" name="Google Shape;5852;p11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1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1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1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1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1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1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1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1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1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1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1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1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1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117"/>
                      <p:cNvGrpSpPr/>
                      <p:nvPr/>
                    </p:nvGrpSpPr>
                    <p:grpSpPr>
                      <a:xfrm>
                        <a:off x="4579164" y="3203653"/>
                        <a:ext cx="1244833" cy="1020397"/>
                        <a:chOff x="4579164" y="3203653"/>
                        <a:chExt cx="1244833" cy="1020397"/>
                      </a:xfrm>
                    </p:grpSpPr>
                    <p:sp>
                      <p:nvSpPr>
                        <p:cNvPr id="5867" name="Google Shape;5867;p11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1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1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1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1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1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1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1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1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1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1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1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1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1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1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1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1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1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1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1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1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1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1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1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1" name="Google Shape;5891;p117"/>
                        <p:cNvGrpSpPr/>
                        <p:nvPr/>
                      </p:nvGrpSpPr>
                      <p:grpSpPr>
                        <a:xfrm>
                          <a:off x="4579164" y="3203653"/>
                          <a:ext cx="1244833" cy="1020397"/>
                          <a:chOff x="4579164" y="3203653"/>
                          <a:chExt cx="1244833" cy="1020397"/>
                        </a:xfrm>
                      </p:grpSpPr>
                      <p:sp>
                        <p:nvSpPr>
                          <p:cNvPr id="5892" name="Google Shape;5892;p11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3" name="Google Shape;5893;p117"/>
                          <p:cNvGrpSpPr/>
                          <p:nvPr/>
                        </p:nvGrpSpPr>
                        <p:grpSpPr>
                          <a:xfrm>
                            <a:off x="4579164" y="3203653"/>
                            <a:ext cx="1244833" cy="1020397"/>
                            <a:chOff x="4579164" y="3203653"/>
                            <a:chExt cx="1244833" cy="1020397"/>
                          </a:xfrm>
                        </p:grpSpPr>
                        <p:sp>
                          <p:nvSpPr>
                            <p:cNvPr id="5894" name="Google Shape;5894;p11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1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1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1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1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1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1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1" name="Google Shape;5901;p117"/>
                            <p:cNvGrpSpPr/>
                            <p:nvPr/>
                          </p:nvGrpSpPr>
                          <p:grpSpPr>
                            <a:xfrm>
                              <a:off x="4579164" y="3203653"/>
                              <a:ext cx="1244833" cy="1020397"/>
                              <a:chOff x="4579164" y="3203653"/>
                              <a:chExt cx="1244833" cy="1020397"/>
                            </a:xfrm>
                          </p:grpSpPr>
                          <p:sp>
                            <p:nvSpPr>
                              <p:cNvPr id="5902" name="Google Shape;5902;p11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1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1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1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1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1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1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1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1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1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1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1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1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5" name="Google Shape;5915;p117"/>
                              <p:cNvGrpSpPr/>
                              <p:nvPr/>
                            </p:nvGrpSpPr>
                            <p:grpSpPr>
                              <a:xfrm>
                                <a:off x="4579164" y="3203653"/>
                                <a:ext cx="1244833" cy="1020397"/>
                                <a:chOff x="4579164" y="3203653"/>
                                <a:chExt cx="1244833" cy="1020397"/>
                              </a:xfrm>
                            </p:grpSpPr>
                            <p:sp>
                              <p:nvSpPr>
                                <p:cNvPr id="5916" name="Google Shape;5916;p11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1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1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1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1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1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1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3" name="Google Shape;5923;p117"/>
                                <p:cNvGrpSpPr/>
                                <p:nvPr/>
                              </p:nvGrpSpPr>
                              <p:grpSpPr>
                                <a:xfrm>
                                  <a:off x="4579164" y="3203653"/>
                                  <a:ext cx="1244833" cy="1020397"/>
                                  <a:chOff x="4579164" y="3203653"/>
                                  <a:chExt cx="1244833" cy="1020397"/>
                                </a:xfrm>
                              </p:grpSpPr>
                              <p:sp>
                                <p:nvSpPr>
                                  <p:cNvPr id="5924" name="Google Shape;5924;p11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1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1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1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1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9" name="Google Shape;5929;p117"/>
                                  <p:cNvGrpSpPr/>
                                  <p:nvPr/>
                                </p:nvGrpSpPr>
                                <p:grpSpPr>
                                  <a:xfrm>
                                    <a:off x="4579164" y="3203653"/>
                                    <a:ext cx="1244833" cy="1020397"/>
                                    <a:chOff x="4579164" y="3203653"/>
                                    <a:chExt cx="1244833" cy="1020397"/>
                                  </a:xfrm>
                                </p:grpSpPr>
                                <p:sp>
                                  <p:nvSpPr>
                                    <p:cNvPr id="5930" name="Google Shape;5930;p11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1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1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1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34" name="Google Shape;5934;p11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1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1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37" name="Google Shape;5937;p11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38" name="Google Shape;5938;p117"/>
              <p:cNvGrpSpPr/>
              <p:nvPr/>
            </p:nvGrpSpPr>
            <p:grpSpPr>
              <a:xfrm>
                <a:off x="4595437" y="3598775"/>
                <a:ext cx="37776" cy="32451"/>
                <a:chOff x="4595437" y="3598775"/>
                <a:chExt cx="37776" cy="32451"/>
              </a:xfrm>
            </p:grpSpPr>
            <p:sp>
              <p:nvSpPr>
                <p:cNvPr id="5939" name="Google Shape;5939;p11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1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117"/>
              <p:cNvGrpSpPr/>
              <p:nvPr/>
            </p:nvGrpSpPr>
            <p:grpSpPr>
              <a:xfrm>
                <a:off x="4641864" y="3524443"/>
                <a:ext cx="37776" cy="32380"/>
                <a:chOff x="4641864" y="3524443"/>
                <a:chExt cx="37776" cy="32380"/>
              </a:xfrm>
            </p:grpSpPr>
            <p:sp>
              <p:nvSpPr>
                <p:cNvPr id="5942" name="Google Shape;5942;p11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1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117"/>
              <p:cNvGrpSpPr/>
              <p:nvPr/>
            </p:nvGrpSpPr>
            <p:grpSpPr>
              <a:xfrm>
                <a:off x="4648431" y="3893901"/>
                <a:ext cx="37776" cy="32357"/>
                <a:chOff x="4648431" y="3893901"/>
                <a:chExt cx="37776" cy="32357"/>
              </a:xfrm>
            </p:grpSpPr>
            <p:sp>
              <p:nvSpPr>
                <p:cNvPr id="5945" name="Google Shape;5945;p11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1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117"/>
              <p:cNvGrpSpPr/>
              <p:nvPr/>
            </p:nvGrpSpPr>
            <p:grpSpPr>
              <a:xfrm>
                <a:off x="4567752" y="3722908"/>
                <a:ext cx="37870" cy="32380"/>
                <a:chOff x="4567752" y="3722908"/>
                <a:chExt cx="37870" cy="32380"/>
              </a:xfrm>
            </p:grpSpPr>
            <p:sp>
              <p:nvSpPr>
                <p:cNvPr id="5948" name="Google Shape;5948;p11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1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117"/>
              <p:cNvGrpSpPr/>
              <p:nvPr/>
            </p:nvGrpSpPr>
            <p:grpSpPr>
              <a:xfrm>
                <a:off x="4617506" y="3652052"/>
                <a:ext cx="37783" cy="32357"/>
                <a:chOff x="4617506" y="3652052"/>
                <a:chExt cx="37783" cy="32357"/>
              </a:xfrm>
            </p:grpSpPr>
            <p:sp>
              <p:nvSpPr>
                <p:cNvPr id="5951" name="Google Shape;5951;p11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1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117"/>
              <p:cNvGrpSpPr/>
              <p:nvPr/>
            </p:nvGrpSpPr>
            <p:grpSpPr>
              <a:xfrm>
                <a:off x="4739005" y="3554149"/>
                <a:ext cx="37870" cy="32357"/>
                <a:chOff x="4739005" y="3554149"/>
                <a:chExt cx="37870" cy="32357"/>
              </a:xfrm>
            </p:grpSpPr>
            <p:sp>
              <p:nvSpPr>
                <p:cNvPr id="5954" name="Google Shape;5954;p11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1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117"/>
              <p:cNvGrpSpPr/>
              <p:nvPr/>
            </p:nvGrpSpPr>
            <p:grpSpPr>
              <a:xfrm>
                <a:off x="4806557" y="3630258"/>
                <a:ext cx="37776" cy="32364"/>
                <a:chOff x="4806557" y="3630258"/>
                <a:chExt cx="37776" cy="32364"/>
              </a:xfrm>
            </p:grpSpPr>
            <p:sp>
              <p:nvSpPr>
                <p:cNvPr id="5957" name="Google Shape;5957;p11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1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117"/>
              <p:cNvGrpSpPr/>
              <p:nvPr/>
            </p:nvGrpSpPr>
            <p:grpSpPr>
              <a:xfrm>
                <a:off x="4737007" y="4004357"/>
                <a:ext cx="37870" cy="32357"/>
                <a:chOff x="4737007" y="4004357"/>
                <a:chExt cx="37870" cy="32357"/>
              </a:xfrm>
            </p:grpSpPr>
            <p:sp>
              <p:nvSpPr>
                <p:cNvPr id="5960" name="Google Shape;5960;p11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1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2" name="Google Shape;5962;p117"/>
              <p:cNvGrpSpPr/>
              <p:nvPr/>
            </p:nvGrpSpPr>
            <p:grpSpPr>
              <a:xfrm>
                <a:off x="4773634" y="4208627"/>
                <a:ext cx="37776" cy="32357"/>
                <a:chOff x="4773634" y="4208627"/>
                <a:chExt cx="37776" cy="32357"/>
              </a:xfrm>
            </p:grpSpPr>
            <p:sp>
              <p:nvSpPr>
                <p:cNvPr id="5963" name="Google Shape;5963;p11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1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5" name="Google Shape;5965;p117"/>
              <p:cNvGrpSpPr/>
              <p:nvPr/>
            </p:nvGrpSpPr>
            <p:grpSpPr>
              <a:xfrm>
                <a:off x="4888282" y="4074764"/>
                <a:ext cx="37776" cy="32451"/>
                <a:chOff x="4888282" y="4074764"/>
                <a:chExt cx="37776" cy="32451"/>
              </a:xfrm>
            </p:grpSpPr>
            <p:sp>
              <p:nvSpPr>
                <p:cNvPr id="5966" name="Google Shape;5966;p11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1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8" name="Google Shape;5968;p117"/>
              <p:cNvGrpSpPr/>
              <p:nvPr/>
            </p:nvGrpSpPr>
            <p:grpSpPr>
              <a:xfrm>
                <a:off x="4901315" y="3804271"/>
                <a:ext cx="37776" cy="32364"/>
                <a:chOff x="4901315" y="3804271"/>
                <a:chExt cx="37776" cy="32364"/>
              </a:xfrm>
            </p:grpSpPr>
            <p:sp>
              <p:nvSpPr>
                <p:cNvPr id="5969" name="Google Shape;5969;p11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1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1" name="Google Shape;5971;p117"/>
              <p:cNvGrpSpPr/>
              <p:nvPr/>
            </p:nvGrpSpPr>
            <p:grpSpPr>
              <a:xfrm>
                <a:off x="4866394" y="3715035"/>
                <a:ext cx="37846" cy="32357"/>
                <a:chOff x="4866394" y="3715035"/>
                <a:chExt cx="37846" cy="32357"/>
              </a:xfrm>
            </p:grpSpPr>
            <p:sp>
              <p:nvSpPr>
                <p:cNvPr id="5972" name="Google Shape;5972;p11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1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117"/>
              <p:cNvGrpSpPr/>
              <p:nvPr/>
            </p:nvGrpSpPr>
            <p:grpSpPr>
              <a:xfrm>
                <a:off x="4979233" y="3839798"/>
                <a:ext cx="37878" cy="32420"/>
                <a:chOff x="4979233" y="3839798"/>
                <a:chExt cx="37878" cy="32420"/>
              </a:xfrm>
            </p:grpSpPr>
            <p:sp>
              <p:nvSpPr>
                <p:cNvPr id="5975" name="Google Shape;5975;p11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1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7" name="Google Shape;5977;p117"/>
              <p:cNvGrpSpPr/>
              <p:nvPr/>
            </p:nvGrpSpPr>
            <p:grpSpPr>
              <a:xfrm>
                <a:off x="4790662" y="3679147"/>
                <a:ext cx="37783" cy="32380"/>
                <a:chOff x="4790662" y="3679147"/>
                <a:chExt cx="37783" cy="32380"/>
              </a:xfrm>
            </p:grpSpPr>
            <p:sp>
              <p:nvSpPr>
                <p:cNvPr id="5978" name="Google Shape;5978;p11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1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117"/>
              <p:cNvGrpSpPr/>
              <p:nvPr/>
            </p:nvGrpSpPr>
            <p:grpSpPr>
              <a:xfrm>
                <a:off x="4857263" y="3557861"/>
                <a:ext cx="37776" cy="32357"/>
                <a:chOff x="4857263" y="3557861"/>
                <a:chExt cx="37776" cy="32357"/>
              </a:xfrm>
            </p:grpSpPr>
            <p:sp>
              <p:nvSpPr>
                <p:cNvPr id="5981" name="Google Shape;5981;p11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1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3" name="Google Shape;5983;p117"/>
              <p:cNvGrpSpPr/>
              <p:nvPr/>
            </p:nvGrpSpPr>
            <p:grpSpPr>
              <a:xfrm>
                <a:off x="4883902" y="3648033"/>
                <a:ext cx="37783" cy="32380"/>
                <a:chOff x="4883902" y="3648033"/>
                <a:chExt cx="37783" cy="32380"/>
              </a:xfrm>
            </p:grpSpPr>
            <p:sp>
              <p:nvSpPr>
                <p:cNvPr id="5984" name="Google Shape;5984;p11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1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117"/>
              <p:cNvGrpSpPr/>
              <p:nvPr/>
            </p:nvGrpSpPr>
            <p:grpSpPr>
              <a:xfrm>
                <a:off x="4907780" y="3347220"/>
                <a:ext cx="37878" cy="32357"/>
                <a:chOff x="4907780" y="3347220"/>
                <a:chExt cx="37878" cy="32357"/>
              </a:xfrm>
            </p:grpSpPr>
            <p:sp>
              <p:nvSpPr>
                <p:cNvPr id="5987" name="Google Shape;5987;p11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1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9" name="Google Shape;5989;p117"/>
              <p:cNvGrpSpPr/>
              <p:nvPr/>
            </p:nvGrpSpPr>
            <p:grpSpPr>
              <a:xfrm>
                <a:off x="5065048" y="3738150"/>
                <a:ext cx="37783" cy="32364"/>
                <a:chOff x="5065048" y="3738150"/>
                <a:chExt cx="37783" cy="32364"/>
              </a:xfrm>
            </p:grpSpPr>
            <p:sp>
              <p:nvSpPr>
                <p:cNvPr id="5990" name="Google Shape;5990;p11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1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117"/>
              <p:cNvGrpSpPr/>
              <p:nvPr/>
            </p:nvGrpSpPr>
            <p:grpSpPr>
              <a:xfrm>
                <a:off x="5071616" y="3284615"/>
                <a:ext cx="37783" cy="32357"/>
                <a:chOff x="5071616" y="3284615"/>
                <a:chExt cx="37783" cy="32357"/>
              </a:xfrm>
            </p:grpSpPr>
            <p:sp>
              <p:nvSpPr>
                <p:cNvPr id="5993" name="Google Shape;5993;p11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1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117"/>
              <p:cNvGrpSpPr/>
              <p:nvPr/>
            </p:nvGrpSpPr>
            <p:grpSpPr>
              <a:xfrm>
                <a:off x="5389291" y="3759921"/>
                <a:ext cx="37783" cy="32380"/>
                <a:chOff x="5389291" y="3759921"/>
                <a:chExt cx="37783" cy="32380"/>
              </a:xfrm>
            </p:grpSpPr>
            <p:sp>
              <p:nvSpPr>
                <p:cNvPr id="5996" name="Google Shape;5996;p11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1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8" name="Google Shape;5998;p117"/>
              <p:cNvGrpSpPr/>
              <p:nvPr/>
            </p:nvGrpSpPr>
            <p:grpSpPr>
              <a:xfrm>
                <a:off x="5431534" y="3632932"/>
                <a:ext cx="37878" cy="32451"/>
                <a:chOff x="5431534" y="3632932"/>
                <a:chExt cx="37878" cy="32451"/>
              </a:xfrm>
            </p:grpSpPr>
            <p:sp>
              <p:nvSpPr>
                <p:cNvPr id="5999" name="Google Shape;5999;p11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1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117"/>
              <p:cNvGrpSpPr/>
              <p:nvPr/>
            </p:nvGrpSpPr>
            <p:grpSpPr>
              <a:xfrm>
                <a:off x="5540755" y="3544829"/>
                <a:ext cx="37783" cy="32357"/>
                <a:chOff x="5540755" y="3544829"/>
                <a:chExt cx="37783" cy="32357"/>
              </a:xfrm>
            </p:grpSpPr>
            <p:sp>
              <p:nvSpPr>
                <p:cNvPr id="6002" name="Google Shape;6002;p11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1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117"/>
              <p:cNvGrpSpPr/>
              <p:nvPr/>
            </p:nvGrpSpPr>
            <p:grpSpPr>
              <a:xfrm>
                <a:off x="5579293" y="3412107"/>
                <a:ext cx="37776" cy="32357"/>
                <a:chOff x="5579293" y="3412107"/>
                <a:chExt cx="37776" cy="32357"/>
              </a:xfrm>
            </p:grpSpPr>
            <p:sp>
              <p:nvSpPr>
                <p:cNvPr id="6005" name="Google Shape;6005;p11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1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117"/>
              <p:cNvGrpSpPr/>
              <p:nvPr/>
            </p:nvGrpSpPr>
            <p:grpSpPr>
              <a:xfrm>
                <a:off x="5801346" y="3284615"/>
                <a:ext cx="37783" cy="32357"/>
                <a:chOff x="5801346" y="3284615"/>
                <a:chExt cx="37783" cy="32357"/>
              </a:xfrm>
            </p:grpSpPr>
            <p:sp>
              <p:nvSpPr>
                <p:cNvPr id="6008" name="Google Shape;6008;p11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1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117"/>
              <p:cNvGrpSpPr/>
              <p:nvPr/>
            </p:nvGrpSpPr>
            <p:grpSpPr>
              <a:xfrm>
                <a:off x="5763578" y="3399067"/>
                <a:ext cx="37776" cy="32364"/>
                <a:chOff x="5763578" y="3399067"/>
                <a:chExt cx="37776" cy="32364"/>
              </a:xfrm>
            </p:grpSpPr>
            <p:sp>
              <p:nvSpPr>
                <p:cNvPr id="6011" name="Google Shape;6011;p11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1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117"/>
              <p:cNvGrpSpPr/>
              <p:nvPr/>
            </p:nvGrpSpPr>
            <p:grpSpPr>
              <a:xfrm>
                <a:off x="5395858" y="3230952"/>
                <a:ext cx="37776" cy="32364"/>
                <a:chOff x="5395858" y="3230952"/>
                <a:chExt cx="37776" cy="32364"/>
              </a:xfrm>
            </p:grpSpPr>
            <p:sp>
              <p:nvSpPr>
                <p:cNvPr id="6014" name="Google Shape;6014;p11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1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117"/>
              <p:cNvGrpSpPr/>
              <p:nvPr/>
            </p:nvGrpSpPr>
            <p:grpSpPr>
              <a:xfrm>
                <a:off x="5264088" y="3188237"/>
                <a:ext cx="37776" cy="32357"/>
                <a:chOff x="5264088" y="3188237"/>
                <a:chExt cx="37776" cy="32357"/>
              </a:xfrm>
            </p:grpSpPr>
            <p:sp>
              <p:nvSpPr>
                <p:cNvPr id="6017" name="Google Shape;6017;p11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1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117"/>
              <p:cNvGrpSpPr/>
              <p:nvPr/>
            </p:nvGrpSpPr>
            <p:grpSpPr>
              <a:xfrm>
                <a:off x="5585758" y="3237425"/>
                <a:ext cx="37878" cy="32357"/>
                <a:chOff x="5585758" y="3237425"/>
                <a:chExt cx="37878" cy="32357"/>
              </a:xfrm>
            </p:grpSpPr>
            <p:sp>
              <p:nvSpPr>
                <p:cNvPr id="6020" name="Google Shape;6020;p11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1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117"/>
              <p:cNvGrpSpPr/>
              <p:nvPr/>
            </p:nvGrpSpPr>
            <p:grpSpPr>
              <a:xfrm>
                <a:off x="4874196" y="3291088"/>
                <a:ext cx="37878" cy="32451"/>
                <a:chOff x="4874196" y="3291088"/>
                <a:chExt cx="37878" cy="32451"/>
              </a:xfrm>
            </p:grpSpPr>
            <p:sp>
              <p:nvSpPr>
                <p:cNvPr id="6023" name="Google Shape;6023;p11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1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117"/>
              <p:cNvGrpSpPr/>
              <p:nvPr/>
            </p:nvGrpSpPr>
            <p:grpSpPr>
              <a:xfrm>
                <a:off x="5197770" y="3785466"/>
                <a:ext cx="37783" cy="32427"/>
                <a:chOff x="5197770" y="3785466"/>
                <a:chExt cx="37783" cy="32427"/>
              </a:xfrm>
            </p:grpSpPr>
            <p:sp>
              <p:nvSpPr>
                <p:cNvPr id="6026" name="Google Shape;6026;p11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1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117"/>
              <p:cNvGrpSpPr/>
              <p:nvPr/>
            </p:nvGrpSpPr>
            <p:grpSpPr>
              <a:xfrm>
                <a:off x="5177699" y="3492117"/>
                <a:ext cx="37776" cy="32357"/>
                <a:chOff x="5177699" y="3492117"/>
                <a:chExt cx="37776" cy="32357"/>
              </a:xfrm>
            </p:grpSpPr>
            <p:sp>
              <p:nvSpPr>
                <p:cNvPr id="6029" name="Google Shape;6029;p11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1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117"/>
              <p:cNvGrpSpPr/>
              <p:nvPr/>
            </p:nvGrpSpPr>
            <p:grpSpPr>
              <a:xfrm>
                <a:off x="5349431" y="3622346"/>
                <a:ext cx="37870" cy="32380"/>
                <a:chOff x="5349431" y="3622346"/>
                <a:chExt cx="37870" cy="32380"/>
              </a:xfrm>
            </p:grpSpPr>
            <p:sp>
              <p:nvSpPr>
                <p:cNvPr id="6032" name="Google Shape;6032;p11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1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117"/>
              <p:cNvGrpSpPr/>
              <p:nvPr/>
            </p:nvGrpSpPr>
            <p:grpSpPr>
              <a:xfrm>
                <a:off x="5068855" y="3563980"/>
                <a:ext cx="53954" cy="46223"/>
                <a:chOff x="5068855" y="3563980"/>
                <a:chExt cx="53954" cy="46223"/>
              </a:xfrm>
            </p:grpSpPr>
            <p:sp>
              <p:nvSpPr>
                <p:cNvPr id="6035" name="Google Shape;6035;p11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1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117"/>
              <p:cNvGrpSpPr/>
              <p:nvPr/>
            </p:nvGrpSpPr>
            <p:grpSpPr>
              <a:xfrm>
                <a:off x="5037654" y="3392507"/>
                <a:ext cx="37870" cy="32451"/>
                <a:chOff x="5037654" y="3392507"/>
                <a:chExt cx="37870" cy="32451"/>
              </a:xfrm>
            </p:grpSpPr>
            <p:sp>
              <p:nvSpPr>
                <p:cNvPr id="6038" name="Google Shape;6038;p11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1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117"/>
              <p:cNvGrpSpPr/>
              <p:nvPr/>
            </p:nvGrpSpPr>
            <p:grpSpPr>
              <a:xfrm>
                <a:off x="5456560" y="3368629"/>
                <a:ext cx="37870" cy="32451"/>
                <a:chOff x="5456560" y="3368629"/>
                <a:chExt cx="37870" cy="32451"/>
              </a:xfrm>
            </p:grpSpPr>
            <p:sp>
              <p:nvSpPr>
                <p:cNvPr id="6041" name="Google Shape;6041;p11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1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117"/>
              <p:cNvGrpSpPr/>
              <p:nvPr/>
            </p:nvGrpSpPr>
            <p:grpSpPr>
              <a:xfrm>
                <a:off x="4755749" y="3501516"/>
                <a:ext cx="46246" cy="39608"/>
                <a:chOff x="4755749" y="3501516"/>
                <a:chExt cx="46246" cy="39608"/>
              </a:xfrm>
            </p:grpSpPr>
            <p:sp>
              <p:nvSpPr>
                <p:cNvPr id="6044" name="Google Shape;6044;p11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1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117"/>
              <p:cNvGrpSpPr/>
              <p:nvPr/>
            </p:nvGrpSpPr>
            <p:grpSpPr>
              <a:xfrm>
                <a:off x="4681346" y="3485582"/>
                <a:ext cx="37783" cy="32427"/>
                <a:chOff x="4681346" y="3485582"/>
                <a:chExt cx="37783" cy="32427"/>
              </a:xfrm>
            </p:grpSpPr>
            <p:sp>
              <p:nvSpPr>
                <p:cNvPr id="6047" name="Google Shape;6047;p11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1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117"/>
              <p:cNvGrpSpPr/>
              <p:nvPr/>
            </p:nvGrpSpPr>
            <p:grpSpPr>
              <a:xfrm>
                <a:off x="4767067" y="3291088"/>
                <a:ext cx="37878" cy="32451"/>
                <a:chOff x="4767067" y="3291088"/>
                <a:chExt cx="37878" cy="32451"/>
              </a:xfrm>
            </p:grpSpPr>
            <p:sp>
              <p:nvSpPr>
                <p:cNvPr id="6050" name="Google Shape;6050;p11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1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117"/>
              <p:cNvGrpSpPr/>
              <p:nvPr/>
            </p:nvGrpSpPr>
            <p:grpSpPr>
              <a:xfrm>
                <a:off x="4687819" y="3405539"/>
                <a:ext cx="37776" cy="32451"/>
                <a:chOff x="4687819" y="3405539"/>
                <a:chExt cx="37776" cy="32451"/>
              </a:xfrm>
            </p:grpSpPr>
            <p:sp>
              <p:nvSpPr>
                <p:cNvPr id="6053" name="Google Shape;6053;p11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1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117"/>
              <p:cNvGrpSpPr/>
              <p:nvPr/>
            </p:nvGrpSpPr>
            <p:grpSpPr>
              <a:xfrm>
                <a:off x="4923101" y="3444809"/>
                <a:ext cx="52813" cy="45318"/>
                <a:chOff x="4923101" y="3444809"/>
                <a:chExt cx="52813" cy="45318"/>
              </a:xfrm>
            </p:grpSpPr>
            <p:sp>
              <p:nvSpPr>
                <p:cNvPr id="6056" name="Google Shape;6056;p11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1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117"/>
              <p:cNvGrpSpPr/>
              <p:nvPr/>
            </p:nvGrpSpPr>
            <p:grpSpPr>
              <a:xfrm>
                <a:off x="4846040" y="3654750"/>
                <a:ext cx="31405" cy="26993"/>
                <a:chOff x="4846040" y="3654750"/>
                <a:chExt cx="31405" cy="26993"/>
              </a:xfrm>
            </p:grpSpPr>
            <p:sp>
              <p:nvSpPr>
                <p:cNvPr id="6059" name="Google Shape;6059;p11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1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117"/>
              <p:cNvGrpSpPr/>
              <p:nvPr/>
            </p:nvGrpSpPr>
            <p:grpSpPr>
              <a:xfrm>
                <a:off x="4925673" y="3691700"/>
                <a:ext cx="40253" cy="34472"/>
                <a:chOff x="4925673" y="3691700"/>
                <a:chExt cx="40253" cy="34472"/>
              </a:xfrm>
            </p:grpSpPr>
            <p:sp>
              <p:nvSpPr>
                <p:cNvPr id="6062" name="Google Shape;6062;p11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1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117"/>
              <p:cNvGrpSpPr/>
              <p:nvPr/>
            </p:nvGrpSpPr>
            <p:grpSpPr>
              <a:xfrm>
                <a:off x="4894653" y="3740848"/>
                <a:ext cx="31405" cy="26906"/>
                <a:chOff x="4894653" y="3740848"/>
                <a:chExt cx="31405" cy="26906"/>
              </a:xfrm>
            </p:grpSpPr>
            <p:sp>
              <p:nvSpPr>
                <p:cNvPr id="6065" name="Google Shape;6065;p11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1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117"/>
              <p:cNvGrpSpPr/>
              <p:nvPr/>
            </p:nvGrpSpPr>
            <p:grpSpPr>
              <a:xfrm>
                <a:off x="4962300" y="3696348"/>
                <a:ext cx="38255" cy="32773"/>
                <a:chOff x="4962300" y="3696348"/>
                <a:chExt cx="38255" cy="32773"/>
              </a:xfrm>
            </p:grpSpPr>
            <p:sp>
              <p:nvSpPr>
                <p:cNvPr id="6068" name="Google Shape;6068;p11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1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117"/>
              <p:cNvGrpSpPr/>
              <p:nvPr/>
            </p:nvGrpSpPr>
            <p:grpSpPr>
              <a:xfrm>
                <a:off x="4980185" y="3743349"/>
                <a:ext cx="31499" cy="26969"/>
                <a:chOff x="4980185" y="3743349"/>
                <a:chExt cx="31499" cy="26969"/>
              </a:xfrm>
            </p:grpSpPr>
            <p:sp>
              <p:nvSpPr>
                <p:cNvPr id="6071" name="Google Shape;6071;p11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1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117"/>
              <p:cNvGrpSpPr/>
              <p:nvPr/>
            </p:nvGrpSpPr>
            <p:grpSpPr>
              <a:xfrm>
                <a:off x="5013768" y="3734312"/>
                <a:ext cx="31499" cy="26969"/>
                <a:chOff x="5013768" y="3734312"/>
                <a:chExt cx="31499" cy="26969"/>
              </a:xfrm>
            </p:grpSpPr>
            <p:sp>
              <p:nvSpPr>
                <p:cNvPr id="6074" name="Google Shape;6074;p11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1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117"/>
              <p:cNvGrpSpPr/>
              <p:nvPr/>
            </p:nvGrpSpPr>
            <p:grpSpPr>
              <a:xfrm>
                <a:off x="5036703" y="3764545"/>
                <a:ext cx="31499" cy="26898"/>
                <a:chOff x="5036703" y="3764545"/>
                <a:chExt cx="31499" cy="26898"/>
              </a:xfrm>
            </p:grpSpPr>
            <p:sp>
              <p:nvSpPr>
                <p:cNvPr id="6077" name="Google Shape;6077;p11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1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117"/>
              <p:cNvGrpSpPr/>
              <p:nvPr/>
            </p:nvGrpSpPr>
            <p:grpSpPr>
              <a:xfrm>
                <a:off x="4953546" y="3768352"/>
                <a:ext cx="31405" cy="26898"/>
                <a:chOff x="4953546" y="3768352"/>
                <a:chExt cx="31405" cy="26898"/>
              </a:xfrm>
            </p:grpSpPr>
            <p:sp>
              <p:nvSpPr>
                <p:cNvPr id="6080" name="Google Shape;6080;p11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1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117"/>
              <p:cNvGrpSpPr/>
              <p:nvPr/>
            </p:nvGrpSpPr>
            <p:grpSpPr>
              <a:xfrm>
                <a:off x="4964770" y="3814016"/>
                <a:ext cx="31499" cy="26993"/>
                <a:chOff x="4964770" y="3814016"/>
                <a:chExt cx="31499" cy="26993"/>
              </a:xfrm>
            </p:grpSpPr>
            <p:sp>
              <p:nvSpPr>
                <p:cNvPr id="6083" name="Google Shape;6083;p11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1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117"/>
              <p:cNvGrpSpPr/>
              <p:nvPr/>
            </p:nvGrpSpPr>
            <p:grpSpPr>
              <a:xfrm>
                <a:off x="4923290" y="3800504"/>
                <a:ext cx="31468" cy="26898"/>
                <a:chOff x="4923290" y="3800504"/>
                <a:chExt cx="31468" cy="26898"/>
              </a:xfrm>
            </p:grpSpPr>
            <p:sp>
              <p:nvSpPr>
                <p:cNvPr id="6086" name="Google Shape;6086;p11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1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117"/>
              <p:cNvGrpSpPr/>
              <p:nvPr/>
            </p:nvGrpSpPr>
            <p:grpSpPr>
              <a:xfrm>
                <a:off x="5108534" y="3650943"/>
                <a:ext cx="31405" cy="26993"/>
                <a:chOff x="5108534" y="3650943"/>
                <a:chExt cx="31405" cy="26993"/>
              </a:xfrm>
            </p:grpSpPr>
            <p:sp>
              <p:nvSpPr>
                <p:cNvPr id="6089" name="Google Shape;6089;p11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1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117"/>
              <p:cNvGrpSpPr/>
              <p:nvPr/>
            </p:nvGrpSpPr>
            <p:grpSpPr>
              <a:xfrm>
                <a:off x="5119380" y="3760739"/>
                <a:ext cx="31499" cy="26993"/>
                <a:chOff x="5119380" y="3760739"/>
                <a:chExt cx="31499" cy="26993"/>
              </a:xfrm>
            </p:grpSpPr>
            <p:sp>
              <p:nvSpPr>
                <p:cNvPr id="6092" name="Google Shape;6092;p11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1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117"/>
              <p:cNvGrpSpPr/>
              <p:nvPr/>
            </p:nvGrpSpPr>
            <p:grpSpPr>
              <a:xfrm>
                <a:off x="5119380" y="3788235"/>
                <a:ext cx="31499" cy="26993"/>
                <a:chOff x="5119380" y="3788235"/>
                <a:chExt cx="31499" cy="26993"/>
              </a:xfrm>
            </p:grpSpPr>
            <p:sp>
              <p:nvSpPr>
                <p:cNvPr id="6095" name="Google Shape;6095;p11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1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117"/>
              <p:cNvGrpSpPr/>
              <p:nvPr/>
            </p:nvGrpSpPr>
            <p:grpSpPr>
              <a:xfrm>
                <a:off x="5158005" y="3875284"/>
                <a:ext cx="31405" cy="27001"/>
                <a:chOff x="5158005" y="3875284"/>
                <a:chExt cx="31405" cy="27001"/>
              </a:xfrm>
            </p:grpSpPr>
            <p:sp>
              <p:nvSpPr>
                <p:cNvPr id="6098" name="Google Shape;6098;p11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1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117"/>
              <p:cNvGrpSpPr/>
              <p:nvPr/>
            </p:nvGrpSpPr>
            <p:grpSpPr>
              <a:xfrm>
                <a:off x="5233163" y="3764545"/>
                <a:ext cx="31499" cy="26898"/>
                <a:chOff x="5233163" y="3764545"/>
                <a:chExt cx="31499" cy="26898"/>
              </a:xfrm>
            </p:grpSpPr>
            <p:sp>
              <p:nvSpPr>
                <p:cNvPr id="6101" name="Google Shape;6101;p11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1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117"/>
              <p:cNvGrpSpPr/>
              <p:nvPr/>
            </p:nvGrpSpPr>
            <p:grpSpPr>
              <a:xfrm>
                <a:off x="5276168" y="3805545"/>
                <a:ext cx="31499" cy="26906"/>
                <a:chOff x="5276168" y="3805545"/>
                <a:chExt cx="31499" cy="26906"/>
              </a:xfrm>
            </p:grpSpPr>
            <p:sp>
              <p:nvSpPr>
                <p:cNvPr id="6104" name="Google Shape;6104;p11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1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117"/>
              <p:cNvGrpSpPr/>
              <p:nvPr/>
            </p:nvGrpSpPr>
            <p:grpSpPr>
              <a:xfrm>
                <a:off x="5294053" y="3851933"/>
                <a:ext cx="31405" cy="26945"/>
                <a:chOff x="5294053" y="3851933"/>
                <a:chExt cx="31405" cy="26945"/>
              </a:xfrm>
            </p:grpSpPr>
            <p:sp>
              <p:nvSpPr>
                <p:cNvPr id="6107" name="Google Shape;6107;p11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1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117"/>
              <p:cNvGrpSpPr/>
              <p:nvPr/>
            </p:nvGrpSpPr>
            <p:grpSpPr>
              <a:xfrm>
                <a:off x="5341723" y="3851902"/>
                <a:ext cx="31405" cy="26977"/>
                <a:chOff x="5341723" y="3851902"/>
                <a:chExt cx="31405" cy="26977"/>
              </a:xfrm>
            </p:grpSpPr>
            <p:sp>
              <p:nvSpPr>
                <p:cNvPr id="6110" name="Google Shape;6110;p11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1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117"/>
              <p:cNvGrpSpPr/>
              <p:nvPr/>
            </p:nvGrpSpPr>
            <p:grpSpPr>
              <a:xfrm>
                <a:off x="5054871" y="3507855"/>
                <a:ext cx="31405" cy="26993"/>
                <a:chOff x="5054871" y="3507855"/>
                <a:chExt cx="31405" cy="26993"/>
              </a:xfrm>
            </p:grpSpPr>
            <p:sp>
              <p:nvSpPr>
                <p:cNvPr id="6113" name="Google Shape;6113;p11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1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117"/>
              <p:cNvGrpSpPr/>
              <p:nvPr/>
            </p:nvGrpSpPr>
            <p:grpSpPr>
              <a:xfrm>
                <a:off x="4876579" y="3675325"/>
                <a:ext cx="31405" cy="26969"/>
                <a:chOff x="4876579" y="3675325"/>
                <a:chExt cx="31405" cy="26969"/>
              </a:xfrm>
            </p:grpSpPr>
            <p:sp>
              <p:nvSpPr>
                <p:cNvPr id="6116" name="Google Shape;6116;p11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1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117"/>
              <p:cNvGrpSpPr/>
              <p:nvPr/>
            </p:nvGrpSpPr>
            <p:grpSpPr>
              <a:xfrm>
                <a:off x="4842233" y="3688333"/>
                <a:ext cx="31405" cy="26993"/>
                <a:chOff x="4842233" y="3688333"/>
                <a:chExt cx="31405" cy="26993"/>
              </a:xfrm>
            </p:grpSpPr>
            <p:sp>
              <p:nvSpPr>
                <p:cNvPr id="6119" name="Google Shape;6119;p11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1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117"/>
              <p:cNvGrpSpPr/>
              <p:nvPr/>
            </p:nvGrpSpPr>
            <p:grpSpPr>
              <a:xfrm>
                <a:off x="5187876" y="3608032"/>
                <a:ext cx="31405" cy="27001"/>
                <a:chOff x="5187876" y="3608032"/>
                <a:chExt cx="31405" cy="27001"/>
              </a:xfrm>
            </p:grpSpPr>
            <p:sp>
              <p:nvSpPr>
                <p:cNvPr id="6122" name="Google Shape;6122;p11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1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4" name="Google Shape;6124;p11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1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6" name="Google Shape;6126;p117"/>
              <p:cNvGrpSpPr/>
              <p:nvPr/>
            </p:nvGrpSpPr>
            <p:grpSpPr>
              <a:xfrm>
                <a:off x="5269224" y="3304167"/>
                <a:ext cx="40253" cy="34402"/>
                <a:chOff x="5269224" y="3304167"/>
                <a:chExt cx="40253" cy="34402"/>
              </a:xfrm>
            </p:grpSpPr>
            <p:sp>
              <p:nvSpPr>
                <p:cNvPr id="6127" name="Google Shape;6127;p11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1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117"/>
              <p:cNvGrpSpPr/>
              <p:nvPr/>
            </p:nvGrpSpPr>
            <p:grpSpPr>
              <a:xfrm>
                <a:off x="5327354" y="3476615"/>
                <a:ext cx="49864" cy="42723"/>
                <a:chOff x="5327354" y="3476615"/>
                <a:chExt cx="49864" cy="42723"/>
              </a:xfrm>
            </p:grpSpPr>
            <p:sp>
              <p:nvSpPr>
                <p:cNvPr id="6130" name="Google Shape;6130;p11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1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2" name="Google Shape;6132;p11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1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4" name="Google Shape;6134;p117"/>
              <p:cNvGrpSpPr/>
              <p:nvPr/>
            </p:nvGrpSpPr>
            <p:grpSpPr>
              <a:xfrm>
                <a:off x="5341723" y="3775957"/>
                <a:ext cx="31405" cy="26898"/>
                <a:chOff x="5341723" y="3775957"/>
                <a:chExt cx="31405" cy="26898"/>
              </a:xfrm>
            </p:grpSpPr>
            <p:sp>
              <p:nvSpPr>
                <p:cNvPr id="6135" name="Google Shape;6135;p11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1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117"/>
              <p:cNvGrpSpPr/>
              <p:nvPr/>
            </p:nvGrpSpPr>
            <p:grpSpPr>
              <a:xfrm>
                <a:off x="5439053" y="3699274"/>
                <a:ext cx="31405" cy="26898"/>
                <a:chOff x="5439053" y="3699274"/>
                <a:chExt cx="31405" cy="26898"/>
              </a:xfrm>
            </p:grpSpPr>
            <p:sp>
              <p:nvSpPr>
                <p:cNvPr id="6138" name="Google Shape;6138;p11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1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117"/>
              <p:cNvGrpSpPr/>
              <p:nvPr/>
            </p:nvGrpSpPr>
            <p:grpSpPr>
              <a:xfrm>
                <a:off x="5412414" y="3622307"/>
                <a:ext cx="31499" cy="26993"/>
                <a:chOff x="5412414" y="3622307"/>
                <a:chExt cx="31499" cy="26993"/>
              </a:xfrm>
            </p:grpSpPr>
            <p:sp>
              <p:nvSpPr>
                <p:cNvPr id="6141" name="Google Shape;6141;p11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1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117"/>
              <p:cNvGrpSpPr/>
              <p:nvPr/>
            </p:nvGrpSpPr>
            <p:grpSpPr>
              <a:xfrm>
                <a:off x="5476254" y="3473949"/>
                <a:ext cx="26835" cy="26930"/>
                <a:chOff x="5476254" y="3473949"/>
                <a:chExt cx="26835" cy="26930"/>
              </a:xfrm>
            </p:grpSpPr>
            <p:sp>
              <p:nvSpPr>
                <p:cNvPr id="6144" name="Google Shape;6144;p11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1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117"/>
              <p:cNvGrpSpPr/>
              <p:nvPr/>
            </p:nvGrpSpPr>
            <p:grpSpPr>
              <a:xfrm>
                <a:off x="5564547" y="3481594"/>
                <a:ext cx="31397" cy="26898"/>
                <a:chOff x="5564547" y="3481594"/>
                <a:chExt cx="31397" cy="26898"/>
              </a:xfrm>
            </p:grpSpPr>
            <p:sp>
              <p:nvSpPr>
                <p:cNvPr id="6147" name="Google Shape;6147;p11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1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117"/>
              <p:cNvGrpSpPr/>
              <p:nvPr/>
            </p:nvGrpSpPr>
            <p:grpSpPr>
              <a:xfrm>
                <a:off x="5534101" y="3470174"/>
                <a:ext cx="31397" cy="26906"/>
                <a:chOff x="5534101" y="3470174"/>
                <a:chExt cx="31397" cy="26906"/>
              </a:xfrm>
            </p:grpSpPr>
            <p:sp>
              <p:nvSpPr>
                <p:cNvPr id="6150" name="Google Shape;6150;p11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1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117"/>
              <p:cNvGrpSpPr/>
              <p:nvPr/>
            </p:nvGrpSpPr>
            <p:grpSpPr>
              <a:xfrm>
                <a:off x="5610879" y="3314486"/>
                <a:ext cx="31499" cy="26938"/>
                <a:chOff x="5610879" y="3314486"/>
                <a:chExt cx="31499" cy="26938"/>
              </a:xfrm>
            </p:grpSpPr>
            <p:sp>
              <p:nvSpPr>
                <p:cNvPr id="6153" name="Google Shape;6153;p11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1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117"/>
              <p:cNvGrpSpPr/>
              <p:nvPr/>
            </p:nvGrpSpPr>
            <p:grpSpPr>
              <a:xfrm>
                <a:off x="4834525" y="3501382"/>
                <a:ext cx="31499" cy="26898"/>
                <a:chOff x="4834525" y="3501382"/>
                <a:chExt cx="31499" cy="26898"/>
              </a:xfrm>
            </p:grpSpPr>
            <p:sp>
              <p:nvSpPr>
                <p:cNvPr id="6156" name="Google Shape;6156;p11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1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117"/>
              <p:cNvGrpSpPr/>
              <p:nvPr/>
            </p:nvGrpSpPr>
            <p:grpSpPr>
              <a:xfrm>
                <a:off x="4898460" y="3580158"/>
                <a:ext cx="31405" cy="26898"/>
                <a:chOff x="4898460" y="3580158"/>
                <a:chExt cx="31405" cy="26898"/>
              </a:xfrm>
            </p:grpSpPr>
            <p:sp>
              <p:nvSpPr>
                <p:cNvPr id="6159" name="Google Shape;6159;p11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1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117"/>
              <p:cNvGrpSpPr/>
              <p:nvPr/>
            </p:nvGrpSpPr>
            <p:grpSpPr>
              <a:xfrm>
                <a:off x="4882667" y="3608032"/>
                <a:ext cx="31499" cy="27001"/>
                <a:chOff x="4882667" y="3608032"/>
                <a:chExt cx="31499" cy="27001"/>
              </a:xfrm>
            </p:grpSpPr>
            <p:sp>
              <p:nvSpPr>
                <p:cNvPr id="6162" name="Google Shape;6162;p11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1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117"/>
              <p:cNvGrpSpPr/>
              <p:nvPr/>
            </p:nvGrpSpPr>
            <p:grpSpPr>
              <a:xfrm>
                <a:off x="4843373" y="3631407"/>
                <a:ext cx="16273" cy="16186"/>
                <a:chOff x="4843373" y="3631407"/>
                <a:chExt cx="16273" cy="16186"/>
              </a:xfrm>
            </p:grpSpPr>
            <p:sp>
              <p:nvSpPr>
                <p:cNvPr id="6165" name="Google Shape;6165;p11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1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117"/>
              <p:cNvGrpSpPr/>
              <p:nvPr/>
            </p:nvGrpSpPr>
            <p:grpSpPr>
              <a:xfrm>
                <a:off x="4727773" y="3591578"/>
                <a:ext cx="31499" cy="26898"/>
                <a:chOff x="4727773" y="3591578"/>
                <a:chExt cx="31499" cy="26898"/>
              </a:xfrm>
            </p:grpSpPr>
            <p:sp>
              <p:nvSpPr>
                <p:cNvPr id="6168" name="Google Shape;6168;p11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1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0" name="Google Shape;6170;p11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1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2" name="Google Shape;6172;p117"/>
              <p:cNvGrpSpPr/>
              <p:nvPr/>
            </p:nvGrpSpPr>
            <p:grpSpPr>
              <a:xfrm>
                <a:off x="4609421" y="3577398"/>
                <a:ext cx="31499" cy="27001"/>
                <a:chOff x="4609421" y="3577398"/>
                <a:chExt cx="31499" cy="27001"/>
              </a:xfrm>
            </p:grpSpPr>
            <p:sp>
              <p:nvSpPr>
                <p:cNvPr id="6173" name="Google Shape;6173;p11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1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117"/>
              <p:cNvGrpSpPr/>
              <p:nvPr/>
            </p:nvGrpSpPr>
            <p:grpSpPr>
              <a:xfrm>
                <a:off x="4649289" y="3577398"/>
                <a:ext cx="31499" cy="27001"/>
                <a:chOff x="4649289" y="3577398"/>
                <a:chExt cx="31499" cy="27001"/>
              </a:xfrm>
            </p:grpSpPr>
            <p:sp>
              <p:nvSpPr>
                <p:cNvPr id="6176" name="Google Shape;6176;p11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1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117"/>
              <p:cNvGrpSpPr/>
              <p:nvPr/>
            </p:nvGrpSpPr>
            <p:grpSpPr>
              <a:xfrm>
                <a:off x="4605614" y="3639523"/>
                <a:ext cx="31499" cy="26906"/>
                <a:chOff x="4605614" y="3639523"/>
                <a:chExt cx="31499" cy="26906"/>
              </a:xfrm>
            </p:grpSpPr>
            <p:sp>
              <p:nvSpPr>
                <p:cNvPr id="6179" name="Google Shape;6179;p11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1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117"/>
              <p:cNvGrpSpPr/>
              <p:nvPr/>
            </p:nvGrpSpPr>
            <p:grpSpPr>
              <a:xfrm>
                <a:off x="4785149" y="3618846"/>
                <a:ext cx="26930" cy="26843"/>
                <a:chOff x="4785149" y="3618846"/>
                <a:chExt cx="26930" cy="26843"/>
              </a:xfrm>
            </p:grpSpPr>
            <p:sp>
              <p:nvSpPr>
                <p:cNvPr id="6182" name="Google Shape;6182;p11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1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117"/>
              <p:cNvGrpSpPr/>
              <p:nvPr/>
            </p:nvGrpSpPr>
            <p:grpSpPr>
              <a:xfrm>
                <a:off x="4810167" y="3601567"/>
                <a:ext cx="31405" cy="26898"/>
                <a:chOff x="4810167" y="3601567"/>
                <a:chExt cx="31405" cy="26898"/>
              </a:xfrm>
            </p:grpSpPr>
            <p:sp>
              <p:nvSpPr>
                <p:cNvPr id="6185" name="Google Shape;6185;p11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1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117"/>
              <p:cNvGrpSpPr/>
              <p:nvPr/>
            </p:nvGrpSpPr>
            <p:grpSpPr>
              <a:xfrm>
                <a:off x="4831002" y="3373230"/>
                <a:ext cx="31405" cy="26898"/>
                <a:chOff x="4831002" y="3373230"/>
                <a:chExt cx="31405" cy="26898"/>
              </a:xfrm>
            </p:grpSpPr>
            <p:sp>
              <p:nvSpPr>
                <p:cNvPr id="6188" name="Google Shape;6188;p11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1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117"/>
              <p:cNvGrpSpPr/>
              <p:nvPr/>
            </p:nvGrpSpPr>
            <p:grpSpPr>
              <a:xfrm>
                <a:off x="4719311" y="3355054"/>
                <a:ext cx="31499" cy="27001"/>
                <a:chOff x="4719311" y="3355054"/>
                <a:chExt cx="31499" cy="27001"/>
              </a:xfrm>
            </p:grpSpPr>
            <p:sp>
              <p:nvSpPr>
                <p:cNvPr id="6191" name="Google Shape;6191;p11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1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117"/>
              <p:cNvGrpSpPr/>
              <p:nvPr/>
            </p:nvGrpSpPr>
            <p:grpSpPr>
              <a:xfrm>
                <a:off x="4798755" y="3450260"/>
                <a:ext cx="26930" cy="26930"/>
                <a:chOff x="4798755" y="3450260"/>
                <a:chExt cx="26930" cy="26930"/>
              </a:xfrm>
            </p:grpSpPr>
            <p:sp>
              <p:nvSpPr>
                <p:cNvPr id="6194" name="Google Shape;6194;p11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1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117"/>
              <p:cNvGrpSpPr/>
              <p:nvPr/>
            </p:nvGrpSpPr>
            <p:grpSpPr>
              <a:xfrm>
                <a:off x="4645576" y="3467555"/>
                <a:ext cx="31405" cy="26953"/>
                <a:chOff x="4645576" y="3467555"/>
                <a:chExt cx="31405" cy="26953"/>
              </a:xfrm>
            </p:grpSpPr>
            <p:sp>
              <p:nvSpPr>
                <p:cNvPr id="6197" name="Google Shape;6197;p11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1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117"/>
              <p:cNvGrpSpPr/>
              <p:nvPr/>
            </p:nvGrpSpPr>
            <p:grpSpPr>
              <a:xfrm>
                <a:off x="4687631" y="3583965"/>
                <a:ext cx="31499" cy="26898"/>
                <a:chOff x="4687631" y="3583965"/>
                <a:chExt cx="31499" cy="26898"/>
              </a:xfrm>
            </p:grpSpPr>
            <p:sp>
              <p:nvSpPr>
                <p:cNvPr id="6200" name="Google Shape;6200;p11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1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117"/>
              <p:cNvGrpSpPr/>
              <p:nvPr/>
            </p:nvGrpSpPr>
            <p:grpSpPr>
              <a:xfrm>
                <a:off x="4719311" y="3471314"/>
                <a:ext cx="31499" cy="27001"/>
                <a:chOff x="4719311" y="3471314"/>
                <a:chExt cx="31499" cy="27001"/>
              </a:xfrm>
            </p:grpSpPr>
            <p:sp>
              <p:nvSpPr>
                <p:cNvPr id="6203" name="Google Shape;6203;p11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1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117"/>
              <p:cNvGrpSpPr/>
              <p:nvPr/>
            </p:nvGrpSpPr>
            <p:grpSpPr>
              <a:xfrm>
                <a:off x="4719311" y="3434404"/>
                <a:ext cx="31499" cy="26898"/>
                <a:chOff x="4719311" y="3434404"/>
                <a:chExt cx="31499" cy="26898"/>
              </a:xfrm>
            </p:grpSpPr>
            <p:sp>
              <p:nvSpPr>
                <p:cNvPr id="6206" name="Google Shape;6206;p11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1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117"/>
              <p:cNvGrpSpPr/>
              <p:nvPr/>
            </p:nvGrpSpPr>
            <p:grpSpPr>
              <a:xfrm>
                <a:off x="4768876" y="3401772"/>
                <a:ext cx="31499" cy="26898"/>
                <a:chOff x="4768876" y="3401772"/>
                <a:chExt cx="31499" cy="26898"/>
              </a:xfrm>
            </p:grpSpPr>
            <p:sp>
              <p:nvSpPr>
                <p:cNvPr id="6209" name="Google Shape;6209;p11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1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117"/>
              <p:cNvGrpSpPr/>
              <p:nvPr/>
            </p:nvGrpSpPr>
            <p:grpSpPr>
              <a:xfrm>
                <a:off x="4762214" y="3471377"/>
                <a:ext cx="26938" cy="26938"/>
                <a:chOff x="4762214" y="3471377"/>
                <a:chExt cx="26938" cy="26938"/>
              </a:xfrm>
            </p:grpSpPr>
            <p:sp>
              <p:nvSpPr>
                <p:cNvPr id="6212" name="Google Shape;6212;p11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1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117"/>
              <p:cNvGrpSpPr/>
              <p:nvPr/>
            </p:nvGrpSpPr>
            <p:grpSpPr>
              <a:xfrm>
                <a:off x="4790473" y="3344782"/>
                <a:ext cx="31405" cy="26898"/>
                <a:chOff x="4790473" y="3344782"/>
                <a:chExt cx="31405" cy="26898"/>
              </a:xfrm>
            </p:grpSpPr>
            <p:sp>
              <p:nvSpPr>
                <p:cNvPr id="6215" name="Google Shape;6215;p11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1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117"/>
              <p:cNvGrpSpPr/>
              <p:nvPr/>
            </p:nvGrpSpPr>
            <p:grpSpPr>
              <a:xfrm>
                <a:off x="4823774" y="3950733"/>
                <a:ext cx="37398" cy="32034"/>
                <a:chOff x="4823774" y="3950733"/>
                <a:chExt cx="37398" cy="32034"/>
              </a:xfrm>
            </p:grpSpPr>
            <p:sp>
              <p:nvSpPr>
                <p:cNvPr id="6218" name="Google Shape;6218;p11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1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117"/>
              <p:cNvGrpSpPr/>
              <p:nvPr/>
            </p:nvGrpSpPr>
            <p:grpSpPr>
              <a:xfrm>
                <a:off x="4823396" y="4110566"/>
                <a:ext cx="31405" cy="26906"/>
                <a:chOff x="4823396" y="4110566"/>
                <a:chExt cx="31405" cy="26906"/>
              </a:xfrm>
            </p:grpSpPr>
            <p:sp>
              <p:nvSpPr>
                <p:cNvPr id="6221" name="Google Shape;6221;p11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1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117"/>
              <p:cNvGrpSpPr/>
              <p:nvPr/>
            </p:nvGrpSpPr>
            <p:grpSpPr>
              <a:xfrm>
                <a:off x="4838332" y="3821150"/>
                <a:ext cx="31499" cy="26898"/>
                <a:chOff x="4838332" y="3821150"/>
                <a:chExt cx="31499" cy="26898"/>
              </a:xfrm>
            </p:grpSpPr>
            <p:sp>
              <p:nvSpPr>
                <p:cNvPr id="6224" name="Google Shape;6224;p11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1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117"/>
              <p:cNvGrpSpPr/>
              <p:nvPr/>
            </p:nvGrpSpPr>
            <p:grpSpPr>
              <a:xfrm>
                <a:off x="4661275" y="3815007"/>
                <a:ext cx="36824" cy="31523"/>
                <a:chOff x="4661275" y="3815007"/>
                <a:chExt cx="36824" cy="31523"/>
              </a:xfrm>
            </p:grpSpPr>
            <p:sp>
              <p:nvSpPr>
                <p:cNvPr id="6227" name="Google Shape;6227;p11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1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117"/>
              <p:cNvGrpSpPr/>
              <p:nvPr/>
            </p:nvGrpSpPr>
            <p:grpSpPr>
              <a:xfrm>
                <a:off x="4558998" y="3851037"/>
                <a:ext cx="33591" cy="28699"/>
                <a:chOff x="4558998" y="3851037"/>
                <a:chExt cx="33591" cy="28699"/>
              </a:xfrm>
            </p:grpSpPr>
            <p:sp>
              <p:nvSpPr>
                <p:cNvPr id="6230" name="Google Shape;6230;p11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1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117"/>
              <p:cNvGrpSpPr/>
              <p:nvPr/>
            </p:nvGrpSpPr>
            <p:grpSpPr>
              <a:xfrm>
                <a:off x="4696762" y="3638587"/>
                <a:ext cx="33591" cy="28794"/>
                <a:chOff x="4696762" y="3638587"/>
                <a:chExt cx="33591" cy="28794"/>
              </a:xfrm>
            </p:grpSpPr>
            <p:sp>
              <p:nvSpPr>
                <p:cNvPr id="6233" name="Google Shape;6233;p11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1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117"/>
              <p:cNvGrpSpPr/>
              <p:nvPr/>
            </p:nvGrpSpPr>
            <p:grpSpPr>
              <a:xfrm>
                <a:off x="4929479" y="3939140"/>
                <a:ext cx="33497" cy="28692"/>
                <a:chOff x="4929479" y="3939140"/>
                <a:chExt cx="33497" cy="28692"/>
              </a:xfrm>
            </p:grpSpPr>
            <p:sp>
              <p:nvSpPr>
                <p:cNvPr id="6236" name="Google Shape;6236;p11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1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117"/>
              <p:cNvGrpSpPr/>
              <p:nvPr/>
            </p:nvGrpSpPr>
            <p:grpSpPr>
              <a:xfrm>
                <a:off x="4907119" y="3986039"/>
                <a:ext cx="33497" cy="28699"/>
                <a:chOff x="4907119" y="3986039"/>
                <a:chExt cx="33497" cy="28699"/>
              </a:xfrm>
            </p:grpSpPr>
            <p:sp>
              <p:nvSpPr>
                <p:cNvPr id="6239" name="Google Shape;6239;p11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1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117"/>
              <p:cNvGrpSpPr/>
              <p:nvPr/>
            </p:nvGrpSpPr>
            <p:grpSpPr>
              <a:xfrm>
                <a:off x="4911783" y="4048102"/>
                <a:ext cx="33591" cy="28762"/>
                <a:chOff x="4911783" y="4048102"/>
                <a:chExt cx="33591" cy="28762"/>
              </a:xfrm>
            </p:grpSpPr>
            <p:sp>
              <p:nvSpPr>
                <p:cNvPr id="6242" name="Google Shape;6242;p11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1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4" name="Google Shape;6244;p11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1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6" name="Google Shape;6246;p117"/>
              <p:cNvGrpSpPr/>
              <p:nvPr/>
            </p:nvGrpSpPr>
            <p:grpSpPr>
              <a:xfrm>
                <a:off x="4762623" y="3837847"/>
                <a:ext cx="42416" cy="36273"/>
                <a:chOff x="4762623" y="3837847"/>
                <a:chExt cx="42416" cy="36273"/>
              </a:xfrm>
            </p:grpSpPr>
            <p:sp>
              <p:nvSpPr>
                <p:cNvPr id="6247" name="Google Shape;6247;p11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1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117"/>
              <p:cNvGrpSpPr/>
              <p:nvPr/>
            </p:nvGrpSpPr>
            <p:grpSpPr>
              <a:xfrm>
                <a:off x="4746044" y="4104966"/>
                <a:ext cx="33497" cy="28699"/>
                <a:chOff x="4746044" y="4104966"/>
                <a:chExt cx="33497" cy="28699"/>
              </a:xfrm>
            </p:grpSpPr>
            <p:sp>
              <p:nvSpPr>
                <p:cNvPr id="6250" name="Google Shape;6250;p11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1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117"/>
              <p:cNvGrpSpPr/>
              <p:nvPr/>
            </p:nvGrpSpPr>
            <p:grpSpPr>
              <a:xfrm>
                <a:off x="4859646" y="4162554"/>
                <a:ext cx="33591" cy="28762"/>
                <a:chOff x="4859646" y="4162554"/>
                <a:chExt cx="33591" cy="28762"/>
              </a:xfrm>
            </p:grpSpPr>
            <p:sp>
              <p:nvSpPr>
                <p:cNvPr id="6253" name="Google Shape;6253;p11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1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5" name="Google Shape;6255;p117"/>
            <p:cNvGrpSpPr/>
            <p:nvPr/>
          </p:nvGrpSpPr>
          <p:grpSpPr>
            <a:xfrm>
              <a:off x="3597785" y="3274438"/>
              <a:ext cx="855610" cy="1122100"/>
              <a:chOff x="3597785" y="3274438"/>
              <a:chExt cx="855610" cy="1122100"/>
            </a:xfrm>
          </p:grpSpPr>
          <p:grpSp>
            <p:nvGrpSpPr>
              <p:cNvPr id="6256" name="Google Shape;6256;p117"/>
              <p:cNvGrpSpPr/>
              <p:nvPr/>
            </p:nvGrpSpPr>
            <p:grpSpPr>
              <a:xfrm>
                <a:off x="3617857" y="3284717"/>
                <a:ext cx="826785" cy="1099165"/>
                <a:chOff x="3617857" y="3284717"/>
                <a:chExt cx="826785" cy="1099165"/>
              </a:xfrm>
            </p:grpSpPr>
            <p:sp>
              <p:nvSpPr>
                <p:cNvPr id="6257" name="Google Shape;6257;p11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1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1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1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1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1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1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1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1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1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1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1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1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1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1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1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1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1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1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1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1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1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1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1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1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1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1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1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1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1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1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1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1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1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1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1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1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1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1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1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1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1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1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1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1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1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1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1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1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1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1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1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1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1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1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1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3" name="Google Shape;6313;p117"/>
              <p:cNvGrpSpPr/>
              <p:nvPr/>
            </p:nvGrpSpPr>
            <p:grpSpPr>
              <a:xfrm>
                <a:off x="4180904" y="4251758"/>
                <a:ext cx="37783" cy="32420"/>
                <a:chOff x="4180904" y="4251758"/>
                <a:chExt cx="37783" cy="32420"/>
              </a:xfrm>
            </p:grpSpPr>
            <p:sp>
              <p:nvSpPr>
                <p:cNvPr id="6314" name="Google Shape;6314;p11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1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6" name="Google Shape;6316;p117"/>
              <p:cNvGrpSpPr/>
              <p:nvPr/>
            </p:nvGrpSpPr>
            <p:grpSpPr>
              <a:xfrm>
                <a:off x="4201644" y="4081324"/>
                <a:ext cx="37783" cy="32364"/>
                <a:chOff x="4201644" y="4081324"/>
                <a:chExt cx="37783" cy="32364"/>
              </a:xfrm>
            </p:grpSpPr>
            <p:sp>
              <p:nvSpPr>
                <p:cNvPr id="6317" name="Google Shape;6317;p11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1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117"/>
              <p:cNvGrpSpPr/>
              <p:nvPr/>
            </p:nvGrpSpPr>
            <p:grpSpPr>
              <a:xfrm>
                <a:off x="4284416" y="3887428"/>
                <a:ext cx="37783" cy="32451"/>
                <a:chOff x="4284416" y="3887428"/>
                <a:chExt cx="37783" cy="32451"/>
              </a:xfrm>
            </p:grpSpPr>
            <p:sp>
              <p:nvSpPr>
                <p:cNvPr id="6320" name="Google Shape;6320;p11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1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117"/>
              <p:cNvGrpSpPr/>
              <p:nvPr/>
            </p:nvGrpSpPr>
            <p:grpSpPr>
              <a:xfrm>
                <a:off x="4223721" y="3860404"/>
                <a:ext cx="37870" cy="32364"/>
                <a:chOff x="4223721" y="3860404"/>
                <a:chExt cx="37870" cy="32364"/>
              </a:xfrm>
            </p:grpSpPr>
            <p:sp>
              <p:nvSpPr>
                <p:cNvPr id="6323" name="Google Shape;6323;p11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1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5" name="Google Shape;6325;p117"/>
              <p:cNvGrpSpPr/>
              <p:nvPr/>
            </p:nvGrpSpPr>
            <p:grpSpPr>
              <a:xfrm>
                <a:off x="4104889" y="3699242"/>
                <a:ext cx="37776" cy="32357"/>
                <a:chOff x="4104889" y="3699242"/>
                <a:chExt cx="37776" cy="32357"/>
              </a:xfrm>
            </p:grpSpPr>
            <p:sp>
              <p:nvSpPr>
                <p:cNvPr id="6326" name="Google Shape;6326;p11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1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117"/>
              <p:cNvGrpSpPr/>
              <p:nvPr/>
            </p:nvGrpSpPr>
            <p:grpSpPr>
              <a:xfrm>
                <a:off x="4143608" y="3475121"/>
                <a:ext cx="37878" cy="32420"/>
                <a:chOff x="4143608" y="3475121"/>
                <a:chExt cx="37878" cy="32420"/>
              </a:xfrm>
            </p:grpSpPr>
            <p:sp>
              <p:nvSpPr>
                <p:cNvPr id="6329" name="Google Shape;6329;p11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1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117"/>
              <p:cNvGrpSpPr/>
              <p:nvPr/>
            </p:nvGrpSpPr>
            <p:grpSpPr>
              <a:xfrm>
                <a:off x="4217248" y="3570893"/>
                <a:ext cx="37776" cy="32364"/>
                <a:chOff x="4217248" y="3570893"/>
                <a:chExt cx="37776" cy="32364"/>
              </a:xfrm>
            </p:grpSpPr>
            <p:sp>
              <p:nvSpPr>
                <p:cNvPr id="6332" name="Google Shape;6332;p11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1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117"/>
              <p:cNvGrpSpPr/>
              <p:nvPr/>
            </p:nvGrpSpPr>
            <p:grpSpPr>
              <a:xfrm>
                <a:off x="4255307" y="3431612"/>
                <a:ext cx="37776" cy="32451"/>
                <a:chOff x="4255307" y="3431612"/>
                <a:chExt cx="37776" cy="32451"/>
              </a:xfrm>
            </p:grpSpPr>
            <p:sp>
              <p:nvSpPr>
                <p:cNvPr id="6335" name="Google Shape;6335;p11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1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7" name="Google Shape;6337;p117"/>
              <p:cNvGrpSpPr/>
              <p:nvPr/>
            </p:nvGrpSpPr>
            <p:grpSpPr>
              <a:xfrm>
                <a:off x="3853052" y="3577398"/>
                <a:ext cx="37776" cy="32420"/>
                <a:chOff x="3853052" y="3577398"/>
                <a:chExt cx="37776" cy="32420"/>
              </a:xfrm>
            </p:grpSpPr>
            <p:sp>
              <p:nvSpPr>
                <p:cNvPr id="6338" name="Google Shape;6338;p11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1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117"/>
              <p:cNvGrpSpPr/>
              <p:nvPr/>
            </p:nvGrpSpPr>
            <p:grpSpPr>
              <a:xfrm>
                <a:off x="4039908" y="3412107"/>
                <a:ext cx="37776" cy="32357"/>
                <a:chOff x="4039908" y="3412107"/>
                <a:chExt cx="37776" cy="32357"/>
              </a:xfrm>
            </p:grpSpPr>
            <p:sp>
              <p:nvSpPr>
                <p:cNvPr id="6341" name="Google Shape;6341;p11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1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117"/>
              <p:cNvGrpSpPr/>
              <p:nvPr/>
            </p:nvGrpSpPr>
            <p:grpSpPr>
              <a:xfrm>
                <a:off x="4017360" y="3342061"/>
                <a:ext cx="37870" cy="32380"/>
                <a:chOff x="4017360" y="3342061"/>
                <a:chExt cx="37870" cy="32380"/>
              </a:xfrm>
            </p:grpSpPr>
            <p:sp>
              <p:nvSpPr>
                <p:cNvPr id="6344" name="Google Shape;6344;p11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1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6" name="Google Shape;6346;p11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1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8" name="Google Shape;6348;p117"/>
              <p:cNvGrpSpPr/>
              <p:nvPr/>
            </p:nvGrpSpPr>
            <p:grpSpPr>
              <a:xfrm>
                <a:off x="3750870" y="3418650"/>
                <a:ext cx="37776" cy="32380"/>
                <a:chOff x="3750870" y="3418650"/>
                <a:chExt cx="37776" cy="32380"/>
              </a:xfrm>
            </p:grpSpPr>
            <p:sp>
              <p:nvSpPr>
                <p:cNvPr id="6349" name="Google Shape;6349;p11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1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1" name="Google Shape;6351;p117"/>
              <p:cNvGrpSpPr/>
              <p:nvPr/>
            </p:nvGrpSpPr>
            <p:grpSpPr>
              <a:xfrm>
                <a:off x="3632509" y="3274438"/>
                <a:ext cx="37783" cy="32357"/>
                <a:chOff x="3632509" y="3274438"/>
                <a:chExt cx="37783" cy="32357"/>
              </a:xfrm>
            </p:grpSpPr>
            <p:sp>
              <p:nvSpPr>
                <p:cNvPr id="6352" name="Google Shape;6352;p11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1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117"/>
              <p:cNvGrpSpPr/>
              <p:nvPr/>
            </p:nvGrpSpPr>
            <p:grpSpPr>
              <a:xfrm>
                <a:off x="3906424" y="3297561"/>
                <a:ext cx="37776" cy="32451"/>
                <a:chOff x="3906424" y="3297561"/>
                <a:chExt cx="37776" cy="32451"/>
              </a:xfrm>
            </p:grpSpPr>
            <p:sp>
              <p:nvSpPr>
                <p:cNvPr id="6355" name="Google Shape;6355;p11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1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117"/>
              <p:cNvGrpSpPr/>
              <p:nvPr/>
            </p:nvGrpSpPr>
            <p:grpSpPr>
              <a:xfrm>
                <a:off x="3866084" y="3412107"/>
                <a:ext cx="37776" cy="32357"/>
                <a:chOff x="3866084" y="3412107"/>
                <a:chExt cx="37776" cy="32357"/>
              </a:xfrm>
            </p:grpSpPr>
            <p:sp>
              <p:nvSpPr>
                <p:cNvPr id="6358" name="Google Shape;6358;p11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1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117"/>
              <p:cNvGrpSpPr/>
              <p:nvPr/>
            </p:nvGrpSpPr>
            <p:grpSpPr>
              <a:xfrm>
                <a:off x="4023919" y="3766409"/>
                <a:ext cx="37783" cy="32357"/>
                <a:chOff x="4023919" y="3766409"/>
                <a:chExt cx="37783" cy="32357"/>
              </a:xfrm>
            </p:grpSpPr>
            <p:sp>
              <p:nvSpPr>
                <p:cNvPr id="6361" name="Google Shape;6361;p11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1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3" name="Google Shape;6363;p117"/>
              <p:cNvGrpSpPr/>
              <p:nvPr/>
            </p:nvGrpSpPr>
            <p:grpSpPr>
              <a:xfrm>
                <a:off x="3973882" y="3779449"/>
                <a:ext cx="37776" cy="32357"/>
                <a:chOff x="3973882" y="3779449"/>
                <a:chExt cx="37776" cy="32357"/>
              </a:xfrm>
            </p:grpSpPr>
            <p:sp>
              <p:nvSpPr>
                <p:cNvPr id="6364" name="Google Shape;6364;p11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1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6" name="Google Shape;6366;p117"/>
              <p:cNvGrpSpPr/>
              <p:nvPr/>
            </p:nvGrpSpPr>
            <p:grpSpPr>
              <a:xfrm>
                <a:off x="4073398" y="3838028"/>
                <a:ext cx="37776" cy="32380"/>
                <a:chOff x="4073398" y="3838028"/>
                <a:chExt cx="37776" cy="32380"/>
              </a:xfrm>
            </p:grpSpPr>
            <p:sp>
              <p:nvSpPr>
                <p:cNvPr id="6367" name="Google Shape;6367;p11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1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117"/>
              <p:cNvGrpSpPr/>
              <p:nvPr/>
            </p:nvGrpSpPr>
            <p:grpSpPr>
              <a:xfrm>
                <a:off x="4342672" y="4144496"/>
                <a:ext cx="37752" cy="32364"/>
                <a:chOff x="4342672" y="4144496"/>
                <a:chExt cx="37752" cy="32364"/>
              </a:xfrm>
            </p:grpSpPr>
            <p:sp>
              <p:nvSpPr>
                <p:cNvPr id="6370" name="Google Shape;6370;p11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1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117"/>
              <p:cNvGrpSpPr/>
              <p:nvPr/>
            </p:nvGrpSpPr>
            <p:grpSpPr>
              <a:xfrm>
                <a:off x="4406386" y="4056872"/>
                <a:ext cx="37783" cy="32364"/>
                <a:chOff x="4406386" y="4056872"/>
                <a:chExt cx="37783" cy="32364"/>
              </a:xfrm>
            </p:grpSpPr>
            <p:sp>
              <p:nvSpPr>
                <p:cNvPr id="6373" name="Google Shape;6373;p11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1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117"/>
              <p:cNvGrpSpPr/>
              <p:nvPr/>
            </p:nvGrpSpPr>
            <p:grpSpPr>
              <a:xfrm>
                <a:off x="4284416" y="4245254"/>
                <a:ext cx="37783" cy="32357"/>
                <a:chOff x="4284416" y="4245254"/>
                <a:chExt cx="37783" cy="32357"/>
              </a:xfrm>
            </p:grpSpPr>
            <p:sp>
              <p:nvSpPr>
                <p:cNvPr id="6376" name="Google Shape;6376;p11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1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117"/>
              <p:cNvGrpSpPr/>
              <p:nvPr/>
            </p:nvGrpSpPr>
            <p:grpSpPr>
              <a:xfrm>
                <a:off x="4219057" y="4331258"/>
                <a:ext cx="37776" cy="32364"/>
                <a:chOff x="4219057" y="4331258"/>
                <a:chExt cx="37776" cy="32364"/>
              </a:xfrm>
            </p:grpSpPr>
            <p:sp>
              <p:nvSpPr>
                <p:cNvPr id="6379" name="Google Shape;6379;p11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1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117"/>
              <p:cNvGrpSpPr/>
              <p:nvPr/>
            </p:nvGrpSpPr>
            <p:grpSpPr>
              <a:xfrm>
                <a:off x="4204122" y="4141688"/>
                <a:ext cx="33497" cy="28699"/>
                <a:chOff x="4204122" y="4141688"/>
                <a:chExt cx="33497" cy="28699"/>
              </a:xfrm>
            </p:grpSpPr>
            <p:sp>
              <p:nvSpPr>
                <p:cNvPr id="6382" name="Google Shape;6382;p11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1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117"/>
              <p:cNvGrpSpPr/>
              <p:nvPr/>
            </p:nvGrpSpPr>
            <p:grpSpPr>
              <a:xfrm>
                <a:off x="4301546" y="4003869"/>
                <a:ext cx="38916" cy="33324"/>
                <a:chOff x="4301546" y="4003869"/>
                <a:chExt cx="38916" cy="33324"/>
              </a:xfrm>
            </p:grpSpPr>
            <p:sp>
              <p:nvSpPr>
                <p:cNvPr id="6385" name="Google Shape;6385;p11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1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117"/>
              <p:cNvGrpSpPr/>
              <p:nvPr/>
            </p:nvGrpSpPr>
            <p:grpSpPr>
              <a:xfrm>
                <a:off x="4210681" y="3924669"/>
                <a:ext cx="36549" cy="31366"/>
                <a:chOff x="4210681" y="3924669"/>
                <a:chExt cx="36549" cy="31366"/>
              </a:xfrm>
            </p:grpSpPr>
            <p:sp>
              <p:nvSpPr>
                <p:cNvPr id="6388" name="Google Shape;6388;p11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1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117"/>
              <p:cNvGrpSpPr/>
              <p:nvPr/>
            </p:nvGrpSpPr>
            <p:grpSpPr>
              <a:xfrm>
                <a:off x="3987771" y="3628874"/>
                <a:ext cx="31499" cy="26993"/>
                <a:chOff x="3987771" y="3628874"/>
                <a:chExt cx="31499" cy="26993"/>
              </a:xfrm>
            </p:grpSpPr>
            <p:sp>
              <p:nvSpPr>
                <p:cNvPr id="6391" name="Google Shape;6391;p11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1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117"/>
              <p:cNvGrpSpPr/>
              <p:nvPr/>
            </p:nvGrpSpPr>
            <p:grpSpPr>
              <a:xfrm>
                <a:off x="4087382" y="3775674"/>
                <a:ext cx="31405" cy="26898"/>
                <a:chOff x="4087382" y="3775674"/>
                <a:chExt cx="31405" cy="26898"/>
              </a:xfrm>
            </p:grpSpPr>
            <p:sp>
              <p:nvSpPr>
                <p:cNvPr id="6394" name="Google Shape;6394;p11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1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117"/>
              <p:cNvGrpSpPr/>
              <p:nvPr/>
            </p:nvGrpSpPr>
            <p:grpSpPr>
              <a:xfrm>
                <a:off x="4118873" y="3856637"/>
                <a:ext cx="31405" cy="26906"/>
                <a:chOff x="4118873" y="3856637"/>
                <a:chExt cx="31405" cy="26906"/>
              </a:xfrm>
            </p:grpSpPr>
            <p:sp>
              <p:nvSpPr>
                <p:cNvPr id="6397" name="Google Shape;6397;p11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1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117"/>
              <p:cNvGrpSpPr/>
              <p:nvPr/>
            </p:nvGrpSpPr>
            <p:grpSpPr>
              <a:xfrm>
                <a:off x="4168541" y="3639523"/>
                <a:ext cx="31499" cy="26906"/>
                <a:chOff x="4168541" y="3639523"/>
                <a:chExt cx="31499" cy="26906"/>
              </a:xfrm>
            </p:grpSpPr>
            <p:sp>
              <p:nvSpPr>
                <p:cNvPr id="6400" name="Google Shape;6400;p11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1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117"/>
              <p:cNvGrpSpPr/>
              <p:nvPr/>
            </p:nvGrpSpPr>
            <p:grpSpPr>
              <a:xfrm>
                <a:off x="3965789" y="3393545"/>
                <a:ext cx="31405" cy="26945"/>
                <a:chOff x="3965789" y="3393545"/>
                <a:chExt cx="31405" cy="26945"/>
              </a:xfrm>
            </p:grpSpPr>
            <p:sp>
              <p:nvSpPr>
                <p:cNvPr id="6403" name="Google Shape;6403;p11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1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117"/>
              <p:cNvGrpSpPr/>
              <p:nvPr/>
            </p:nvGrpSpPr>
            <p:grpSpPr>
              <a:xfrm>
                <a:off x="3925166" y="3491008"/>
                <a:ext cx="31405" cy="27001"/>
                <a:chOff x="3925166" y="3491008"/>
                <a:chExt cx="31405" cy="27001"/>
              </a:xfrm>
            </p:grpSpPr>
            <p:sp>
              <p:nvSpPr>
                <p:cNvPr id="6406" name="Google Shape;6406;p11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1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117"/>
              <p:cNvGrpSpPr/>
              <p:nvPr/>
            </p:nvGrpSpPr>
            <p:grpSpPr>
              <a:xfrm>
                <a:off x="3682845" y="3340976"/>
                <a:ext cx="31397" cy="26898"/>
                <a:chOff x="3682845" y="3340976"/>
                <a:chExt cx="31397" cy="26898"/>
              </a:xfrm>
            </p:grpSpPr>
            <p:sp>
              <p:nvSpPr>
                <p:cNvPr id="6409" name="Google Shape;6409;p11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1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117"/>
              <p:cNvGrpSpPr/>
              <p:nvPr/>
            </p:nvGrpSpPr>
            <p:grpSpPr>
              <a:xfrm>
                <a:off x="3795393" y="3353725"/>
                <a:ext cx="31499" cy="26993"/>
                <a:chOff x="3795393" y="3353725"/>
                <a:chExt cx="31499" cy="26993"/>
              </a:xfrm>
            </p:grpSpPr>
            <p:sp>
              <p:nvSpPr>
                <p:cNvPr id="6412" name="Google Shape;6412;p11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1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117"/>
              <p:cNvGrpSpPr/>
              <p:nvPr/>
            </p:nvGrpSpPr>
            <p:grpSpPr>
              <a:xfrm>
                <a:off x="4176909" y="4363221"/>
                <a:ext cx="38924" cy="33316"/>
                <a:chOff x="4176909" y="4363221"/>
                <a:chExt cx="38924" cy="33316"/>
              </a:xfrm>
            </p:grpSpPr>
            <p:sp>
              <p:nvSpPr>
                <p:cNvPr id="6415" name="Google Shape;6415;p11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1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117"/>
              <p:cNvGrpSpPr/>
              <p:nvPr/>
            </p:nvGrpSpPr>
            <p:grpSpPr>
              <a:xfrm>
                <a:off x="4226191" y="4007660"/>
                <a:ext cx="33560" cy="28770"/>
                <a:chOff x="4226191" y="4007660"/>
                <a:chExt cx="33560" cy="28770"/>
              </a:xfrm>
            </p:grpSpPr>
            <p:sp>
              <p:nvSpPr>
                <p:cNvPr id="6418" name="Google Shape;6418;p11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1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117"/>
              <p:cNvGrpSpPr/>
              <p:nvPr/>
            </p:nvGrpSpPr>
            <p:grpSpPr>
              <a:xfrm>
                <a:off x="3597785" y="3377045"/>
                <a:ext cx="33591" cy="28699"/>
                <a:chOff x="3597785" y="3377045"/>
                <a:chExt cx="33591" cy="28699"/>
              </a:xfrm>
            </p:grpSpPr>
            <p:sp>
              <p:nvSpPr>
                <p:cNvPr id="6421" name="Google Shape;6421;p11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1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117"/>
              <p:cNvGrpSpPr/>
              <p:nvPr/>
            </p:nvGrpSpPr>
            <p:grpSpPr>
              <a:xfrm>
                <a:off x="3887870" y="3669796"/>
                <a:ext cx="33591" cy="28692"/>
                <a:chOff x="3887870" y="3669796"/>
                <a:chExt cx="33591" cy="28692"/>
              </a:xfrm>
            </p:grpSpPr>
            <p:sp>
              <p:nvSpPr>
                <p:cNvPr id="6424" name="Google Shape;6424;p11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1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117"/>
              <p:cNvGrpSpPr/>
              <p:nvPr/>
            </p:nvGrpSpPr>
            <p:grpSpPr>
              <a:xfrm>
                <a:off x="3818320" y="3481625"/>
                <a:ext cx="33497" cy="28770"/>
                <a:chOff x="3818320" y="3481625"/>
                <a:chExt cx="33497" cy="28770"/>
              </a:xfrm>
            </p:grpSpPr>
            <p:sp>
              <p:nvSpPr>
                <p:cNvPr id="6427" name="Google Shape;6427;p11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1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117"/>
              <p:cNvGrpSpPr/>
              <p:nvPr/>
            </p:nvGrpSpPr>
            <p:grpSpPr>
              <a:xfrm>
                <a:off x="4278139" y="4120948"/>
                <a:ext cx="37492" cy="32129"/>
                <a:chOff x="4278139" y="4120948"/>
                <a:chExt cx="37492" cy="32129"/>
              </a:xfrm>
            </p:grpSpPr>
            <p:sp>
              <p:nvSpPr>
                <p:cNvPr id="6430" name="Google Shape;6430;p11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1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117"/>
              <p:cNvGrpSpPr/>
              <p:nvPr/>
            </p:nvGrpSpPr>
            <p:grpSpPr>
              <a:xfrm>
                <a:off x="4419898" y="3977388"/>
                <a:ext cx="33497" cy="28692"/>
                <a:chOff x="4419898" y="3977388"/>
                <a:chExt cx="33497" cy="28692"/>
              </a:xfrm>
            </p:grpSpPr>
            <p:sp>
              <p:nvSpPr>
                <p:cNvPr id="6433" name="Google Shape;6433;p11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1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117"/>
              <p:cNvGrpSpPr/>
              <p:nvPr/>
            </p:nvGrpSpPr>
            <p:grpSpPr>
              <a:xfrm>
                <a:off x="4158930" y="4034684"/>
                <a:ext cx="33497" cy="28762"/>
                <a:chOff x="4158930" y="4034684"/>
                <a:chExt cx="33497" cy="28762"/>
              </a:xfrm>
            </p:grpSpPr>
            <p:sp>
              <p:nvSpPr>
                <p:cNvPr id="6436" name="Google Shape;6436;p11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1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117"/>
              <p:cNvGrpSpPr/>
              <p:nvPr/>
            </p:nvGrpSpPr>
            <p:grpSpPr>
              <a:xfrm>
                <a:off x="4134949" y="3957049"/>
                <a:ext cx="33497" cy="28770"/>
                <a:chOff x="4134949" y="3957049"/>
                <a:chExt cx="33497" cy="28770"/>
              </a:xfrm>
            </p:grpSpPr>
            <p:sp>
              <p:nvSpPr>
                <p:cNvPr id="6439" name="Google Shape;6439;p11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1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117"/>
              <p:cNvGrpSpPr/>
              <p:nvPr/>
            </p:nvGrpSpPr>
            <p:grpSpPr>
              <a:xfrm>
                <a:off x="4193653" y="4184403"/>
                <a:ext cx="43580" cy="37264"/>
                <a:chOff x="4193653" y="4184403"/>
                <a:chExt cx="43580" cy="37264"/>
              </a:xfrm>
            </p:grpSpPr>
            <p:sp>
              <p:nvSpPr>
                <p:cNvPr id="6442" name="Google Shape;6442;p11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1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117"/>
              <p:cNvGrpSpPr/>
              <p:nvPr/>
            </p:nvGrpSpPr>
            <p:grpSpPr>
              <a:xfrm>
                <a:off x="4343600" y="3943844"/>
                <a:ext cx="43580" cy="37312"/>
                <a:chOff x="4343600" y="3943844"/>
                <a:chExt cx="43580" cy="37312"/>
              </a:xfrm>
            </p:grpSpPr>
            <p:sp>
              <p:nvSpPr>
                <p:cNvPr id="6445" name="Google Shape;6445;p11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1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117"/>
              <p:cNvGrpSpPr/>
              <p:nvPr/>
            </p:nvGrpSpPr>
            <p:grpSpPr>
              <a:xfrm>
                <a:off x="4172339" y="3381693"/>
                <a:ext cx="31499" cy="27001"/>
                <a:chOff x="4172339" y="3381693"/>
                <a:chExt cx="31499" cy="27001"/>
              </a:xfrm>
            </p:grpSpPr>
            <p:sp>
              <p:nvSpPr>
                <p:cNvPr id="6448" name="Google Shape;6448;p11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1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3" name="Shape 6453"/>
        <p:cNvGrpSpPr/>
        <p:nvPr/>
      </p:nvGrpSpPr>
      <p:grpSpPr>
        <a:xfrm>
          <a:off x="0" y="0"/>
          <a:ext cx="0" cy="0"/>
          <a:chOff x="0" y="0"/>
          <a:chExt cx="0" cy="0"/>
        </a:xfrm>
      </p:grpSpPr>
      <p:grpSp>
        <p:nvGrpSpPr>
          <p:cNvPr id="6454" name="Google Shape;6454;p118"/>
          <p:cNvGrpSpPr/>
          <p:nvPr/>
        </p:nvGrpSpPr>
        <p:grpSpPr>
          <a:xfrm>
            <a:off x="729274" y="1175734"/>
            <a:ext cx="2507799" cy="206239"/>
            <a:chOff x="106648" y="895722"/>
            <a:chExt cx="4481413" cy="374300"/>
          </a:xfrm>
        </p:grpSpPr>
        <p:grpSp>
          <p:nvGrpSpPr>
            <p:cNvPr id="6455" name="Google Shape;6455;p118"/>
            <p:cNvGrpSpPr/>
            <p:nvPr/>
          </p:nvGrpSpPr>
          <p:grpSpPr>
            <a:xfrm>
              <a:off x="2233276" y="895722"/>
              <a:ext cx="1082667" cy="223591"/>
              <a:chOff x="4808316" y="2800065"/>
              <a:chExt cx="1999386" cy="412910"/>
            </a:xfrm>
          </p:grpSpPr>
          <p:sp>
            <p:nvSpPr>
              <p:cNvPr id="6456" name="Google Shape;6456;p11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7" name="Google Shape;6457;p118"/>
              <p:cNvGrpSpPr/>
              <p:nvPr/>
            </p:nvGrpSpPr>
            <p:grpSpPr>
              <a:xfrm>
                <a:off x="4808316" y="2800065"/>
                <a:ext cx="92400" cy="411825"/>
                <a:chOff x="845575" y="2563700"/>
                <a:chExt cx="92400" cy="411825"/>
              </a:xfrm>
            </p:grpSpPr>
            <p:cxnSp>
              <p:nvCxnSpPr>
                <p:cNvPr id="6458" name="Google Shape;6458;p11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59" name="Google Shape;6459;p11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0" name="Google Shape;6460;p118"/>
            <p:cNvGrpSpPr/>
            <p:nvPr/>
          </p:nvGrpSpPr>
          <p:grpSpPr>
            <a:xfrm>
              <a:off x="106648" y="895722"/>
              <a:ext cx="1088401" cy="223591"/>
              <a:chOff x="881025" y="2800065"/>
              <a:chExt cx="2009975" cy="412910"/>
            </a:xfrm>
          </p:grpSpPr>
          <p:sp>
            <p:nvSpPr>
              <p:cNvPr id="6461" name="Google Shape;6461;p11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2" name="Google Shape;6462;p118"/>
              <p:cNvGrpSpPr/>
              <p:nvPr/>
            </p:nvGrpSpPr>
            <p:grpSpPr>
              <a:xfrm>
                <a:off x="881025" y="2800065"/>
                <a:ext cx="92400" cy="411825"/>
                <a:chOff x="845575" y="2563700"/>
                <a:chExt cx="92400" cy="411825"/>
              </a:xfrm>
            </p:grpSpPr>
            <p:cxnSp>
              <p:nvCxnSpPr>
                <p:cNvPr id="6463" name="Google Shape;6463;p11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64" name="Google Shape;6464;p11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5" name="Google Shape;6465;p118"/>
            <p:cNvGrpSpPr/>
            <p:nvPr/>
          </p:nvGrpSpPr>
          <p:grpSpPr>
            <a:xfrm>
              <a:off x="1172346" y="1047018"/>
              <a:ext cx="1083151" cy="223003"/>
              <a:chOff x="2849073" y="3079467"/>
              <a:chExt cx="2000279" cy="411825"/>
            </a:xfrm>
          </p:grpSpPr>
          <p:sp>
            <p:nvSpPr>
              <p:cNvPr id="6466" name="Google Shape;6466;p11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7" name="Google Shape;6467;p118"/>
              <p:cNvGrpSpPr/>
              <p:nvPr/>
            </p:nvGrpSpPr>
            <p:grpSpPr>
              <a:xfrm rot="10800000">
                <a:off x="2849073" y="3079467"/>
                <a:ext cx="92400" cy="411825"/>
                <a:chOff x="2070100" y="2563700"/>
                <a:chExt cx="92400" cy="411825"/>
              </a:xfrm>
            </p:grpSpPr>
            <p:cxnSp>
              <p:nvCxnSpPr>
                <p:cNvPr id="6468" name="Google Shape;6468;p11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69" name="Google Shape;6469;p11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0" name="Google Shape;6470;p118"/>
            <p:cNvGrpSpPr/>
            <p:nvPr/>
          </p:nvGrpSpPr>
          <p:grpSpPr>
            <a:xfrm>
              <a:off x="3290132" y="1047018"/>
              <a:ext cx="1297929" cy="223003"/>
              <a:chOff x="6760035" y="3079467"/>
              <a:chExt cx="2396914" cy="411825"/>
            </a:xfrm>
          </p:grpSpPr>
          <p:sp>
            <p:nvSpPr>
              <p:cNvPr id="6471" name="Google Shape;6471;p11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2" name="Google Shape;6472;p118"/>
              <p:cNvGrpSpPr/>
              <p:nvPr/>
            </p:nvGrpSpPr>
            <p:grpSpPr>
              <a:xfrm rot="10800000">
                <a:off x="6760035" y="3079467"/>
                <a:ext cx="92400" cy="411825"/>
                <a:chOff x="2070100" y="2563700"/>
                <a:chExt cx="92400" cy="411825"/>
              </a:xfrm>
            </p:grpSpPr>
            <p:cxnSp>
              <p:nvCxnSpPr>
                <p:cNvPr id="6473" name="Google Shape;6473;p11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74" name="Google Shape;6474;p11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75" name="Google Shape;6475;p118"/>
          <p:cNvGrpSpPr/>
          <p:nvPr/>
        </p:nvGrpSpPr>
        <p:grpSpPr>
          <a:xfrm>
            <a:off x="2147036" y="3575105"/>
            <a:ext cx="1086701" cy="799429"/>
            <a:chOff x="2183288" y="3555572"/>
            <a:chExt cx="1136241" cy="835873"/>
          </a:xfrm>
        </p:grpSpPr>
        <p:sp>
          <p:nvSpPr>
            <p:cNvPr id="6476" name="Google Shape;6476;p11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7" name="Google Shape;6477;p118"/>
            <p:cNvGrpSpPr/>
            <p:nvPr/>
          </p:nvGrpSpPr>
          <p:grpSpPr>
            <a:xfrm>
              <a:off x="2205895" y="3637269"/>
              <a:ext cx="1089848" cy="724993"/>
              <a:chOff x="2205895" y="3637269"/>
              <a:chExt cx="1089848" cy="724993"/>
            </a:xfrm>
          </p:grpSpPr>
          <p:sp>
            <p:nvSpPr>
              <p:cNvPr id="6478" name="Google Shape;6478;p11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1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1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1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1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1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4" name="Google Shape;6484;p11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5" name="Google Shape;6485;p11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86" name="Google Shape;6486;p118"/>
            <p:cNvGrpSpPr/>
            <p:nvPr/>
          </p:nvGrpSpPr>
          <p:grpSpPr>
            <a:xfrm>
              <a:off x="3173850" y="3779426"/>
              <a:ext cx="145679" cy="70048"/>
              <a:chOff x="3173850" y="3779426"/>
              <a:chExt cx="145679" cy="70048"/>
            </a:xfrm>
          </p:grpSpPr>
          <p:cxnSp>
            <p:nvCxnSpPr>
              <p:cNvPr id="6487" name="Google Shape;6487;p11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488" name="Google Shape;6488;p11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118"/>
            <p:cNvGrpSpPr/>
            <p:nvPr/>
          </p:nvGrpSpPr>
          <p:grpSpPr>
            <a:xfrm>
              <a:off x="2183288" y="4139483"/>
              <a:ext cx="145133" cy="70048"/>
              <a:chOff x="2183288" y="4139483"/>
              <a:chExt cx="145133" cy="70048"/>
            </a:xfrm>
          </p:grpSpPr>
          <p:cxnSp>
            <p:nvCxnSpPr>
              <p:cNvPr id="6490" name="Google Shape;6490;p11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491" name="Google Shape;6491;p11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2" name="Google Shape;6492;p11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3" name="Google Shape;6493;p11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494" name="Google Shape;6494;p118"/>
            <p:cNvGrpSpPr/>
            <p:nvPr/>
          </p:nvGrpSpPr>
          <p:grpSpPr>
            <a:xfrm>
              <a:off x="2943836" y="4268886"/>
              <a:ext cx="60717" cy="122559"/>
              <a:chOff x="2943836" y="4268886"/>
              <a:chExt cx="60717" cy="122559"/>
            </a:xfrm>
          </p:grpSpPr>
          <p:sp>
            <p:nvSpPr>
              <p:cNvPr id="6495" name="Google Shape;6495;p11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6" name="Google Shape;6496;p11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497" name="Google Shape;6497;p118"/>
          <p:cNvGrpSpPr/>
          <p:nvPr/>
        </p:nvGrpSpPr>
        <p:grpSpPr>
          <a:xfrm>
            <a:off x="3409981" y="1496104"/>
            <a:ext cx="1675870" cy="758251"/>
            <a:chOff x="3530532" y="1496185"/>
            <a:chExt cx="1562000" cy="706730"/>
          </a:xfrm>
        </p:grpSpPr>
        <p:cxnSp>
          <p:nvCxnSpPr>
            <p:cNvPr id="6498" name="Google Shape;6498;p11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499" name="Google Shape;6499;p118"/>
            <p:cNvGrpSpPr/>
            <p:nvPr/>
          </p:nvGrpSpPr>
          <p:grpSpPr>
            <a:xfrm>
              <a:off x="3530532" y="1496185"/>
              <a:ext cx="323430" cy="463587"/>
              <a:chOff x="3530532" y="1496185"/>
              <a:chExt cx="323430" cy="463587"/>
            </a:xfrm>
          </p:grpSpPr>
          <p:grpSp>
            <p:nvGrpSpPr>
              <p:cNvPr id="6500" name="Google Shape;6500;p118"/>
              <p:cNvGrpSpPr/>
              <p:nvPr/>
            </p:nvGrpSpPr>
            <p:grpSpPr>
              <a:xfrm>
                <a:off x="3567462" y="1496185"/>
                <a:ext cx="286500" cy="361376"/>
                <a:chOff x="3567462" y="1496185"/>
                <a:chExt cx="286500" cy="361376"/>
              </a:xfrm>
            </p:grpSpPr>
            <p:cxnSp>
              <p:nvCxnSpPr>
                <p:cNvPr id="6501" name="Google Shape;6501;p11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02" name="Google Shape;6502;p11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3" name="Google Shape;6503;p11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118"/>
            <p:cNvGrpSpPr/>
            <p:nvPr/>
          </p:nvGrpSpPr>
          <p:grpSpPr>
            <a:xfrm>
              <a:off x="3891569" y="1779209"/>
              <a:ext cx="323945" cy="423706"/>
              <a:chOff x="3891569" y="1779209"/>
              <a:chExt cx="323945" cy="423706"/>
            </a:xfrm>
          </p:grpSpPr>
          <p:grpSp>
            <p:nvGrpSpPr>
              <p:cNvPr id="6505" name="Google Shape;6505;p118"/>
              <p:cNvGrpSpPr/>
              <p:nvPr/>
            </p:nvGrpSpPr>
            <p:grpSpPr>
              <a:xfrm>
                <a:off x="3929014" y="1881638"/>
                <a:ext cx="286500" cy="321278"/>
                <a:chOff x="3929014" y="1881638"/>
                <a:chExt cx="286500" cy="321278"/>
              </a:xfrm>
            </p:grpSpPr>
            <p:cxnSp>
              <p:nvCxnSpPr>
                <p:cNvPr id="6506" name="Google Shape;6506;p11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507" name="Google Shape;6507;p11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8" name="Google Shape;6508;p11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118"/>
            <p:cNvGrpSpPr/>
            <p:nvPr/>
          </p:nvGrpSpPr>
          <p:grpSpPr>
            <a:xfrm>
              <a:off x="4252606" y="1496185"/>
              <a:ext cx="324721" cy="463587"/>
              <a:chOff x="4252606" y="1496185"/>
              <a:chExt cx="324721" cy="463587"/>
            </a:xfrm>
          </p:grpSpPr>
          <p:grpSp>
            <p:nvGrpSpPr>
              <p:cNvPr id="6510" name="Google Shape;6510;p118"/>
              <p:cNvGrpSpPr/>
              <p:nvPr/>
            </p:nvGrpSpPr>
            <p:grpSpPr>
              <a:xfrm>
                <a:off x="4290828" y="1496185"/>
                <a:ext cx="286500" cy="361376"/>
                <a:chOff x="4290828" y="1496185"/>
                <a:chExt cx="286500" cy="361376"/>
              </a:xfrm>
            </p:grpSpPr>
            <p:cxnSp>
              <p:nvCxnSpPr>
                <p:cNvPr id="6511" name="Google Shape;6511;p11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12" name="Google Shape;6512;p11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3" name="Google Shape;6513;p11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118"/>
            <p:cNvGrpSpPr/>
            <p:nvPr/>
          </p:nvGrpSpPr>
          <p:grpSpPr>
            <a:xfrm>
              <a:off x="4613643" y="1763716"/>
              <a:ext cx="325308" cy="439200"/>
              <a:chOff x="4613643" y="1763716"/>
              <a:chExt cx="325308" cy="439200"/>
            </a:xfrm>
          </p:grpSpPr>
          <p:grpSp>
            <p:nvGrpSpPr>
              <p:cNvPr id="6515" name="Google Shape;6515;p118"/>
              <p:cNvGrpSpPr/>
              <p:nvPr/>
            </p:nvGrpSpPr>
            <p:grpSpPr>
              <a:xfrm>
                <a:off x="4652451" y="1879538"/>
                <a:ext cx="286500" cy="323378"/>
                <a:chOff x="4652451" y="1879538"/>
                <a:chExt cx="286500" cy="323378"/>
              </a:xfrm>
            </p:grpSpPr>
            <p:cxnSp>
              <p:nvCxnSpPr>
                <p:cNvPr id="6516" name="Google Shape;6516;p11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517" name="Google Shape;6517;p11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8" name="Google Shape;6518;p11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9" name="Google Shape;6519;p118"/>
          <p:cNvGrpSpPr/>
          <p:nvPr/>
        </p:nvGrpSpPr>
        <p:grpSpPr>
          <a:xfrm>
            <a:off x="3421841" y="2434421"/>
            <a:ext cx="1652173" cy="306826"/>
            <a:chOff x="3512551" y="2440153"/>
            <a:chExt cx="1597383" cy="296651"/>
          </a:xfrm>
        </p:grpSpPr>
        <p:cxnSp>
          <p:nvCxnSpPr>
            <p:cNvPr id="6520" name="Google Shape;6520;p118"/>
            <p:cNvCxnSpPr>
              <a:stCxn id="6521" idx="6"/>
              <a:endCxn id="652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523" name="Google Shape;6523;p118"/>
            <p:cNvGrpSpPr/>
            <p:nvPr/>
          </p:nvGrpSpPr>
          <p:grpSpPr>
            <a:xfrm>
              <a:off x="3512551" y="2440252"/>
              <a:ext cx="225647" cy="225732"/>
              <a:chOff x="2182679" y="2292572"/>
              <a:chExt cx="792300" cy="792600"/>
            </a:xfrm>
          </p:grpSpPr>
          <p:cxnSp>
            <p:nvCxnSpPr>
              <p:cNvPr id="6524" name="Google Shape;6524;p118"/>
              <p:cNvCxnSpPr>
                <a:stCxn id="6525" idx="0"/>
              </p:cNvCxnSpPr>
              <p:nvPr/>
            </p:nvCxnSpPr>
            <p:spPr>
              <a:xfrm rot="10800000">
                <a:off x="2578961"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6521" name="Google Shape;6521;p11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1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6" name="Google Shape;6526;p118"/>
            <p:cNvGrpSpPr/>
            <p:nvPr/>
          </p:nvGrpSpPr>
          <p:grpSpPr>
            <a:xfrm>
              <a:off x="3969644" y="2440153"/>
              <a:ext cx="225853" cy="296651"/>
              <a:chOff x="3775710" y="1729289"/>
              <a:chExt cx="136500" cy="179289"/>
            </a:xfrm>
          </p:grpSpPr>
          <p:cxnSp>
            <p:nvCxnSpPr>
              <p:cNvPr id="6527" name="Google Shape;6527;p11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528" name="Google Shape;6528;p11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1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118"/>
            <p:cNvGrpSpPr/>
            <p:nvPr/>
          </p:nvGrpSpPr>
          <p:grpSpPr>
            <a:xfrm>
              <a:off x="4427051" y="2440252"/>
              <a:ext cx="225647" cy="225732"/>
              <a:chOff x="5393704" y="2292572"/>
              <a:chExt cx="792300" cy="792600"/>
            </a:xfrm>
          </p:grpSpPr>
          <p:cxnSp>
            <p:nvCxnSpPr>
              <p:cNvPr id="6531" name="Google Shape;6531;p118"/>
              <p:cNvCxnSpPr>
                <a:stCxn id="6532" idx="0"/>
              </p:cNvCxnSpPr>
              <p:nvPr/>
            </p:nvCxnSpPr>
            <p:spPr>
              <a:xfrm rot="10800000">
                <a:off x="5789986"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6533" name="Google Shape;6533;p11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1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118"/>
            <p:cNvGrpSpPr/>
            <p:nvPr/>
          </p:nvGrpSpPr>
          <p:grpSpPr>
            <a:xfrm>
              <a:off x="4884287" y="2440252"/>
              <a:ext cx="225647" cy="296532"/>
              <a:chOff x="6999166" y="2292572"/>
              <a:chExt cx="792300" cy="1041192"/>
            </a:xfrm>
          </p:grpSpPr>
          <p:cxnSp>
            <p:nvCxnSpPr>
              <p:cNvPr id="6535" name="Google Shape;6535;p11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522" name="Google Shape;6522;p11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1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7" name="Google Shape;6537;p118"/>
          <p:cNvGrpSpPr/>
          <p:nvPr/>
        </p:nvGrpSpPr>
        <p:grpSpPr>
          <a:xfrm>
            <a:off x="6842649" y="1185930"/>
            <a:ext cx="1581844" cy="732818"/>
            <a:chOff x="634175" y="2986275"/>
            <a:chExt cx="3147949" cy="1458344"/>
          </a:xfrm>
        </p:grpSpPr>
        <p:cxnSp>
          <p:nvCxnSpPr>
            <p:cNvPr id="6538" name="Google Shape;6538;p118"/>
            <p:cNvCxnSpPr>
              <a:stCxn id="6539" idx="4"/>
              <a:endCxn id="654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541" name="Google Shape;6541;p118"/>
            <p:cNvCxnSpPr>
              <a:stCxn id="6540" idx="0"/>
              <a:endCxn id="654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43" name="Google Shape;6543;p118"/>
            <p:cNvCxnSpPr>
              <a:stCxn id="6542" idx="4"/>
              <a:endCxn id="654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45" name="Google Shape;6545;p118"/>
            <p:cNvCxnSpPr>
              <a:stCxn id="6544" idx="0"/>
              <a:endCxn id="654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546" name="Google Shape;6546;p11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2" name="Google Shape;6542;p11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39" name="Google Shape;6539;p11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4" name="Google Shape;6544;p11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40" name="Google Shape;6540;p11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547" name="Google Shape;6547;p118"/>
          <p:cNvGrpSpPr/>
          <p:nvPr/>
        </p:nvGrpSpPr>
        <p:grpSpPr>
          <a:xfrm>
            <a:off x="3410364" y="2880240"/>
            <a:ext cx="1675128" cy="313674"/>
            <a:chOff x="998425" y="1182125"/>
            <a:chExt cx="1065400" cy="199500"/>
          </a:xfrm>
        </p:grpSpPr>
        <p:sp>
          <p:nvSpPr>
            <p:cNvPr id="6548" name="Google Shape;6548;p11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1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1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1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1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118"/>
          <p:cNvGrpSpPr/>
          <p:nvPr/>
        </p:nvGrpSpPr>
        <p:grpSpPr>
          <a:xfrm>
            <a:off x="3410363" y="3836206"/>
            <a:ext cx="1675129" cy="525345"/>
            <a:chOff x="5194708" y="3484366"/>
            <a:chExt cx="3148148" cy="987304"/>
          </a:xfrm>
        </p:grpSpPr>
        <p:grpSp>
          <p:nvGrpSpPr>
            <p:cNvPr id="6554" name="Google Shape;6554;p118"/>
            <p:cNvGrpSpPr/>
            <p:nvPr/>
          </p:nvGrpSpPr>
          <p:grpSpPr>
            <a:xfrm>
              <a:off x="7531521" y="3484366"/>
              <a:ext cx="811335" cy="987304"/>
              <a:chOff x="3379425" y="1617275"/>
              <a:chExt cx="1090650" cy="1327200"/>
            </a:xfrm>
          </p:grpSpPr>
          <p:sp>
            <p:nvSpPr>
              <p:cNvPr id="6555" name="Google Shape;6555;p11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1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1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118"/>
            <p:cNvGrpSpPr/>
            <p:nvPr/>
          </p:nvGrpSpPr>
          <p:grpSpPr>
            <a:xfrm>
              <a:off x="6752546" y="3484366"/>
              <a:ext cx="811428" cy="987304"/>
              <a:chOff x="2332275" y="1617275"/>
              <a:chExt cx="1090775" cy="1327200"/>
            </a:xfrm>
          </p:grpSpPr>
          <p:sp>
            <p:nvSpPr>
              <p:cNvPr id="6559" name="Google Shape;6559;p11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1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1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118"/>
            <p:cNvGrpSpPr/>
            <p:nvPr/>
          </p:nvGrpSpPr>
          <p:grpSpPr>
            <a:xfrm>
              <a:off x="5973664" y="3484366"/>
              <a:ext cx="811335" cy="987304"/>
              <a:chOff x="1285250" y="1617275"/>
              <a:chExt cx="1090650" cy="1327200"/>
            </a:xfrm>
          </p:grpSpPr>
          <p:sp>
            <p:nvSpPr>
              <p:cNvPr id="6563" name="Google Shape;6563;p11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1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1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6" name="Google Shape;6566;p118"/>
            <p:cNvGrpSpPr/>
            <p:nvPr/>
          </p:nvGrpSpPr>
          <p:grpSpPr>
            <a:xfrm>
              <a:off x="5194708" y="3484366"/>
              <a:ext cx="811409" cy="987304"/>
              <a:chOff x="238125" y="1617275"/>
              <a:chExt cx="1090750" cy="1327200"/>
            </a:xfrm>
          </p:grpSpPr>
          <p:sp>
            <p:nvSpPr>
              <p:cNvPr id="6567" name="Google Shape;6567;p11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1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1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0" name="Google Shape;6570;p118"/>
          <p:cNvGrpSpPr/>
          <p:nvPr/>
        </p:nvGrpSpPr>
        <p:grpSpPr>
          <a:xfrm>
            <a:off x="6844048" y="2482095"/>
            <a:ext cx="1579046" cy="522230"/>
            <a:chOff x="6853641" y="2534077"/>
            <a:chExt cx="1515545" cy="501229"/>
          </a:xfrm>
        </p:grpSpPr>
        <p:grpSp>
          <p:nvGrpSpPr>
            <p:cNvPr id="6571" name="Google Shape;6571;p118"/>
            <p:cNvGrpSpPr/>
            <p:nvPr/>
          </p:nvGrpSpPr>
          <p:grpSpPr>
            <a:xfrm>
              <a:off x="6853641" y="2618923"/>
              <a:ext cx="1515545" cy="324556"/>
              <a:chOff x="6853641" y="2618923"/>
              <a:chExt cx="1515545" cy="324556"/>
            </a:xfrm>
          </p:grpSpPr>
          <p:sp>
            <p:nvSpPr>
              <p:cNvPr id="6572" name="Google Shape;6572;p11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1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1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1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1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7" name="Google Shape;6577;p11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1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1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1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1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118"/>
          <p:cNvGrpSpPr/>
          <p:nvPr/>
        </p:nvGrpSpPr>
        <p:grpSpPr>
          <a:xfrm>
            <a:off x="3438940" y="3357136"/>
            <a:ext cx="1617976" cy="346616"/>
            <a:chOff x="1808063" y="4294338"/>
            <a:chExt cx="3370782" cy="721817"/>
          </a:xfrm>
        </p:grpSpPr>
        <p:sp>
          <p:nvSpPr>
            <p:cNvPr id="6583" name="Google Shape;6583;p11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1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1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1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1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1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1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1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1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1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118"/>
          <p:cNvGrpSpPr/>
          <p:nvPr/>
        </p:nvGrpSpPr>
        <p:grpSpPr>
          <a:xfrm>
            <a:off x="5264936" y="4023886"/>
            <a:ext cx="1417067" cy="350605"/>
            <a:chOff x="4234950" y="2101012"/>
            <a:chExt cx="4219974" cy="1044090"/>
          </a:xfrm>
        </p:grpSpPr>
        <p:sp>
          <p:nvSpPr>
            <p:cNvPr id="6594" name="Google Shape;6594;p11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1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1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1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1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1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1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1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1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1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1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1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1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1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1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1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118"/>
          <p:cNvGrpSpPr/>
          <p:nvPr/>
        </p:nvGrpSpPr>
        <p:grpSpPr>
          <a:xfrm>
            <a:off x="6840408" y="2014643"/>
            <a:ext cx="1586327" cy="371557"/>
            <a:chOff x="1247650" y="2075423"/>
            <a:chExt cx="6648477" cy="1557238"/>
          </a:xfrm>
        </p:grpSpPr>
        <p:sp>
          <p:nvSpPr>
            <p:cNvPr id="6611" name="Google Shape;6611;p11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1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1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1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1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1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118"/>
          <p:cNvGrpSpPr/>
          <p:nvPr/>
        </p:nvGrpSpPr>
        <p:grpSpPr>
          <a:xfrm>
            <a:off x="5271678" y="1167833"/>
            <a:ext cx="1415601" cy="1648533"/>
            <a:chOff x="1839112" y="2209163"/>
            <a:chExt cx="1918159" cy="2233784"/>
          </a:xfrm>
        </p:grpSpPr>
        <p:sp>
          <p:nvSpPr>
            <p:cNvPr id="6618" name="Google Shape;6618;p11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1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1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1" name="Google Shape;6621;p118"/>
            <p:cNvCxnSpPr>
              <a:stCxn id="6618" idx="6"/>
              <a:endCxn id="661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22" name="Google Shape;6622;p118"/>
            <p:cNvCxnSpPr>
              <a:stCxn id="6619" idx="4"/>
              <a:endCxn id="662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624" name="Google Shape;6624;p118"/>
            <p:cNvCxnSpPr>
              <a:stCxn id="6623" idx="6"/>
              <a:endCxn id="662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25" name="Google Shape;6625;p118"/>
            <p:cNvCxnSpPr>
              <a:stCxn id="6620" idx="4"/>
              <a:endCxn id="662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623" name="Google Shape;6623;p11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1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1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8" name="Google Shape;6628;p118"/>
            <p:cNvCxnSpPr>
              <a:endCxn id="662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629" name="Google Shape;6629;p118"/>
          <p:cNvGrpSpPr/>
          <p:nvPr/>
        </p:nvGrpSpPr>
        <p:grpSpPr>
          <a:xfrm>
            <a:off x="3428944" y="1185917"/>
            <a:ext cx="1637968" cy="154942"/>
            <a:chOff x="238125" y="2506075"/>
            <a:chExt cx="7115411" cy="673075"/>
          </a:xfrm>
        </p:grpSpPr>
        <p:sp>
          <p:nvSpPr>
            <p:cNvPr id="6630" name="Google Shape;6630;p11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1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1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1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1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5" name="Google Shape;6635;p118"/>
          <p:cNvGrpSpPr/>
          <p:nvPr/>
        </p:nvGrpSpPr>
        <p:grpSpPr>
          <a:xfrm>
            <a:off x="1969680" y="1500635"/>
            <a:ext cx="1262932" cy="785408"/>
            <a:chOff x="548861" y="389676"/>
            <a:chExt cx="3843371" cy="2390163"/>
          </a:xfrm>
        </p:grpSpPr>
        <p:cxnSp>
          <p:nvCxnSpPr>
            <p:cNvPr id="6636" name="Google Shape;6636;p11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7" name="Google Shape;6637;p11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8" name="Google Shape;6638;p11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39" name="Google Shape;6639;p11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640" name="Google Shape;6640;p11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641" name="Google Shape;6641;p11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42" name="Google Shape;6642;p11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643" name="Google Shape;6643;p11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1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1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1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1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1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118"/>
          <p:cNvGrpSpPr/>
          <p:nvPr/>
        </p:nvGrpSpPr>
        <p:grpSpPr>
          <a:xfrm>
            <a:off x="757812" y="2607512"/>
            <a:ext cx="1412054" cy="633562"/>
            <a:chOff x="1187400" y="2529299"/>
            <a:chExt cx="6769193" cy="2241903"/>
          </a:xfrm>
        </p:grpSpPr>
        <p:sp>
          <p:nvSpPr>
            <p:cNvPr id="6650" name="Google Shape;6650;p11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651" name="Google Shape;6651;p11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2" name="Google Shape;6652;p11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3" name="Google Shape;6653;p11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4" name="Google Shape;6654;p11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5" name="Google Shape;6655;p11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56" name="Google Shape;6656;p11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657" name="Google Shape;6657;p118"/>
            <p:cNvCxnSpPr>
              <a:stCxn id="6650" idx="2"/>
              <a:endCxn id="665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58" name="Google Shape;6658;p118"/>
            <p:cNvCxnSpPr>
              <a:stCxn id="6652" idx="0"/>
              <a:endCxn id="665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59" name="Google Shape;6659;p118"/>
            <p:cNvCxnSpPr>
              <a:stCxn id="6652" idx="2"/>
              <a:endCxn id="665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0" name="Google Shape;6660;p118"/>
            <p:cNvCxnSpPr>
              <a:stCxn id="6653" idx="0"/>
              <a:endCxn id="665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1" name="Google Shape;6661;p118"/>
            <p:cNvCxnSpPr>
              <a:stCxn id="6651" idx="2"/>
              <a:endCxn id="665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62" name="Google Shape;6662;p118"/>
            <p:cNvCxnSpPr>
              <a:stCxn id="6655" idx="0"/>
              <a:endCxn id="665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663" name="Google Shape;6663;p118"/>
          <p:cNvGrpSpPr/>
          <p:nvPr/>
        </p:nvGrpSpPr>
        <p:grpSpPr>
          <a:xfrm>
            <a:off x="6844058" y="3100221"/>
            <a:ext cx="1579035" cy="540873"/>
            <a:chOff x="6895650" y="3126697"/>
            <a:chExt cx="1436662" cy="492105"/>
          </a:xfrm>
        </p:grpSpPr>
        <p:sp>
          <p:nvSpPr>
            <p:cNvPr id="6664" name="Google Shape;6664;p11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1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1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1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1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118"/>
            <p:cNvGrpSpPr/>
            <p:nvPr/>
          </p:nvGrpSpPr>
          <p:grpSpPr>
            <a:xfrm>
              <a:off x="6995957" y="3335810"/>
              <a:ext cx="1230393" cy="71754"/>
              <a:chOff x="6995957" y="3287964"/>
              <a:chExt cx="1230393" cy="71754"/>
            </a:xfrm>
          </p:grpSpPr>
          <p:sp>
            <p:nvSpPr>
              <p:cNvPr id="6670" name="Google Shape;6670;p11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1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1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1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1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5" name="Google Shape;6675;p118"/>
          <p:cNvGrpSpPr/>
          <p:nvPr/>
        </p:nvGrpSpPr>
        <p:grpSpPr>
          <a:xfrm>
            <a:off x="6842640" y="3736984"/>
            <a:ext cx="1581862" cy="650625"/>
            <a:chOff x="6777990" y="3710194"/>
            <a:chExt cx="1646915" cy="677382"/>
          </a:xfrm>
        </p:grpSpPr>
        <p:grpSp>
          <p:nvGrpSpPr>
            <p:cNvPr id="6676" name="Google Shape;6676;p118"/>
            <p:cNvGrpSpPr/>
            <p:nvPr/>
          </p:nvGrpSpPr>
          <p:grpSpPr>
            <a:xfrm>
              <a:off x="6777990" y="3874492"/>
              <a:ext cx="411129" cy="513083"/>
              <a:chOff x="6777990" y="3874492"/>
              <a:chExt cx="411129" cy="513083"/>
            </a:xfrm>
          </p:grpSpPr>
          <p:cxnSp>
            <p:nvCxnSpPr>
              <p:cNvPr id="6677" name="Google Shape;6677;p11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78" name="Google Shape;6678;p11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9" name="Google Shape;6679;p118"/>
            <p:cNvGrpSpPr/>
            <p:nvPr/>
          </p:nvGrpSpPr>
          <p:grpSpPr>
            <a:xfrm>
              <a:off x="7188425" y="3710194"/>
              <a:ext cx="411123" cy="520535"/>
              <a:chOff x="7188425" y="3710194"/>
              <a:chExt cx="411123" cy="520535"/>
            </a:xfrm>
          </p:grpSpPr>
          <p:cxnSp>
            <p:nvCxnSpPr>
              <p:cNvPr id="6680" name="Google Shape;6680;p11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81" name="Google Shape;6681;p11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118"/>
            <p:cNvGrpSpPr/>
            <p:nvPr/>
          </p:nvGrpSpPr>
          <p:grpSpPr>
            <a:xfrm>
              <a:off x="7603341" y="3874492"/>
              <a:ext cx="411474" cy="513083"/>
              <a:chOff x="7603341" y="3874492"/>
              <a:chExt cx="411474" cy="513083"/>
            </a:xfrm>
          </p:grpSpPr>
          <p:cxnSp>
            <p:nvCxnSpPr>
              <p:cNvPr id="6683" name="Google Shape;6683;p11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684" name="Google Shape;6684;p11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5" name="Google Shape;6685;p118"/>
            <p:cNvGrpSpPr/>
            <p:nvPr/>
          </p:nvGrpSpPr>
          <p:grpSpPr>
            <a:xfrm>
              <a:off x="8013776" y="3722847"/>
              <a:ext cx="411129" cy="507881"/>
              <a:chOff x="8013776" y="3722847"/>
              <a:chExt cx="411129" cy="507881"/>
            </a:xfrm>
          </p:grpSpPr>
          <p:cxnSp>
            <p:nvCxnSpPr>
              <p:cNvPr id="6686" name="Google Shape;6686;p11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687" name="Google Shape;6687;p11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8" name="Google Shape;6688;p118"/>
          <p:cNvGrpSpPr/>
          <p:nvPr/>
        </p:nvGrpSpPr>
        <p:grpSpPr>
          <a:xfrm>
            <a:off x="5262155" y="2909824"/>
            <a:ext cx="1421889" cy="1020603"/>
            <a:chOff x="5190863" y="2824811"/>
            <a:chExt cx="1544860" cy="1108869"/>
          </a:xfrm>
        </p:grpSpPr>
        <p:grpSp>
          <p:nvGrpSpPr>
            <p:cNvPr id="6689" name="Google Shape;6689;p118"/>
            <p:cNvGrpSpPr/>
            <p:nvPr/>
          </p:nvGrpSpPr>
          <p:grpSpPr>
            <a:xfrm>
              <a:off x="5938695" y="3176919"/>
              <a:ext cx="685761" cy="404739"/>
              <a:chOff x="5938695" y="3176919"/>
              <a:chExt cx="685761" cy="404739"/>
            </a:xfrm>
          </p:grpSpPr>
          <p:grpSp>
            <p:nvGrpSpPr>
              <p:cNvPr id="6690" name="Google Shape;6690;p118"/>
              <p:cNvGrpSpPr/>
              <p:nvPr/>
            </p:nvGrpSpPr>
            <p:grpSpPr>
              <a:xfrm>
                <a:off x="5938695" y="3176919"/>
                <a:ext cx="685761" cy="404739"/>
                <a:chOff x="5938695" y="3176919"/>
                <a:chExt cx="685761" cy="404739"/>
              </a:xfrm>
            </p:grpSpPr>
            <p:sp>
              <p:nvSpPr>
                <p:cNvPr id="6691" name="Google Shape;6691;p11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1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3" name="Google Shape;6693;p11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4" name="Google Shape;6694;p118"/>
            <p:cNvGrpSpPr/>
            <p:nvPr/>
          </p:nvGrpSpPr>
          <p:grpSpPr>
            <a:xfrm>
              <a:off x="5305233" y="3176835"/>
              <a:ext cx="685971" cy="404655"/>
              <a:chOff x="5305233" y="3176835"/>
              <a:chExt cx="685971" cy="404655"/>
            </a:xfrm>
          </p:grpSpPr>
          <p:grpSp>
            <p:nvGrpSpPr>
              <p:cNvPr id="6695" name="Google Shape;6695;p118"/>
              <p:cNvGrpSpPr/>
              <p:nvPr/>
            </p:nvGrpSpPr>
            <p:grpSpPr>
              <a:xfrm>
                <a:off x="5305233" y="3176835"/>
                <a:ext cx="685971" cy="404655"/>
                <a:chOff x="5305233" y="3176835"/>
                <a:chExt cx="685971" cy="404655"/>
              </a:xfrm>
            </p:grpSpPr>
            <p:sp>
              <p:nvSpPr>
                <p:cNvPr id="6696" name="Google Shape;6696;p11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1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8" name="Google Shape;6698;p11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9" name="Google Shape;6699;p11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0" name="Google Shape;6700;p118"/>
            <p:cNvGrpSpPr/>
            <p:nvPr/>
          </p:nvGrpSpPr>
          <p:grpSpPr>
            <a:xfrm>
              <a:off x="5657361" y="2824811"/>
              <a:ext cx="1078361" cy="404655"/>
              <a:chOff x="5657361" y="2824811"/>
              <a:chExt cx="1078361" cy="404655"/>
            </a:xfrm>
          </p:grpSpPr>
          <p:grpSp>
            <p:nvGrpSpPr>
              <p:cNvPr id="6701" name="Google Shape;6701;p118"/>
              <p:cNvGrpSpPr/>
              <p:nvPr/>
            </p:nvGrpSpPr>
            <p:grpSpPr>
              <a:xfrm>
                <a:off x="5657361" y="2824811"/>
                <a:ext cx="1078361" cy="404655"/>
                <a:chOff x="5657361" y="2824811"/>
                <a:chExt cx="1078361" cy="404655"/>
              </a:xfrm>
            </p:grpSpPr>
            <p:grpSp>
              <p:nvGrpSpPr>
                <p:cNvPr id="6702" name="Google Shape;6702;p118"/>
                <p:cNvGrpSpPr/>
                <p:nvPr/>
              </p:nvGrpSpPr>
              <p:grpSpPr>
                <a:xfrm>
                  <a:off x="5938485" y="2824811"/>
                  <a:ext cx="797237" cy="404655"/>
                  <a:chOff x="5938485" y="2824811"/>
                  <a:chExt cx="797237" cy="404655"/>
                </a:xfrm>
              </p:grpSpPr>
              <p:sp>
                <p:nvSpPr>
                  <p:cNvPr id="6703" name="Google Shape;6703;p11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1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5" name="Google Shape;6705;p11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6" name="Google Shape;6706;p11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118"/>
            <p:cNvGrpSpPr/>
            <p:nvPr/>
          </p:nvGrpSpPr>
          <p:grpSpPr>
            <a:xfrm>
              <a:off x="5190863" y="3528942"/>
              <a:ext cx="1078026" cy="404739"/>
              <a:chOff x="5190863" y="3528942"/>
              <a:chExt cx="1078026" cy="404739"/>
            </a:xfrm>
          </p:grpSpPr>
          <p:sp>
            <p:nvSpPr>
              <p:cNvPr id="6708" name="Google Shape;6708;p11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9" name="Google Shape;6709;p118"/>
              <p:cNvGrpSpPr/>
              <p:nvPr/>
            </p:nvGrpSpPr>
            <p:grpSpPr>
              <a:xfrm>
                <a:off x="5190863" y="3528942"/>
                <a:ext cx="1078026" cy="404739"/>
                <a:chOff x="5190863" y="3528942"/>
                <a:chExt cx="1078026" cy="404739"/>
              </a:xfrm>
            </p:grpSpPr>
            <p:sp>
              <p:nvSpPr>
                <p:cNvPr id="6710" name="Google Shape;6710;p11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1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12" name="Google Shape;6712;p118"/>
          <p:cNvGrpSpPr/>
          <p:nvPr/>
        </p:nvGrpSpPr>
        <p:grpSpPr>
          <a:xfrm>
            <a:off x="728162" y="1474292"/>
            <a:ext cx="1086719" cy="879487"/>
            <a:chOff x="803162" y="1474292"/>
            <a:chExt cx="1086719" cy="879487"/>
          </a:xfrm>
        </p:grpSpPr>
        <p:grpSp>
          <p:nvGrpSpPr>
            <p:cNvPr id="6713" name="Google Shape;6713;p118"/>
            <p:cNvGrpSpPr/>
            <p:nvPr/>
          </p:nvGrpSpPr>
          <p:grpSpPr>
            <a:xfrm>
              <a:off x="803162" y="1625948"/>
              <a:ext cx="445856" cy="576579"/>
              <a:chOff x="803162" y="1625948"/>
              <a:chExt cx="445856" cy="576579"/>
            </a:xfrm>
          </p:grpSpPr>
          <p:sp>
            <p:nvSpPr>
              <p:cNvPr id="6714" name="Google Shape;6714;p11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5" name="Google Shape;6715;p118"/>
              <p:cNvGrpSpPr/>
              <p:nvPr/>
            </p:nvGrpSpPr>
            <p:grpSpPr>
              <a:xfrm>
                <a:off x="1056023" y="1625948"/>
                <a:ext cx="192995" cy="576579"/>
                <a:chOff x="1056023" y="1625948"/>
                <a:chExt cx="192995" cy="576579"/>
              </a:xfrm>
            </p:grpSpPr>
            <p:sp>
              <p:nvSpPr>
                <p:cNvPr id="6716" name="Google Shape;6716;p11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1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1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1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1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1" name="Google Shape;6721;p118"/>
            <p:cNvGrpSpPr/>
            <p:nvPr/>
          </p:nvGrpSpPr>
          <p:grpSpPr>
            <a:xfrm>
              <a:off x="1371406" y="1474292"/>
              <a:ext cx="518475" cy="879487"/>
              <a:chOff x="1398231" y="1474292"/>
              <a:chExt cx="518475" cy="879487"/>
            </a:xfrm>
          </p:grpSpPr>
          <p:grpSp>
            <p:nvGrpSpPr>
              <p:cNvPr id="6722" name="Google Shape;6722;p118"/>
              <p:cNvGrpSpPr/>
              <p:nvPr/>
            </p:nvGrpSpPr>
            <p:grpSpPr>
              <a:xfrm>
                <a:off x="1398231" y="1474292"/>
                <a:ext cx="518475" cy="341643"/>
                <a:chOff x="1398231" y="1474292"/>
                <a:chExt cx="518475" cy="341643"/>
              </a:xfrm>
            </p:grpSpPr>
            <p:sp>
              <p:nvSpPr>
                <p:cNvPr id="6723" name="Google Shape;6723;p11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4" name="Google Shape;6724;p118"/>
                <p:cNvGrpSpPr/>
                <p:nvPr/>
              </p:nvGrpSpPr>
              <p:grpSpPr>
                <a:xfrm>
                  <a:off x="1616453" y="1474292"/>
                  <a:ext cx="300253" cy="341643"/>
                  <a:chOff x="1616453" y="1475379"/>
                  <a:chExt cx="300253" cy="341643"/>
                </a:xfrm>
              </p:grpSpPr>
              <p:sp>
                <p:nvSpPr>
                  <p:cNvPr id="6725" name="Google Shape;6725;p11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1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1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1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1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1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1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2" name="Google Shape;6732;p118"/>
                  <p:cNvGrpSpPr/>
                  <p:nvPr/>
                </p:nvGrpSpPr>
                <p:grpSpPr>
                  <a:xfrm>
                    <a:off x="1839639" y="1475379"/>
                    <a:ext cx="77067" cy="341643"/>
                    <a:chOff x="1839639" y="1475379"/>
                    <a:chExt cx="77067" cy="341643"/>
                  </a:xfrm>
                </p:grpSpPr>
                <p:sp>
                  <p:nvSpPr>
                    <p:cNvPr id="6733" name="Google Shape;6733;p11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1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35" name="Google Shape;6735;p118"/>
              <p:cNvGrpSpPr/>
              <p:nvPr/>
            </p:nvGrpSpPr>
            <p:grpSpPr>
              <a:xfrm>
                <a:off x="1398451" y="2012951"/>
                <a:ext cx="518255" cy="340828"/>
                <a:chOff x="1398451" y="2012951"/>
                <a:chExt cx="518255" cy="340828"/>
              </a:xfrm>
            </p:grpSpPr>
            <p:sp>
              <p:nvSpPr>
                <p:cNvPr id="6736" name="Google Shape;6736;p11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7" name="Google Shape;6737;p118"/>
                <p:cNvGrpSpPr/>
                <p:nvPr/>
              </p:nvGrpSpPr>
              <p:grpSpPr>
                <a:xfrm>
                  <a:off x="1616453" y="2012951"/>
                  <a:ext cx="300253" cy="340828"/>
                  <a:chOff x="1616453" y="2013538"/>
                  <a:chExt cx="300253" cy="340828"/>
                </a:xfrm>
              </p:grpSpPr>
              <p:sp>
                <p:nvSpPr>
                  <p:cNvPr id="6738" name="Google Shape;6738;p11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1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1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1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1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1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1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5" name="Google Shape;6745;p118"/>
                  <p:cNvGrpSpPr/>
                  <p:nvPr/>
                </p:nvGrpSpPr>
                <p:grpSpPr>
                  <a:xfrm>
                    <a:off x="1839639" y="2013538"/>
                    <a:ext cx="77067" cy="340828"/>
                    <a:chOff x="1839639" y="2013538"/>
                    <a:chExt cx="77067" cy="340828"/>
                  </a:xfrm>
                </p:grpSpPr>
                <p:sp>
                  <p:nvSpPr>
                    <p:cNvPr id="6746" name="Google Shape;6746;p11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1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748" name="Google Shape;6748;p118"/>
          <p:cNvGrpSpPr/>
          <p:nvPr/>
        </p:nvGrpSpPr>
        <p:grpSpPr>
          <a:xfrm>
            <a:off x="724986" y="3605478"/>
            <a:ext cx="1368681" cy="682918"/>
            <a:chOff x="724986" y="3605478"/>
            <a:chExt cx="1368681" cy="682918"/>
          </a:xfrm>
        </p:grpSpPr>
        <p:grpSp>
          <p:nvGrpSpPr>
            <p:cNvPr id="6749" name="Google Shape;6749;p118"/>
            <p:cNvGrpSpPr/>
            <p:nvPr/>
          </p:nvGrpSpPr>
          <p:grpSpPr>
            <a:xfrm>
              <a:off x="1289102" y="3823629"/>
              <a:ext cx="240442" cy="250435"/>
              <a:chOff x="-165066" y="3843615"/>
              <a:chExt cx="221259" cy="230455"/>
            </a:xfrm>
          </p:grpSpPr>
          <p:sp>
            <p:nvSpPr>
              <p:cNvPr id="6750" name="Google Shape;6750;p11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1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1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1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1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1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1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1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1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1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1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1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1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1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1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1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1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1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1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1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118"/>
            <p:cNvGrpSpPr/>
            <p:nvPr/>
          </p:nvGrpSpPr>
          <p:grpSpPr>
            <a:xfrm>
              <a:off x="724986" y="3605478"/>
              <a:ext cx="1368681" cy="682918"/>
              <a:chOff x="724986" y="3605478"/>
              <a:chExt cx="1368681" cy="682918"/>
            </a:xfrm>
          </p:grpSpPr>
          <p:grpSp>
            <p:nvGrpSpPr>
              <p:cNvPr id="6771" name="Google Shape;6771;p118"/>
              <p:cNvGrpSpPr/>
              <p:nvPr/>
            </p:nvGrpSpPr>
            <p:grpSpPr>
              <a:xfrm>
                <a:off x="1498221" y="4047614"/>
                <a:ext cx="529172" cy="240783"/>
                <a:chOff x="1498221" y="4047614"/>
                <a:chExt cx="529172" cy="240783"/>
              </a:xfrm>
            </p:grpSpPr>
            <p:grpSp>
              <p:nvGrpSpPr>
                <p:cNvPr id="6772" name="Google Shape;6772;p118"/>
                <p:cNvGrpSpPr/>
                <p:nvPr/>
              </p:nvGrpSpPr>
              <p:grpSpPr>
                <a:xfrm>
                  <a:off x="1826655" y="4224370"/>
                  <a:ext cx="200738" cy="25631"/>
                  <a:chOff x="1826655" y="4224370"/>
                  <a:chExt cx="200738" cy="25631"/>
                </a:xfrm>
              </p:grpSpPr>
              <p:sp>
                <p:nvSpPr>
                  <p:cNvPr id="6773" name="Google Shape;6773;p11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1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118"/>
                <p:cNvGrpSpPr/>
                <p:nvPr/>
              </p:nvGrpSpPr>
              <p:grpSpPr>
                <a:xfrm>
                  <a:off x="1498221" y="4047614"/>
                  <a:ext cx="328444" cy="240783"/>
                  <a:chOff x="1498221" y="4047614"/>
                  <a:chExt cx="328444" cy="240783"/>
                </a:xfrm>
              </p:grpSpPr>
              <p:sp>
                <p:nvSpPr>
                  <p:cNvPr id="6776" name="Google Shape;6776;p11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7" name="Google Shape;6777;p118"/>
                  <p:cNvGrpSpPr/>
                  <p:nvPr/>
                </p:nvGrpSpPr>
                <p:grpSpPr>
                  <a:xfrm>
                    <a:off x="1498221" y="4047614"/>
                    <a:ext cx="150566" cy="190416"/>
                    <a:chOff x="1498221" y="4047614"/>
                    <a:chExt cx="150566" cy="190416"/>
                  </a:xfrm>
                </p:grpSpPr>
                <p:sp>
                  <p:nvSpPr>
                    <p:cNvPr id="6778" name="Google Shape;6778;p11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1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80" name="Google Shape;6780;p118"/>
              <p:cNvGrpSpPr/>
              <p:nvPr/>
            </p:nvGrpSpPr>
            <p:grpSpPr>
              <a:xfrm>
                <a:off x="1560718" y="3800594"/>
                <a:ext cx="532948" cy="302090"/>
                <a:chOff x="1560718" y="3800594"/>
                <a:chExt cx="532948" cy="302090"/>
              </a:xfrm>
            </p:grpSpPr>
            <p:grpSp>
              <p:nvGrpSpPr>
                <p:cNvPr id="6781" name="Google Shape;6781;p118"/>
                <p:cNvGrpSpPr/>
                <p:nvPr/>
              </p:nvGrpSpPr>
              <p:grpSpPr>
                <a:xfrm>
                  <a:off x="1912179" y="3827344"/>
                  <a:ext cx="181487" cy="25631"/>
                  <a:chOff x="1912179" y="3827344"/>
                  <a:chExt cx="181487" cy="25631"/>
                </a:xfrm>
              </p:grpSpPr>
              <p:sp>
                <p:nvSpPr>
                  <p:cNvPr id="6782" name="Google Shape;6782;p11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1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118"/>
                <p:cNvGrpSpPr/>
                <p:nvPr/>
              </p:nvGrpSpPr>
              <p:grpSpPr>
                <a:xfrm>
                  <a:off x="1912179" y="4044505"/>
                  <a:ext cx="181487" cy="25622"/>
                  <a:chOff x="1912179" y="4044506"/>
                  <a:chExt cx="181487" cy="25622"/>
                </a:xfrm>
              </p:grpSpPr>
              <p:sp>
                <p:nvSpPr>
                  <p:cNvPr id="6785" name="Google Shape;6785;p11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1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118"/>
                <p:cNvGrpSpPr/>
                <p:nvPr/>
              </p:nvGrpSpPr>
              <p:grpSpPr>
                <a:xfrm>
                  <a:off x="1560718" y="3800594"/>
                  <a:ext cx="351472" cy="302090"/>
                  <a:chOff x="1560718" y="3800594"/>
                  <a:chExt cx="351472" cy="302090"/>
                </a:xfrm>
              </p:grpSpPr>
              <p:grpSp>
                <p:nvGrpSpPr>
                  <p:cNvPr id="6788" name="Google Shape;6788;p118"/>
                  <p:cNvGrpSpPr/>
                  <p:nvPr/>
                </p:nvGrpSpPr>
                <p:grpSpPr>
                  <a:xfrm>
                    <a:off x="1560718" y="3842857"/>
                    <a:ext cx="173586" cy="217131"/>
                    <a:chOff x="1560718" y="3842857"/>
                    <a:chExt cx="173586" cy="217131"/>
                  </a:xfrm>
                </p:grpSpPr>
                <p:sp>
                  <p:nvSpPr>
                    <p:cNvPr id="6789" name="Google Shape;6789;p11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1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1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2" name="Google Shape;6792;p11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1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94" name="Google Shape;6794;p11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5" name="Google Shape;6795;p118"/>
              <p:cNvGrpSpPr/>
              <p:nvPr/>
            </p:nvGrpSpPr>
            <p:grpSpPr>
              <a:xfrm>
                <a:off x="785350" y="3605478"/>
                <a:ext cx="535311" cy="249245"/>
                <a:chOff x="785350" y="3605478"/>
                <a:chExt cx="535311" cy="249245"/>
              </a:xfrm>
            </p:grpSpPr>
            <p:grpSp>
              <p:nvGrpSpPr>
                <p:cNvPr id="6796" name="Google Shape;6796;p118"/>
                <p:cNvGrpSpPr/>
                <p:nvPr/>
              </p:nvGrpSpPr>
              <p:grpSpPr>
                <a:xfrm>
                  <a:off x="785350" y="3605478"/>
                  <a:ext cx="376191" cy="102736"/>
                  <a:chOff x="785350" y="3605478"/>
                  <a:chExt cx="376191" cy="102736"/>
                </a:xfrm>
              </p:grpSpPr>
              <p:sp>
                <p:nvSpPr>
                  <p:cNvPr id="6797" name="Google Shape;6797;p11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1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1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118"/>
                <p:cNvGrpSpPr/>
                <p:nvPr/>
              </p:nvGrpSpPr>
              <p:grpSpPr>
                <a:xfrm>
                  <a:off x="1161530" y="3655851"/>
                  <a:ext cx="159131" cy="198872"/>
                  <a:chOff x="1161530" y="3655851"/>
                  <a:chExt cx="159131" cy="198872"/>
                </a:xfrm>
              </p:grpSpPr>
              <p:sp>
                <p:nvSpPr>
                  <p:cNvPr id="6801" name="Google Shape;6801;p11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1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3" name="Google Shape;6803;p118"/>
              <p:cNvGrpSpPr/>
              <p:nvPr/>
            </p:nvGrpSpPr>
            <p:grpSpPr>
              <a:xfrm>
                <a:off x="785350" y="4047614"/>
                <a:ext cx="535311" cy="240783"/>
                <a:chOff x="785350" y="4047614"/>
                <a:chExt cx="535311" cy="240783"/>
              </a:xfrm>
            </p:grpSpPr>
            <p:grpSp>
              <p:nvGrpSpPr>
                <p:cNvPr id="6804" name="Google Shape;6804;p118"/>
                <p:cNvGrpSpPr/>
                <p:nvPr/>
              </p:nvGrpSpPr>
              <p:grpSpPr>
                <a:xfrm>
                  <a:off x="1161636" y="4047614"/>
                  <a:ext cx="159025" cy="190415"/>
                  <a:chOff x="1161636" y="4047614"/>
                  <a:chExt cx="159025" cy="190415"/>
                </a:xfrm>
              </p:grpSpPr>
              <p:sp>
                <p:nvSpPr>
                  <p:cNvPr id="6805" name="Google Shape;6805;p11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1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118"/>
                <p:cNvGrpSpPr/>
                <p:nvPr/>
              </p:nvGrpSpPr>
              <p:grpSpPr>
                <a:xfrm>
                  <a:off x="785350" y="4185661"/>
                  <a:ext cx="376191" cy="102736"/>
                  <a:chOff x="785350" y="4185661"/>
                  <a:chExt cx="376191" cy="102736"/>
                </a:xfrm>
              </p:grpSpPr>
              <p:sp>
                <p:nvSpPr>
                  <p:cNvPr id="6808" name="Google Shape;6808;p11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1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1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1" name="Google Shape;6811;p118"/>
              <p:cNvGrpSpPr/>
              <p:nvPr/>
            </p:nvGrpSpPr>
            <p:grpSpPr>
              <a:xfrm>
                <a:off x="1501054" y="3605478"/>
                <a:ext cx="526340" cy="249240"/>
                <a:chOff x="1501054" y="3605478"/>
                <a:chExt cx="526340" cy="249240"/>
              </a:xfrm>
            </p:grpSpPr>
            <p:grpSp>
              <p:nvGrpSpPr>
                <p:cNvPr id="6812" name="Google Shape;6812;p118"/>
                <p:cNvGrpSpPr/>
                <p:nvPr/>
              </p:nvGrpSpPr>
              <p:grpSpPr>
                <a:xfrm>
                  <a:off x="1834208" y="3643867"/>
                  <a:ext cx="193185" cy="25622"/>
                  <a:chOff x="1834208" y="3643867"/>
                  <a:chExt cx="193185" cy="25622"/>
                </a:xfrm>
              </p:grpSpPr>
              <p:sp>
                <p:nvSpPr>
                  <p:cNvPr id="6813" name="Google Shape;6813;p11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1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118"/>
                <p:cNvGrpSpPr/>
                <p:nvPr/>
              </p:nvGrpSpPr>
              <p:grpSpPr>
                <a:xfrm>
                  <a:off x="1501054" y="3605478"/>
                  <a:ext cx="333165" cy="249240"/>
                  <a:chOff x="1501054" y="3605478"/>
                  <a:chExt cx="333165" cy="249240"/>
                </a:xfrm>
              </p:grpSpPr>
              <p:sp>
                <p:nvSpPr>
                  <p:cNvPr id="6816" name="Google Shape;6816;p11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7" name="Google Shape;6817;p118"/>
                  <p:cNvGrpSpPr/>
                  <p:nvPr/>
                </p:nvGrpSpPr>
                <p:grpSpPr>
                  <a:xfrm>
                    <a:off x="1501054" y="3655851"/>
                    <a:ext cx="155286" cy="198867"/>
                    <a:chOff x="1501054" y="3655851"/>
                    <a:chExt cx="155286" cy="198867"/>
                  </a:xfrm>
                </p:grpSpPr>
                <p:sp>
                  <p:nvSpPr>
                    <p:cNvPr id="6818" name="Google Shape;6818;p11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1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20" name="Google Shape;6820;p118"/>
              <p:cNvGrpSpPr/>
              <p:nvPr/>
            </p:nvGrpSpPr>
            <p:grpSpPr>
              <a:xfrm>
                <a:off x="724986" y="3800594"/>
                <a:ext cx="532950" cy="302090"/>
                <a:chOff x="724986" y="3800594"/>
                <a:chExt cx="532950" cy="302090"/>
              </a:xfrm>
            </p:grpSpPr>
            <p:grpSp>
              <p:nvGrpSpPr>
                <p:cNvPr id="6821" name="Google Shape;6821;p118"/>
                <p:cNvGrpSpPr/>
                <p:nvPr/>
              </p:nvGrpSpPr>
              <p:grpSpPr>
                <a:xfrm>
                  <a:off x="724986" y="4044367"/>
                  <a:ext cx="181314" cy="25626"/>
                  <a:chOff x="724986" y="4044367"/>
                  <a:chExt cx="181314" cy="25626"/>
                </a:xfrm>
              </p:grpSpPr>
              <p:sp>
                <p:nvSpPr>
                  <p:cNvPr id="6822" name="Google Shape;6822;p11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1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118"/>
                <p:cNvGrpSpPr/>
                <p:nvPr/>
              </p:nvGrpSpPr>
              <p:grpSpPr>
                <a:xfrm>
                  <a:off x="906290" y="3800594"/>
                  <a:ext cx="351646" cy="302090"/>
                  <a:chOff x="906290" y="3800594"/>
                  <a:chExt cx="351646" cy="302090"/>
                </a:xfrm>
              </p:grpSpPr>
              <p:grpSp>
                <p:nvGrpSpPr>
                  <p:cNvPr id="6825" name="Google Shape;6825;p118"/>
                  <p:cNvGrpSpPr/>
                  <p:nvPr/>
                </p:nvGrpSpPr>
                <p:grpSpPr>
                  <a:xfrm>
                    <a:off x="1084172" y="3842857"/>
                    <a:ext cx="173764" cy="217131"/>
                    <a:chOff x="1084172" y="3842857"/>
                    <a:chExt cx="173764" cy="217131"/>
                  </a:xfrm>
                </p:grpSpPr>
                <p:grpSp>
                  <p:nvGrpSpPr>
                    <p:cNvPr id="6826" name="Google Shape;6826;p118"/>
                    <p:cNvGrpSpPr/>
                    <p:nvPr/>
                  </p:nvGrpSpPr>
                  <p:grpSpPr>
                    <a:xfrm>
                      <a:off x="1156862" y="3936509"/>
                      <a:ext cx="101073" cy="25622"/>
                      <a:chOff x="1156862" y="3936509"/>
                      <a:chExt cx="101073" cy="25622"/>
                    </a:xfrm>
                  </p:grpSpPr>
                  <p:sp>
                    <p:nvSpPr>
                      <p:cNvPr id="6827" name="Google Shape;6827;p11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1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9" name="Google Shape;6829;p11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0" name="Google Shape;6830;p11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1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118"/>
                <p:cNvGrpSpPr/>
                <p:nvPr/>
              </p:nvGrpSpPr>
              <p:grpSpPr>
                <a:xfrm>
                  <a:off x="724986" y="3830189"/>
                  <a:ext cx="189533" cy="25626"/>
                  <a:chOff x="724986" y="3830189"/>
                  <a:chExt cx="189533" cy="25626"/>
                </a:xfrm>
              </p:grpSpPr>
              <p:sp>
                <p:nvSpPr>
                  <p:cNvPr id="6833" name="Google Shape;6833;p11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1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835" name="Google Shape;6835;p118"/>
          <p:cNvGrpSpPr/>
          <p:nvPr/>
        </p:nvGrpSpPr>
        <p:grpSpPr>
          <a:xfrm>
            <a:off x="2253298" y="2455640"/>
            <a:ext cx="948701" cy="935378"/>
            <a:chOff x="2253298" y="2428317"/>
            <a:chExt cx="948701" cy="935378"/>
          </a:xfrm>
        </p:grpSpPr>
        <p:sp>
          <p:nvSpPr>
            <p:cNvPr id="6836" name="Google Shape;6836;p11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1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1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1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1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1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1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1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1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1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1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1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1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1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1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1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1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1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1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1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1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1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1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1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1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1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1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1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1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1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1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1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1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1" name="Shape 1791"/>
        <p:cNvGrpSpPr/>
        <p:nvPr/>
      </p:nvGrpSpPr>
      <p:grpSpPr>
        <a:xfrm>
          <a:off x="0" y="0"/>
          <a:ext cx="0" cy="0"/>
          <a:chOff x="0" y="0"/>
          <a:chExt cx="0" cy="0"/>
        </a:xfrm>
      </p:grpSpPr>
      <p:sp>
        <p:nvSpPr>
          <p:cNvPr id="1792" name="Google Shape;1792;p83"/>
          <p:cNvSpPr txBox="1"/>
          <p:nvPr>
            <p:ph type="title"/>
          </p:nvPr>
        </p:nvSpPr>
        <p:spPr>
          <a:xfrm>
            <a:off x="720000" y="540000"/>
            <a:ext cx="77040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Number Did You Get?</a:t>
            </a:r>
            <a:endParaRPr/>
          </a:p>
        </p:txBody>
      </p:sp>
      <p:sp>
        <p:nvSpPr>
          <p:cNvPr id="1793" name="Google Shape;1793;p83">
            <a:hlinkClick action="ppaction://hlinksldjump" r:id="rId3"/>
          </p:cNvPr>
          <p:cNvSpPr/>
          <p:nvPr/>
        </p:nvSpPr>
        <p:spPr>
          <a:xfrm>
            <a:off x="4058250"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3">
            <a:hlinkClick action="ppaction://hlinksldjump" r:id="rId4"/>
          </p:cNvPr>
          <p:cNvSpPr/>
          <p:nvPr/>
        </p:nvSpPr>
        <p:spPr>
          <a:xfrm>
            <a:off x="5666925"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3">
            <a:hlinkClick action="ppaction://hlinksldjump" r:id="rId5"/>
          </p:cNvPr>
          <p:cNvSpPr/>
          <p:nvPr/>
        </p:nvSpPr>
        <p:spPr>
          <a:xfrm>
            <a:off x="2449575"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3">
            <a:hlinkClick action="ppaction://hlinksldjump" r:id="rId6"/>
          </p:cNvPr>
          <p:cNvSpPr/>
          <p:nvPr/>
        </p:nvSpPr>
        <p:spPr>
          <a:xfrm>
            <a:off x="4058250"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3"/>
          <p:cNvSpPr/>
          <p:nvPr/>
        </p:nvSpPr>
        <p:spPr>
          <a:xfrm>
            <a:off x="5666925" y="27963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3">
            <a:hlinkClick action="ppaction://hlinksldjump" r:id="rId7"/>
          </p:cNvPr>
          <p:cNvSpPr/>
          <p:nvPr/>
        </p:nvSpPr>
        <p:spPr>
          <a:xfrm>
            <a:off x="2449575" y="1343720"/>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3"/>
          <p:cNvSpPr/>
          <p:nvPr/>
        </p:nvSpPr>
        <p:spPr>
          <a:xfrm>
            <a:off x="2879925" y="1774070"/>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3"/>
          <p:cNvSpPr/>
          <p:nvPr/>
        </p:nvSpPr>
        <p:spPr>
          <a:xfrm>
            <a:off x="6097263" y="17740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3"/>
          <p:cNvSpPr/>
          <p:nvPr/>
        </p:nvSpPr>
        <p:spPr>
          <a:xfrm>
            <a:off x="5782713" y="209100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3"/>
          <p:cNvSpPr/>
          <p:nvPr/>
        </p:nvSpPr>
        <p:spPr>
          <a:xfrm>
            <a:off x="6417963" y="146200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3"/>
          <p:cNvSpPr/>
          <p:nvPr/>
        </p:nvSpPr>
        <p:spPr>
          <a:xfrm>
            <a:off x="2562288"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3"/>
          <p:cNvSpPr/>
          <p:nvPr/>
        </p:nvSpPr>
        <p:spPr>
          <a:xfrm>
            <a:off x="3197538"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3"/>
          <p:cNvSpPr/>
          <p:nvPr/>
        </p:nvSpPr>
        <p:spPr>
          <a:xfrm flipH="1">
            <a:off x="3197538"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3"/>
          <p:cNvSpPr/>
          <p:nvPr/>
        </p:nvSpPr>
        <p:spPr>
          <a:xfrm flipH="1">
            <a:off x="2562288"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3"/>
          <p:cNvSpPr/>
          <p:nvPr/>
        </p:nvSpPr>
        <p:spPr>
          <a:xfrm>
            <a:off x="4170963"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3"/>
          <p:cNvSpPr/>
          <p:nvPr/>
        </p:nvSpPr>
        <p:spPr>
          <a:xfrm>
            <a:off x="4806213"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3"/>
          <p:cNvSpPr/>
          <p:nvPr/>
        </p:nvSpPr>
        <p:spPr>
          <a:xfrm flipH="1">
            <a:off x="4806213" y="3541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3"/>
          <p:cNvSpPr/>
          <p:nvPr/>
        </p:nvSpPr>
        <p:spPr>
          <a:xfrm flipH="1">
            <a:off x="4170963" y="29122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3"/>
          <p:cNvSpPr/>
          <p:nvPr/>
        </p:nvSpPr>
        <p:spPr>
          <a:xfrm>
            <a:off x="4488600" y="32267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3">
            <a:hlinkClick action="ppaction://hlinksldjump" r:id="rId8"/>
          </p:cNvPr>
          <p:cNvSpPr/>
          <p:nvPr/>
        </p:nvSpPr>
        <p:spPr>
          <a:xfrm>
            <a:off x="5666925" y="2825495"/>
            <a:ext cx="1027500" cy="1027500"/>
          </a:xfrm>
          <a:prstGeom prst="roundRect">
            <a:avLst>
              <a:gd fmla="val 8376" name="adj"/>
            </a:avLst>
          </a:pr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3"/>
          <p:cNvSpPr/>
          <p:nvPr/>
        </p:nvSpPr>
        <p:spPr>
          <a:xfrm>
            <a:off x="5779638" y="3570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3"/>
          <p:cNvSpPr/>
          <p:nvPr/>
        </p:nvSpPr>
        <p:spPr>
          <a:xfrm>
            <a:off x="6414888" y="2941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3"/>
          <p:cNvSpPr/>
          <p:nvPr/>
        </p:nvSpPr>
        <p:spPr>
          <a:xfrm flipH="1">
            <a:off x="6414888" y="3570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3"/>
          <p:cNvSpPr/>
          <p:nvPr/>
        </p:nvSpPr>
        <p:spPr>
          <a:xfrm flipH="1">
            <a:off x="5779638" y="2941332"/>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3"/>
          <p:cNvSpPr/>
          <p:nvPr/>
        </p:nvSpPr>
        <p:spPr>
          <a:xfrm>
            <a:off x="5779650" y="32558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3"/>
          <p:cNvSpPr/>
          <p:nvPr/>
        </p:nvSpPr>
        <p:spPr>
          <a:xfrm>
            <a:off x="6417975" y="3255845"/>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3"/>
          <p:cNvSpPr/>
          <p:nvPr/>
        </p:nvSpPr>
        <p:spPr>
          <a:xfrm flipH="1">
            <a:off x="4806213" y="20885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3"/>
          <p:cNvSpPr/>
          <p:nvPr/>
        </p:nvSpPr>
        <p:spPr>
          <a:xfrm flipH="1">
            <a:off x="4170963" y="1459557"/>
            <a:ext cx="166800" cy="166800"/>
          </a:xfrm>
          <a:prstGeom prst="ellipse">
            <a:avLst/>
          </a:pr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3">
            <a:hlinkClick action="ppaction://hlinksldjump" r:id="rId9"/>
          </p:cNvPr>
          <p:cNvSpPr txBox="1"/>
          <p:nvPr>
            <p:ph idx="1" type="subTitle"/>
          </p:nvPr>
        </p:nvSpPr>
        <p:spPr>
          <a:xfrm>
            <a:off x="3376650" y="4200525"/>
            <a:ext cx="2390700" cy="40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Response Template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2" name="Shape 6872"/>
        <p:cNvGrpSpPr/>
        <p:nvPr/>
      </p:nvGrpSpPr>
      <p:grpSpPr>
        <a:xfrm>
          <a:off x="0" y="0"/>
          <a:ext cx="0" cy="0"/>
          <a:chOff x="0" y="0"/>
          <a:chExt cx="0" cy="0"/>
        </a:xfrm>
      </p:grpSpPr>
      <p:grpSp>
        <p:nvGrpSpPr>
          <p:cNvPr id="6873" name="Google Shape;6873;p119"/>
          <p:cNvGrpSpPr/>
          <p:nvPr/>
        </p:nvGrpSpPr>
        <p:grpSpPr>
          <a:xfrm>
            <a:off x="3353582" y="1145627"/>
            <a:ext cx="2363393" cy="1017867"/>
            <a:chOff x="3292400" y="1219146"/>
            <a:chExt cx="2615240" cy="1110239"/>
          </a:xfrm>
        </p:grpSpPr>
        <p:sp>
          <p:nvSpPr>
            <p:cNvPr id="6874" name="Google Shape;6874;p11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875" name="Google Shape;6875;p11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76" name="Google Shape;6876;p11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877" name="Google Shape;6877;p11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878" name="Google Shape;6878;p11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879" name="Google Shape;6879;p11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880" name="Google Shape;6880;p11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881" name="Google Shape;6881;p11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882" name="Google Shape;6882;p11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883" name="Google Shape;6883;p11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884" name="Google Shape;6884;p11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85" name="Google Shape;6885;p11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886" name="Google Shape;6886;p11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887" name="Google Shape;6887;p11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888" name="Google Shape;6888;p119"/>
            <p:cNvGrpSpPr/>
            <p:nvPr/>
          </p:nvGrpSpPr>
          <p:grpSpPr>
            <a:xfrm>
              <a:off x="3748438" y="1378608"/>
              <a:ext cx="2159202" cy="903971"/>
              <a:chOff x="1683525" y="2179850"/>
              <a:chExt cx="4519050" cy="2134525"/>
            </a:xfrm>
          </p:grpSpPr>
          <p:sp>
            <p:nvSpPr>
              <p:cNvPr id="6889" name="Google Shape;6889;p11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0" name="Google Shape;6890;p11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1" name="Google Shape;6891;p11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2" name="Google Shape;6892;p11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3" name="Google Shape;6893;p11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4" name="Google Shape;6894;p11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5" name="Google Shape;6895;p11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6" name="Google Shape;6896;p11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7" name="Google Shape;6897;p11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8" name="Google Shape;6898;p11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899" name="Google Shape;6899;p11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00" name="Google Shape;6900;p11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901" name="Google Shape;6901;p119"/>
          <p:cNvGraphicFramePr/>
          <p:nvPr/>
        </p:nvGraphicFramePr>
        <p:xfrm>
          <a:off x="5949675" y="2323100"/>
          <a:ext cx="3000000" cy="3000000"/>
        </p:xfrm>
        <a:graphic>
          <a:graphicData uri="http://schemas.openxmlformats.org/drawingml/2006/table">
            <a:tbl>
              <a:tblPr>
                <a:noFill/>
                <a:tableStyleId>{19F53C96-0020-4338-91F1-F0F1004C81B2}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902" name="Google Shape;6902;p119"/>
          <p:cNvGrpSpPr/>
          <p:nvPr/>
        </p:nvGrpSpPr>
        <p:grpSpPr>
          <a:xfrm>
            <a:off x="5926924" y="3381697"/>
            <a:ext cx="2519825" cy="1001454"/>
            <a:chOff x="1906114" y="789980"/>
            <a:chExt cx="1487676" cy="606868"/>
          </a:xfrm>
        </p:grpSpPr>
        <p:cxnSp>
          <p:nvCxnSpPr>
            <p:cNvPr id="6903" name="Google Shape;6903;p11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04" name="Google Shape;6904;p11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05" name="Google Shape;6905;p11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906" name="Google Shape;6906;p11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907" name="Google Shape;6907;p11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908" name="Google Shape;6908;p11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909" name="Google Shape;6909;p11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910" name="Google Shape;6910;p11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1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1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1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1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1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1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917" name="Google Shape;6917;p11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18" name="Google Shape;6918;p11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19" name="Google Shape;6919;p11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119"/>
          <p:cNvGrpSpPr/>
          <p:nvPr/>
        </p:nvGrpSpPr>
        <p:grpSpPr>
          <a:xfrm>
            <a:off x="726399" y="1190655"/>
            <a:ext cx="2394370" cy="976502"/>
            <a:chOff x="749309" y="1112739"/>
            <a:chExt cx="2371603" cy="976502"/>
          </a:xfrm>
        </p:grpSpPr>
        <p:sp>
          <p:nvSpPr>
            <p:cNvPr id="6921" name="Google Shape;6921;p11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1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1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1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1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1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1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1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1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1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1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1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1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1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1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1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1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1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1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1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1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1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1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1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1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1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1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1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1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1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1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1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953" name="Google Shape;6953;p119"/>
          <p:cNvGraphicFramePr/>
          <p:nvPr/>
        </p:nvGraphicFramePr>
        <p:xfrm>
          <a:off x="5949700" y="1188950"/>
          <a:ext cx="3000000" cy="3000000"/>
        </p:xfrm>
        <a:graphic>
          <a:graphicData uri="http://schemas.openxmlformats.org/drawingml/2006/table">
            <a:tbl>
              <a:tblPr>
                <a:noFill/>
                <a:tableStyleId>{19F53C96-0020-4338-91F1-F0F1004C81B2}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954" name="Google Shape;6954;p119"/>
          <p:cNvGraphicFramePr/>
          <p:nvPr/>
        </p:nvGraphicFramePr>
        <p:xfrm>
          <a:off x="3356413" y="2323100"/>
          <a:ext cx="3000000" cy="3000000"/>
        </p:xfrm>
        <a:graphic>
          <a:graphicData uri="http://schemas.openxmlformats.org/drawingml/2006/table">
            <a:tbl>
              <a:tblPr>
                <a:noFill/>
                <a:tableStyleId>{19F53C96-0020-4338-91F1-F0F1004C81B2}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55" name="Google Shape;6955;p119"/>
          <p:cNvGrpSpPr/>
          <p:nvPr/>
        </p:nvGrpSpPr>
        <p:grpSpPr>
          <a:xfrm>
            <a:off x="4100342" y="2709743"/>
            <a:ext cx="1517436" cy="74460"/>
            <a:chOff x="3980086" y="2804397"/>
            <a:chExt cx="1227600" cy="66900"/>
          </a:xfrm>
        </p:grpSpPr>
        <p:sp>
          <p:nvSpPr>
            <p:cNvPr id="6956" name="Google Shape;6956;p11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1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119"/>
          <p:cNvGrpSpPr/>
          <p:nvPr/>
        </p:nvGrpSpPr>
        <p:grpSpPr>
          <a:xfrm>
            <a:off x="4725406" y="3002330"/>
            <a:ext cx="892956" cy="74460"/>
            <a:chOff x="3980086" y="2804397"/>
            <a:chExt cx="1227600" cy="66900"/>
          </a:xfrm>
        </p:grpSpPr>
        <p:sp>
          <p:nvSpPr>
            <p:cNvPr id="6959" name="Google Shape;6959;p11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1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119"/>
          <p:cNvGrpSpPr/>
          <p:nvPr/>
        </p:nvGrpSpPr>
        <p:grpSpPr>
          <a:xfrm>
            <a:off x="3358498" y="3361213"/>
            <a:ext cx="2363244" cy="1005943"/>
            <a:chOff x="3358415" y="3361302"/>
            <a:chExt cx="2363244" cy="1024695"/>
          </a:xfrm>
        </p:grpSpPr>
        <p:grpSp>
          <p:nvGrpSpPr>
            <p:cNvPr id="6962" name="Google Shape;6962;p119"/>
            <p:cNvGrpSpPr/>
            <p:nvPr/>
          </p:nvGrpSpPr>
          <p:grpSpPr>
            <a:xfrm>
              <a:off x="3358415" y="3361302"/>
              <a:ext cx="441300" cy="1024695"/>
              <a:chOff x="3358415" y="3361302"/>
              <a:chExt cx="441300" cy="1024695"/>
            </a:xfrm>
          </p:grpSpPr>
          <p:sp>
            <p:nvSpPr>
              <p:cNvPr id="6963" name="Google Shape;6963;p11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1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1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1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1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1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119"/>
            <p:cNvGrpSpPr/>
            <p:nvPr/>
          </p:nvGrpSpPr>
          <p:grpSpPr>
            <a:xfrm>
              <a:off x="3838901" y="3361302"/>
              <a:ext cx="441300" cy="1024695"/>
              <a:chOff x="3838901" y="3361302"/>
              <a:chExt cx="441300" cy="1024695"/>
            </a:xfrm>
          </p:grpSpPr>
          <p:sp>
            <p:nvSpPr>
              <p:cNvPr id="6970" name="Google Shape;6970;p11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1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1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1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1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1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119"/>
            <p:cNvGrpSpPr/>
            <p:nvPr/>
          </p:nvGrpSpPr>
          <p:grpSpPr>
            <a:xfrm>
              <a:off x="4319387" y="3361302"/>
              <a:ext cx="441300" cy="1024695"/>
              <a:chOff x="4319387" y="3361302"/>
              <a:chExt cx="441300" cy="1024695"/>
            </a:xfrm>
          </p:grpSpPr>
          <p:sp>
            <p:nvSpPr>
              <p:cNvPr id="6977" name="Google Shape;6977;p11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1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1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1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1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1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119"/>
            <p:cNvGrpSpPr/>
            <p:nvPr/>
          </p:nvGrpSpPr>
          <p:grpSpPr>
            <a:xfrm>
              <a:off x="4799873" y="3361302"/>
              <a:ext cx="441300" cy="1024695"/>
              <a:chOff x="4799873" y="3361302"/>
              <a:chExt cx="441300" cy="1024695"/>
            </a:xfrm>
          </p:grpSpPr>
          <p:sp>
            <p:nvSpPr>
              <p:cNvPr id="6984" name="Google Shape;6984;p11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1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1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1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1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1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119"/>
            <p:cNvGrpSpPr/>
            <p:nvPr/>
          </p:nvGrpSpPr>
          <p:grpSpPr>
            <a:xfrm>
              <a:off x="5280360" y="3361302"/>
              <a:ext cx="441300" cy="1024695"/>
              <a:chOff x="5280360" y="3361302"/>
              <a:chExt cx="441300" cy="1024695"/>
            </a:xfrm>
          </p:grpSpPr>
          <p:sp>
            <p:nvSpPr>
              <p:cNvPr id="6991" name="Google Shape;6991;p11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1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1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1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1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1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997" name="Google Shape;6997;p119"/>
          <p:cNvGraphicFramePr/>
          <p:nvPr/>
        </p:nvGraphicFramePr>
        <p:xfrm>
          <a:off x="724925" y="2323100"/>
          <a:ext cx="3000000" cy="3000000"/>
        </p:xfrm>
        <a:graphic>
          <a:graphicData uri="http://schemas.openxmlformats.org/drawingml/2006/table">
            <a:tbl>
              <a:tblPr>
                <a:noFill/>
                <a:tableStyleId>{19F53C96-0020-4338-91F1-F0F1004C81B2}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98" name="Google Shape;6998;p119"/>
          <p:cNvGrpSpPr/>
          <p:nvPr/>
        </p:nvGrpSpPr>
        <p:grpSpPr>
          <a:xfrm>
            <a:off x="726450" y="3372825"/>
            <a:ext cx="2403614" cy="1005900"/>
            <a:chOff x="726450" y="3372825"/>
            <a:chExt cx="2403614" cy="1005900"/>
          </a:xfrm>
        </p:grpSpPr>
        <p:grpSp>
          <p:nvGrpSpPr>
            <p:cNvPr id="6999" name="Google Shape;6999;p119"/>
            <p:cNvGrpSpPr/>
            <p:nvPr/>
          </p:nvGrpSpPr>
          <p:grpSpPr>
            <a:xfrm>
              <a:off x="726450" y="3696000"/>
              <a:ext cx="2403614" cy="500898"/>
              <a:chOff x="726450" y="3696000"/>
              <a:chExt cx="2403614" cy="500898"/>
            </a:xfrm>
          </p:grpSpPr>
          <p:sp>
            <p:nvSpPr>
              <p:cNvPr id="7000" name="Google Shape;7000;p11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1" name="Google Shape;7001;p11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02" name="Google Shape;7002;p119"/>
            <p:cNvGrpSpPr/>
            <p:nvPr/>
          </p:nvGrpSpPr>
          <p:grpSpPr>
            <a:xfrm>
              <a:off x="1348050" y="3372825"/>
              <a:ext cx="1720425" cy="1005900"/>
              <a:chOff x="1348050" y="3372825"/>
              <a:chExt cx="1720425" cy="1005900"/>
            </a:xfrm>
          </p:grpSpPr>
          <p:sp>
            <p:nvSpPr>
              <p:cNvPr id="7003" name="Google Shape;7003;p11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4" name="Google Shape;7004;p11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5" name="Google Shape;7005;p11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6" name="Google Shape;7006;p11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07" name="Google Shape;7007;p11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08" name="Google Shape;7008;p119"/>
            <p:cNvGrpSpPr/>
            <p:nvPr/>
          </p:nvGrpSpPr>
          <p:grpSpPr>
            <a:xfrm>
              <a:off x="1455707" y="3731058"/>
              <a:ext cx="1491150" cy="417657"/>
              <a:chOff x="1455707" y="3731058"/>
              <a:chExt cx="1491150" cy="417657"/>
            </a:xfrm>
          </p:grpSpPr>
          <p:grpSp>
            <p:nvGrpSpPr>
              <p:cNvPr id="7009" name="Google Shape;7009;p119"/>
              <p:cNvGrpSpPr/>
              <p:nvPr/>
            </p:nvGrpSpPr>
            <p:grpSpPr>
              <a:xfrm>
                <a:off x="1472938" y="3745828"/>
                <a:ext cx="72126" cy="53788"/>
                <a:chOff x="1472938" y="3745828"/>
                <a:chExt cx="72126" cy="53788"/>
              </a:xfrm>
            </p:grpSpPr>
            <p:sp>
              <p:nvSpPr>
                <p:cNvPr id="7010" name="Google Shape;7010;p11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1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2" name="Google Shape;7012;p119"/>
              <p:cNvGrpSpPr/>
              <p:nvPr/>
            </p:nvGrpSpPr>
            <p:grpSpPr>
              <a:xfrm>
                <a:off x="1819181" y="4089633"/>
                <a:ext cx="72126" cy="53788"/>
                <a:chOff x="1819181" y="4089633"/>
                <a:chExt cx="72126" cy="53788"/>
              </a:xfrm>
            </p:grpSpPr>
            <p:sp>
              <p:nvSpPr>
                <p:cNvPr id="7013" name="Google Shape;7013;p11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1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119"/>
              <p:cNvGrpSpPr/>
              <p:nvPr/>
            </p:nvGrpSpPr>
            <p:grpSpPr>
              <a:xfrm>
                <a:off x="1455707" y="4084171"/>
                <a:ext cx="64321" cy="64544"/>
                <a:chOff x="1455707" y="4084171"/>
                <a:chExt cx="64321" cy="64544"/>
              </a:xfrm>
            </p:grpSpPr>
            <p:sp>
              <p:nvSpPr>
                <p:cNvPr id="7016" name="Google Shape;7016;p11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1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8" name="Google Shape;7018;p119"/>
              <p:cNvGrpSpPr/>
              <p:nvPr/>
            </p:nvGrpSpPr>
            <p:grpSpPr>
              <a:xfrm>
                <a:off x="1818610" y="3731058"/>
                <a:ext cx="64321" cy="64544"/>
                <a:chOff x="1818610" y="3731058"/>
                <a:chExt cx="64321" cy="64544"/>
              </a:xfrm>
            </p:grpSpPr>
            <p:sp>
              <p:nvSpPr>
                <p:cNvPr id="7019" name="Google Shape;7019;p11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1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1" name="Google Shape;7021;p119"/>
              <p:cNvGrpSpPr/>
              <p:nvPr/>
            </p:nvGrpSpPr>
            <p:grpSpPr>
              <a:xfrm>
                <a:off x="2172491" y="4089633"/>
                <a:ext cx="72126" cy="53788"/>
                <a:chOff x="2172491" y="4089633"/>
                <a:chExt cx="72126" cy="53788"/>
              </a:xfrm>
            </p:grpSpPr>
            <p:sp>
              <p:nvSpPr>
                <p:cNvPr id="7022" name="Google Shape;7022;p11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1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119"/>
              <p:cNvGrpSpPr/>
              <p:nvPr/>
            </p:nvGrpSpPr>
            <p:grpSpPr>
              <a:xfrm>
                <a:off x="2171920" y="3731058"/>
                <a:ext cx="64321" cy="64544"/>
                <a:chOff x="2171920" y="3731058"/>
                <a:chExt cx="64321" cy="64544"/>
              </a:xfrm>
            </p:grpSpPr>
            <p:sp>
              <p:nvSpPr>
                <p:cNvPr id="7025" name="Google Shape;7025;p11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1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7" name="Google Shape;7027;p119"/>
              <p:cNvGrpSpPr/>
              <p:nvPr/>
            </p:nvGrpSpPr>
            <p:grpSpPr>
              <a:xfrm>
                <a:off x="2874730" y="3745828"/>
                <a:ext cx="72126" cy="53788"/>
                <a:chOff x="2874730" y="3745828"/>
                <a:chExt cx="72126" cy="53788"/>
              </a:xfrm>
            </p:grpSpPr>
            <p:sp>
              <p:nvSpPr>
                <p:cNvPr id="7028" name="Google Shape;7028;p11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1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119"/>
              <p:cNvGrpSpPr/>
              <p:nvPr/>
            </p:nvGrpSpPr>
            <p:grpSpPr>
              <a:xfrm>
                <a:off x="2878589" y="4081481"/>
                <a:ext cx="64321" cy="64544"/>
                <a:chOff x="2878589" y="4081481"/>
                <a:chExt cx="64321" cy="64544"/>
              </a:xfrm>
            </p:grpSpPr>
            <p:sp>
              <p:nvSpPr>
                <p:cNvPr id="7031" name="Google Shape;7031;p11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1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119"/>
              <p:cNvGrpSpPr/>
              <p:nvPr/>
            </p:nvGrpSpPr>
            <p:grpSpPr>
              <a:xfrm>
                <a:off x="2525796" y="4089633"/>
                <a:ext cx="72126" cy="53788"/>
                <a:chOff x="2525796" y="4089633"/>
                <a:chExt cx="72126" cy="53788"/>
              </a:xfrm>
            </p:grpSpPr>
            <p:sp>
              <p:nvSpPr>
                <p:cNvPr id="7034" name="Google Shape;7034;p11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1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119"/>
              <p:cNvGrpSpPr/>
              <p:nvPr/>
            </p:nvGrpSpPr>
            <p:grpSpPr>
              <a:xfrm>
                <a:off x="2525225" y="3731058"/>
                <a:ext cx="64321" cy="64544"/>
                <a:chOff x="2525225" y="3731058"/>
                <a:chExt cx="64321" cy="64544"/>
              </a:xfrm>
            </p:grpSpPr>
            <p:sp>
              <p:nvSpPr>
                <p:cNvPr id="7037" name="Google Shape;7037;p11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1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42" name="Shape 7042"/>
        <p:cNvGrpSpPr/>
        <p:nvPr/>
      </p:nvGrpSpPr>
      <p:grpSpPr>
        <a:xfrm>
          <a:off x="0" y="0"/>
          <a:ext cx="0" cy="0"/>
          <a:chOff x="0" y="0"/>
          <a:chExt cx="0" cy="0"/>
        </a:xfrm>
      </p:grpSpPr>
      <p:grpSp>
        <p:nvGrpSpPr>
          <p:cNvPr id="7043" name="Google Shape;7043;p120"/>
          <p:cNvGrpSpPr/>
          <p:nvPr/>
        </p:nvGrpSpPr>
        <p:grpSpPr>
          <a:xfrm>
            <a:off x="732428" y="1171356"/>
            <a:ext cx="845921" cy="690752"/>
            <a:chOff x="732428" y="1198513"/>
            <a:chExt cx="845921" cy="690752"/>
          </a:xfrm>
        </p:grpSpPr>
        <p:grpSp>
          <p:nvGrpSpPr>
            <p:cNvPr id="7044" name="Google Shape;7044;p120"/>
            <p:cNvGrpSpPr/>
            <p:nvPr/>
          </p:nvGrpSpPr>
          <p:grpSpPr>
            <a:xfrm>
              <a:off x="823030" y="1198513"/>
              <a:ext cx="755319" cy="690752"/>
              <a:chOff x="823030" y="1198513"/>
              <a:chExt cx="755319" cy="690752"/>
            </a:xfrm>
          </p:grpSpPr>
          <p:sp>
            <p:nvSpPr>
              <p:cNvPr id="7045" name="Google Shape;7045;p12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2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120"/>
            <p:cNvGrpSpPr/>
            <p:nvPr/>
          </p:nvGrpSpPr>
          <p:grpSpPr>
            <a:xfrm>
              <a:off x="732428" y="1239937"/>
              <a:ext cx="739912" cy="607886"/>
              <a:chOff x="732428" y="1239937"/>
              <a:chExt cx="739912" cy="607886"/>
            </a:xfrm>
          </p:grpSpPr>
          <p:sp>
            <p:nvSpPr>
              <p:cNvPr id="7048" name="Google Shape;7048;p12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2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120"/>
            <p:cNvGrpSpPr/>
            <p:nvPr/>
          </p:nvGrpSpPr>
          <p:grpSpPr>
            <a:xfrm>
              <a:off x="732428" y="1277018"/>
              <a:ext cx="702832" cy="533758"/>
              <a:chOff x="732428" y="1277018"/>
              <a:chExt cx="702832" cy="533758"/>
            </a:xfrm>
          </p:grpSpPr>
          <p:sp>
            <p:nvSpPr>
              <p:cNvPr id="7051" name="Google Shape;7051;p12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2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120"/>
            <p:cNvGrpSpPr/>
            <p:nvPr/>
          </p:nvGrpSpPr>
          <p:grpSpPr>
            <a:xfrm>
              <a:off x="931170" y="1306653"/>
              <a:ext cx="647179" cy="474455"/>
              <a:chOff x="931170" y="1306653"/>
              <a:chExt cx="647179" cy="474455"/>
            </a:xfrm>
          </p:grpSpPr>
          <p:sp>
            <p:nvSpPr>
              <p:cNvPr id="7054" name="Google Shape;7054;p12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2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6" name="Google Shape;7056;p12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7" name="Google Shape;7057;p120"/>
          <p:cNvGrpSpPr/>
          <p:nvPr/>
        </p:nvGrpSpPr>
        <p:grpSpPr>
          <a:xfrm>
            <a:off x="3964037" y="1171363"/>
            <a:ext cx="634656" cy="699982"/>
            <a:chOff x="5985650" y="2860025"/>
            <a:chExt cx="1396075" cy="1539775"/>
          </a:xfrm>
        </p:grpSpPr>
        <p:sp>
          <p:nvSpPr>
            <p:cNvPr id="7058" name="Google Shape;7058;p12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2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2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2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2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2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2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2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2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2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2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2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2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2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2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2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2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2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2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2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2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2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2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2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2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2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2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2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2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2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2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2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120"/>
          <p:cNvGrpSpPr/>
          <p:nvPr/>
        </p:nvGrpSpPr>
        <p:grpSpPr>
          <a:xfrm>
            <a:off x="4719687" y="1171356"/>
            <a:ext cx="725845" cy="699975"/>
            <a:chOff x="4249973" y="1201875"/>
            <a:chExt cx="1958568" cy="1888762"/>
          </a:xfrm>
        </p:grpSpPr>
        <p:sp>
          <p:nvSpPr>
            <p:cNvPr id="7091" name="Google Shape;7091;p12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2" name="Google Shape;7092;p120"/>
            <p:cNvGrpSpPr/>
            <p:nvPr/>
          </p:nvGrpSpPr>
          <p:grpSpPr>
            <a:xfrm>
              <a:off x="5853086" y="1789142"/>
              <a:ext cx="355454" cy="1048099"/>
              <a:chOff x="5576108" y="2016725"/>
              <a:chExt cx="565200" cy="1666560"/>
            </a:xfrm>
          </p:grpSpPr>
          <p:sp>
            <p:nvSpPr>
              <p:cNvPr id="7093" name="Google Shape;7093;p12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94" name="Google Shape;7094;p12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120"/>
            <p:cNvGrpSpPr/>
            <p:nvPr/>
          </p:nvGrpSpPr>
          <p:grpSpPr>
            <a:xfrm>
              <a:off x="4869455" y="2691676"/>
              <a:ext cx="1013897" cy="398961"/>
              <a:chOff x="4012057" y="3451825"/>
              <a:chExt cx="1612175" cy="634379"/>
            </a:xfrm>
          </p:grpSpPr>
          <p:sp>
            <p:nvSpPr>
              <p:cNvPr id="7096" name="Google Shape;7096;p12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097" name="Google Shape;7097;p12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120"/>
            <p:cNvGrpSpPr/>
            <p:nvPr/>
          </p:nvGrpSpPr>
          <p:grpSpPr>
            <a:xfrm>
              <a:off x="4276937" y="2155961"/>
              <a:ext cx="651965" cy="891358"/>
              <a:chOff x="3069908" y="2599997"/>
              <a:chExt cx="1036675" cy="1417328"/>
            </a:xfrm>
          </p:grpSpPr>
          <p:sp>
            <p:nvSpPr>
              <p:cNvPr id="7099" name="Google Shape;7099;p12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0" name="Google Shape;7100;p12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120"/>
            <p:cNvGrpSpPr/>
            <p:nvPr/>
          </p:nvGrpSpPr>
          <p:grpSpPr>
            <a:xfrm>
              <a:off x="5054918" y="1201875"/>
              <a:ext cx="999548" cy="602711"/>
              <a:chOff x="4306958" y="1082925"/>
              <a:chExt cx="1589359" cy="958358"/>
            </a:xfrm>
          </p:grpSpPr>
          <p:sp>
            <p:nvSpPr>
              <p:cNvPr id="7102" name="Google Shape;7102;p12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3" name="Google Shape;7103;p12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120"/>
            <p:cNvGrpSpPr/>
            <p:nvPr/>
          </p:nvGrpSpPr>
          <p:grpSpPr>
            <a:xfrm>
              <a:off x="4249973" y="1303451"/>
              <a:ext cx="799317" cy="841334"/>
              <a:chOff x="3027033" y="1244439"/>
              <a:chExt cx="1270977" cy="1337786"/>
            </a:xfrm>
          </p:grpSpPr>
          <p:sp>
            <p:nvSpPr>
              <p:cNvPr id="7105" name="Google Shape;7105;p12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06" name="Google Shape;7106;p12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7" name="Google Shape;7107;p120"/>
          <p:cNvGrpSpPr/>
          <p:nvPr/>
        </p:nvGrpSpPr>
        <p:grpSpPr>
          <a:xfrm>
            <a:off x="4072551" y="2058137"/>
            <a:ext cx="750769" cy="683784"/>
            <a:chOff x="4204684" y="2104422"/>
            <a:chExt cx="699822" cy="637382"/>
          </a:xfrm>
        </p:grpSpPr>
        <p:grpSp>
          <p:nvGrpSpPr>
            <p:cNvPr id="7108" name="Google Shape;7108;p120"/>
            <p:cNvGrpSpPr/>
            <p:nvPr/>
          </p:nvGrpSpPr>
          <p:grpSpPr>
            <a:xfrm>
              <a:off x="4204684" y="2430067"/>
              <a:ext cx="342957" cy="311738"/>
              <a:chOff x="4204684" y="2430067"/>
              <a:chExt cx="342957" cy="311738"/>
            </a:xfrm>
          </p:grpSpPr>
          <p:sp>
            <p:nvSpPr>
              <p:cNvPr id="7109" name="Google Shape;7109;p12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2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120"/>
            <p:cNvGrpSpPr/>
            <p:nvPr/>
          </p:nvGrpSpPr>
          <p:grpSpPr>
            <a:xfrm>
              <a:off x="4561586" y="2430067"/>
              <a:ext cx="342920" cy="311738"/>
              <a:chOff x="4561586" y="2430067"/>
              <a:chExt cx="342920" cy="311738"/>
            </a:xfrm>
          </p:grpSpPr>
          <p:sp>
            <p:nvSpPr>
              <p:cNvPr id="7112" name="Google Shape;7112;p12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2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120"/>
            <p:cNvGrpSpPr/>
            <p:nvPr/>
          </p:nvGrpSpPr>
          <p:grpSpPr>
            <a:xfrm>
              <a:off x="4561586" y="2104422"/>
              <a:ext cx="342920" cy="311738"/>
              <a:chOff x="4561586" y="2104422"/>
              <a:chExt cx="342920" cy="311738"/>
            </a:xfrm>
          </p:grpSpPr>
          <p:sp>
            <p:nvSpPr>
              <p:cNvPr id="7115" name="Google Shape;7115;p12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2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120"/>
            <p:cNvGrpSpPr/>
            <p:nvPr/>
          </p:nvGrpSpPr>
          <p:grpSpPr>
            <a:xfrm>
              <a:off x="4204684" y="2104422"/>
              <a:ext cx="342957" cy="311664"/>
              <a:chOff x="4204684" y="2104422"/>
              <a:chExt cx="342957" cy="311664"/>
            </a:xfrm>
          </p:grpSpPr>
          <p:sp>
            <p:nvSpPr>
              <p:cNvPr id="7118" name="Google Shape;7118;p12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2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0" name="Google Shape;7120;p120"/>
          <p:cNvGrpSpPr/>
          <p:nvPr/>
        </p:nvGrpSpPr>
        <p:grpSpPr>
          <a:xfrm>
            <a:off x="5536984" y="1171351"/>
            <a:ext cx="660591" cy="688867"/>
            <a:chOff x="5830645" y="1267368"/>
            <a:chExt cx="530340" cy="553040"/>
          </a:xfrm>
        </p:grpSpPr>
        <p:sp>
          <p:nvSpPr>
            <p:cNvPr id="7121" name="Google Shape;7121;p12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2" name="Google Shape;7122;p120"/>
            <p:cNvGrpSpPr/>
            <p:nvPr/>
          </p:nvGrpSpPr>
          <p:grpSpPr>
            <a:xfrm>
              <a:off x="5830645" y="1267368"/>
              <a:ext cx="259743" cy="269909"/>
              <a:chOff x="5830645" y="1267368"/>
              <a:chExt cx="259743" cy="269909"/>
            </a:xfrm>
          </p:grpSpPr>
          <p:sp>
            <p:nvSpPr>
              <p:cNvPr id="7123" name="Google Shape;7123;p12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2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120"/>
            <p:cNvGrpSpPr/>
            <p:nvPr/>
          </p:nvGrpSpPr>
          <p:grpSpPr>
            <a:xfrm>
              <a:off x="6101293" y="1267368"/>
              <a:ext cx="259692" cy="269909"/>
              <a:chOff x="6101293" y="1267368"/>
              <a:chExt cx="259692" cy="269909"/>
            </a:xfrm>
          </p:grpSpPr>
          <p:sp>
            <p:nvSpPr>
              <p:cNvPr id="7126" name="Google Shape;7126;p12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2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120"/>
            <p:cNvGrpSpPr/>
            <p:nvPr/>
          </p:nvGrpSpPr>
          <p:grpSpPr>
            <a:xfrm>
              <a:off x="5830645" y="1550500"/>
              <a:ext cx="259692" cy="269909"/>
              <a:chOff x="5830645" y="1550500"/>
              <a:chExt cx="259692" cy="269909"/>
            </a:xfrm>
          </p:grpSpPr>
          <p:sp>
            <p:nvSpPr>
              <p:cNvPr id="7129" name="Google Shape;7129;p12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2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120"/>
            <p:cNvGrpSpPr/>
            <p:nvPr/>
          </p:nvGrpSpPr>
          <p:grpSpPr>
            <a:xfrm>
              <a:off x="6101293" y="1550500"/>
              <a:ext cx="259692" cy="269909"/>
              <a:chOff x="6101293" y="1550500"/>
              <a:chExt cx="259692" cy="269909"/>
            </a:xfrm>
          </p:grpSpPr>
          <p:sp>
            <p:nvSpPr>
              <p:cNvPr id="7132" name="Google Shape;7132;p12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2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4" name="Google Shape;7134;p120"/>
          <p:cNvGrpSpPr/>
          <p:nvPr/>
        </p:nvGrpSpPr>
        <p:grpSpPr>
          <a:xfrm>
            <a:off x="739138" y="2061810"/>
            <a:ext cx="697154" cy="679574"/>
            <a:chOff x="2679875" y="2361475"/>
            <a:chExt cx="780425" cy="760575"/>
          </a:xfrm>
        </p:grpSpPr>
        <p:sp>
          <p:nvSpPr>
            <p:cNvPr id="7135" name="Google Shape;7135;p12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2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2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2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2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2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120"/>
          <p:cNvGrpSpPr/>
          <p:nvPr/>
        </p:nvGrpSpPr>
        <p:grpSpPr>
          <a:xfrm>
            <a:off x="3138297" y="1171402"/>
            <a:ext cx="735829" cy="684547"/>
            <a:chOff x="3351965" y="1148808"/>
            <a:chExt cx="750770" cy="698375"/>
          </a:xfrm>
        </p:grpSpPr>
        <p:grpSp>
          <p:nvGrpSpPr>
            <p:cNvPr id="7142" name="Google Shape;7142;p120"/>
            <p:cNvGrpSpPr/>
            <p:nvPr/>
          </p:nvGrpSpPr>
          <p:grpSpPr>
            <a:xfrm>
              <a:off x="3586796" y="1148808"/>
              <a:ext cx="294857" cy="286830"/>
              <a:chOff x="3750225" y="1774000"/>
              <a:chExt cx="149575" cy="145525"/>
            </a:xfrm>
          </p:grpSpPr>
          <p:sp>
            <p:nvSpPr>
              <p:cNvPr id="7143" name="Google Shape;7143;p12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2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120"/>
            <p:cNvGrpSpPr/>
            <p:nvPr/>
          </p:nvGrpSpPr>
          <p:grpSpPr>
            <a:xfrm>
              <a:off x="3779245" y="1375768"/>
              <a:ext cx="323490" cy="286978"/>
              <a:chOff x="3847850" y="1889150"/>
              <a:chExt cx="164100" cy="145600"/>
            </a:xfrm>
          </p:grpSpPr>
          <p:sp>
            <p:nvSpPr>
              <p:cNvPr id="7146" name="Google Shape;7146;p12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2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120"/>
            <p:cNvGrpSpPr/>
            <p:nvPr/>
          </p:nvGrpSpPr>
          <p:grpSpPr>
            <a:xfrm>
              <a:off x="3351965" y="1330435"/>
              <a:ext cx="295449" cy="285401"/>
              <a:chOff x="3631100" y="1866150"/>
              <a:chExt cx="149875" cy="144800"/>
            </a:xfrm>
          </p:grpSpPr>
          <p:sp>
            <p:nvSpPr>
              <p:cNvPr id="7149" name="Google Shape;7149;p12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2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120"/>
            <p:cNvGrpSpPr/>
            <p:nvPr/>
          </p:nvGrpSpPr>
          <p:grpSpPr>
            <a:xfrm>
              <a:off x="3548208" y="1560352"/>
              <a:ext cx="294808" cy="286830"/>
              <a:chOff x="3730650" y="1982800"/>
              <a:chExt cx="149550" cy="145525"/>
            </a:xfrm>
          </p:grpSpPr>
          <p:sp>
            <p:nvSpPr>
              <p:cNvPr id="7152" name="Google Shape;7152;p12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2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120"/>
          <p:cNvGrpSpPr/>
          <p:nvPr/>
        </p:nvGrpSpPr>
        <p:grpSpPr>
          <a:xfrm>
            <a:off x="7639949" y="1171356"/>
            <a:ext cx="804565" cy="677795"/>
            <a:chOff x="7636443" y="1204988"/>
            <a:chExt cx="804565" cy="677795"/>
          </a:xfrm>
        </p:grpSpPr>
        <p:grpSp>
          <p:nvGrpSpPr>
            <p:cNvPr id="7155" name="Google Shape;7155;p120"/>
            <p:cNvGrpSpPr/>
            <p:nvPr/>
          </p:nvGrpSpPr>
          <p:grpSpPr>
            <a:xfrm>
              <a:off x="7636443" y="1509705"/>
              <a:ext cx="804565" cy="373078"/>
              <a:chOff x="7636443" y="1509705"/>
              <a:chExt cx="804565" cy="373078"/>
            </a:xfrm>
          </p:grpSpPr>
          <p:sp>
            <p:nvSpPr>
              <p:cNvPr id="7156" name="Google Shape;7156;p12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2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120"/>
            <p:cNvGrpSpPr/>
            <p:nvPr/>
          </p:nvGrpSpPr>
          <p:grpSpPr>
            <a:xfrm>
              <a:off x="7636443" y="1408133"/>
              <a:ext cx="804565" cy="373078"/>
              <a:chOff x="7636443" y="1408133"/>
              <a:chExt cx="804565" cy="373078"/>
            </a:xfrm>
          </p:grpSpPr>
          <p:sp>
            <p:nvSpPr>
              <p:cNvPr id="7159" name="Google Shape;7159;p12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2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120"/>
            <p:cNvGrpSpPr/>
            <p:nvPr/>
          </p:nvGrpSpPr>
          <p:grpSpPr>
            <a:xfrm>
              <a:off x="7636443" y="1306560"/>
              <a:ext cx="804565" cy="373078"/>
              <a:chOff x="7636443" y="1306560"/>
              <a:chExt cx="804565" cy="373078"/>
            </a:xfrm>
          </p:grpSpPr>
          <p:sp>
            <p:nvSpPr>
              <p:cNvPr id="7162" name="Google Shape;7162;p12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2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120"/>
            <p:cNvGrpSpPr/>
            <p:nvPr/>
          </p:nvGrpSpPr>
          <p:grpSpPr>
            <a:xfrm>
              <a:off x="7636443" y="1204988"/>
              <a:ext cx="804565" cy="373078"/>
              <a:chOff x="7636443" y="1204988"/>
              <a:chExt cx="804565" cy="373078"/>
            </a:xfrm>
          </p:grpSpPr>
          <p:sp>
            <p:nvSpPr>
              <p:cNvPr id="7165" name="Google Shape;7165;p12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2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7" name="Google Shape;7167;p120"/>
          <p:cNvGrpSpPr/>
          <p:nvPr/>
        </p:nvGrpSpPr>
        <p:grpSpPr>
          <a:xfrm>
            <a:off x="4978796" y="2078771"/>
            <a:ext cx="661339" cy="661188"/>
            <a:chOff x="3990000" y="975400"/>
            <a:chExt cx="3934200" cy="3933300"/>
          </a:xfrm>
        </p:grpSpPr>
        <p:sp>
          <p:nvSpPr>
            <p:cNvPr id="7168" name="Google Shape;7168;p12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2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2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2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120"/>
          <p:cNvGrpSpPr/>
          <p:nvPr/>
        </p:nvGrpSpPr>
        <p:grpSpPr>
          <a:xfrm>
            <a:off x="6622444" y="2057409"/>
            <a:ext cx="868881" cy="684241"/>
            <a:chOff x="6598259" y="2078634"/>
            <a:chExt cx="868881" cy="684241"/>
          </a:xfrm>
        </p:grpSpPr>
        <p:sp>
          <p:nvSpPr>
            <p:cNvPr id="7173" name="Google Shape;7173;p12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2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2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2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2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2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9" name="Google Shape;7179;p120"/>
            <p:cNvGrpSpPr/>
            <p:nvPr/>
          </p:nvGrpSpPr>
          <p:grpSpPr>
            <a:xfrm>
              <a:off x="6808175" y="2078634"/>
              <a:ext cx="452229" cy="684241"/>
              <a:chOff x="6808175" y="2078634"/>
              <a:chExt cx="452229" cy="684241"/>
            </a:xfrm>
          </p:grpSpPr>
          <p:sp>
            <p:nvSpPr>
              <p:cNvPr id="7180" name="Google Shape;7180;p12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2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2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2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2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2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6" name="Google Shape;7186;p120"/>
              <p:cNvGrpSpPr/>
              <p:nvPr/>
            </p:nvGrpSpPr>
            <p:grpSpPr>
              <a:xfrm>
                <a:off x="6821586" y="2078634"/>
                <a:ext cx="426871" cy="684241"/>
                <a:chOff x="6821586" y="2078634"/>
                <a:chExt cx="426871" cy="684241"/>
              </a:xfrm>
            </p:grpSpPr>
            <p:grpSp>
              <p:nvGrpSpPr>
                <p:cNvPr id="7187" name="Google Shape;7187;p120"/>
                <p:cNvGrpSpPr/>
                <p:nvPr/>
              </p:nvGrpSpPr>
              <p:grpSpPr>
                <a:xfrm>
                  <a:off x="6821586" y="2078634"/>
                  <a:ext cx="426871" cy="684241"/>
                  <a:chOff x="6821586" y="2078634"/>
                  <a:chExt cx="426871" cy="684241"/>
                </a:xfrm>
              </p:grpSpPr>
              <p:sp>
                <p:nvSpPr>
                  <p:cNvPr id="7188" name="Google Shape;7188;p12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2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2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2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2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2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2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2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2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2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2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2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2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2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2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2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2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2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2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7" name="Google Shape;7207;p12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2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2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2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2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2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13" name="Google Shape;7213;p120"/>
          <p:cNvGrpSpPr/>
          <p:nvPr/>
        </p:nvGrpSpPr>
        <p:grpSpPr>
          <a:xfrm>
            <a:off x="5795610" y="2063018"/>
            <a:ext cx="671358" cy="671358"/>
            <a:chOff x="6535625" y="760425"/>
            <a:chExt cx="1665900" cy="1665900"/>
          </a:xfrm>
        </p:grpSpPr>
        <p:sp>
          <p:nvSpPr>
            <p:cNvPr id="7214" name="Google Shape;7214;p12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2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2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2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120"/>
          <p:cNvGrpSpPr/>
          <p:nvPr/>
        </p:nvGrpSpPr>
        <p:grpSpPr>
          <a:xfrm>
            <a:off x="732427" y="3731418"/>
            <a:ext cx="1340789" cy="640830"/>
            <a:chOff x="238125" y="1151100"/>
            <a:chExt cx="7139450" cy="3412300"/>
          </a:xfrm>
        </p:grpSpPr>
        <p:sp>
          <p:nvSpPr>
            <p:cNvPr id="7219" name="Google Shape;7219;p12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2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2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2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2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2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2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2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2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2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2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2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120"/>
          <p:cNvGrpSpPr/>
          <p:nvPr/>
        </p:nvGrpSpPr>
        <p:grpSpPr>
          <a:xfrm>
            <a:off x="5599650" y="2934699"/>
            <a:ext cx="985357" cy="585764"/>
            <a:chOff x="5145061" y="2881789"/>
            <a:chExt cx="1107641" cy="658458"/>
          </a:xfrm>
        </p:grpSpPr>
        <p:grpSp>
          <p:nvGrpSpPr>
            <p:cNvPr id="7232" name="Google Shape;7232;p120"/>
            <p:cNvGrpSpPr/>
            <p:nvPr/>
          </p:nvGrpSpPr>
          <p:grpSpPr>
            <a:xfrm>
              <a:off x="5722989" y="3244587"/>
              <a:ext cx="529713" cy="295659"/>
              <a:chOff x="5722989" y="3244587"/>
              <a:chExt cx="529713" cy="295659"/>
            </a:xfrm>
          </p:grpSpPr>
          <p:sp>
            <p:nvSpPr>
              <p:cNvPr id="7233" name="Google Shape;7233;p12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34" name="Google Shape;7234;p12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35" name="Google Shape;7235;p120"/>
            <p:cNvGrpSpPr/>
            <p:nvPr/>
          </p:nvGrpSpPr>
          <p:grpSpPr>
            <a:xfrm>
              <a:off x="5145061" y="3244587"/>
              <a:ext cx="536807" cy="295659"/>
              <a:chOff x="5145061" y="3244587"/>
              <a:chExt cx="536807" cy="295659"/>
            </a:xfrm>
          </p:grpSpPr>
          <p:sp>
            <p:nvSpPr>
              <p:cNvPr id="7236" name="Google Shape;7236;p12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37" name="Google Shape;7237;p12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38" name="Google Shape;7238;p120"/>
            <p:cNvGrpSpPr/>
            <p:nvPr/>
          </p:nvGrpSpPr>
          <p:grpSpPr>
            <a:xfrm>
              <a:off x="5341327" y="2898245"/>
              <a:ext cx="532309" cy="614891"/>
              <a:chOff x="5341327" y="2898245"/>
              <a:chExt cx="532309" cy="614891"/>
            </a:xfrm>
          </p:grpSpPr>
          <p:sp>
            <p:nvSpPr>
              <p:cNvPr id="7239" name="Google Shape;7239;p12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40" name="Google Shape;7240;p12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41" name="Google Shape;7241;p120"/>
            <p:cNvGrpSpPr/>
            <p:nvPr/>
          </p:nvGrpSpPr>
          <p:grpSpPr>
            <a:xfrm>
              <a:off x="5532290" y="2881789"/>
              <a:ext cx="620516" cy="305456"/>
              <a:chOff x="5532290" y="2881789"/>
              <a:chExt cx="620516" cy="305456"/>
            </a:xfrm>
          </p:grpSpPr>
          <p:sp>
            <p:nvSpPr>
              <p:cNvPr id="7242" name="Google Shape;7242;p12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43" name="Google Shape;7243;p12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244" name="Google Shape;7244;p120"/>
          <p:cNvGrpSpPr/>
          <p:nvPr/>
        </p:nvGrpSpPr>
        <p:grpSpPr>
          <a:xfrm>
            <a:off x="8178573" y="3726757"/>
            <a:ext cx="269068" cy="645491"/>
            <a:chOff x="7026852" y="3311869"/>
            <a:chExt cx="434331" cy="1041954"/>
          </a:xfrm>
        </p:grpSpPr>
        <p:sp>
          <p:nvSpPr>
            <p:cNvPr id="7245" name="Google Shape;7245;p12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2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2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120"/>
          <p:cNvGrpSpPr/>
          <p:nvPr/>
        </p:nvGrpSpPr>
        <p:grpSpPr>
          <a:xfrm>
            <a:off x="6195154" y="3765995"/>
            <a:ext cx="293882" cy="293836"/>
            <a:chOff x="4873519" y="3311869"/>
            <a:chExt cx="499374" cy="499296"/>
          </a:xfrm>
        </p:grpSpPr>
        <p:sp>
          <p:nvSpPr>
            <p:cNvPr id="7249" name="Google Shape;7249;p12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2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120"/>
          <p:cNvGrpSpPr/>
          <p:nvPr/>
        </p:nvGrpSpPr>
        <p:grpSpPr>
          <a:xfrm>
            <a:off x="6195154" y="4078366"/>
            <a:ext cx="293882" cy="293882"/>
            <a:chOff x="4873519" y="3875839"/>
            <a:chExt cx="499374" cy="499374"/>
          </a:xfrm>
        </p:grpSpPr>
        <p:sp>
          <p:nvSpPr>
            <p:cNvPr id="7252" name="Google Shape;7252;p12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2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120"/>
          <p:cNvGrpSpPr/>
          <p:nvPr/>
        </p:nvGrpSpPr>
        <p:grpSpPr>
          <a:xfrm>
            <a:off x="2425681" y="2050319"/>
            <a:ext cx="698104" cy="698208"/>
            <a:chOff x="2565073" y="2075876"/>
            <a:chExt cx="672482" cy="672518"/>
          </a:xfrm>
        </p:grpSpPr>
        <p:sp>
          <p:nvSpPr>
            <p:cNvPr id="7255" name="Google Shape;7255;p12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2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2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2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2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2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120"/>
          <p:cNvGrpSpPr/>
          <p:nvPr/>
        </p:nvGrpSpPr>
        <p:grpSpPr>
          <a:xfrm>
            <a:off x="5649092" y="3734919"/>
            <a:ext cx="438354" cy="637329"/>
            <a:chOff x="1697726" y="3244179"/>
            <a:chExt cx="788124" cy="1146069"/>
          </a:xfrm>
        </p:grpSpPr>
        <p:sp>
          <p:nvSpPr>
            <p:cNvPr id="7262" name="Google Shape;7262;p12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2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4" name="Google Shape;7264;p12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120"/>
          <p:cNvGrpSpPr/>
          <p:nvPr/>
        </p:nvGrpSpPr>
        <p:grpSpPr>
          <a:xfrm>
            <a:off x="7650306" y="2063282"/>
            <a:ext cx="799565" cy="670282"/>
            <a:chOff x="7617850" y="2063282"/>
            <a:chExt cx="799565" cy="670282"/>
          </a:xfrm>
        </p:grpSpPr>
        <p:cxnSp>
          <p:nvCxnSpPr>
            <p:cNvPr id="7266" name="Google Shape;7266;p12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7" name="Google Shape;7267;p12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8" name="Google Shape;7268;p12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69" name="Google Shape;7269;p12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270" name="Google Shape;7270;p12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271" name="Google Shape;7271;p12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272" name="Google Shape;7272;p120"/>
            <p:cNvGrpSpPr/>
            <p:nvPr/>
          </p:nvGrpSpPr>
          <p:grpSpPr>
            <a:xfrm>
              <a:off x="7734309" y="2063282"/>
              <a:ext cx="570957" cy="620095"/>
              <a:chOff x="7734309" y="2063282"/>
              <a:chExt cx="570957" cy="620095"/>
            </a:xfrm>
          </p:grpSpPr>
          <p:grpSp>
            <p:nvGrpSpPr>
              <p:cNvPr id="7273" name="Google Shape;7273;p120"/>
              <p:cNvGrpSpPr/>
              <p:nvPr/>
            </p:nvGrpSpPr>
            <p:grpSpPr>
              <a:xfrm>
                <a:off x="8031573" y="2063282"/>
                <a:ext cx="273693" cy="620095"/>
                <a:chOff x="8031573" y="2063282"/>
                <a:chExt cx="273693" cy="620095"/>
              </a:xfrm>
            </p:grpSpPr>
            <p:sp>
              <p:nvSpPr>
                <p:cNvPr id="7274" name="Google Shape;7274;p12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2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2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2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120"/>
              <p:cNvGrpSpPr/>
              <p:nvPr/>
            </p:nvGrpSpPr>
            <p:grpSpPr>
              <a:xfrm flipH="1">
                <a:off x="7734309" y="2063282"/>
                <a:ext cx="273693" cy="620095"/>
                <a:chOff x="8031573" y="2063282"/>
                <a:chExt cx="273693" cy="620095"/>
              </a:xfrm>
            </p:grpSpPr>
            <p:sp>
              <p:nvSpPr>
                <p:cNvPr id="7279" name="Google Shape;7279;p12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2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2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2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283" name="Google Shape;7283;p12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2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5" name="Google Shape;7285;p120"/>
          <p:cNvGrpSpPr/>
          <p:nvPr/>
        </p:nvGrpSpPr>
        <p:grpSpPr>
          <a:xfrm>
            <a:off x="7836913" y="2916765"/>
            <a:ext cx="602567" cy="601884"/>
            <a:chOff x="1186975" y="238125"/>
            <a:chExt cx="5244275" cy="5238325"/>
          </a:xfrm>
        </p:grpSpPr>
        <p:sp>
          <p:nvSpPr>
            <p:cNvPr id="7286" name="Google Shape;7286;p12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2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2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2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120"/>
          <p:cNvGrpSpPr/>
          <p:nvPr/>
        </p:nvGrpSpPr>
        <p:grpSpPr>
          <a:xfrm>
            <a:off x="3279650" y="2056249"/>
            <a:ext cx="651848" cy="687338"/>
            <a:chOff x="3400515" y="2056248"/>
            <a:chExt cx="698134" cy="735987"/>
          </a:xfrm>
        </p:grpSpPr>
        <p:grpSp>
          <p:nvGrpSpPr>
            <p:cNvPr id="7291" name="Google Shape;7291;p120"/>
            <p:cNvGrpSpPr/>
            <p:nvPr/>
          </p:nvGrpSpPr>
          <p:grpSpPr>
            <a:xfrm>
              <a:off x="3400515" y="2283913"/>
              <a:ext cx="312919" cy="219900"/>
              <a:chOff x="3400515" y="2283913"/>
              <a:chExt cx="312919" cy="219900"/>
            </a:xfrm>
          </p:grpSpPr>
          <p:sp>
            <p:nvSpPr>
              <p:cNvPr id="7292" name="Google Shape;7292;p12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3" name="Google Shape;7293;p12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294" name="Google Shape;7294;p120"/>
            <p:cNvGrpSpPr/>
            <p:nvPr/>
          </p:nvGrpSpPr>
          <p:grpSpPr>
            <a:xfrm>
              <a:off x="3547823" y="2461089"/>
              <a:ext cx="219900" cy="331146"/>
              <a:chOff x="3547823" y="2461089"/>
              <a:chExt cx="219900" cy="331146"/>
            </a:xfrm>
          </p:grpSpPr>
          <p:sp>
            <p:nvSpPr>
              <p:cNvPr id="7295" name="Google Shape;7295;p12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6" name="Google Shape;7296;p12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297" name="Google Shape;7297;p120"/>
            <p:cNvGrpSpPr/>
            <p:nvPr/>
          </p:nvGrpSpPr>
          <p:grpSpPr>
            <a:xfrm>
              <a:off x="3734138" y="2461089"/>
              <a:ext cx="219900" cy="331146"/>
              <a:chOff x="3734138" y="2461089"/>
              <a:chExt cx="219900" cy="331146"/>
            </a:xfrm>
          </p:grpSpPr>
          <p:sp>
            <p:nvSpPr>
              <p:cNvPr id="7298" name="Google Shape;7298;p12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299" name="Google Shape;7299;p12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300" name="Google Shape;7300;p120"/>
            <p:cNvGrpSpPr/>
            <p:nvPr/>
          </p:nvGrpSpPr>
          <p:grpSpPr>
            <a:xfrm>
              <a:off x="3787560" y="2281742"/>
              <a:ext cx="311089" cy="219900"/>
              <a:chOff x="3787560" y="2281742"/>
              <a:chExt cx="311089" cy="219900"/>
            </a:xfrm>
          </p:grpSpPr>
          <p:sp>
            <p:nvSpPr>
              <p:cNvPr id="7301" name="Google Shape;7301;p12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02" name="Google Shape;7302;p12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303" name="Google Shape;7303;p120"/>
            <p:cNvGrpSpPr/>
            <p:nvPr/>
          </p:nvGrpSpPr>
          <p:grpSpPr>
            <a:xfrm>
              <a:off x="3637290" y="2056248"/>
              <a:ext cx="219900" cy="330736"/>
              <a:chOff x="3637290" y="2056248"/>
              <a:chExt cx="219900" cy="330736"/>
            </a:xfrm>
          </p:grpSpPr>
          <p:sp>
            <p:nvSpPr>
              <p:cNvPr id="7304" name="Google Shape;7304;p12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305" name="Google Shape;7305;p12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06" name="Google Shape;7306;p120"/>
          <p:cNvGrpSpPr/>
          <p:nvPr/>
        </p:nvGrpSpPr>
        <p:grpSpPr>
          <a:xfrm>
            <a:off x="2571356" y="2926255"/>
            <a:ext cx="1268144" cy="592394"/>
            <a:chOff x="238125" y="1188750"/>
            <a:chExt cx="7140450" cy="3335550"/>
          </a:xfrm>
        </p:grpSpPr>
        <p:sp>
          <p:nvSpPr>
            <p:cNvPr id="7307" name="Google Shape;7307;p12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2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2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2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2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120"/>
          <p:cNvGrpSpPr/>
          <p:nvPr/>
        </p:nvGrpSpPr>
        <p:grpSpPr>
          <a:xfrm>
            <a:off x="6679257" y="2928410"/>
            <a:ext cx="1053944" cy="590147"/>
            <a:chOff x="238125" y="1335475"/>
            <a:chExt cx="5418735" cy="3034175"/>
          </a:xfrm>
        </p:grpSpPr>
        <p:sp>
          <p:nvSpPr>
            <p:cNvPr id="7313" name="Google Shape;7313;p12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2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2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120"/>
          <p:cNvGrpSpPr/>
          <p:nvPr/>
        </p:nvGrpSpPr>
        <p:grpSpPr>
          <a:xfrm>
            <a:off x="4110066" y="3733309"/>
            <a:ext cx="1268207" cy="638939"/>
            <a:chOff x="3967651" y="3645904"/>
            <a:chExt cx="1479304" cy="745292"/>
          </a:xfrm>
        </p:grpSpPr>
        <p:grpSp>
          <p:nvGrpSpPr>
            <p:cNvPr id="7317" name="Google Shape;7317;p120"/>
            <p:cNvGrpSpPr/>
            <p:nvPr/>
          </p:nvGrpSpPr>
          <p:grpSpPr>
            <a:xfrm>
              <a:off x="3967651" y="4009026"/>
              <a:ext cx="1479304" cy="382170"/>
              <a:chOff x="3967651" y="4009026"/>
              <a:chExt cx="1479304" cy="382170"/>
            </a:xfrm>
          </p:grpSpPr>
          <p:grpSp>
            <p:nvGrpSpPr>
              <p:cNvPr id="7318" name="Google Shape;7318;p120"/>
              <p:cNvGrpSpPr/>
              <p:nvPr/>
            </p:nvGrpSpPr>
            <p:grpSpPr>
              <a:xfrm>
                <a:off x="4892216" y="4195630"/>
                <a:ext cx="554739" cy="195566"/>
                <a:chOff x="3604375" y="4892160"/>
                <a:chExt cx="1651500" cy="582215"/>
              </a:xfrm>
            </p:grpSpPr>
            <p:sp>
              <p:nvSpPr>
                <p:cNvPr id="7319" name="Google Shape;7319;p12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2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120"/>
              <p:cNvGrpSpPr/>
              <p:nvPr/>
            </p:nvGrpSpPr>
            <p:grpSpPr>
              <a:xfrm>
                <a:off x="3967651" y="4146303"/>
                <a:ext cx="579402" cy="244893"/>
                <a:chOff x="851875" y="4745310"/>
                <a:chExt cx="1724925" cy="729065"/>
              </a:xfrm>
            </p:grpSpPr>
            <p:sp>
              <p:nvSpPr>
                <p:cNvPr id="7322" name="Google Shape;7322;p12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2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120"/>
              <p:cNvGrpSpPr/>
              <p:nvPr/>
            </p:nvGrpSpPr>
            <p:grpSpPr>
              <a:xfrm>
                <a:off x="4460753" y="4009026"/>
                <a:ext cx="493110" cy="382170"/>
                <a:chOff x="2319875" y="4336625"/>
                <a:chExt cx="1468025" cy="1137750"/>
              </a:xfrm>
            </p:grpSpPr>
            <p:sp>
              <p:nvSpPr>
                <p:cNvPr id="7325" name="Google Shape;7325;p12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2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7" name="Google Shape;7327;p120"/>
            <p:cNvGrpSpPr/>
            <p:nvPr/>
          </p:nvGrpSpPr>
          <p:grpSpPr>
            <a:xfrm>
              <a:off x="4479443" y="3645904"/>
              <a:ext cx="455965" cy="388789"/>
              <a:chOff x="2957425" y="238100"/>
              <a:chExt cx="1910200" cy="1628775"/>
            </a:xfrm>
          </p:grpSpPr>
          <p:sp>
            <p:nvSpPr>
              <p:cNvPr id="7328" name="Google Shape;7328;p12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2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2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2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2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2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2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2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2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2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8" name="Google Shape;7338;p120"/>
          <p:cNvGrpSpPr/>
          <p:nvPr/>
        </p:nvGrpSpPr>
        <p:grpSpPr>
          <a:xfrm>
            <a:off x="2496179" y="3734510"/>
            <a:ext cx="1243128" cy="637739"/>
            <a:chOff x="2496310" y="3693351"/>
            <a:chExt cx="1342906" cy="688926"/>
          </a:xfrm>
        </p:grpSpPr>
        <p:grpSp>
          <p:nvGrpSpPr>
            <p:cNvPr id="7339" name="Google Shape;7339;p120"/>
            <p:cNvGrpSpPr/>
            <p:nvPr/>
          </p:nvGrpSpPr>
          <p:grpSpPr>
            <a:xfrm>
              <a:off x="2496310" y="3693351"/>
              <a:ext cx="1342906" cy="688875"/>
              <a:chOff x="2496310" y="3693351"/>
              <a:chExt cx="1342906" cy="688875"/>
            </a:xfrm>
          </p:grpSpPr>
          <p:sp>
            <p:nvSpPr>
              <p:cNvPr id="7340" name="Google Shape;7340;p12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2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2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2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2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2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46" name="Google Shape;7346;p120"/>
              <p:cNvCxnSpPr>
                <a:stCxn id="734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347" name="Google Shape;7347;p120"/>
              <p:cNvCxnSpPr>
                <a:stCxn id="734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348" name="Google Shape;7348;p120"/>
              <p:cNvCxnSpPr>
                <a:stCxn id="734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49" name="Google Shape;7349;p120"/>
              <p:cNvCxnSpPr>
                <a:stCxn id="734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50" name="Google Shape;7350;p120"/>
              <p:cNvCxnSpPr>
                <a:stCxn id="734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351" name="Google Shape;7351;p120"/>
            <p:cNvGrpSpPr/>
            <p:nvPr/>
          </p:nvGrpSpPr>
          <p:grpSpPr>
            <a:xfrm>
              <a:off x="2675275" y="3930557"/>
              <a:ext cx="1003306" cy="451719"/>
              <a:chOff x="2675275" y="4174282"/>
              <a:chExt cx="1003306" cy="451719"/>
            </a:xfrm>
          </p:grpSpPr>
          <p:sp>
            <p:nvSpPr>
              <p:cNvPr id="7352" name="Google Shape;7352;p12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2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2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55" name="Google Shape;7355;p120"/>
          <p:cNvGrpSpPr/>
          <p:nvPr/>
        </p:nvGrpSpPr>
        <p:grpSpPr>
          <a:xfrm>
            <a:off x="1669850" y="1171356"/>
            <a:ext cx="574511" cy="874709"/>
            <a:chOff x="1715404" y="1112080"/>
            <a:chExt cx="642270" cy="977984"/>
          </a:xfrm>
        </p:grpSpPr>
        <p:grpSp>
          <p:nvGrpSpPr>
            <p:cNvPr id="7356" name="Google Shape;7356;p120"/>
            <p:cNvGrpSpPr/>
            <p:nvPr/>
          </p:nvGrpSpPr>
          <p:grpSpPr>
            <a:xfrm>
              <a:off x="1715404" y="1112080"/>
              <a:ext cx="642270" cy="977984"/>
              <a:chOff x="1715404" y="1112080"/>
              <a:chExt cx="642270" cy="977984"/>
            </a:xfrm>
          </p:grpSpPr>
          <p:sp>
            <p:nvSpPr>
              <p:cNvPr id="7357" name="Google Shape;7357;p12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2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120"/>
            <p:cNvGrpSpPr/>
            <p:nvPr/>
          </p:nvGrpSpPr>
          <p:grpSpPr>
            <a:xfrm>
              <a:off x="1768927" y="1165603"/>
              <a:ext cx="535225" cy="851367"/>
              <a:chOff x="1768927" y="1165603"/>
              <a:chExt cx="535225" cy="851367"/>
            </a:xfrm>
          </p:grpSpPr>
          <p:sp>
            <p:nvSpPr>
              <p:cNvPr id="7360" name="Google Shape;7360;p12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2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120"/>
            <p:cNvGrpSpPr/>
            <p:nvPr/>
          </p:nvGrpSpPr>
          <p:grpSpPr>
            <a:xfrm>
              <a:off x="1822449" y="1219125"/>
              <a:ext cx="428180" cy="718859"/>
              <a:chOff x="1822449" y="1219125"/>
              <a:chExt cx="428180" cy="718859"/>
            </a:xfrm>
          </p:grpSpPr>
          <p:sp>
            <p:nvSpPr>
              <p:cNvPr id="7363" name="Google Shape;7363;p12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2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120"/>
            <p:cNvGrpSpPr/>
            <p:nvPr/>
          </p:nvGrpSpPr>
          <p:grpSpPr>
            <a:xfrm>
              <a:off x="1875972" y="1272648"/>
              <a:ext cx="321135" cy="586939"/>
              <a:chOff x="1875972" y="1272648"/>
              <a:chExt cx="321135" cy="586939"/>
            </a:xfrm>
          </p:grpSpPr>
          <p:sp>
            <p:nvSpPr>
              <p:cNvPr id="7366" name="Google Shape;7366;p12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2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8" name="Google Shape;7368;p120"/>
          <p:cNvGrpSpPr/>
          <p:nvPr/>
        </p:nvGrpSpPr>
        <p:grpSpPr>
          <a:xfrm>
            <a:off x="7777011" y="3728078"/>
            <a:ext cx="293855" cy="644170"/>
            <a:chOff x="241025" y="3151575"/>
            <a:chExt cx="293855" cy="644170"/>
          </a:xfrm>
        </p:grpSpPr>
        <p:sp>
          <p:nvSpPr>
            <p:cNvPr id="7369" name="Google Shape;7369;p12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2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120"/>
          <p:cNvGrpSpPr/>
          <p:nvPr/>
        </p:nvGrpSpPr>
        <p:grpSpPr>
          <a:xfrm>
            <a:off x="724994" y="2928078"/>
            <a:ext cx="1779649" cy="591620"/>
            <a:chOff x="246070" y="1983375"/>
            <a:chExt cx="1855347" cy="616849"/>
          </a:xfrm>
        </p:grpSpPr>
        <p:sp>
          <p:nvSpPr>
            <p:cNvPr id="7372" name="Google Shape;7372;p12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2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2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2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2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2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2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2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2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120"/>
          <p:cNvGrpSpPr/>
          <p:nvPr/>
        </p:nvGrpSpPr>
        <p:grpSpPr>
          <a:xfrm>
            <a:off x="2335861" y="1171356"/>
            <a:ext cx="711055" cy="745993"/>
            <a:chOff x="2496269" y="1171698"/>
            <a:chExt cx="761953" cy="799392"/>
          </a:xfrm>
        </p:grpSpPr>
        <p:grpSp>
          <p:nvGrpSpPr>
            <p:cNvPr id="7382" name="Google Shape;7382;p120"/>
            <p:cNvGrpSpPr/>
            <p:nvPr/>
          </p:nvGrpSpPr>
          <p:grpSpPr>
            <a:xfrm>
              <a:off x="2496269" y="1171698"/>
              <a:ext cx="761953" cy="723022"/>
              <a:chOff x="2496269" y="1171698"/>
              <a:chExt cx="761953" cy="723022"/>
            </a:xfrm>
          </p:grpSpPr>
          <p:sp>
            <p:nvSpPr>
              <p:cNvPr id="7383" name="Google Shape;7383;p12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2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5" name="Google Shape;7385;p120"/>
              <p:cNvGrpSpPr/>
              <p:nvPr/>
            </p:nvGrpSpPr>
            <p:grpSpPr>
              <a:xfrm>
                <a:off x="2496269" y="1171698"/>
                <a:ext cx="761953" cy="723022"/>
                <a:chOff x="2496269" y="1120652"/>
                <a:chExt cx="761953" cy="723022"/>
              </a:xfrm>
            </p:grpSpPr>
            <p:grpSp>
              <p:nvGrpSpPr>
                <p:cNvPr id="7386" name="Google Shape;7386;p120"/>
                <p:cNvGrpSpPr/>
                <p:nvPr/>
              </p:nvGrpSpPr>
              <p:grpSpPr>
                <a:xfrm>
                  <a:off x="2496269" y="1120652"/>
                  <a:ext cx="761953" cy="723022"/>
                  <a:chOff x="2496269" y="1120652"/>
                  <a:chExt cx="761953" cy="723022"/>
                </a:xfrm>
              </p:grpSpPr>
              <p:grpSp>
                <p:nvGrpSpPr>
                  <p:cNvPr id="7387" name="Google Shape;7387;p120"/>
                  <p:cNvGrpSpPr/>
                  <p:nvPr/>
                </p:nvGrpSpPr>
                <p:grpSpPr>
                  <a:xfrm>
                    <a:off x="2496269" y="1304589"/>
                    <a:ext cx="407089" cy="305057"/>
                    <a:chOff x="2496269" y="1304589"/>
                    <a:chExt cx="407089" cy="305057"/>
                  </a:xfrm>
                </p:grpSpPr>
                <p:sp>
                  <p:nvSpPr>
                    <p:cNvPr id="7388" name="Google Shape;7388;p12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2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120"/>
                  <p:cNvGrpSpPr/>
                  <p:nvPr/>
                </p:nvGrpSpPr>
                <p:grpSpPr>
                  <a:xfrm>
                    <a:off x="2586468" y="1493376"/>
                    <a:ext cx="358850" cy="349656"/>
                    <a:chOff x="2586468" y="1493376"/>
                    <a:chExt cx="358850" cy="349656"/>
                  </a:xfrm>
                </p:grpSpPr>
                <p:sp>
                  <p:nvSpPr>
                    <p:cNvPr id="7391" name="Google Shape;7391;p12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2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120"/>
                  <p:cNvGrpSpPr/>
                  <p:nvPr/>
                </p:nvGrpSpPr>
                <p:grpSpPr>
                  <a:xfrm>
                    <a:off x="2807939" y="1494024"/>
                    <a:ext cx="358857" cy="349650"/>
                    <a:chOff x="2807939" y="1494024"/>
                    <a:chExt cx="358857" cy="349650"/>
                  </a:xfrm>
                </p:grpSpPr>
                <p:sp>
                  <p:nvSpPr>
                    <p:cNvPr id="7394" name="Google Shape;7394;p12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2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120"/>
                  <p:cNvGrpSpPr/>
                  <p:nvPr/>
                </p:nvGrpSpPr>
                <p:grpSpPr>
                  <a:xfrm>
                    <a:off x="2851133" y="1305635"/>
                    <a:ext cx="407089" cy="305057"/>
                    <a:chOff x="2851133" y="1305635"/>
                    <a:chExt cx="407089" cy="305057"/>
                  </a:xfrm>
                </p:grpSpPr>
                <p:sp>
                  <p:nvSpPr>
                    <p:cNvPr id="7397" name="Google Shape;7397;p12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2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120"/>
                  <p:cNvGrpSpPr/>
                  <p:nvPr/>
                </p:nvGrpSpPr>
                <p:grpSpPr>
                  <a:xfrm>
                    <a:off x="2727495" y="1120652"/>
                    <a:ext cx="300271" cy="396358"/>
                    <a:chOff x="2727495" y="1120652"/>
                    <a:chExt cx="300271" cy="396358"/>
                  </a:xfrm>
                </p:grpSpPr>
                <p:sp>
                  <p:nvSpPr>
                    <p:cNvPr id="7400" name="Google Shape;7400;p12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2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2" name="Google Shape;7402;p120"/>
                <p:cNvGrpSpPr/>
                <p:nvPr/>
              </p:nvGrpSpPr>
              <p:grpSpPr>
                <a:xfrm>
                  <a:off x="2722305" y="1350460"/>
                  <a:ext cx="308357" cy="308344"/>
                  <a:chOff x="2722305" y="1350460"/>
                  <a:chExt cx="308357" cy="308344"/>
                </a:xfrm>
              </p:grpSpPr>
              <p:sp>
                <p:nvSpPr>
                  <p:cNvPr id="7403" name="Google Shape;7403;p12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4" name="Google Shape;7404;p120"/>
                  <p:cNvGrpSpPr/>
                  <p:nvPr/>
                </p:nvGrpSpPr>
                <p:grpSpPr>
                  <a:xfrm>
                    <a:off x="2725064" y="1364529"/>
                    <a:ext cx="297954" cy="280182"/>
                    <a:chOff x="2725064" y="1364529"/>
                    <a:chExt cx="297954" cy="280182"/>
                  </a:xfrm>
                </p:grpSpPr>
                <p:sp>
                  <p:nvSpPr>
                    <p:cNvPr id="7405" name="Google Shape;7405;p12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2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2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2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2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10" name="Google Shape;7410;p12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2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2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2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2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120"/>
          <p:cNvGrpSpPr/>
          <p:nvPr/>
        </p:nvGrpSpPr>
        <p:grpSpPr>
          <a:xfrm>
            <a:off x="3924561" y="2927462"/>
            <a:ext cx="1569144" cy="591015"/>
            <a:chOff x="3820100" y="3023049"/>
            <a:chExt cx="1303926" cy="491162"/>
          </a:xfrm>
        </p:grpSpPr>
        <p:grpSp>
          <p:nvGrpSpPr>
            <p:cNvPr id="7416" name="Google Shape;7416;p120"/>
            <p:cNvGrpSpPr/>
            <p:nvPr/>
          </p:nvGrpSpPr>
          <p:grpSpPr>
            <a:xfrm>
              <a:off x="3820100" y="3023072"/>
              <a:ext cx="1303926" cy="491139"/>
              <a:chOff x="3820100" y="3023072"/>
              <a:chExt cx="1303926" cy="491139"/>
            </a:xfrm>
          </p:grpSpPr>
          <p:sp>
            <p:nvSpPr>
              <p:cNvPr id="7417" name="Google Shape;7417;p12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2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120"/>
            <p:cNvGrpSpPr/>
            <p:nvPr/>
          </p:nvGrpSpPr>
          <p:grpSpPr>
            <a:xfrm>
              <a:off x="4132439" y="3023645"/>
              <a:ext cx="393633" cy="177096"/>
              <a:chOff x="4132439" y="3023645"/>
              <a:chExt cx="393633" cy="177096"/>
            </a:xfrm>
          </p:grpSpPr>
          <p:sp>
            <p:nvSpPr>
              <p:cNvPr id="7420" name="Google Shape;7420;p12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2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120"/>
            <p:cNvGrpSpPr/>
            <p:nvPr/>
          </p:nvGrpSpPr>
          <p:grpSpPr>
            <a:xfrm>
              <a:off x="3921811" y="3023049"/>
              <a:ext cx="1002397" cy="388943"/>
              <a:chOff x="3921811" y="3023049"/>
              <a:chExt cx="1002397" cy="388943"/>
            </a:xfrm>
          </p:grpSpPr>
          <p:sp>
            <p:nvSpPr>
              <p:cNvPr id="7423" name="Google Shape;7423;p12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2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120"/>
            <p:cNvGrpSpPr/>
            <p:nvPr/>
          </p:nvGrpSpPr>
          <p:grpSpPr>
            <a:xfrm>
              <a:off x="4023645" y="3023049"/>
              <a:ext cx="683032" cy="286722"/>
              <a:chOff x="4023645" y="3023049"/>
              <a:chExt cx="683032" cy="286722"/>
            </a:xfrm>
          </p:grpSpPr>
          <p:sp>
            <p:nvSpPr>
              <p:cNvPr id="7426" name="Google Shape;7426;p12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2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8" name="Google Shape;7428;p120"/>
          <p:cNvGrpSpPr/>
          <p:nvPr/>
        </p:nvGrpSpPr>
        <p:grpSpPr>
          <a:xfrm>
            <a:off x="1556683" y="2054307"/>
            <a:ext cx="713522" cy="688025"/>
            <a:chOff x="1706078" y="2092648"/>
            <a:chExt cx="660913" cy="637296"/>
          </a:xfrm>
        </p:grpSpPr>
        <p:sp>
          <p:nvSpPr>
            <p:cNvPr id="7429" name="Google Shape;7429;p12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0" name="Google Shape;7430;p120"/>
            <p:cNvGrpSpPr/>
            <p:nvPr/>
          </p:nvGrpSpPr>
          <p:grpSpPr>
            <a:xfrm>
              <a:off x="1706078" y="2092648"/>
              <a:ext cx="660913" cy="575241"/>
              <a:chOff x="1706078" y="2092648"/>
              <a:chExt cx="660913" cy="575241"/>
            </a:xfrm>
          </p:grpSpPr>
          <p:sp>
            <p:nvSpPr>
              <p:cNvPr id="7431" name="Google Shape;7431;p12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2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2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4" name="Google Shape;7434;p120"/>
          <p:cNvGrpSpPr/>
          <p:nvPr/>
        </p:nvGrpSpPr>
        <p:grpSpPr>
          <a:xfrm>
            <a:off x="6318542" y="1171856"/>
            <a:ext cx="1317459" cy="684168"/>
            <a:chOff x="238125" y="999450"/>
            <a:chExt cx="7140700" cy="3708225"/>
          </a:xfrm>
        </p:grpSpPr>
        <p:sp>
          <p:nvSpPr>
            <p:cNvPr id="7435" name="Google Shape;7435;p12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2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2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2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2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2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2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2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2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7" name="Shape 7447"/>
        <p:cNvGrpSpPr/>
        <p:nvPr/>
      </p:nvGrpSpPr>
      <p:grpSpPr>
        <a:xfrm>
          <a:off x="0" y="0"/>
          <a:ext cx="0" cy="0"/>
          <a:chOff x="0" y="0"/>
          <a:chExt cx="0" cy="0"/>
        </a:xfrm>
      </p:grpSpPr>
      <p:grpSp>
        <p:nvGrpSpPr>
          <p:cNvPr id="7448" name="Google Shape;7448;p121"/>
          <p:cNvGrpSpPr/>
          <p:nvPr/>
        </p:nvGrpSpPr>
        <p:grpSpPr>
          <a:xfrm>
            <a:off x="729238" y="1179665"/>
            <a:ext cx="1636117" cy="1526144"/>
            <a:chOff x="729238" y="1179665"/>
            <a:chExt cx="1636117" cy="1526144"/>
          </a:xfrm>
        </p:grpSpPr>
        <p:grpSp>
          <p:nvGrpSpPr>
            <p:cNvPr id="7449" name="Google Shape;7449;p121"/>
            <p:cNvGrpSpPr/>
            <p:nvPr/>
          </p:nvGrpSpPr>
          <p:grpSpPr>
            <a:xfrm>
              <a:off x="729238" y="1179665"/>
              <a:ext cx="80700" cy="1526144"/>
              <a:chOff x="729238" y="1179665"/>
              <a:chExt cx="80700" cy="1526144"/>
            </a:xfrm>
          </p:grpSpPr>
          <p:sp>
            <p:nvSpPr>
              <p:cNvPr id="7450" name="Google Shape;7450;p12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2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2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2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2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2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2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2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2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2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121"/>
            <p:cNvGrpSpPr/>
            <p:nvPr/>
          </p:nvGrpSpPr>
          <p:grpSpPr>
            <a:xfrm>
              <a:off x="903098" y="1179665"/>
              <a:ext cx="80700" cy="1526144"/>
              <a:chOff x="903098" y="1179665"/>
              <a:chExt cx="80700" cy="1526144"/>
            </a:xfrm>
          </p:grpSpPr>
          <p:sp>
            <p:nvSpPr>
              <p:cNvPr id="7461" name="Google Shape;7461;p12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2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2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2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2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2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2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2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2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2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121"/>
            <p:cNvGrpSpPr/>
            <p:nvPr/>
          </p:nvGrpSpPr>
          <p:grpSpPr>
            <a:xfrm>
              <a:off x="1076958" y="1179665"/>
              <a:ext cx="80700" cy="1526144"/>
              <a:chOff x="1076958" y="1179665"/>
              <a:chExt cx="80700" cy="1526144"/>
            </a:xfrm>
          </p:grpSpPr>
          <p:sp>
            <p:nvSpPr>
              <p:cNvPr id="7472" name="Google Shape;7472;p12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2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2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2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2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2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2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2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2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2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121"/>
            <p:cNvGrpSpPr/>
            <p:nvPr/>
          </p:nvGrpSpPr>
          <p:grpSpPr>
            <a:xfrm>
              <a:off x="1247707" y="1179665"/>
              <a:ext cx="80700" cy="1526144"/>
              <a:chOff x="1247707" y="1179665"/>
              <a:chExt cx="80700" cy="1526144"/>
            </a:xfrm>
          </p:grpSpPr>
          <p:sp>
            <p:nvSpPr>
              <p:cNvPr id="7483" name="Google Shape;7483;p12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2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2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2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2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2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2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2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2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2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121"/>
            <p:cNvGrpSpPr/>
            <p:nvPr/>
          </p:nvGrpSpPr>
          <p:grpSpPr>
            <a:xfrm>
              <a:off x="1421567" y="1179665"/>
              <a:ext cx="80700" cy="1526144"/>
              <a:chOff x="1421567" y="1179665"/>
              <a:chExt cx="80700" cy="1526144"/>
            </a:xfrm>
          </p:grpSpPr>
          <p:sp>
            <p:nvSpPr>
              <p:cNvPr id="7494" name="Google Shape;7494;p12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2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2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2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2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2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2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2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2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2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121"/>
            <p:cNvGrpSpPr/>
            <p:nvPr/>
          </p:nvGrpSpPr>
          <p:grpSpPr>
            <a:xfrm>
              <a:off x="1592327" y="1179665"/>
              <a:ext cx="80700" cy="1526144"/>
              <a:chOff x="1592327" y="1179665"/>
              <a:chExt cx="80700" cy="1526144"/>
            </a:xfrm>
          </p:grpSpPr>
          <p:sp>
            <p:nvSpPr>
              <p:cNvPr id="7505" name="Google Shape;7505;p12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2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2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2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2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2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2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2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2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2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121"/>
            <p:cNvGrpSpPr/>
            <p:nvPr/>
          </p:nvGrpSpPr>
          <p:grpSpPr>
            <a:xfrm>
              <a:off x="1766187" y="1179665"/>
              <a:ext cx="80700" cy="1526144"/>
              <a:chOff x="1766187" y="1179665"/>
              <a:chExt cx="80700" cy="1526144"/>
            </a:xfrm>
          </p:grpSpPr>
          <p:sp>
            <p:nvSpPr>
              <p:cNvPr id="7516" name="Google Shape;7516;p12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2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2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2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2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2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2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2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2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2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121"/>
            <p:cNvGrpSpPr/>
            <p:nvPr/>
          </p:nvGrpSpPr>
          <p:grpSpPr>
            <a:xfrm>
              <a:off x="1936935" y="1179665"/>
              <a:ext cx="80700" cy="1526144"/>
              <a:chOff x="1936935" y="1179665"/>
              <a:chExt cx="80700" cy="1526144"/>
            </a:xfrm>
          </p:grpSpPr>
          <p:sp>
            <p:nvSpPr>
              <p:cNvPr id="7527" name="Google Shape;7527;p12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2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2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2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2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2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2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2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2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2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121"/>
            <p:cNvGrpSpPr/>
            <p:nvPr/>
          </p:nvGrpSpPr>
          <p:grpSpPr>
            <a:xfrm>
              <a:off x="2110795" y="1179665"/>
              <a:ext cx="80700" cy="1526144"/>
              <a:chOff x="2110795" y="1179665"/>
              <a:chExt cx="80700" cy="1526144"/>
            </a:xfrm>
          </p:grpSpPr>
          <p:sp>
            <p:nvSpPr>
              <p:cNvPr id="7538" name="Google Shape;7538;p12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2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2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2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2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2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2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2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2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2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121"/>
            <p:cNvGrpSpPr/>
            <p:nvPr/>
          </p:nvGrpSpPr>
          <p:grpSpPr>
            <a:xfrm>
              <a:off x="2284655" y="1179665"/>
              <a:ext cx="80700" cy="1526144"/>
              <a:chOff x="2284655" y="1179665"/>
              <a:chExt cx="80700" cy="1526144"/>
            </a:xfrm>
          </p:grpSpPr>
          <p:sp>
            <p:nvSpPr>
              <p:cNvPr id="7549" name="Google Shape;7549;p12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2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2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2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2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2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2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2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2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2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9" name="Google Shape;7559;p121"/>
          <p:cNvGrpSpPr/>
          <p:nvPr/>
        </p:nvGrpSpPr>
        <p:grpSpPr>
          <a:xfrm>
            <a:off x="2623904" y="1198803"/>
            <a:ext cx="1364248" cy="1102133"/>
            <a:chOff x="2623904" y="1198803"/>
            <a:chExt cx="1364248" cy="1102133"/>
          </a:xfrm>
        </p:grpSpPr>
        <p:grpSp>
          <p:nvGrpSpPr>
            <p:cNvPr id="7560" name="Google Shape;7560;p121"/>
            <p:cNvGrpSpPr/>
            <p:nvPr/>
          </p:nvGrpSpPr>
          <p:grpSpPr>
            <a:xfrm>
              <a:off x="2623907" y="1198803"/>
              <a:ext cx="1364245" cy="273000"/>
              <a:chOff x="2623907" y="1198803"/>
              <a:chExt cx="1364245" cy="273000"/>
            </a:xfrm>
          </p:grpSpPr>
          <p:sp>
            <p:nvSpPr>
              <p:cNvPr id="7561" name="Google Shape;7561;p12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2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2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2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2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121"/>
            <p:cNvGrpSpPr/>
            <p:nvPr/>
          </p:nvGrpSpPr>
          <p:grpSpPr>
            <a:xfrm>
              <a:off x="2623904" y="1476964"/>
              <a:ext cx="1364245" cy="273000"/>
              <a:chOff x="2623904" y="1476964"/>
              <a:chExt cx="1364245" cy="273000"/>
            </a:xfrm>
          </p:grpSpPr>
          <p:sp>
            <p:nvSpPr>
              <p:cNvPr id="7567" name="Google Shape;7567;p12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2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2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2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2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121"/>
            <p:cNvGrpSpPr/>
            <p:nvPr/>
          </p:nvGrpSpPr>
          <p:grpSpPr>
            <a:xfrm>
              <a:off x="2623907" y="1749775"/>
              <a:ext cx="1364245" cy="273000"/>
              <a:chOff x="2623907" y="1749775"/>
              <a:chExt cx="1364245" cy="273000"/>
            </a:xfrm>
          </p:grpSpPr>
          <p:sp>
            <p:nvSpPr>
              <p:cNvPr id="7573" name="Google Shape;7573;p12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2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2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2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2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121"/>
            <p:cNvGrpSpPr/>
            <p:nvPr/>
          </p:nvGrpSpPr>
          <p:grpSpPr>
            <a:xfrm>
              <a:off x="2623904" y="2027936"/>
              <a:ext cx="1364245" cy="273000"/>
              <a:chOff x="2623904" y="2027936"/>
              <a:chExt cx="1364245" cy="273000"/>
            </a:xfrm>
          </p:grpSpPr>
          <p:sp>
            <p:nvSpPr>
              <p:cNvPr id="7579" name="Google Shape;7579;p12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2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2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2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2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4" name="Google Shape;7584;p121"/>
          <p:cNvGrpSpPr/>
          <p:nvPr/>
        </p:nvGrpSpPr>
        <p:grpSpPr>
          <a:xfrm>
            <a:off x="2613365" y="2657876"/>
            <a:ext cx="1387541" cy="159124"/>
            <a:chOff x="3200660" y="2180272"/>
            <a:chExt cx="2563824" cy="378237"/>
          </a:xfrm>
        </p:grpSpPr>
        <p:sp>
          <p:nvSpPr>
            <p:cNvPr id="7585" name="Google Shape;7585;p12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2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2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2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2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2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2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2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2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2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2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2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2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2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2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2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2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2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121"/>
          <p:cNvGrpSpPr/>
          <p:nvPr/>
        </p:nvGrpSpPr>
        <p:grpSpPr>
          <a:xfrm>
            <a:off x="2609890" y="2935640"/>
            <a:ext cx="1390502" cy="159625"/>
            <a:chOff x="3530150" y="2790075"/>
            <a:chExt cx="1962600" cy="225300"/>
          </a:xfrm>
        </p:grpSpPr>
        <p:sp>
          <p:nvSpPr>
            <p:cNvPr id="7604" name="Google Shape;7604;p12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2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121"/>
          <p:cNvGrpSpPr/>
          <p:nvPr/>
        </p:nvGrpSpPr>
        <p:grpSpPr>
          <a:xfrm>
            <a:off x="2609948" y="3213905"/>
            <a:ext cx="1411629" cy="154175"/>
            <a:chOff x="3558802" y="4011244"/>
            <a:chExt cx="1866000" cy="111600"/>
          </a:xfrm>
        </p:grpSpPr>
        <p:sp>
          <p:nvSpPr>
            <p:cNvPr id="7607" name="Google Shape;7607;p12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2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121"/>
          <p:cNvGrpSpPr/>
          <p:nvPr/>
        </p:nvGrpSpPr>
        <p:grpSpPr>
          <a:xfrm>
            <a:off x="2610235" y="2419475"/>
            <a:ext cx="1383503" cy="119761"/>
            <a:chOff x="3465975" y="2270258"/>
            <a:chExt cx="1986364" cy="171947"/>
          </a:xfrm>
        </p:grpSpPr>
        <p:sp>
          <p:nvSpPr>
            <p:cNvPr id="7610" name="Google Shape;7610;p12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2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2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2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2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2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2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2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121"/>
          <p:cNvGrpSpPr/>
          <p:nvPr/>
        </p:nvGrpSpPr>
        <p:grpSpPr>
          <a:xfrm>
            <a:off x="2621243" y="3783248"/>
            <a:ext cx="1369531" cy="195460"/>
            <a:chOff x="723300" y="4253549"/>
            <a:chExt cx="2276482" cy="324900"/>
          </a:xfrm>
        </p:grpSpPr>
        <p:sp>
          <p:nvSpPr>
            <p:cNvPr id="7619" name="Google Shape;7619;p12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2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2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2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2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121"/>
          <p:cNvGrpSpPr/>
          <p:nvPr/>
        </p:nvGrpSpPr>
        <p:grpSpPr>
          <a:xfrm>
            <a:off x="2610803" y="3484489"/>
            <a:ext cx="1389066" cy="180119"/>
            <a:chOff x="705948" y="3788465"/>
            <a:chExt cx="2308953" cy="299400"/>
          </a:xfrm>
        </p:grpSpPr>
        <p:sp>
          <p:nvSpPr>
            <p:cNvPr id="7625" name="Google Shape;7625;p12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2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2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2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2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121"/>
          <p:cNvGrpSpPr/>
          <p:nvPr/>
        </p:nvGrpSpPr>
        <p:grpSpPr>
          <a:xfrm>
            <a:off x="4207794" y="2088443"/>
            <a:ext cx="1433821" cy="191501"/>
            <a:chOff x="4273350" y="2088443"/>
            <a:chExt cx="1433821" cy="191501"/>
          </a:xfrm>
        </p:grpSpPr>
        <p:grpSp>
          <p:nvGrpSpPr>
            <p:cNvPr id="7631" name="Google Shape;7631;p121"/>
            <p:cNvGrpSpPr/>
            <p:nvPr/>
          </p:nvGrpSpPr>
          <p:grpSpPr>
            <a:xfrm>
              <a:off x="4273350" y="2088443"/>
              <a:ext cx="1433821" cy="0"/>
              <a:chOff x="5224975" y="2962250"/>
              <a:chExt cx="1544400" cy="0"/>
            </a:xfrm>
          </p:grpSpPr>
          <p:cxnSp>
            <p:nvCxnSpPr>
              <p:cNvPr id="7632" name="Google Shape;7632;p12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33" name="Google Shape;7633;p12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634" name="Google Shape;7634;p121"/>
            <p:cNvGrpSpPr/>
            <p:nvPr/>
          </p:nvGrpSpPr>
          <p:grpSpPr>
            <a:xfrm>
              <a:off x="4273350" y="2279944"/>
              <a:ext cx="1433821" cy="0"/>
              <a:chOff x="5224975" y="2962250"/>
              <a:chExt cx="1544400" cy="0"/>
            </a:xfrm>
          </p:grpSpPr>
          <p:cxnSp>
            <p:nvCxnSpPr>
              <p:cNvPr id="7635" name="Google Shape;7635;p12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36" name="Google Shape;7636;p12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637" name="Google Shape;7637;p121"/>
          <p:cNvGrpSpPr/>
          <p:nvPr/>
        </p:nvGrpSpPr>
        <p:grpSpPr>
          <a:xfrm>
            <a:off x="2658741" y="4097347"/>
            <a:ext cx="1304609" cy="294074"/>
            <a:chOff x="2658741" y="4097347"/>
            <a:chExt cx="1304609" cy="294074"/>
          </a:xfrm>
        </p:grpSpPr>
        <p:grpSp>
          <p:nvGrpSpPr>
            <p:cNvPr id="7638" name="Google Shape;7638;p121"/>
            <p:cNvGrpSpPr/>
            <p:nvPr/>
          </p:nvGrpSpPr>
          <p:grpSpPr>
            <a:xfrm>
              <a:off x="2658741" y="4097347"/>
              <a:ext cx="118572" cy="294074"/>
              <a:chOff x="3343310" y="4475555"/>
              <a:chExt cx="127717" cy="316753"/>
            </a:xfrm>
          </p:grpSpPr>
          <p:sp>
            <p:nvSpPr>
              <p:cNvPr id="7639" name="Google Shape;7639;p12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2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121"/>
            <p:cNvGrpSpPr/>
            <p:nvPr/>
          </p:nvGrpSpPr>
          <p:grpSpPr>
            <a:xfrm>
              <a:off x="3815519" y="4098388"/>
              <a:ext cx="147831" cy="291991"/>
              <a:chOff x="3527539" y="4476677"/>
              <a:chExt cx="159232" cy="314510"/>
            </a:xfrm>
          </p:grpSpPr>
          <p:sp>
            <p:nvSpPr>
              <p:cNvPr id="7642" name="Google Shape;7642;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121"/>
            <p:cNvGrpSpPr/>
            <p:nvPr/>
          </p:nvGrpSpPr>
          <p:grpSpPr>
            <a:xfrm>
              <a:off x="3511696" y="4098388"/>
              <a:ext cx="147831" cy="291991"/>
              <a:chOff x="3527539" y="4476677"/>
              <a:chExt cx="159232" cy="314510"/>
            </a:xfrm>
          </p:grpSpPr>
          <p:sp>
            <p:nvSpPr>
              <p:cNvPr id="7645" name="Google Shape;7645;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121"/>
            <p:cNvGrpSpPr/>
            <p:nvPr/>
          </p:nvGrpSpPr>
          <p:grpSpPr>
            <a:xfrm>
              <a:off x="3207874" y="4098388"/>
              <a:ext cx="147831" cy="291991"/>
              <a:chOff x="3527539" y="4476677"/>
              <a:chExt cx="159232" cy="314510"/>
            </a:xfrm>
          </p:grpSpPr>
          <p:sp>
            <p:nvSpPr>
              <p:cNvPr id="7648" name="Google Shape;7648;p12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2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121"/>
            <p:cNvGrpSpPr/>
            <p:nvPr/>
          </p:nvGrpSpPr>
          <p:grpSpPr>
            <a:xfrm>
              <a:off x="2933305" y="4097347"/>
              <a:ext cx="118572" cy="294074"/>
              <a:chOff x="3343310" y="4475555"/>
              <a:chExt cx="127717" cy="316753"/>
            </a:xfrm>
          </p:grpSpPr>
          <p:sp>
            <p:nvSpPr>
              <p:cNvPr id="7651" name="Google Shape;7651;p12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2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3" name="Google Shape;7653;p121"/>
          <p:cNvGrpSpPr/>
          <p:nvPr/>
        </p:nvGrpSpPr>
        <p:grpSpPr>
          <a:xfrm>
            <a:off x="4209349" y="1176041"/>
            <a:ext cx="1430711" cy="751237"/>
            <a:chOff x="5159450" y="1919950"/>
            <a:chExt cx="1541050" cy="862500"/>
          </a:xfrm>
        </p:grpSpPr>
        <p:sp>
          <p:nvSpPr>
            <p:cNvPr id="7654" name="Google Shape;7654;p12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655" name="Google Shape;7655;p121"/>
            <p:cNvGrpSpPr/>
            <p:nvPr/>
          </p:nvGrpSpPr>
          <p:grpSpPr>
            <a:xfrm>
              <a:off x="5159450" y="1919950"/>
              <a:ext cx="1541050" cy="862500"/>
              <a:chOff x="5159450" y="1919950"/>
              <a:chExt cx="1541050" cy="862500"/>
            </a:xfrm>
          </p:grpSpPr>
          <p:cxnSp>
            <p:nvCxnSpPr>
              <p:cNvPr id="7656" name="Google Shape;7656;p12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657" name="Google Shape;7657;p12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658" name="Google Shape;7658;p121"/>
          <p:cNvGrpSpPr/>
          <p:nvPr/>
        </p:nvGrpSpPr>
        <p:grpSpPr>
          <a:xfrm>
            <a:off x="4257486" y="2439811"/>
            <a:ext cx="1334436" cy="967914"/>
            <a:chOff x="4294923" y="2439811"/>
            <a:chExt cx="1334436" cy="967914"/>
          </a:xfrm>
        </p:grpSpPr>
        <p:grpSp>
          <p:nvGrpSpPr>
            <p:cNvPr id="7659" name="Google Shape;7659;p121"/>
            <p:cNvGrpSpPr/>
            <p:nvPr/>
          </p:nvGrpSpPr>
          <p:grpSpPr>
            <a:xfrm>
              <a:off x="4960455" y="2469658"/>
              <a:ext cx="668904" cy="885524"/>
              <a:chOff x="4960455" y="2469658"/>
              <a:chExt cx="668904" cy="885524"/>
            </a:xfrm>
          </p:grpSpPr>
          <p:sp>
            <p:nvSpPr>
              <p:cNvPr id="7660" name="Google Shape;7660;p12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2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2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2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2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2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121"/>
            <p:cNvGrpSpPr/>
            <p:nvPr/>
          </p:nvGrpSpPr>
          <p:grpSpPr>
            <a:xfrm>
              <a:off x="4294923" y="2469658"/>
              <a:ext cx="668951" cy="885524"/>
              <a:chOff x="4294923" y="2469658"/>
              <a:chExt cx="668951" cy="885524"/>
            </a:xfrm>
          </p:grpSpPr>
          <p:sp>
            <p:nvSpPr>
              <p:cNvPr id="7667" name="Google Shape;7667;p12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2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2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2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2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2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3" name="Google Shape;7673;p12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4" name="Google Shape;7674;p121"/>
          <p:cNvGrpSpPr/>
          <p:nvPr/>
        </p:nvGrpSpPr>
        <p:grpSpPr>
          <a:xfrm>
            <a:off x="4243690" y="3494256"/>
            <a:ext cx="1430949" cy="897289"/>
            <a:chOff x="4351371" y="3547942"/>
            <a:chExt cx="1345130" cy="843475"/>
          </a:xfrm>
        </p:grpSpPr>
        <p:grpSp>
          <p:nvGrpSpPr>
            <p:cNvPr id="7675" name="Google Shape;7675;p121"/>
            <p:cNvGrpSpPr/>
            <p:nvPr/>
          </p:nvGrpSpPr>
          <p:grpSpPr>
            <a:xfrm>
              <a:off x="4351371" y="4209917"/>
              <a:ext cx="1345130" cy="181500"/>
              <a:chOff x="4351371" y="4209917"/>
              <a:chExt cx="1345130" cy="181500"/>
            </a:xfrm>
          </p:grpSpPr>
          <p:sp>
            <p:nvSpPr>
              <p:cNvPr id="7676" name="Google Shape;7676;p12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77" name="Google Shape;7677;p12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678" name="Google Shape;7678;p121"/>
            <p:cNvGrpSpPr/>
            <p:nvPr/>
          </p:nvGrpSpPr>
          <p:grpSpPr>
            <a:xfrm>
              <a:off x="4403010" y="3985221"/>
              <a:ext cx="1109518" cy="181500"/>
              <a:chOff x="4403010" y="3985221"/>
              <a:chExt cx="1109518" cy="181500"/>
            </a:xfrm>
          </p:grpSpPr>
          <p:sp>
            <p:nvSpPr>
              <p:cNvPr id="7679" name="Google Shape;7679;p12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0" name="Google Shape;7680;p12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681" name="Google Shape;7681;p121"/>
            <p:cNvGrpSpPr/>
            <p:nvPr/>
          </p:nvGrpSpPr>
          <p:grpSpPr>
            <a:xfrm>
              <a:off x="4618704" y="3766582"/>
              <a:ext cx="807858" cy="181500"/>
              <a:chOff x="4618704" y="3766582"/>
              <a:chExt cx="807858" cy="181500"/>
            </a:xfrm>
          </p:grpSpPr>
          <p:sp>
            <p:nvSpPr>
              <p:cNvPr id="7682" name="Google Shape;7682;p12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3" name="Google Shape;7683;p12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684" name="Google Shape;7684;p121"/>
            <p:cNvGrpSpPr/>
            <p:nvPr/>
          </p:nvGrpSpPr>
          <p:grpSpPr>
            <a:xfrm>
              <a:off x="4735238" y="3547942"/>
              <a:ext cx="462839" cy="181500"/>
              <a:chOff x="4735238" y="3547942"/>
              <a:chExt cx="462839" cy="181500"/>
            </a:xfrm>
          </p:grpSpPr>
          <p:sp>
            <p:nvSpPr>
              <p:cNvPr id="7685" name="Google Shape;7685;p12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6" name="Google Shape;7686;p12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687" name="Google Shape;7687;p121"/>
          <p:cNvGrpSpPr/>
          <p:nvPr/>
        </p:nvGrpSpPr>
        <p:grpSpPr>
          <a:xfrm>
            <a:off x="7420047" y="2429580"/>
            <a:ext cx="1020955" cy="928853"/>
            <a:chOff x="926675" y="238125"/>
            <a:chExt cx="5755100" cy="5232975"/>
          </a:xfrm>
        </p:grpSpPr>
        <p:sp>
          <p:nvSpPr>
            <p:cNvPr id="7688" name="Google Shape;7688;p12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2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2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2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121"/>
          <p:cNvGrpSpPr/>
          <p:nvPr/>
        </p:nvGrpSpPr>
        <p:grpSpPr>
          <a:xfrm>
            <a:off x="727421" y="2828315"/>
            <a:ext cx="1695374" cy="1560837"/>
            <a:chOff x="727421" y="2828315"/>
            <a:chExt cx="1695374" cy="1560837"/>
          </a:xfrm>
        </p:grpSpPr>
        <p:grpSp>
          <p:nvGrpSpPr>
            <p:cNvPr id="7693" name="Google Shape;7693;p121"/>
            <p:cNvGrpSpPr/>
            <p:nvPr/>
          </p:nvGrpSpPr>
          <p:grpSpPr>
            <a:xfrm>
              <a:off x="727421" y="2828315"/>
              <a:ext cx="1695374" cy="1560837"/>
              <a:chOff x="734799" y="2782450"/>
              <a:chExt cx="1571100" cy="1577400"/>
            </a:xfrm>
          </p:grpSpPr>
          <p:cxnSp>
            <p:nvCxnSpPr>
              <p:cNvPr id="7694" name="Google Shape;7694;p12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695" name="Google Shape;7695;p12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696" name="Google Shape;7696;p121"/>
            <p:cNvGrpSpPr/>
            <p:nvPr/>
          </p:nvGrpSpPr>
          <p:grpSpPr>
            <a:xfrm>
              <a:off x="819108" y="2882501"/>
              <a:ext cx="1556791" cy="1426186"/>
              <a:chOff x="819108" y="2882501"/>
              <a:chExt cx="1556791" cy="1426186"/>
            </a:xfrm>
          </p:grpSpPr>
          <p:grpSp>
            <p:nvGrpSpPr>
              <p:cNvPr id="7697" name="Google Shape;7697;p121"/>
              <p:cNvGrpSpPr/>
              <p:nvPr/>
            </p:nvGrpSpPr>
            <p:grpSpPr>
              <a:xfrm>
                <a:off x="819108" y="2882501"/>
                <a:ext cx="103104" cy="1426186"/>
                <a:chOff x="4674013" y="3100904"/>
                <a:chExt cx="122758" cy="1698043"/>
              </a:xfrm>
            </p:grpSpPr>
            <p:sp>
              <p:nvSpPr>
                <p:cNvPr id="7698" name="Google Shape;7698;p12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2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2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2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2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2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2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121"/>
              <p:cNvGrpSpPr/>
              <p:nvPr/>
            </p:nvGrpSpPr>
            <p:grpSpPr>
              <a:xfrm>
                <a:off x="1062475" y="2882501"/>
                <a:ext cx="103104" cy="1426186"/>
                <a:chOff x="4940438" y="3100904"/>
                <a:chExt cx="122758" cy="1698043"/>
              </a:xfrm>
            </p:grpSpPr>
            <p:sp>
              <p:nvSpPr>
                <p:cNvPr id="7706" name="Google Shape;7706;p12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2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2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2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2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2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2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121"/>
              <p:cNvGrpSpPr/>
              <p:nvPr/>
            </p:nvGrpSpPr>
            <p:grpSpPr>
              <a:xfrm>
                <a:off x="1299324" y="2882501"/>
                <a:ext cx="103104" cy="1426186"/>
                <a:chOff x="5206863" y="3100904"/>
                <a:chExt cx="122758" cy="1698043"/>
              </a:xfrm>
            </p:grpSpPr>
            <p:sp>
              <p:nvSpPr>
                <p:cNvPr id="7714" name="Google Shape;7714;p12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2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2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2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2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2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2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121"/>
              <p:cNvGrpSpPr/>
              <p:nvPr/>
            </p:nvGrpSpPr>
            <p:grpSpPr>
              <a:xfrm>
                <a:off x="1786057" y="2882501"/>
                <a:ext cx="103104" cy="1426186"/>
                <a:chOff x="6006138" y="3143629"/>
                <a:chExt cx="122758" cy="1698043"/>
              </a:xfrm>
            </p:grpSpPr>
            <p:sp>
              <p:nvSpPr>
                <p:cNvPr id="7722" name="Google Shape;7722;p12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2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2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2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2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2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2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121"/>
              <p:cNvGrpSpPr/>
              <p:nvPr/>
            </p:nvGrpSpPr>
            <p:grpSpPr>
              <a:xfrm>
                <a:off x="2029422" y="2882501"/>
                <a:ext cx="103104" cy="1426186"/>
                <a:chOff x="6805413" y="3100904"/>
                <a:chExt cx="122758" cy="1698043"/>
              </a:xfrm>
            </p:grpSpPr>
            <p:sp>
              <p:nvSpPr>
                <p:cNvPr id="7730" name="Google Shape;7730;p12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2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2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2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2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2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2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121"/>
              <p:cNvGrpSpPr/>
              <p:nvPr/>
            </p:nvGrpSpPr>
            <p:grpSpPr>
              <a:xfrm>
                <a:off x="2272795" y="2882501"/>
                <a:ext cx="103104" cy="1426186"/>
                <a:chOff x="5206863" y="3100904"/>
                <a:chExt cx="122758" cy="1698043"/>
              </a:xfrm>
            </p:grpSpPr>
            <p:sp>
              <p:nvSpPr>
                <p:cNvPr id="7738" name="Google Shape;7738;p12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2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2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2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2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2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2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121"/>
              <p:cNvGrpSpPr/>
              <p:nvPr/>
            </p:nvGrpSpPr>
            <p:grpSpPr>
              <a:xfrm>
                <a:off x="1542694" y="2882501"/>
                <a:ext cx="103104" cy="1426186"/>
                <a:chOff x="6006138" y="3143629"/>
                <a:chExt cx="122758" cy="1698043"/>
              </a:xfrm>
            </p:grpSpPr>
            <p:sp>
              <p:nvSpPr>
                <p:cNvPr id="7746" name="Google Shape;7746;p12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2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2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2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2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2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2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53" name="Google Shape;7753;p121"/>
          <p:cNvGrpSpPr/>
          <p:nvPr/>
        </p:nvGrpSpPr>
        <p:grpSpPr>
          <a:xfrm>
            <a:off x="5683472" y="3518037"/>
            <a:ext cx="2749952" cy="870677"/>
            <a:chOff x="238125" y="1725700"/>
            <a:chExt cx="7139025" cy="2260325"/>
          </a:xfrm>
        </p:grpSpPr>
        <p:sp>
          <p:nvSpPr>
            <p:cNvPr id="7754" name="Google Shape;7754;p12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2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2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2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2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2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2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2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2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2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121"/>
          <p:cNvGrpSpPr/>
          <p:nvPr/>
        </p:nvGrpSpPr>
        <p:grpSpPr>
          <a:xfrm>
            <a:off x="5953636" y="2459783"/>
            <a:ext cx="1105452" cy="916747"/>
            <a:chOff x="5249100" y="1210600"/>
            <a:chExt cx="3502700" cy="2904775"/>
          </a:xfrm>
        </p:grpSpPr>
        <p:sp>
          <p:nvSpPr>
            <p:cNvPr id="7765" name="Google Shape;7765;p12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2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2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2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69" name="Google Shape;7769;p12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770" name="Google Shape;7770;p12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771" name="Google Shape;7771;p12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772" name="Google Shape;7772;p12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773" name="Google Shape;7773;p12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121"/>
          <p:cNvGrpSpPr/>
          <p:nvPr/>
        </p:nvGrpSpPr>
        <p:grpSpPr>
          <a:xfrm>
            <a:off x="7136183" y="1179201"/>
            <a:ext cx="1304650" cy="1124856"/>
            <a:chOff x="7287122" y="1165658"/>
            <a:chExt cx="1219413" cy="1051365"/>
          </a:xfrm>
        </p:grpSpPr>
        <p:grpSp>
          <p:nvGrpSpPr>
            <p:cNvPr id="7775" name="Google Shape;7775;p121"/>
            <p:cNvGrpSpPr/>
            <p:nvPr/>
          </p:nvGrpSpPr>
          <p:grpSpPr>
            <a:xfrm>
              <a:off x="7287122" y="1969723"/>
              <a:ext cx="1219413" cy="247300"/>
              <a:chOff x="7287122" y="1969723"/>
              <a:chExt cx="1219413" cy="247300"/>
            </a:xfrm>
          </p:grpSpPr>
          <p:sp>
            <p:nvSpPr>
              <p:cNvPr id="7776" name="Google Shape;7776;p12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7" name="Google Shape;7777;p121"/>
              <p:cNvGrpSpPr/>
              <p:nvPr/>
            </p:nvGrpSpPr>
            <p:grpSpPr>
              <a:xfrm>
                <a:off x="7287122" y="2063892"/>
                <a:ext cx="1151753" cy="73428"/>
                <a:chOff x="7287122" y="2063892"/>
                <a:chExt cx="1151753" cy="73428"/>
              </a:xfrm>
            </p:grpSpPr>
            <p:sp>
              <p:nvSpPr>
                <p:cNvPr id="7778" name="Google Shape;7778;p12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79" name="Google Shape;7779;p12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780" name="Google Shape;7780;p121"/>
            <p:cNvGrpSpPr/>
            <p:nvPr/>
          </p:nvGrpSpPr>
          <p:grpSpPr>
            <a:xfrm>
              <a:off x="7287122" y="1712201"/>
              <a:ext cx="1219403" cy="246767"/>
              <a:chOff x="7287122" y="1712201"/>
              <a:chExt cx="1219403" cy="246767"/>
            </a:xfrm>
          </p:grpSpPr>
          <p:sp>
            <p:nvSpPr>
              <p:cNvPr id="7781" name="Google Shape;7781;p12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2" name="Google Shape;7782;p121"/>
              <p:cNvGrpSpPr/>
              <p:nvPr/>
            </p:nvGrpSpPr>
            <p:grpSpPr>
              <a:xfrm>
                <a:off x="7287122" y="1842861"/>
                <a:ext cx="1005303" cy="73419"/>
                <a:chOff x="7287122" y="1842861"/>
                <a:chExt cx="1005303" cy="73419"/>
              </a:xfrm>
            </p:grpSpPr>
            <p:sp>
              <p:nvSpPr>
                <p:cNvPr id="7783" name="Google Shape;7783;p12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84" name="Google Shape;7784;p12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785" name="Google Shape;7785;p121"/>
            <p:cNvGrpSpPr/>
            <p:nvPr/>
          </p:nvGrpSpPr>
          <p:grpSpPr>
            <a:xfrm>
              <a:off x="7287122" y="1447520"/>
              <a:ext cx="1219403" cy="286667"/>
              <a:chOff x="7287122" y="1447520"/>
              <a:chExt cx="1219403" cy="286667"/>
            </a:xfrm>
          </p:grpSpPr>
          <p:sp>
            <p:nvSpPr>
              <p:cNvPr id="7786" name="Google Shape;7786;p12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7" name="Google Shape;7787;p121"/>
              <p:cNvGrpSpPr/>
              <p:nvPr/>
            </p:nvGrpSpPr>
            <p:grpSpPr>
              <a:xfrm>
                <a:off x="7287122" y="1581977"/>
                <a:ext cx="852803" cy="73428"/>
                <a:chOff x="7287122" y="1581977"/>
                <a:chExt cx="852803" cy="73428"/>
              </a:xfrm>
            </p:grpSpPr>
            <p:sp>
              <p:nvSpPr>
                <p:cNvPr id="7788" name="Google Shape;7788;p12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89" name="Google Shape;7789;p12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790" name="Google Shape;7790;p121"/>
            <p:cNvGrpSpPr/>
            <p:nvPr/>
          </p:nvGrpSpPr>
          <p:grpSpPr>
            <a:xfrm>
              <a:off x="7287122" y="1165658"/>
              <a:ext cx="1219403" cy="344253"/>
              <a:chOff x="7287122" y="1165658"/>
              <a:chExt cx="1219403" cy="344253"/>
            </a:xfrm>
          </p:grpSpPr>
          <p:sp>
            <p:nvSpPr>
              <p:cNvPr id="7791" name="Google Shape;7791;p12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2" name="Google Shape;7792;p121"/>
              <p:cNvGrpSpPr/>
              <p:nvPr/>
            </p:nvGrpSpPr>
            <p:grpSpPr>
              <a:xfrm>
                <a:off x="7287122" y="1341025"/>
                <a:ext cx="695703" cy="73419"/>
                <a:chOff x="7287122" y="1341025"/>
                <a:chExt cx="695703" cy="73419"/>
              </a:xfrm>
            </p:grpSpPr>
            <p:sp>
              <p:nvSpPr>
                <p:cNvPr id="7793" name="Google Shape;7793;p12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94" name="Google Shape;7794;p12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795" name="Google Shape;7795;p121"/>
          <p:cNvGrpSpPr/>
          <p:nvPr/>
        </p:nvGrpSpPr>
        <p:grpSpPr>
          <a:xfrm>
            <a:off x="5802676" y="1185224"/>
            <a:ext cx="1397729" cy="1098540"/>
            <a:chOff x="5900602" y="1193063"/>
            <a:chExt cx="1299851" cy="1021707"/>
          </a:xfrm>
        </p:grpSpPr>
        <p:grpSp>
          <p:nvGrpSpPr>
            <p:cNvPr id="7796" name="Google Shape;7796;p121"/>
            <p:cNvGrpSpPr/>
            <p:nvPr/>
          </p:nvGrpSpPr>
          <p:grpSpPr>
            <a:xfrm>
              <a:off x="6520337" y="1193063"/>
              <a:ext cx="341815" cy="799959"/>
              <a:chOff x="6520337" y="1193063"/>
              <a:chExt cx="341815" cy="799959"/>
            </a:xfrm>
          </p:grpSpPr>
          <p:grpSp>
            <p:nvGrpSpPr>
              <p:cNvPr id="7797" name="Google Shape;7797;p121"/>
              <p:cNvGrpSpPr/>
              <p:nvPr/>
            </p:nvGrpSpPr>
            <p:grpSpPr>
              <a:xfrm>
                <a:off x="6520337" y="1589527"/>
                <a:ext cx="213950" cy="403494"/>
                <a:chOff x="6520337" y="1589527"/>
                <a:chExt cx="213950" cy="403494"/>
              </a:xfrm>
            </p:grpSpPr>
            <p:sp>
              <p:nvSpPr>
                <p:cNvPr id="7798" name="Google Shape;7798;p12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2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121"/>
              <p:cNvGrpSpPr/>
              <p:nvPr/>
            </p:nvGrpSpPr>
            <p:grpSpPr>
              <a:xfrm>
                <a:off x="6577204" y="1193063"/>
                <a:ext cx="284947" cy="464512"/>
                <a:chOff x="6577204" y="1193063"/>
                <a:chExt cx="284947" cy="464512"/>
              </a:xfrm>
            </p:grpSpPr>
            <p:sp>
              <p:nvSpPr>
                <p:cNvPr id="7801" name="Google Shape;7801;p12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2" name="Google Shape;7802;p12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803" name="Google Shape;7803;p121"/>
            <p:cNvGrpSpPr/>
            <p:nvPr/>
          </p:nvGrpSpPr>
          <p:grpSpPr>
            <a:xfrm>
              <a:off x="6238903" y="1193063"/>
              <a:ext cx="300475" cy="900152"/>
              <a:chOff x="6238903" y="1193063"/>
              <a:chExt cx="300475" cy="900152"/>
            </a:xfrm>
          </p:grpSpPr>
          <p:grpSp>
            <p:nvGrpSpPr>
              <p:cNvPr id="7804" name="Google Shape;7804;p121"/>
              <p:cNvGrpSpPr/>
              <p:nvPr/>
            </p:nvGrpSpPr>
            <p:grpSpPr>
              <a:xfrm>
                <a:off x="6290865" y="1489315"/>
                <a:ext cx="248514" cy="603900"/>
                <a:chOff x="6290865" y="1489315"/>
                <a:chExt cx="248514" cy="603900"/>
              </a:xfrm>
            </p:grpSpPr>
            <p:sp>
              <p:nvSpPr>
                <p:cNvPr id="7805" name="Google Shape;7805;p12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2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121"/>
              <p:cNvGrpSpPr/>
              <p:nvPr/>
            </p:nvGrpSpPr>
            <p:grpSpPr>
              <a:xfrm>
                <a:off x="6238903" y="1193063"/>
                <a:ext cx="284947" cy="333087"/>
                <a:chOff x="6238903" y="1193063"/>
                <a:chExt cx="284947" cy="333087"/>
              </a:xfrm>
            </p:grpSpPr>
            <p:sp>
              <p:nvSpPr>
                <p:cNvPr id="7808" name="Google Shape;7808;p12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9" name="Google Shape;7809;p12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810" name="Google Shape;7810;p121"/>
            <p:cNvGrpSpPr/>
            <p:nvPr/>
          </p:nvGrpSpPr>
          <p:grpSpPr>
            <a:xfrm>
              <a:off x="5900602" y="1193063"/>
              <a:ext cx="444345" cy="1021707"/>
              <a:chOff x="5900602" y="1193063"/>
              <a:chExt cx="444345" cy="1021707"/>
            </a:xfrm>
          </p:grpSpPr>
          <p:grpSp>
            <p:nvGrpSpPr>
              <p:cNvPr id="7811" name="Google Shape;7811;p121"/>
              <p:cNvGrpSpPr/>
              <p:nvPr/>
            </p:nvGrpSpPr>
            <p:grpSpPr>
              <a:xfrm>
                <a:off x="6046501" y="1367785"/>
                <a:ext cx="298446" cy="846986"/>
                <a:chOff x="6046501" y="1367785"/>
                <a:chExt cx="298446" cy="846986"/>
              </a:xfrm>
            </p:grpSpPr>
            <p:sp>
              <p:nvSpPr>
                <p:cNvPr id="7812" name="Google Shape;7812;p12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2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121"/>
              <p:cNvGrpSpPr/>
              <p:nvPr/>
            </p:nvGrpSpPr>
            <p:grpSpPr>
              <a:xfrm>
                <a:off x="5900602" y="1193063"/>
                <a:ext cx="284947" cy="182312"/>
                <a:chOff x="5900602" y="1193063"/>
                <a:chExt cx="284947" cy="182312"/>
              </a:xfrm>
            </p:grpSpPr>
            <p:sp>
              <p:nvSpPr>
                <p:cNvPr id="7815" name="Google Shape;7815;p12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6" name="Google Shape;7816;p12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817" name="Google Shape;7817;p121"/>
            <p:cNvGrpSpPr/>
            <p:nvPr/>
          </p:nvGrpSpPr>
          <p:grpSpPr>
            <a:xfrm>
              <a:off x="6738300" y="1193063"/>
              <a:ext cx="462153" cy="707634"/>
              <a:chOff x="6738300" y="1193063"/>
              <a:chExt cx="462153" cy="707634"/>
            </a:xfrm>
          </p:grpSpPr>
          <p:grpSp>
            <p:nvGrpSpPr>
              <p:cNvPr id="7818" name="Google Shape;7818;p121"/>
              <p:cNvGrpSpPr/>
              <p:nvPr/>
            </p:nvGrpSpPr>
            <p:grpSpPr>
              <a:xfrm>
                <a:off x="6915505" y="1193063"/>
                <a:ext cx="284947" cy="597387"/>
                <a:chOff x="6915505" y="1193063"/>
                <a:chExt cx="284947" cy="597387"/>
              </a:xfrm>
            </p:grpSpPr>
            <p:sp>
              <p:nvSpPr>
                <p:cNvPr id="7819" name="Google Shape;7819;p12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20" name="Google Shape;7820;p12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821" name="Google Shape;7821;p121"/>
              <p:cNvGrpSpPr/>
              <p:nvPr/>
            </p:nvGrpSpPr>
            <p:grpSpPr>
              <a:xfrm>
                <a:off x="6738300" y="1684725"/>
                <a:ext cx="230066" cy="215971"/>
                <a:chOff x="6738300" y="1684725"/>
                <a:chExt cx="230066" cy="215971"/>
              </a:xfrm>
            </p:grpSpPr>
            <p:sp>
              <p:nvSpPr>
                <p:cNvPr id="7822" name="Google Shape;7822;p12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2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27" name="Shape 7827"/>
        <p:cNvGrpSpPr/>
        <p:nvPr/>
      </p:nvGrpSpPr>
      <p:grpSpPr>
        <a:xfrm>
          <a:off x="0" y="0"/>
          <a:ext cx="0" cy="0"/>
          <a:chOff x="0" y="0"/>
          <a:chExt cx="0" cy="0"/>
        </a:xfrm>
      </p:grpSpPr>
      <p:sp>
        <p:nvSpPr>
          <p:cNvPr id="7828" name="Google Shape;7828;p12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29" name="Google Shape;7829;p12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30" name="Google Shape;7830;p122"/>
          <p:cNvGrpSpPr/>
          <p:nvPr/>
        </p:nvGrpSpPr>
        <p:grpSpPr>
          <a:xfrm>
            <a:off x="839307" y="2318098"/>
            <a:ext cx="387992" cy="329326"/>
            <a:chOff x="839307" y="2318098"/>
            <a:chExt cx="387992" cy="329326"/>
          </a:xfrm>
        </p:grpSpPr>
        <p:sp>
          <p:nvSpPr>
            <p:cNvPr id="7831" name="Google Shape;7831;p122"/>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22"/>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22"/>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22"/>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22"/>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22"/>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22"/>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22"/>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22"/>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22"/>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122"/>
          <p:cNvGrpSpPr/>
          <p:nvPr/>
        </p:nvGrpSpPr>
        <p:grpSpPr>
          <a:xfrm>
            <a:off x="1414990" y="2289671"/>
            <a:ext cx="387073" cy="385996"/>
            <a:chOff x="1414990" y="2289671"/>
            <a:chExt cx="387073" cy="385996"/>
          </a:xfrm>
        </p:grpSpPr>
        <p:sp>
          <p:nvSpPr>
            <p:cNvPr id="7842" name="Google Shape;7842;p122"/>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22"/>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22"/>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22"/>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22"/>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22"/>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22"/>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22"/>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22"/>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22"/>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22"/>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22"/>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22"/>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22"/>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22"/>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22"/>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22"/>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22"/>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122"/>
          <p:cNvGrpSpPr/>
          <p:nvPr/>
        </p:nvGrpSpPr>
        <p:grpSpPr>
          <a:xfrm>
            <a:off x="1989911" y="2306065"/>
            <a:ext cx="387099" cy="353207"/>
            <a:chOff x="1989911" y="2306065"/>
            <a:chExt cx="387099" cy="353207"/>
          </a:xfrm>
        </p:grpSpPr>
        <p:sp>
          <p:nvSpPr>
            <p:cNvPr id="7861" name="Google Shape;7861;p122"/>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22"/>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22"/>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22"/>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22"/>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22"/>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22"/>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122"/>
          <p:cNvGrpSpPr/>
          <p:nvPr/>
        </p:nvGrpSpPr>
        <p:grpSpPr>
          <a:xfrm>
            <a:off x="2593102" y="2288778"/>
            <a:ext cx="204663" cy="363007"/>
            <a:chOff x="2593102" y="2288778"/>
            <a:chExt cx="204663" cy="363007"/>
          </a:xfrm>
        </p:grpSpPr>
        <p:sp>
          <p:nvSpPr>
            <p:cNvPr id="7869" name="Google Shape;7869;p122"/>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22"/>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22"/>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22"/>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22"/>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22"/>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22"/>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22"/>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22"/>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122"/>
          <p:cNvGrpSpPr/>
          <p:nvPr/>
        </p:nvGrpSpPr>
        <p:grpSpPr>
          <a:xfrm>
            <a:off x="2970874" y="2329763"/>
            <a:ext cx="403651" cy="305996"/>
            <a:chOff x="2970874" y="2329763"/>
            <a:chExt cx="403651" cy="305996"/>
          </a:xfrm>
        </p:grpSpPr>
        <p:sp>
          <p:nvSpPr>
            <p:cNvPr id="7879" name="Google Shape;7879;p122"/>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22"/>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22"/>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22"/>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22"/>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22"/>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22"/>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22"/>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22"/>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122"/>
          <p:cNvGrpSpPr/>
          <p:nvPr/>
        </p:nvGrpSpPr>
        <p:grpSpPr>
          <a:xfrm>
            <a:off x="3545795" y="2318755"/>
            <a:ext cx="387835" cy="327933"/>
            <a:chOff x="3545795" y="2318755"/>
            <a:chExt cx="387835" cy="327933"/>
          </a:xfrm>
        </p:grpSpPr>
        <p:sp>
          <p:nvSpPr>
            <p:cNvPr id="7889" name="Google Shape;7889;p122"/>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22"/>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22"/>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122"/>
            <p:cNvGrpSpPr/>
            <p:nvPr/>
          </p:nvGrpSpPr>
          <p:grpSpPr>
            <a:xfrm>
              <a:off x="3545795" y="2322301"/>
              <a:ext cx="387835" cy="324387"/>
              <a:chOff x="3545795" y="2322301"/>
              <a:chExt cx="387835" cy="324387"/>
            </a:xfrm>
          </p:grpSpPr>
          <p:sp>
            <p:nvSpPr>
              <p:cNvPr id="7893" name="Google Shape;7893;p122"/>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22"/>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22"/>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22"/>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22"/>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22"/>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22"/>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0" name="Google Shape;7900;p122"/>
          <p:cNvGrpSpPr/>
          <p:nvPr/>
        </p:nvGrpSpPr>
        <p:grpSpPr>
          <a:xfrm>
            <a:off x="4718468" y="2306984"/>
            <a:ext cx="364294" cy="351552"/>
            <a:chOff x="4718468" y="2306984"/>
            <a:chExt cx="364294" cy="351552"/>
          </a:xfrm>
        </p:grpSpPr>
        <p:sp>
          <p:nvSpPr>
            <p:cNvPr id="7901" name="Google Shape;7901;p122"/>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22"/>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22"/>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22"/>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22"/>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22"/>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22"/>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22"/>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22"/>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22"/>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122"/>
          <p:cNvGrpSpPr/>
          <p:nvPr/>
        </p:nvGrpSpPr>
        <p:grpSpPr>
          <a:xfrm>
            <a:off x="4147908" y="2303017"/>
            <a:ext cx="361194" cy="359355"/>
            <a:chOff x="4147908" y="2303017"/>
            <a:chExt cx="361194" cy="359355"/>
          </a:xfrm>
        </p:grpSpPr>
        <p:sp>
          <p:nvSpPr>
            <p:cNvPr id="7912" name="Google Shape;7912;p122"/>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22"/>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22"/>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22"/>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22"/>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22"/>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22"/>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22"/>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22"/>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22"/>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22"/>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22"/>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22"/>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22"/>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122"/>
          <p:cNvGrpSpPr/>
          <p:nvPr/>
        </p:nvGrpSpPr>
        <p:grpSpPr>
          <a:xfrm>
            <a:off x="5292128" y="2299891"/>
            <a:ext cx="367027" cy="365214"/>
            <a:chOff x="5292128" y="2299891"/>
            <a:chExt cx="367027" cy="365214"/>
          </a:xfrm>
        </p:grpSpPr>
        <p:sp>
          <p:nvSpPr>
            <p:cNvPr id="7927" name="Google Shape;7927;p122"/>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22"/>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22"/>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22"/>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22"/>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22"/>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122"/>
          <p:cNvGrpSpPr/>
          <p:nvPr/>
        </p:nvGrpSpPr>
        <p:grpSpPr>
          <a:xfrm>
            <a:off x="5873617" y="2309901"/>
            <a:ext cx="345720" cy="345720"/>
            <a:chOff x="5873617" y="2309901"/>
            <a:chExt cx="345720" cy="345720"/>
          </a:xfrm>
        </p:grpSpPr>
        <p:sp>
          <p:nvSpPr>
            <p:cNvPr id="7934" name="Google Shape;7934;p122"/>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22"/>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22"/>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22"/>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22"/>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22"/>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22"/>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22"/>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22"/>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22"/>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22"/>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22"/>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22"/>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22"/>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22"/>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22"/>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22"/>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22"/>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22"/>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122"/>
          <p:cNvGrpSpPr/>
          <p:nvPr/>
        </p:nvGrpSpPr>
        <p:grpSpPr>
          <a:xfrm>
            <a:off x="6863329" y="2297710"/>
            <a:ext cx="391460" cy="370127"/>
            <a:chOff x="6863329" y="2297710"/>
            <a:chExt cx="391460" cy="370127"/>
          </a:xfrm>
        </p:grpSpPr>
        <p:sp>
          <p:nvSpPr>
            <p:cNvPr id="7954" name="Google Shape;7954;p122"/>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22"/>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22"/>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22"/>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22"/>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22"/>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22"/>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22"/>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22"/>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122"/>
          <p:cNvGrpSpPr/>
          <p:nvPr/>
        </p:nvGrpSpPr>
        <p:grpSpPr>
          <a:xfrm>
            <a:off x="7421488" y="2318518"/>
            <a:ext cx="342620" cy="328459"/>
            <a:chOff x="7421488" y="2318518"/>
            <a:chExt cx="342620" cy="328459"/>
          </a:xfrm>
        </p:grpSpPr>
        <p:sp>
          <p:nvSpPr>
            <p:cNvPr id="7964" name="Google Shape;7964;p122"/>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22"/>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22"/>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22"/>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22"/>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22"/>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22"/>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122"/>
          <p:cNvGrpSpPr/>
          <p:nvPr/>
        </p:nvGrpSpPr>
        <p:grpSpPr>
          <a:xfrm>
            <a:off x="2508373" y="2779889"/>
            <a:ext cx="337523" cy="337680"/>
            <a:chOff x="2508373" y="2779889"/>
            <a:chExt cx="337523" cy="337680"/>
          </a:xfrm>
        </p:grpSpPr>
        <p:sp>
          <p:nvSpPr>
            <p:cNvPr id="7972" name="Google Shape;7972;p122"/>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22"/>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22"/>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22"/>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22"/>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22"/>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122"/>
          <p:cNvGrpSpPr/>
          <p:nvPr/>
        </p:nvGrpSpPr>
        <p:grpSpPr>
          <a:xfrm>
            <a:off x="1884401" y="4141593"/>
            <a:ext cx="410613" cy="372229"/>
            <a:chOff x="1884401" y="4141593"/>
            <a:chExt cx="410613" cy="372229"/>
          </a:xfrm>
        </p:grpSpPr>
        <p:sp>
          <p:nvSpPr>
            <p:cNvPr id="7979" name="Google Shape;7979;p122"/>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22"/>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22"/>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22"/>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22"/>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22"/>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22"/>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122"/>
          <p:cNvGrpSpPr/>
          <p:nvPr/>
        </p:nvGrpSpPr>
        <p:grpSpPr>
          <a:xfrm>
            <a:off x="1430832" y="2773689"/>
            <a:ext cx="294515" cy="349897"/>
            <a:chOff x="1430832" y="2773689"/>
            <a:chExt cx="294515" cy="349897"/>
          </a:xfrm>
        </p:grpSpPr>
        <p:sp>
          <p:nvSpPr>
            <p:cNvPr id="7987" name="Google Shape;7987;p122"/>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22"/>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22"/>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22"/>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22"/>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22"/>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22"/>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22"/>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22"/>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22"/>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22"/>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22"/>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22"/>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122"/>
          <p:cNvGrpSpPr/>
          <p:nvPr/>
        </p:nvGrpSpPr>
        <p:grpSpPr>
          <a:xfrm>
            <a:off x="3082217" y="2788586"/>
            <a:ext cx="288866" cy="320236"/>
            <a:chOff x="3082217" y="2788586"/>
            <a:chExt cx="288866" cy="320236"/>
          </a:xfrm>
        </p:grpSpPr>
        <p:sp>
          <p:nvSpPr>
            <p:cNvPr id="8001" name="Google Shape;8001;p122"/>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22"/>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22"/>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22"/>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22"/>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22"/>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22"/>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122"/>
          <p:cNvGrpSpPr/>
          <p:nvPr/>
        </p:nvGrpSpPr>
        <p:grpSpPr>
          <a:xfrm>
            <a:off x="3610557" y="2780704"/>
            <a:ext cx="325017" cy="336052"/>
            <a:chOff x="3610557" y="2780704"/>
            <a:chExt cx="325017" cy="336052"/>
          </a:xfrm>
        </p:grpSpPr>
        <p:sp>
          <p:nvSpPr>
            <p:cNvPr id="8009" name="Google Shape;8009;p122"/>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22"/>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22"/>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122"/>
          <p:cNvGrpSpPr/>
          <p:nvPr/>
        </p:nvGrpSpPr>
        <p:grpSpPr>
          <a:xfrm>
            <a:off x="4179067" y="2811495"/>
            <a:ext cx="286475" cy="274390"/>
            <a:chOff x="4179067" y="2811495"/>
            <a:chExt cx="286475" cy="274390"/>
          </a:xfrm>
        </p:grpSpPr>
        <p:sp>
          <p:nvSpPr>
            <p:cNvPr id="8013" name="Google Shape;8013;p122"/>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22"/>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22"/>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22"/>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22"/>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22"/>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22"/>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22"/>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22"/>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122"/>
          <p:cNvGrpSpPr/>
          <p:nvPr/>
        </p:nvGrpSpPr>
        <p:grpSpPr>
          <a:xfrm>
            <a:off x="4686757" y="2762156"/>
            <a:ext cx="371047" cy="374199"/>
            <a:chOff x="4686757" y="2762156"/>
            <a:chExt cx="371047" cy="374199"/>
          </a:xfrm>
        </p:grpSpPr>
        <p:sp>
          <p:nvSpPr>
            <p:cNvPr id="8023" name="Google Shape;8023;p122"/>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22"/>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22"/>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22"/>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22"/>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22"/>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22"/>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122"/>
          <p:cNvGrpSpPr/>
          <p:nvPr/>
        </p:nvGrpSpPr>
        <p:grpSpPr>
          <a:xfrm>
            <a:off x="5221613" y="2784802"/>
            <a:ext cx="406567" cy="327855"/>
            <a:chOff x="5221613" y="2784802"/>
            <a:chExt cx="406567" cy="327855"/>
          </a:xfrm>
        </p:grpSpPr>
        <p:sp>
          <p:nvSpPr>
            <p:cNvPr id="8031" name="Google Shape;8031;p122"/>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22"/>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22"/>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22"/>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22"/>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22"/>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22"/>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22"/>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22"/>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22"/>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22"/>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22"/>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22"/>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22"/>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22"/>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22"/>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22"/>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22"/>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22"/>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22"/>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22"/>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22"/>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22"/>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22"/>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22"/>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22"/>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22"/>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22"/>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22"/>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22"/>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122"/>
          <p:cNvGrpSpPr/>
          <p:nvPr/>
        </p:nvGrpSpPr>
        <p:grpSpPr>
          <a:xfrm>
            <a:off x="5812586" y="2760921"/>
            <a:ext cx="303605" cy="375434"/>
            <a:chOff x="5812586" y="2760921"/>
            <a:chExt cx="303605" cy="375434"/>
          </a:xfrm>
        </p:grpSpPr>
        <p:sp>
          <p:nvSpPr>
            <p:cNvPr id="8062" name="Google Shape;8062;p122"/>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22"/>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22"/>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22"/>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22"/>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22"/>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22"/>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22"/>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22"/>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22"/>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22"/>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122"/>
          <p:cNvGrpSpPr/>
          <p:nvPr/>
        </p:nvGrpSpPr>
        <p:grpSpPr>
          <a:xfrm>
            <a:off x="6334673" y="2759633"/>
            <a:ext cx="378508" cy="378166"/>
            <a:chOff x="6334673" y="2759633"/>
            <a:chExt cx="378508" cy="378166"/>
          </a:xfrm>
        </p:grpSpPr>
        <p:sp>
          <p:nvSpPr>
            <p:cNvPr id="8074" name="Google Shape;8074;p122"/>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22"/>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22"/>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22"/>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122"/>
          <p:cNvGrpSpPr/>
          <p:nvPr/>
        </p:nvGrpSpPr>
        <p:grpSpPr>
          <a:xfrm>
            <a:off x="8012645" y="2806477"/>
            <a:ext cx="319763" cy="284505"/>
            <a:chOff x="8012645" y="2806477"/>
            <a:chExt cx="319763" cy="284505"/>
          </a:xfrm>
        </p:grpSpPr>
        <p:sp>
          <p:nvSpPr>
            <p:cNvPr id="8079" name="Google Shape;8079;p122"/>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22"/>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22"/>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22"/>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22"/>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22"/>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22"/>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22"/>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22"/>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22"/>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122"/>
          <p:cNvGrpSpPr/>
          <p:nvPr/>
        </p:nvGrpSpPr>
        <p:grpSpPr>
          <a:xfrm>
            <a:off x="2454435" y="4162138"/>
            <a:ext cx="385339" cy="388071"/>
            <a:chOff x="2454435" y="4162138"/>
            <a:chExt cx="385339" cy="388071"/>
          </a:xfrm>
        </p:grpSpPr>
        <p:sp>
          <p:nvSpPr>
            <p:cNvPr id="8090" name="Google Shape;8090;p122"/>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22"/>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22"/>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22"/>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22"/>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22"/>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22"/>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22"/>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22"/>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22"/>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22"/>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122"/>
          <p:cNvGrpSpPr/>
          <p:nvPr/>
        </p:nvGrpSpPr>
        <p:grpSpPr>
          <a:xfrm>
            <a:off x="3601939" y="4161192"/>
            <a:ext cx="275178" cy="388912"/>
            <a:chOff x="3601939" y="4161192"/>
            <a:chExt cx="275178" cy="388912"/>
          </a:xfrm>
        </p:grpSpPr>
        <p:sp>
          <p:nvSpPr>
            <p:cNvPr id="8102" name="Google Shape;8102;p122"/>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22"/>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22"/>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22"/>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22"/>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22"/>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22"/>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22"/>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22"/>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22"/>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122"/>
          <p:cNvGrpSpPr/>
          <p:nvPr/>
        </p:nvGrpSpPr>
        <p:grpSpPr>
          <a:xfrm>
            <a:off x="836023" y="3215146"/>
            <a:ext cx="375802" cy="371677"/>
            <a:chOff x="836023" y="3215146"/>
            <a:chExt cx="375802" cy="371677"/>
          </a:xfrm>
        </p:grpSpPr>
        <p:sp>
          <p:nvSpPr>
            <p:cNvPr id="8113" name="Google Shape;8113;p122"/>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22"/>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22"/>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22"/>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22"/>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22"/>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22"/>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22"/>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22"/>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22"/>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22"/>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22"/>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22"/>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22"/>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22"/>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22"/>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122"/>
          <p:cNvGrpSpPr/>
          <p:nvPr/>
        </p:nvGrpSpPr>
        <p:grpSpPr>
          <a:xfrm>
            <a:off x="1356297" y="3210890"/>
            <a:ext cx="431368" cy="380189"/>
            <a:chOff x="1356297" y="3210890"/>
            <a:chExt cx="431368" cy="380189"/>
          </a:xfrm>
        </p:grpSpPr>
        <p:sp>
          <p:nvSpPr>
            <p:cNvPr id="8130" name="Google Shape;8130;p122"/>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22"/>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22"/>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22"/>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22"/>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22"/>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22"/>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22"/>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22"/>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22"/>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22"/>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22"/>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22"/>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122"/>
          <p:cNvGrpSpPr/>
          <p:nvPr/>
        </p:nvGrpSpPr>
        <p:grpSpPr>
          <a:xfrm>
            <a:off x="1903737" y="3215540"/>
            <a:ext cx="411874" cy="370731"/>
            <a:chOff x="1903737" y="3215540"/>
            <a:chExt cx="411874" cy="370731"/>
          </a:xfrm>
        </p:grpSpPr>
        <p:sp>
          <p:nvSpPr>
            <p:cNvPr id="8144" name="Google Shape;8144;p122"/>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22"/>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22"/>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22"/>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22"/>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22"/>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22"/>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22"/>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22"/>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122"/>
          <p:cNvGrpSpPr/>
          <p:nvPr/>
        </p:nvGrpSpPr>
        <p:grpSpPr>
          <a:xfrm>
            <a:off x="2468465" y="3248854"/>
            <a:ext cx="397818" cy="304078"/>
            <a:chOff x="2468465" y="3248854"/>
            <a:chExt cx="397818" cy="304078"/>
          </a:xfrm>
        </p:grpSpPr>
        <p:sp>
          <p:nvSpPr>
            <p:cNvPr id="8154" name="Google Shape;8154;p122"/>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22"/>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22"/>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22"/>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22"/>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22"/>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122"/>
          <p:cNvGrpSpPr/>
          <p:nvPr/>
        </p:nvGrpSpPr>
        <p:grpSpPr>
          <a:xfrm>
            <a:off x="3017166" y="3216013"/>
            <a:ext cx="394376" cy="369812"/>
            <a:chOff x="3017166" y="3216013"/>
            <a:chExt cx="394376" cy="369812"/>
          </a:xfrm>
        </p:grpSpPr>
        <p:sp>
          <p:nvSpPr>
            <p:cNvPr id="8161" name="Google Shape;8161;p122"/>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22"/>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122"/>
          <p:cNvGrpSpPr/>
          <p:nvPr/>
        </p:nvGrpSpPr>
        <p:grpSpPr>
          <a:xfrm>
            <a:off x="4210043" y="3213228"/>
            <a:ext cx="199014" cy="375408"/>
            <a:chOff x="4210043" y="3213228"/>
            <a:chExt cx="199014" cy="375408"/>
          </a:xfrm>
        </p:grpSpPr>
        <p:sp>
          <p:nvSpPr>
            <p:cNvPr id="8164" name="Google Shape;8164;p122"/>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22"/>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22"/>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22"/>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22"/>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22"/>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22"/>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22"/>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22"/>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22"/>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122"/>
          <p:cNvGrpSpPr/>
          <p:nvPr/>
        </p:nvGrpSpPr>
        <p:grpSpPr>
          <a:xfrm>
            <a:off x="4818146" y="3203323"/>
            <a:ext cx="77845" cy="395165"/>
            <a:chOff x="4818146" y="3203323"/>
            <a:chExt cx="77845" cy="395165"/>
          </a:xfrm>
        </p:grpSpPr>
        <p:sp>
          <p:nvSpPr>
            <p:cNvPr id="8175" name="Google Shape;8175;p122"/>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22"/>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22"/>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22"/>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22"/>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22"/>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22"/>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22"/>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122"/>
          <p:cNvGrpSpPr/>
          <p:nvPr/>
        </p:nvGrpSpPr>
        <p:grpSpPr>
          <a:xfrm>
            <a:off x="5228890" y="3235428"/>
            <a:ext cx="344091" cy="332767"/>
            <a:chOff x="5228890" y="3235428"/>
            <a:chExt cx="344091" cy="332767"/>
          </a:xfrm>
        </p:grpSpPr>
        <p:sp>
          <p:nvSpPr>
            <p:cNvPr id="8184" name="Google Shape;8184;p122"/>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22"/>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22"/>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22"/>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22"/>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122"/>
          <p:cNvGrpSpPr/>
          <p:nvPr/>
        </p:nvGrpSpPr>
        <p:grpSpPr>
          <a:xfrm>
            <a:off x="5757913" y="3227047"/>
            <a:ext cx="388544" cy="347927"/>
            <a:chOff x="5757913" y="3227047"/>
            <a:chExt cx="388544" cy="347927"/>
          </a:xfrm>
        </p:grpSpPr>
        <p:sp>
          <p:nvSpPr>
            <p:cNvPr id="8190" name="Google Shape;8190;p122"/>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22"/>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2" name="Google Shape;8192;p122"/>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22"/>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22"/>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22"/>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22"/>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22"/>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22"/>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22"/>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22"/>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22"/>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22"/>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22"/>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22"/>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22"/>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22"/>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22"/>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8" name="Google Shape;8208;p122"/>
          <p:cNvGrpSpPr/>
          <p:nvPr/>
        </p:nvGrpSpPr>
        <p:grpSpPr>
          <a:xfrm>
            <a:off x="7414946" y="3220873"/>
            <a:ext cx="360091" cy="360117"/>
            <a:chOff x="7414946" y="3220873"/>
            <a:chExt cx="360091" cy="360117"/>
          </a:xfrm>
        </p:grpSpPr>
        <p:sp>
          <p:nvSpPr>
            <p:cNvPr id="8209" name="Google Shape;8209;p122"/>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22"/>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22"/>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22"/>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22"/>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22"/>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22"/>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22"/>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22"/>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22"/>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22"/>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122"/>
          <p:cNvGrpSpPr/>
          <p:nvPr/>
        </p:nvGrpSpPr>
        <p:grpSpPr>
          <a:xfrm>
            <a:off x="8027227" y="3215041"/>
            <a:ext cx="231829" cy="371782"/>
            <a:chOff x="8027227" y="3215041"/>
            <a:chExt cx="231829" cy="371782"/>
          </a:xfrm>
        </p:grpSpPr>
        <p:sp>
          <p:nvSpPr>
            <p:cNvPr id="8221" name="Google Shape;8221;p122"/>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22"/>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22"/>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22"/>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22"/>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22"/>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22"/>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22"/>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22"/>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22"/>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122"/>
          <p:cNvGrpSpPr/>
          <p:nvPr/>
        </p:nvGrpSpPr>
        <p:grpSpPr>
          <a:xfrm>
            <a:off x="4093603" y="4146138"/>
            <a:ext cx="395638" cy="420544"/>
            <a:chOff x="4093603" y="4146138"/>
            <a:chExt cx="395638" cy="420544"/>
          </a:xfrm>
        </p:grpSpPr>
        <p:sp>
          <p:nvSpPr>
            <p:cNvPr id="8232" name="Google Shape;8232;p122"/>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22"/>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22"/>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22"/>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22"/>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22"/>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22"/>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22"/>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22"/>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22"/>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22"/>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22"/>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22"/>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22"/>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22"/>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22"/>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22"/>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122"/>
          <p:cNvGrpSpPr/>
          <p:nvPr/>
        </p:nvGrpSpPr>
        <p:grpSpPr>
          <a:xfrm>
            <a:off x="4644406" y="4162322"/>
            <a:ext cx="392065" cy="387887"/>
            <a:chOff x="4644406" y="4162322"/>
            <a:chExt cx="392065" cy="387887"/>
          </a:xfrm>
        </p:grpSpPr>
        <p:sp>
          <p:nvSpPr>
            <p:cNvPr id="8250" name="Google Shape;8250;p122"/>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22"/>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22"/>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22"/>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22"/>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22"/>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122"/>
          <p:cNvGrpSpPr/>
          <p:nvPr/>
        </p:nvGrpSpPr>
        <p:grpSpPr>
          <a:xfrm>
            <a:off x="5728383" y="4221698"/>
            <a:ext cx="417128" cy="269162"/>
            <a:chOff x="5728383" y="4221698"/>
            <a:chExt cx="417128" cy="269162"/>
          </a:xfrm>
        </p:grpSpPr>
        <p:sp>
          <p:nvSpPr>
            <p:cNvPr id="8257" name="Google Shape;8257;p122"/>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22"/>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22"/>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22"/>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22"/>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22"/>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22"/>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22"/>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22"/>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22"/>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22"/>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22"/>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122"/>
          <p:cNvGrpSpPr/>
          <p:nvPr/>
        </p:nvGrpSpPr>
        <p:grpSpPr>
          <a:xfrm>
            <a:off x="834210" y="3696905"/>
            <a:ext cx="371782" cy="342751"/>
            <a:chOff x="834210" y="3696905"/>
            <a:chExt cx="371782" cy="342751"/>
          </a:xfrm>
        </p:grpSpPr>
        <p:sp>
          <p:nvSpPr>
            <p:cNvPr id="8270" name="Google Shape;8270;p122"/>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22"/>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22"/>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22"/>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22"/>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22"/>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22"/>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22"/>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22"/>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22"/>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22"/>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22"/>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122"/>
          <p:cNvGrpSpPr/>
          <p:nvPr/>
        </p:nvGrpSpPr>
        <p:grpSpPr>
          <a:xfrm>
            <a:off x="1359398" y="3682271"/>
            <a:ext cx="395296" cy="371966"/>
            <a:chOff x="1359398" y="3682271"/>
            <a:chExt cx="395296" cy="371966"/>
          </a:xfrm>
        </p:grpSpPr>
        <p:sp>
          <p:nvSpPr>
            <p:cNvPr id="8283" name="Google Shape;8283;p122"/>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22"/>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22"/>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22"/>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22"/>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22"/>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22"/>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122"/>
          <p:cNvGrpSpPr/>
          <p:nvPr/>
        </p:nvGrpSpPr>
        <p:grpSpPr>
          <a:xfrm>
            <a:off x="1908099" y="3682271"/>
            <a:ext cx="395296" cy="371966"/>
            <a:chOff x="1908099" y="3682271"/>
            <a:chExt cx="395296" cy="371966"/>
          </a:xfrm>
        </p:grpSpPr>
        <p:sp>
          <p:nvSpPr>
            <p:cNvPr id="8291" name="Google Shape;8291;p122"/>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22"/>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22"/>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22"/>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22"/>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22"/>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22"/>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122"/>
          <p:cNvGrpSpPr/>
          <p:nvPr/>
        </p:nvGrpSpPr>
        <p:grpSpPr>
          <a:xfrm>
            <a:off x="2456800" y="3682271"/>
            <a:ext cx="395270" cy="371966"/>
            <a:chOff x="2456800" y="3682271"/>
            <a:chExt cx="395270" cy="371966"/>
          </a:xfrm>
        </p:grpSpPr>
        <p:sp>
          <p:nvSpPr>
            <p:cNvPr id="8299" name="Google Shape;8299;p122"/>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22"/>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22"/>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22"/>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22"/>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22"/>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22"/>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22"/>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22"/>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122"/>
          <p:cNvGrpSpPr/>
          <p:nvPr/>
        </p:nvGrpSpPr>
        <p:grpSpPr>
          <a:xfrm>
            <a:off x="3014250" y="3682271"/>
            <a:ext cx="391092" cy="371940"/>
            <a:chOff x="3014250" y="3682271"/>
            <a:chExt cx="391092" cy="371940"/>
          </a:xfrm>
        </p:grpSpPr>
        <p:sp>
          <p:nvSpPr>
            <p:cNvPr id="8309" name="Google Shape;8309;p122"/>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22"/>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22"/>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122"/>
          <p:cNvGrpSpPr/>
          <p:nvPr/>
        </p:nvGrpSpPr>
        <p:grpSpPr>
          <a:xfrm>
            <a:off x="3569125" y="3702947"/>
            <a:ext cx="388728" cy="330692"/>
            <a:chOff x="3569125" y="3702947"/>
            <a:chExt cx="388728" cy="330692"/>
          </a:xfrm>
        </p:grpSpPr>
        <p:sp>
          <p:nvSpPr>
            <p:cNvPr id="8313" name="Google Shape;8313;p122"/>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22"/>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22"/>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22"/>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122"/>
          <p:cNvGrpSpPr/>
          <p:nvPr/>
        </p:nvGrpSpPr>
        <p:grpSpPr>
          <a:xfrm>
            <a:off x="4111994" y="3682455"/>
            <a:ext cx="387992" cy="371625"/>
            <a:chOff x="4111994" y="3682455"/>
            <a:chExt cx="387992" cy="371625"/>
          </a:xfrm>
        </p:grpSpPr>
        <p:sp>
          <p:nvSpPr>
            <p:cNvPr id="8318" name="Google Shape;8318;p122"/>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22"/>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122"/>
          <p:cNvGrpSpPr/>
          <p:nvPr/>
        </p:nvGrpSpPr>
        <p:grpSpPr>
          <a:xfrm>
            <a:off x="4674908" y="3682271"/>
            <a:ext cx="371966" cy="371966"/>
            <a:chOff x="4674908" y="3682271"/>
            <a:chExt cx="371966" cy="371966"/>
          </a:xfrm>
        </p:grpSpPr>
        <p:sp>
          <p:nvSpPr>
            <p:cNvPr id="8321" name="Google Shape;8321;p122"/>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22"/>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22"/>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22"/>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122"/>
          <p:cNvGrpSpPr/>
          <p:nvPr/>
        </p:nvGrpSpPr>
        <p:grpSpPr>
          <a:xfrm>
            <a:off x="5223609" y="3731112"/>
            <a:ext cx="371782" cy="274285"/>
            <a:chOff x="5223609" y="3731112"/>
            <a:chExt cx="371782" cy="274285"/>
          </a:xfrm>
        </p:grpSpPr>
        <p:sp>
          <p:nvSpPr>
            <p:cNvPr id="8326" name="Google Shape;8326;p122"/>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22"/>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8" name="Google Shape;8328;p122"/>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9" name="Google Shape;8329;p122"/>
          <p:cNvGrpSpPr/>
          <p:nvPr/>
        </p:nvGrpSpPr>
        <p:grpSpPr>
          <a:xfrm>
            <a:off x="6319908" y="3696721"/>
            <a:ext cx="373963" cy="343119"/>
            <a:chOff x="6319908" y="3696721"/>
            <a:chExt cx="373963" cy="343119"/>
          </a:xfrm>
        </p:grpSpPr>
        <p:sp>
          <p:nvSpPr>
            <p:cNvPr id="8330" name="Google Shape;8330;p122"/>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22"/>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22"/>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22"/>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22"/>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22"/>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22"/>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22"/>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22"/>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22"/>
          <p:cNvGrpSpPr/>
          <p:nvPr/>
        </p:nvGrpSpPr>
        <p:grpSpPr>
          <a:xfrm>
            <a:off x="6871342" y="3740044"/>
            <a:ext cx="371966" cy="256420"/>
            <a:chOff x="6871342" y="3740044"/>
            <a:chExt cx="371966" cy="256420"/>
          </a:xfrm>
        </p:grpSpPr>
        <p:sp>
          <p:nvSpPr>
            <p:cNvPr id="8340" name="Google Shape;8340;p122"/>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22"/>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22"/>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22"/>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22"/>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22"/>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22"/>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22"/>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22"/>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22"/>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22"/>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22"/>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22"/>
          <p:cNvGrpSpPr/>
          <p:nvPr/>
        </p:nvGrpSpPr>
        <p:grpSpPr>
          <a:xfrm>
            <a:off x="7402362" y="3681535"/>
            <a:ext cx="402757" cy="372728"/>
            <a:chOff x="7402362" y="3681535"/>
            <a:chExt cx="402757" cy="372728"/>
          </a:xfrm>
        </p:grpSpPr>
        <p:sp>
          <p:nvSpPr>
            <p:cNvPr id="8353" name="Google Shape;8353;p122"/>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22"/>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22"/>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22"/>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22"/>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22"/>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22"/>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22"/>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22"/>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22"/>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22"/>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22"/>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22"/>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22"/>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22"/>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22"/>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122"/>
          <p:cNvGrpSpPr/>
          <p:nvPr/>
        </p:nvGrpSpPr>
        <p:grpSpPr>
          <a:xfrm>
            <a:off x="7960705" y="3736235"/>
            <a:ext cx="378902" cy="264065"/>
            <a:chOff x="7960705" y="3736235"/>
            <a:chExt cx="378902" cy="264065"/>
          </a:xfrm>
        </p:grpSpPr>
        <p:sp>
          <p:nvSpPr>
            <p:cNvPr id="8370" name="Google Shape;8370;p122"/>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22"/>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22"/>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22"/>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22"/>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22"/>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22"/>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22"/>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22"/>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22"/>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22"/>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22"/>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22"/>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22"/>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122"/>
          <p:cNvGrpSpPr/>
          <p:nvPr/>
        </p:nvGrpSpPr>
        <p:grpSpPr>
          <a:xfrm>
            <a:off x="6400828" y="4162270"/>
            <a:ext cx="166200" cy="388019"/>
            <a:chOff x="6400828" y="4162270"/>
            <a:chExt cx="166200" cy="388019"/>
          </a:xfrm>
        </p:grpSpPr>
        <p:sp>
          <p:nvSpPr>
            <p:cNvPr id="8385" name="Google Shape;8385;p122"/>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22"/>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22"/>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22"/>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22"/>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22"/>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22"/>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122"/>
          <p:cNvGrpSpPr/>
          <p:nvPr/>
        </p:nvGrpSpPr>
        <p:grpSpPr>
          <a:xfrm>
            <a:off x="6919815" y="4162270"/>
            <a:ext cx="225260" cy="388019"/>
            <a:chOff x="6919815" y="4162270"/>
            <a:chExt cx="225260" cy="388019"/>
          </a:xfrm>
        </p:grpSpPr>
        <p:sp>
          <p:nvSpPr>
            <p:cNvPr id="8393" name="Google Shape;8393;p122"/>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22"/>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22"/>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22"/>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22"/>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22"/>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22"/>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22"/>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122"/>
          <p:cNvGrpSpPr/>
          <p:nvPr/>
        </p:nvGrpSpPr>
        <p:grpSpPr>
          <a:xfrm>
            <a:off x="7385600" y="4177035"/>
            <a:ext cx="388728" cy="358383"/>
            <a:chOff x="7385600" y="4177035"/>
            <a:chExt cx="388728" cy="358383"/>
          </a:xfrm>
        </p:grpSpPr>
        <p:sp>
          <p:nvSpPr>
            <p:cNvPr id="8402" name="Google Shape;8402;p122"/>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22"/>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22"/>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22"/>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22"/>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22"/>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22"/>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122"/>
          <p:cNvGrpSpPr/>
          <p:nvPr/>
        </p:nvGrpSpPr>
        <p:grpSpPr>
          <a:xfrm>
            <a:off x="3625085" y="3259862"/>
            <a:ext cx="369207" cy="258259"/>
            <a:chOff x="3625085" y="3259862"/>
            <a:chExt cx="369207" cy="258259"/>
          </a:xfrm>
        </p:grpSpPr>
        <p:sp>
          <p:nvSpPr>
            <p:cNvPr id="8410" name="Google Shape;8410;p122"/>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22"/>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22"/>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22"/>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22"/>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22"/>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22"/>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22"/>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22"/>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22"/>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22"/>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22"/>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22"/>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122"/>
          <p:cNvGrpSpPr/>
          <p:nvPr/>
        </p:nvGrpSpPr>
        <p:grpSpPr>
          <a:xfrm>
            <a:off x="6317360" y="3276808"/>
            <a:ext cx="363217" cy="248590"/>
            <a:chOff x="6317360" y="3276808"/>
            <a:chExt cx="363217" cy="248590"/>
          </a:xfrm>
        </p:grpSpPr>
        <p:sp>
          <p:nvSpPr>
            <p:cNvPr id="8424" name="Google Shape;8424;p122"/>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22"/>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22"/>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22"/>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22"/>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22"/>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22"/>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22"/>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22"/>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22"/>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22"/>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22"/>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22"/>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22"/>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22"/>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22"/>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22"/>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22"/>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22"/>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22"/>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22"/>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22"/>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22"/>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22"/>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22"/>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22"/>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22"/>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122"/>
          <p:cNvGrpSpPr/>
          <p:nvPr/>
        </p:nvGrpSpPr>
        <p:grpSpPr>
          <a:xfrm>
            <a:off x="5084391" y="4183682"/>
            <a:ext cx="504064" cy="325595"/>
            <a:chOff x="5084391" y="4183682"/>
            <a:chExt cx="504064" cy="325595"/>
          </a:xfrm>
        </p:grpSpPr>
        <p:sp>
          <p:nvSpPr>
            <p:cNvPr id="8452" name="Google Shape;8452;p122"/>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22"/>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22"/>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22"/>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22"/>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22"/>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22"/>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22"/>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22"/>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22"/>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22"/>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22"/>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22"/>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22"/>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22"/>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22"/>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122"/>
          <p:cNvGrpSpPr/>
          <p:nvPr/>
        </p:nvGrpSpPr>
        <p:grpSpPr>
          <a:xfrm>
            <a:off x="7947595" y="2347996"/>
            <a:ext cx="379795" cy="267165"/>
            <a:chOff x="7947595" y="2347996"/>
            <a:chExt cx="379795" cy="267165"/>
          </a:xfrm>
        </p:grpSpPr>
        <p:sp>
          <p:nvSpPr>
            <p:cNvPr id="8469" name="Google Shape;8469;p122"/>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22"/>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22"/>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22"/>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22"/>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22"/>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22"/>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22"/>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22"/>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122"/>
          <p:cNvGrpSpPr/>
          <p:nvPr/>
        </p:nvGrpSpPr>
        <p:grpSpPr>
          <a:xfrm>
            <a:off x="6400644" y="2310269"/>
            <a:ext cx="275362" cy="338784"/>
            <a:chOff x="6400644" y="2310269"/>
            <a:chExt cx="275362" cy="338784"/>
          </a:xfrm>
        </p:grpSpPr>
        <p:sp>
          <p:nvSpPr>
            <p:cNvPr id="8479" name="Google Shape;8479;p122"/>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22"/>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22"/>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22"/>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22"/>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22"/>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22"/>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22"/>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22"/>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22"/>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22"/>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22"/>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22"/>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122"/>
          <p:cNvGrpSpPr/>
          <p:nvPr/>
        </p:nvGrpSpPr>
        <p:grpSpPr>
          <a:xfrm>
            <a:off x="1342268" y="4161009"/>
            <a:ext cx="359565" cy="358094"/>
            <a:chOff x="1342268" y="4161009"/>
            <a:chExt cx="359565" cy="358094"/>
          </a:xfrm>
        </p:grpSpPr>
        <p:sp>
          <p:nvSpPr>
            <p:cNvPr id="8493" name="Google Shape;8493;p122"/>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22"/>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22"/>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22"/>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22"/>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22"/>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22"/>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22"/>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22"/>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122"/>
          <p:cNvGrpSpPr/>
          <p:nvPr/>
        </p:nvGrpSpPr>
        <p:grpSpPr>
          <a:xfrm>
            <a:off x="1913012" y="2764940"/>
            <a:ext cx="417523" cy="374252"/>
            <a:chOff x="1913012" y="2764940"/>
            <a:chExt cx="417523" cy="374252"/>
          </a:xfrm>
        </p:grpSpPr>
        <p:sp>
          <p:nvSpPr>
            <p:cNvPr id="8503" name="Google Shape;8503;p122"/>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22"/>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22"/>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22"/>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22"/>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22"/>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22"/>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22"/>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22"/>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22"/>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22"/>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22"/>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122"/>
          <p:cNvGrpSpPr/>
          <p:nvPr/>
        </p:nvGrpSpPr>
        <p:grpSpPr>
          <a:xfrm>
            <a:off x="830742" y="2763601"/>
            <a:ext cx="384734" cy="381556"/>
            <a:chOff x="830742" y="2763601"/>
            <a:chExt cx="384734" cy="381556"/>
          </a:xfrm>
        </p:grpSpPr>
        <p:sp>
          <p:nvSpPr>
            <p:cNvPr id="8516" name="Google Shape;8516;p122"/>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22"/>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22"/>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22"/>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22"/>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22"/>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22"/>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22"/>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22"/>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22"/>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22"/>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22"/>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22"/>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22"/>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22"/>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22"/>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22"/>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22"/>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2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22"/>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22"/>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122"/>
          <p:cNvGrpSpPr/>
          <p:nvPr/>
        </p:nvGrpSpPr>
        <p:grpSpPr>
          <a:xfrm>
            <a:off x="3007498" y="4183419"/>
            <a:ext cx="375434" cy="329667"/>
            <a:chOff x="3007498" y="4183419"/>
            <a:chExt cx="375434" cy="329667"/>
          </a:xfrm>
        </p:grpSpPr>
        <p:sp>
          <p:nvSpPr>
            <p:cNvPr id="8538" name="Google Shape;8538;p122"/>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22"/>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22"/>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22"/>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22"/>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22"/>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22"/>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22"/>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22"/>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22"/>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22"/>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22"/>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22"/>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22"/>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22"/>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22"/>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22"/>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22"/>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22"/>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22"/>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122"/>
          <p:cNvGrpSpPr/>
          <p:nvPr/>
        </p:nvGrpSpPr>
        <p:grpSpPr>
          <a:xfrm>
            <a:off x="6919276" y="2766990"/>
            <a:ext cx="274550" cy="354728"/>
            <a:chOff x="7606826" y="2419290"/>
            <a:chExt cx="274550" cy="354728"/>
          </a:xfrm>
        </p:grpSpPr>
        <p:sp>
          <p:nvSpPr>
            <p:cNvPr id="8559" name="Google Shape;8559;p12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2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2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2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2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2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2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2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2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2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2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2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2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2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2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122"/>
          <p:cNvGrpSpPr/>
          <p:nvPr/>
        </p:nvGrpSpPr>
        <p:grpSpPr>
          <a:xfrm>
            <a:off x="7550168" y="2777003"/>
            <a:ext cx="263316" cy="354728"/>
            <a:chOff x="8062968" y="2419290"/>
            <a:chExt cx="263316" cy="354728"/>
          </a:xfrm>
        </p:grpSpPr>
        <p:sp>
          <p:nvSpPr>
            <p:cNvPr id="8575" name="Google Shape;8575;p12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2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2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2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2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2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2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2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2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2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2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2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2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2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2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2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2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5" name="Shape 8595"/>
        <p:cNvGrpSpPr/>
        <p:nvPr/>
      </p:nvGrpSpPr>
      <p:grpSpPr>
        <a:xfrm>
          <a:off x="0" y="0"/>
          <a:ext cx="0" cy="0"/>
          <a:chOff x="0" y="0"/>
          <a:chExt cx="0" cy="0"/>
        </a:xfrm>
      </p:grpSpPr>
      <p:sp>
        <p:nvSpPr>
          <p:cNvPr id="8596" name="Google Shape;8596;p12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97" name="Google Shape;8597;p12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598" name="Google Shape;8598;p123"/>
          <p:cNvGrpSpPr/>
          <p:nvPr/>
        </p:nvGrpSpPr>
        <p:grpSpPr>
          <a:xfrm>
            <a:off x="7075663" y="2444129"/>
            <a:ext cx="362163" cy="347098"/>
            <a:chOff x="7075663" y="2444129"/>
            <a:chExt cx="362163" cy="347098"/>
          </a:xfrm>
        </p:grpSpPr>
        <p:sp>
          <p:nvSpPr>
            <p:cNvPr id="8599" name="Google Shape;8599;p123"/>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23"/>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23"/>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23"/>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23"/>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23"/>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23"/>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23"/>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123"/>
          <p:cNvGrpSpPr/>
          <p:nvPr/>
        </p:nvGrpSpPr>
        <p:grpSpPr>
          <a:xfrm>
            <a:off x="6638175" y="2436584"/>
            <a:ext cx="372197" cy="362163"/>
            <a:chOff x="6638175" y="2436584"/>
            <a:chExt cx="372197" cy="362163"/>
          </a:xfrm>
        </p:grpSpPr>
        <p:sp>
          <p:nvSpPr>
            <p:cNvPr id="8608" name="Google Shape;8608;p123"/>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23"/>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23"/>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23"/>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23"/>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23"/>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23"/>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23"/>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23"/>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23"/>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23"/>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23"/>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23"/>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123"/>
          <p:cNvGrpSpPr/>
          <p:nvPr/>
        </p:nvGrpSpPr>
        <p:grpSpPr>
          <a:xfrm>
            <a:off x="6192906" y="2439440"/>
            <a:ext cx="371699" cy="356084"/>
            <a:chOff x="6192906" y="2439440"/>
            <a:chExt cx="371699" cy="356084"/>
          </a:xfrm>
        </p:grpSpPr>
        <p:sp>
          <p:nvSpPr>
            <p:cNvPr id="8622" name="Google Shape;8622;p123"/>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23"/>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23"/>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23"/>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23"/>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23"/>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23"/>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23"/>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23"/>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23"/>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23"/>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23"/>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23"/>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123"/>
          <p:cNvGrpSpPr/>
          <p:nvPr/>
        </p:nvGrpSpPr>
        <p:grpSpPr>
          <a:xfrm>
            <a:off x="5762467" y="2436584"/>
            <a:ext cx="362163" cy="362163"/>
            <a:chOff x="5762467" y="2436584"/>
            <a:chExt cx="362163" cy="362163"/>
          </a:xfrm>
        </p:grpSpPr>
        <p:sp>
          <p:nvSpPr>
            <p:cNvPr id="8636" name="Google Shape;8636;p123"/>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23"/>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23"/>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23"/>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23"/>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23"/>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2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23"/>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23"/>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23"/>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23"/>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2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23"/>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23"/>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23"/>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23"/>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23"/>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23"/>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23"/>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23"/>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23"/>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23"/>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23"/>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23"/>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23"/>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123"/>
          <p:cNvGrpSpPr/>
          <p:nvPr/>
        </p:nvGrpSpPr>
        <p:grpSpPr>
          <a:xfrm>
            <a:off x="5323721" y="2437029"/>
            <a:ext cx="362922" cy="361219"/>
            <a:chOff x="5323721" y="2437029"/>
            <a:chExt cx="362922" cy="361219"/>
          </a:xfrm>
        </p:grpSpPr>
        <p:sp>
          <p:nvSpPr>
            <p:cNvPr id="8662" name="Google Shape;8662;p123"/>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23"/>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23"/>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23"/>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23"/>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23"/>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23"/>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23"/>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23"/>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23"/>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23"/>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23"/>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23"/>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23"/>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23"/>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23"/>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23"/>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123"/>
          <p:cNvGrpSpPr/>
          <p:nvPr/>
        </p:nvGrpSpPr>
        <p:grpSpPr>
          <a:xfrm>
            <a:off x="4875937" y="2468731"/>
            <a:ext cx="407122" cy="315448"/>
            <a:chOff x="4875937" y="2468731"/>
            <a:chExt cx="407122" cy="315448"/>
          </a:xfrm>
        </p:grpSpPr>
        <p:sp>
          <p:nvSpPr>
            <p:cNvPr id="8680" name="Google Shape;8680;p123"/>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23"/>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23"/>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23"/>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23"/>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23"/>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23"/>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23"/>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23"/>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23"/>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23"/>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23"/>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23"/>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23"/>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23"/>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23"/>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23"/>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23"/>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23"/>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123"/>
          <p:cNvGrpSpPr/>
          <p:nvPr/>
        </p:nvGrpSpPr>
        <p:grpSpPr>
          <a:xfrm>
            <a:off x="4893282" y="3804774"/>
            <a:ext cx="242114" cy="362163"/>
            <a:chOff x="4893282" y="3804774"/>
            <a:chExt cx="242114" cy="362163"/>
          </a:xfrm>
        </p:grpSpPr>
        <p:sp>
          <p:nvSpPr>
            <p:cNvPr id="8700" name="Google Shape;8700;p123"/>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23"/>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23"/>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23"/>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23"/>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23"/>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23"/>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23"/>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23"/>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23"/>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23"/>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23"/>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23"/>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23"/>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23"/>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23"/>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23"/>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23"/>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23"/>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23"/>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23"/>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23"/>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23"/>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23"/>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23"/>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23"/>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123"/>
          <p:cNvGrpSpPr/>
          <p:nvPr/>
        </p:nvGrpSpPr>
        <p:grpSpPr>
          <a:xfrm>
            <a:off x="6248162" y="3804774"/>
            <a:ext cx="231058" cy="362425"/>
            <a:chOff x="6248162" y="3804774"/>
            <a:chExt cx="231058" cy="362425"/>
          </a:xfrm>
        </p:grpSpPr>
        <p:sp>
          <p:nvSpPr>
            <p:cNvPr id="8727" name="Google Shape;8727;p123"/>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23"/>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23"/>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23"/>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123"/>
          <p:cNvGrpSpPr/>
          <p:nvPr/>
        </p:nvGrpSpPr>
        <p:grpSpPr>
          <a:xfrm>
            <a:off x="5346568" y="3804774"/>
            <a:ext cx="233337" cy="362163"/>
            <a:chOff x="5346568" y="3804774"/>
            <a:chExt cx="233337" cy="362163"/>
          </a:xfrm>
        </p:grpSpPr>
        <p:sp>
          <p:nvSpPr>
            <p:cNvPr id="8732" name="Google Shape;8732;p123"/>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23"/>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23"/>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23"/>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23"/>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23"/>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23"/>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23"/>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23"/>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23"/>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23"/>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23"/>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23"/>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23"/>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23"/>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23"/>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23"/>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23"/>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23"/>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123"/>
          <p:cNvGrpSpPr/>
          <p:nvPr/>
        </p:nvGrpSpPr>
        <p:grpSpPr>
          <a:xfrm>
            <a:off x="6704985" y="3805141"/>
            <a:ext cx="209967" cy="361639"/>
            <a:chOff x="6704985" y="3805141"/>
            <a:chExt cx="209967" cy="361639"/>
          </a:xfrm>
        </p:grpSpPr>
        <p:sp>
          <p:nvSpPr>
            <p:cNvPr id="8752" name="Google Shape;8752;p123"/>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23"/>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23"/>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23"/>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23"/>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23"/>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23"/>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23"/>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23"/>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23"/>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23"/>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23"/>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123"/>
          <p:cNvGrpSpPr/>
          <p:nvPr/>
        </p:nvGrpSpPr>
        <p:grpSpPr>
          <a:xfrm>
            <a:off x="7513884" y="2448269"/>
            <a:ext cx="363184" cy="338792"/>
            <a:chOff x="7513884" y="2448269"/>
            <a:chExt cx="363184" cy="338792"/>
          </a:xfrm>
        </p:grpSpPr>
        <p:sp>
          <p:nvSpPr>
            <p:cNvPr id="8765" name="Google Shape;8765;p123"/>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23"/>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23"/>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23"/>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23"/>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23"/>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123"/>
          <p:cNvGrpSpPr/>
          <p:nvPr/>
        </p:nvGrpSpPr>
        <p:grpSpPr>
          <a:xfrm>
            <a:off x="5777767" y="3804826"/>
            <a:ext cx="258699" cy="362136"/>
            <a:chOff x="5777767" y="3804826"/>
            <a:chExt cx="258699" cy="362136"/>
          </a:xfrm>
        </p:grpSpPr>
        <p:sp>
          <p:nvSpPr>
            <p:cNvPr id="8772" name="Google Shape;8772;p123"/>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23"/>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23"/>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23"/>
          <p:cNvGrpSpPr/>
          <p:nvPr/>
        </p:nvGrpSpPr>
        <p:grpSpPr>
          <a:xfrm>
            <a:off x="7953101" y="2436584"/>
            <a:ext cx="361691" cy="362163"/>
            <a:chOff x="7953101" y="2436584"/>
            <a:chExt cx="361691" cy="362163"/>
          </a:xfrm>
        </p:grpSpPr>
        <p:sp>
          <p:nvSpPr>
            <p:cNvPr id="8776" name="Google Shape;8776;p123"/>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23"/>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23"/>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23"/>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23"/>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23"/>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23"/>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23"/>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23"/>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123"/>
          <p:cNvGrpSpPr/>
          <p:nvPr/>
        </p:nvGrpSpPr>
        <p:grpSpPr>
          <a:xfrm>
            <a:off x="4859353" y="3355130"/>
            <a:ext cx="373481" cy="362267"/>
            <a:chOff x="4859353" y="3355130"/>
            <a:chExt cx="373481" cy="362267"/>
          </a:xfrm>
        </p:grpSpPr>
        <p:sp>
          <p:nvSpPr>
            <p:cNvPr id="8786" name="Google Shape;8786;p123"/>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23"/>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23"/>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23"/>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23"/>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23"/>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23"/>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23"/>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23"/>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23"/>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23"/>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23"/>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23"/>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23"/>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123"/>
          <p:cNvGrpSpPr/>
          <p:nvPr/>
        </p:nvGrpSpPr>
        <p:grpSpPr>
          <a:xfrm>
            <a:off x="6637678" y="1500982"/>
            <a:ext cx="378721" cy="362005"/>
            <a:chOff x="6637678" y="1500982"/>
            <a:chExt cx="378721" cy="362005"/>
          </a:xfrm>
        </p:grpSpPr>
        <p:sp>
          <p:nvSpPr>
            <p:cNvPr id="8801" name="Google Shape;8801;p123"/>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23"/>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23"/>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23"/>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23"/>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23"/>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23"/>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23"/>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23"/>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23"/>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23"/>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23"/>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23"/>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23"/>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23"/>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23"/>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123"/>
          <p:cNvGrpSpPr/>
          <p:nvPr/>
        </p:nvGrpSpPr>
        <p:grpSpPr>
          <a:xfrm>
            <a:off x="5827993" y="3355496"/>
            <a:ext cx="223041" cy="362163"/>
            <a:chOff x="5827993" y="3355496"/>
            <a:chExt cx="223041" cy="362163"/>
          </a:xfrm>
        </p:grpSpPr>
        <p:sp>
          <p:nvSpPr>
            <p:cNvPr id="8818" name="Google Shape;8818;p123"/>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23"/>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2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23"/>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23"/>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23"/>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23"/>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23"/>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23"/>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23"/>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23"/>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23"/>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23"/>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23"/>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23"/>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123"/>
          <p:cNvGrpSpPr/>
          <p:nvPr/>
        </p:nvGrpSpPr>
        <p:grpSpPr>
          <a:xfrm>
            <a:off x="7528713" y="1500641"/>
            <a:ext cx="370520" cy="361586"/>
            <a:chOff x="7528713" y="1500641"/>
            <a:chExt cx="370520" cy="361586"/>
          </a:xfrm>
        </p:grpSpPr>
        <p:sp>
          <p:nvSpPr>
            <p:cNvPr id="8834" name="Google Shape;8834;p123"/>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23"/>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2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23"/>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23"/>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23"/>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23"/>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123"/>
          <p:cNvGrpSpPr/>
          <p:nvPr/>
        </p:nvGrpSpPr>
        <p:grpSpPr>
          <a:xfrm>
            <a:off x="5317198" y="3355496"/>
            <a:ext cx="367429" cy="362163"/>
            <a:chOff x="5317198" y="3355496"/>
            <a:chExt cx="367429" cy="362163"/>
          </a:xfrm>
        </p:grpSpPr>
        <p:sp>
          <p:nvSpPr>
            <p:cNvPr id="8842" name="Google Shape;8842;p123"/>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23"/>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23"/>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23"/>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23"/>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23"/>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23"/>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23"/>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23"/>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23"/>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23"/>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23"/>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23"/>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23"/>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23"/>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23"/>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123"/>
          <p:cNvGrpSpPr/>
          <p:nvPr/>
        </p:nvGrpSpPr>
        <p:grpSpPr>
          <a:xfrm>
            <a:off x="5302971" y="1500563"/>
            <a:ext cx="383175" cy="362241"/>
            <a:chOff x="5302971" y="1500563"/>
            <a:chExt cx="383175" cy="362241"/>
          </a:xfrm>
        </p:grpSpPr>
        <p:sp>
          <p:nvSpPr>
            <p:cNvPr id="8859" name="Google Shape;8859;p123"/>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23"/>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123"/>
          <p:cNvGrpSpPr/>
          <p:nvPr/>
        </p:nvGrpSpPr>
        <p:grpSpPr>
          <a:xfrm>
            <a:off x="6202705" y="1525453"/>
            <a:ext cx="364180" cy="312461"/>
            <a:chOff x="6202705" y="1525453"/>
            <a:chExt cx="364180" cy="312461"/>
          </a:xfrm>
        </p:grpSpPr>
        <p:sp>
          <p:nvSpPr>
            <p:cNvPr id="8862" name="Google Shape;8862;p123"/>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23"/>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23"/>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23"/>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23"/>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23"/>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23"/>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123"/>
          <p:cNvGrpSpPr/>
          <p:nvPr/>
        </p:nvGrpSpPr>
        <p:grpSpPr>
          <a:xfrm>
            <a:off x="7087217" y="1503602"/>
            <a:ext cx="362398" cy="356163"/>
            <a:chOff x="7087217" y="1503602"/>
            <a:chExt cx="362398" cy="356163"/>
          </a:xfrm>
        </p:grpSpPr>
        <p:sp>
          <p:nvSpPr>
            <p:cNvPr id="8870" name="Google Shape;8870;p123"/>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23"/>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23"/>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23"/>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23"/>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23"/>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23"/>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23"/>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23"/>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23"/>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23"/>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23"/>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23"/>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23"/>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23"/>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23"/>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23"/>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23"/>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23"/>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23"/>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23"/>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123"/>
          <p:cNvGrpSpPr/>
          <p:nvPr/>
        </p:nvGrpSpPr>
        <p:grpSpPr>
          <a:xfrm>
            <a:off x="7968952" y="1500877"/>
            <a:ext cx="378747" cy="361455"/>
            <a:chOff x="7968952" y="1500877"/>
            <a:chExt cx="378747" cy="361455"/>
          </a:xfrm>
        </p:grpSpPr>
        <p:sp>
          <p:nvSpPr>
            <p:cNvPr id="8892" name="Google Shape;8892;p123"/>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23"/>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23"/>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23"/>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23"/>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23"/>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23"/>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23"/>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23"/>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23"/>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23"/>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23"/>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23"/>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23"/>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23"/>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123"/>
          <p:cNvGrpSpPr/>
          <p:nvPr/>
        </p:nvGrpSpPr>
        <p:grpSpPr>
          <a:xfrm>
            <a:off x="5761445" y="1541723"/>
            <a:ext cx="362163" cy="279737"/>
            <a:chOff x="5761445" y="1541723"/>
            <a:chExt cx="362163" cy="279737"/>
          </a:xfrm>
        </p:grpSpPr>
        <p:sp>
          <p:nvSpPr>
            <p:cNvPr id="8908" name="Google Shape;8908;p123"/>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23"/>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23"/>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23"/>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23"/>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23"/>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123"/>
          <p:cNvGrpSpPr/>
          <p:nvPr/>
        </p:nvGrpSpPr>
        <p:grpSpPr>
          <a:xfrm>
            <a:off x="6204958" y="3355575"/>
            <a:ext cx="358390" cy="362320"/>
            <a:chOff x="6204958" y="3355575"/>
            <a:chExt cx="358390" cy="362320"/>
          </a:xfrm>
        </p:grpSpPr>
        <p:sp>
          <p:nvSpPr>
            <p:cNvPr id="8915" name="Google Shape;8915;p123"/>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23"/>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23"/>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23"/>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23"/>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23"/>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23"/>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23"/>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23"/>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23"/>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23"/>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23"/>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23"/>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23"/>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23"/>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23"/>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123"/>
          <p:cNvGrpSpPr/>
          <p:nvPr/>
        </p:nvGrpSpPr>
        <p:grpSpPr>
          <a:xfrm>
            <a:off x="4939970" y="1499855"/>
            <a:ext cx="242979" cy="362660"/>
            <a:chOff x="4939970" y="1499855"/>
            <a:chExt cx="242979" cy="362660"/>
          </a:xfrm>
        </p:grpSpPr>
        <p:sp>
          <p:nvSpPr>
            <p:cNvPr id="8932" name="Google Shape;8932;p123"/>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23"/>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23"/>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23"/>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23"/>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23"/>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123"/>
          <p:cNvGrpSpPr/>
          <p:nvPr/>
        </p:nvGrpSpPr>
        <p:grpSpPr>
          <a:xfrm>
            <a:off x="8023448" y="3355496"/>
            <a:ext cx="284322" cy="362163"/>
            <a:chOff x="8023448" y="3355496"/>
            <a:chExt cx="284322" cy="362163"/>
          </a:xfrm>
        </p:grpSpPr>
        <p:sp>
          <p:nvSpPr>
            <p:cNvPr id="8939" name="Google Shape;8939;p123"/>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23"/>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23"/>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23"/>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23"/>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23"/>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23"/>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23"/>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23"/>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123"/>
          <p:cNvGrpSpPr/>
          <p:nvPr/>
        </p:nvGrpSpPr>
        <p:grpSpPr>
          <a:xfrm>
            <a:off x="6644201" y="3355496"/>
            <a:ext cx="366695" cy="361979"/>
            <a:chOff x="6644201" y="3355496"/>
            <a:chExt cx="366695" cy="361979"/>
          </a:xfrm>
        </p:grpSpPr>
        <p:sp>
          <p:nvSpPr>
            <p:cNvPr id="8949" name="Google Shape;8949;p123"/>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23"/>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23"/>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23"/>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23"/>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23"/>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23"/>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23"/>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23"/>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23"/>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23"/>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23"/>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23"/>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23"/>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23"/>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23"/>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23"/>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23"/>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23"/>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23"/>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23"/>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23"/>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123"/>
          <p:cNvGrpSpPr/>
          <p:nvPr/>
        </p:nvGrpSpPr>
        <p:grpSpPr>
          <a:xfrm>
            <a:off x="7955145" y="2019192"/>
            <a:ext cx="365176" cy="271013"/>
            <a:chOff x="7955145" y="2019192"/>
            <a:chExt cx="365176" cy="271013"/>
          </a:xfrm>
        </p:grpSpPr>
        <p:sp>
          <p:nvSpPr>
            <p:cNvPr id="8972" name="Google Shape;8972;p123"/>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23"/>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23"/>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23"/>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23"/>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23"/>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123"/>
          <p:cNvGrpSpPr/>
          <p:nvPr/>
        </p:nvGrpSpPr>
        <p:grpSpPr>
          <a:xfrm>
            <a:off x="7518155" y="2009471"/>
            <a:ext cx="361927" cy="290270"/>
            <a:chOff x="7518155" y="2009471"/>
            <a:chExt cx="361927" cy="290270"/>
          </a:xfrm>
        </p:grpSpPr>
        <p:sp>
          <p:nvSpPr>
            <p:cNvPr id="8979" name="Google Shape;8979;p123"/>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23"/>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23"/>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23"/>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23"/>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23"/>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23"/>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23"/>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23"/>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23"/>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23"/>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23"/>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23"/>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123"/>
          <p:cNvGrpSpPr/>
          <p:nvPr/>
        </p:nvGrpSpPr>
        <p:grpSpPr>
          <a:xfrm>
            <a:off x="7079672" y="1991053"/>
            <a:ext cx="362163" cy="327264"/>
            <a:chOff x="7079672" y="1991053"/>
            <a:chExt cx="362163" cy="327264"/>
          </a:xfrm>
        </p:grpSpPr>
        <p:sp>
          <p:nvSpPr>
            <p:cNvPr id="8993" name="Google Shape;8993;p123"/>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23"/>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23"/>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23"/>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23"/>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23"/>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23"/>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23"/>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23"/>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23"/>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23"/>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23"/>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23"/>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23"/>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23"/>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23"/>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123"/>
          <p:cNvGrpSpPr/>
          <p:nvPr/>
        </p:nvGrpSpPr>
        <p:grpSpPr>
          <a:xfrm>
            <a:off x="6641188" y="2035514"/>
            <a:ext cx="361901" cy="238132"/>
            <a:chOff x="6641188" y="2035514"/>
            <a:chExt cx="361901" cy="238132"/>
          </a:xfrm>
        </p:grpSpPr>
        <p:sp>
          <p:nvSpPr>
            <p:cNvPr id="9010" name="Google Shape;9010;p123"/>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23"/>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23"/>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23"/>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23"/>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23"/>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23"/>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23"/>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23"/>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23"/>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23"/>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23"/>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23"/>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23"/>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23"/>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23"/>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23"/>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23"/>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23"/>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123"/>
          <p:cNvGrpSpPr/>
          <p:nvPr/>
        </p:nvGrpSpPr>
        <p:grpSpPr>
          <a:xfrm>
            <a:off x="6202443" y="1986677"/>
            <a:ext cx="362425" cy="335884"/>
            <a:chOff x="6202443" y="1986677"/>
            <a:chExt cx="362425" cy="335884"/>
          </a:xfrm>
        </p:grpSpPr>
        <p:sp>
          <p:nvSpPr>
            <p:cNvPr id="9030" name="Google Shape;9030;p123"/>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23"/>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23"/>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23"/>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23"/>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23"/>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23"/>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23"/>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23"/>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23"/>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23"/>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23"/>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23"/>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23"/>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23"/>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23"/>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23"/>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23"/>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23"/>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23"/>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23"/>
          <p:cNvGrpSpPr/>
          <p:nvPr/>
        </p:nvGrpSpPr>
        <p:grpSpPr>
          <a:xfrm>
            <a:off x="5764222" y="2016598"/>
            <a:ext cx="374293" cy="276069"/>
            <a:chOff x="5764222" y="2016598"/>
            <a:chExt cx="374293" cy="276069"/>
          </a:xfrm>
        </p:grpSpPr>
        <p:sp>
          <p:nvSpPr>
            <p:cNvPr id="9051" name="Google Shape;9051;p123"/>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23"/>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23"/>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23"/>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23"/>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23"/>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23"/>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23"/>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23"/>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23"/>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23"/>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123"/>
          <p:cNvGrpSpPr/>
          <p:nvPr/>
        </p:nvGrpSpPr>
        <p:grpSpPr>
          <a:xfrm>
            <a:off x="5325477" y="2016441"/>
            <a:ext cx="361927" cy="276515"/>
            <a:chOff x="5325477" y="2016441"/>
            <a:chExt cx="361927" cy="276515"/>
          </a:xfrm>
        </p:grpSpPr>
        <p:sp>
          <p:nvSpPr>
            <p:cNvPr id="9063" name="Google Shape;9063;p123"/>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23"/>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23"/>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23"/>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23"/>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23"/>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23"/>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23"/>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23"/>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23"/>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23"/>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23"/>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23"/>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23"/>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23"/>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23"/>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23"/>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23"/>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23"/>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23"/>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123"/>
          <p:cNvGrpSpPr/>
          <p:nvPr/>
        </p:nvGrpSpPr>
        <p:grpSpPr>
          <a:xfrm>
            <a:off x="4870671" y="2017200"/>
            <a:ext cx="364180" cy="274812"/>
            <a:chOff x="4870671" y="2017200"/>
            <a:chExt cx="364180" cy="274812"/>
          </a:xfrm>
        </p:grpSpPr>
        <p:sp>
          <p:nvSpPr>
            <p:cNvPr id="9084" name="Google Shape;9084;p123"/>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23"/>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23"/>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23"/>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23"/>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23"/>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23"/>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23"/>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23"/>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23"/>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23"/>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23"/>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23"/>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123"/>
          <p:cNvGrpSpPr/>
          <p:nvPr/>
        </p:nvGrpSpPr>
        <p:grpSpPr>
          <a:xfrm>
            <a:off x="7144726" y="3355496"/>
            <a:ext cx="260690" cy="362032"/>
            <a:chOff x="7144726" y="3355496"/>
            <a:chExt cx="260690" cy="362032"/>
          </a:xfrm>
        </p:grpSpPr>
        <p:sp>
          <p:nvSpPr>
            <p:cNvPr id="9098" name="Google Shape;9098;p123"/>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23"/>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23"/>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23"/>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23"/>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23"/>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123"/>
          <p:cNvGrpSpPr/>
          <p:nvPr/>
        </p:nvGrpSpPr>
        <p:grpSpPr>
          <a:xfrm>
            <a:off x="6705719" y="4278051"/>
            <a:ext cx="261712" cy="361770"/>
            <a:chOff x="6705719" y="4278051"/>
            <a:chExt cx="261712" cy="361770"/>
          </a:xfrm>
        </p:grpSpPr>
        <p:sp>
          <p:nvSpPr>
            <p:cNvPr id="9105" name="Google Shape;9105;p123"/>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23"/>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23"/>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23"/>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23"/>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23"/>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23"/>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23"/>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23"/>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23"/>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23"/>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23"/>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23"/>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23"/>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23"/>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123"/>
          <p:cNvGrpSpPr/>
          <p:nvPr/>
        </p:nvGrpSpPr>
        <p:grpSpPr>
          <a:xfrm>
            <a:off x="5750650" y="2891652"/>
            <a:ext cx="320216" cy="361403"/>
            <a:chOff x="5750650" y="2891652"/>
            <a:chExt cx="320216" cy="361403"/>
          </a:xfrm>
        </p:grpSpPr>
        <p:sp>
          <p:nvSpPr>
            <p:cNvPr id="9121" name="Google Shape;9121;p123"/>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23"/>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23"/>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23"/>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23"/>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23"/>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23"/>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23"/>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23"/>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23"/>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23"/>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23"/>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23"/>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23"/>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23"/>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123"/>
          <p:cNvGrpSpPr/>
          <p:nvPr/>
        </p:nvGrpSpPr>
        <p:grpSpPr>
          <a:xfrm>
            <a:off x="6658009" y="2891390"/>
            <a:ext cx="315972" cy="361927"/>
            <a:chOff x="6658009" y="2891390"/>
            <a:chExt cx="315972" cy="361927"/>
          </a:xfrm>
        </p:grpSpPr>
        <p:sp>
          <p:nvSpPr>
            <p:cNvPr id="9137" name="Google Shape;9137;p123"/>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23"/>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23"/>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23"/>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23"/>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23"/>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23"/>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123"/>
          <p:cNvGrpSpPr/>
          <p:nvPr/>
        </p:nvGrpSpPr>
        <p:grpSpPr>
          <a:xfrm>
            <a:off x="6203465" y="2891206"/>
            <a:ext cx="320478" cy="362110"/>
            <a:chOff x="6203465" y="2891206"/>
            <a:chExt cx="320478" cy="362110"/>
          </a:xfrm>
        </p:grpSpPr>
        <p:sp>
          <p:nvSpPr>
            <p:cNvPr id="9145" name="Google Shape;9145;p123"/>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23"/>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23"/>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23"/>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23"/>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123"/>
          <p:cNvGrpSpPr/>
          <p:nvPr/>
        </p:nvGrpSpPr>
        <p:grpSpPr>
          <a:xfrm>
            <a:off x="7567280" y="2891259"/>
            <a:ext cx="307116" cy="362294"/>
            <a:chOff x="7567280" y="2891259"/>
            <a:chExt cx="307116" cy="362294"/>
          </a:xfrm>
        </p:grpSpPr>
        <p:sp>
          <p:nvSpPr>
            <p:cNvPr id="9151" name="Google Shape;9151;p123"/>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23"/>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23"/>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23"/>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23"/>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23"/>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23"/>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23"/>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23"/>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23"/>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23"/>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23"/>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123"/>
          <p:cNvGrpSpPr/>
          <p:nvPr/>
        </p:nvGrpSpPr>
        <p:grpSpPr>
          <a:xfrm>
            <a:off x="7112579" y="2891521"/>
            <a:ext cx="338556" cy="361534"/>
            <a:chOff x="7112579" y="2891521"/>
            <a:chExt cx="338556" cy="361534"/>
          </a:xfrm>
        </p:grpSpPr>
        <p:sp>
          <p:nvSpPr>
            <p:cNvPr id="9164" name="Google Shape;9164;p123"/>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23"/>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123"/>
          <p:cNvGrpSpPr/>
          <p:nvPr/>
        </p:nvGrpSpPr>
        <p:grpSpPr>
          <a:xfrm>
            <a:off x="7155259" y="3805036"/>
            <a:ext cx="207478" cy="361272"/>
            <a:chOff x="7155259" y="3805036"/>
            <a:chExt cx="207478" cy="361272"/>
          </a:xfrm>
        </p:grpSpPr>
        <p:sp>
          <p:nvSpPr>
            <p:cNvPr id="9167" name="Google Shape;9167;p123"/>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23"/>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23"/>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23"/>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23"/>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23"/>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23"/>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23"/>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23"/>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23"/>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23"/>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23"/>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123"/>
          <p:cNvGrpSpPr/>
          <p:nvPr/>
        </p:nvGrpSpPr>
        <p:grpSpPr>
          <a:xfrm>
            <a:off x="4915368" y="2891390"/>
            <a:ext cx="182850" cy="361927"/>
            <a:chOff x="4915368" y="2891390"/>
            <a:chExt cx="182850" cy="361927"/>
          </a:xfrm>
        </p:grpSpPr>
        <p:sp>
          <p:nvSpPr>
            <p:cNvPr id="9180" name="Google Shape;9180;p123"/>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23"/>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23"/>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23"/>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23"/>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23"/>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23"/>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23"/>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23"/>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23"/>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23"/>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123"/>
          <p:cNvGrpSpPr/>
          <p:nvPr/>
        </p:nvGrpSpPr>
        <p:grpSpPr>
          <a:xfrm>
            <a:off x="8028714" y="2891652"/>
            <a:ext cx="289589" cy="361403"/>
            <a:chOff x="8028714" y="2891652"/>
            <a:chExt cx="289589" cy="361403"/>
          </a:xfrm>
        </p:grpSpPr>
        <p:sp>
          <p:nvSpPr>
            <p:cNvPr id="9192" name="Google Shape;9192;p123"/>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23"/>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23"/>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23"/>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23"/>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23"/>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23"/>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23"/>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23"/>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23"/>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23"/>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23"/>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23"/>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23"/>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23"/>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23"/>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23"/>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23"/>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23"/>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23"/>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123"/>
          <p:cNvGrpSpPr/>
          <p:nvPr/>
        </p:nvGrpSpPr>
        <p:grpSpPr>
          <a:xfrm>
            <a:off x="7551822" y="3804774"/>
            <a:ext cx="293335" cy="361927"/>
            <a:chOff x="7551822" y="3804774"/>
            <a:chExt cx="293335" cy="361927"/>
          </a:xfrm>
        </p:grpSpPr>
        <p:sp>
          <p:nvSpPr>
            <p:cNvPr id="9213" name="Google Shape;9213;p123"/>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23"/>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23"/>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23"/>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23"/>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23"/>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23"/>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23"/>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23"/>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23"/>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23"/>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123"/>
          <p:cNvGrpSpPr/>
          <p:nvPr/>
        </p:nvGrpSpPr>
        <p:grpSpPr>
          <a:xfrm>
            <a:off x="6263725" y="4277658"/>
            <a:ext cx="210491" cy="362163"/>
            <a:chOff x="6263725" y="4277658"/>
            <a:chExt cx="210491" cy="362163"/>
          </a:xfrm>
        </p:grpSpPr>
        <p:sp>
          <p:nvSpPr>
            <p:cNvPr id="9225" name="Google Shape;9225;p123"/>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23"/>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23"/>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23"/>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23"/>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23"/>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23"/>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23"/>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23"/>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23"/>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23"/>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23"/>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23"/>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23"/>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23"/>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123"/>
          <p:cNvGrpSpPr/>
          <p:nvPr/>
        </p:nvGrpSpPr>
        <p:grpSpPr>
          <a:xfrm>
            <a:off x="7987790" y="3804695"/>
            <a:ext cx="336303" cy="362005"/>
            <a:chOff x="7987790" y="3804695"/>
            <a:chExt cx="336303" cy="362005"/>
          </a:xfrm>
        </p:grpSpPr>
        <p:sp>
          <p:nvSpPr>
            <p:cNvPr id="9241" name="Google Shape;9241;p123"/>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23"/>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23"/>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23"/>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23"/>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23"/>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23"/>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23"/>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23"/>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23"/>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123"/>
          <p:cNvGrpSpPr/>
          <p:nvPr/>
        </p:nvGrpSpPr>
        <p:grpSpPr>
          <a:xfrm>
            <a:off x="5273444" y="2891285"/>
            <a:ext cx="371123" cy="362267"/>
            <a:chOff x="5273444" y="2891285"/>
            <a:chExt cx="371123" cy="362267"/>
          </a:xfrm>
        </p:grpSpPr>
        <p:sp>
          <p:nvSpPr>
            <p:cNvPr id="9252" name="Google Shape;9252;p123"/>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23"/>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23"/>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23"/>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23"/>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23"/>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23"/>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23"/>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23"/>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23"/>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23"/>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23"/>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23"/>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23"/>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123"/>
          <p:cNvGrpSpPr/>
          <p:nvPr/>
        </p:nvGrpSpPr>
        <p:grpSpPr>
          <a:xfrm>
            <a:off x="7630397" y="3358399"/>
            <a:ext cx="214759" cy="357030"/>
            <a:chOff x="2235125" y="238075"/>
            <a:chExt cx="3144350" cy="5227375"/>
          </a:xfrm>
        </p:grpSpPr>
        <p:sp>
          <p:nvSpPr>
            <p:cNvPr id="9267" name="Google Shape;9267;p123"/>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23"/>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23"/>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23"/>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23"/>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23"/>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23"/>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23"/>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23"/>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123"/>
          <p:cNvGrpSpPr/>
          <p:nvPr/>
        </p:nvGrpSpPr>
        <p:grpSpPr>
          <a:xfrm>
            <a:off x="2810729" y="4267107"/>
            <a:ext cx="342496" cy="351944"/>
            <a:chOff x="2810729" y="4267107"/>
            <a:chExt cx="342496" cy="351944"/>
          </a:xfrm>
        </p:grpSpPr>
        <p:sp>
          <p:nvSpPr>
            <p:cNvPr id="9277" name="Google Shape;9277;p123"/>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23"/>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23"/>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23"/>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23"/>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23"/>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23"/>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23"/>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23"/>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23"/>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23"/>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23"/>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23"/>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23"/>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23"/>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23"/>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23"/>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23"/>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23"/>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23"/>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23"/>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23"/>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23"/>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23"/>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23"/>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23"/>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23"/>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23"/>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23"/>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23"/>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123"/>
          <p:cNvGrpSpPr/>
          <p:nvPr/>
        </p:nvGrpSpPr>
        <p:grpSpPr>
          <a:xfrm>
            <a:off x="1779168" y="3805625"/>
            <a:ext cx="282381" cy="343454"/>
            <a:chOff x="1779168" y="3805625"/>
            <a:chExt cx="282381" cy="343454"/>
          </a:xfrm>
        </p:grpSpPr>
        <p:sp>
          <p:nvSpPr>
            <p:cNvPr id="9308" name="Google Shape;9308;p123"/>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23"/>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23"/>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23"/>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23"/>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23"/>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23"/>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23"/>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23"/>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23"/>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23"/>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23"/>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23"/>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23"/>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23"/>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23"/>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23"/>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23"/>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23"/>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23"/>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23"/>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23"/>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23"/>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23"/>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23"/>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23"/>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23"/>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23"/>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123"/>
          <p:cNvGrpSpPr/>
          <p:nvPr/>
        </p:nvGrpSpPr>
        <p:grpSpPr>
          <a:xfrm>
            <a:off x="2593522" y="2407029"/>
            <a:ext cx="391606" cy="364535"/>
            <a:chOff x="2593522" y="2407029"/>
            <a:chExt cx="391606" cy="364535"/>
          </a:xfrm>
        </p:grpSpPr>
        <p:sp>
          <p:nvSpPr>
            <p:cNvPr id="9337" name="Google Shape;9337;p123"/>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23"/>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23"/>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23"/>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23"/>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23"/>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23"/>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23"/>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23"/>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23"/>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23"/>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23"/>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23"/>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23"/>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23"/>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23"/>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23"/>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23"/>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23"/>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23"/>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23"/>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23"/>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23"/>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23"/>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23"/>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23"/>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23"/>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23"/>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23"/>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23"/>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23"/>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23"/>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23"/>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23"/>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23"/>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23"/>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23"/>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23"/>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23"/>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123"/>
          <p:cNvGrpSpPr/>
          <p:nvPr/>
        </p:nvGrpSpPr>
        <p:grpSpPr>
          <a:xfrm>
            <a:off x="3955047" y="2432242"/>
            <a:ext cx="322912" cy="334396"/>
            <a:chOff x="3955047" y="2432242"/>
            <a:chExt cx="322912" cy="334396"/>
          </a:xfrm>
        </p:grpSpPr>
        <p:sp>
          <p:nvSpPr>
            <p:cNvPr id="9377" name="Google Shape;9377;p123"/>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23"/>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23"/>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123"/>
          <p:cNvGrpSpPr/>
          <p:nvPr/>
        </p:nvGrpSpPr>
        <p:grpSpPr>
          <a:xfrm>
            <a:off x="1802465" y="1962854"/>
            <a:ext cx="265373" cy="351944"/>
            <a:chOff x="1802465" y="1962854"/>
            <a:chExt cx="265373" cy="351944"/>
          </a:xfrm>
        </p:grpSpPr>
        <p:sp>
          <p:nvSpPr>
            <p:cNvPr id="9381" name="Google Shape;9381;p123"/>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23"/>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23"/>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23"/>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23"/>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23"/>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23"/>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23"/>
          <p:cNvGrpSpPr/>
          <p:nvPr/>
        </p:nvGrpSpPr>
        <p:grpSpPr>
          <a:xfrm>
            <a:off x="3512070" y="1956222"/>
            <a:ext cx="373983" cy="363622"/>
            <a:chOff x="3512070" y="1956222"/>
            <a:chExt cx="373983" cy="363622"/>
          </a:xfrm>
        </p:grpSpPr>
        <p:sp>
          <p:nvSpPr>
            <p:cNvPr id="9389" name="Google Shape;9389;p123"/>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23"/>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23"/>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23"/>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23"/>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23"/>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23"/>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23"/>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23"/>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23"/>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23"/>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23"/>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23"/>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23"/>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23"/>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23"/>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23"/>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123"/>
          <p:cNvGrpSpPr/>
          <p:nvPr/>
        </p:nvGrpSpPr>
        <p:grpSpPr>
          <a:xfrm>
            <a:off x="842683" y="2394751"/>
            <a:ext cx="345640" cy="356660"/>
            <a:chOff x="842683" y="2394751"/>
            <a:chExt cx="345640" cy="356660"/>
          </a:xfrm>
        </p:grpSpPr>
        <p:sp>
          <p:nvSpPr>
            <p:cNvPr id="9407" name="Google Shape;9407;p123"/>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23"/>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23"/>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23"/>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23"/>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23"/>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23"/>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23"/>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23"/>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23"/>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23"/>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23"/>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23"/>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23"/>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23"/>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23"/>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123"/>
          <p:cNvGrpSpPr/>
          <p:nvPr/>
        </p:nvGrpSpPr>
        <p:grpSpPr>
          <a:xfrm>
            <a:off x="1290615" y="2399467"/>
            <a:ext cx="336836" cy="342511"/>
            <a:chOff x="1290615" y="2399467"/>
            <a:chExt cx="336836" cy="342511"/>
          </a:xfrm>
        </p:grpSpPr>
        <p:sp>
          <p:nvSpPr>
            <p:cNvPr id="9424" name="Google Shape;9424;p123"/>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23"/>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23"/>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23"/>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23"/>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23"/>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23"/>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23"/>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23"/>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23"/>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23"/>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23"/>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23"/>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23"/>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23"/>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23"/>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23"/>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23"/>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23"/>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123"/>
          <p:cNvGrpSpPr/>
          <p:nvPr/>
        </p:nvGrpSpPr>
        <p:grpSpPr>
          <a:xfrm>
            <a:off x="1748310" y="2408601"/>
            <a:ext cx="308508" cy="333378"/>
            <a:chOff x="1748310" y="2408601"/>
            <a:chExt cx="308508" cy="333378"/>
          </a:xfrm>
        </p:grpSpPr>
        <p:sp>
          <p:nvSpPr>
            <p:cNvPr id="9444" name="Google Shape;9444;p123"/>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23"/>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23"/>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23"/>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23"/>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23"/>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23"/>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23"/>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123"/>
          <p:cNvGrpSpPr/>
          <p:nvPr/>
        </p:nvGrpSpPr>
        <p:grpSpPr>
          <a:xfrm>
            <a:off x="3044614" y="2418033"/>
            <a:ext cx="376184" cy="315141"/>
            <a:chOff x="3044614" y="2418033"/>
            <a:chExt cx="376184" cy="315141"/>
          </a:xfrm>
        </p:grpSpPr>
        <p:sp>
          <p:nvSpPr>
            <p:cNvPr id="9453" name="Google Shape;9453;p123"/>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23"/>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23"/>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23"/>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23"/>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23"/>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23"/>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23"/>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23"/>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123"/>
          <p:cNvGrpSpPr/>
          <p:nvPr/>
        </p:nvGrpSpPr>
        <p:grpSpPr>
          <a:xfrm>
            <a:off x="3943638" y="3815072"/>
            <a:ext cx="357933" cy="342676"/>
            <a:chOff x="3943638" y="3815072"/>
            <a:chExt cx="357933" cy="342676"/>
          </a:xfrm>
        </p:grpSpPr>
        <p:sp>
          <p:nvSpPr>
            <p:cNvPr id="9463" name="Google Shape;9463;p123"/>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23"/>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23"/>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23"/>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23"/>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23"/>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23"/>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23"/>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23"/>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123"/>
          <p:cNvGrpSpPr/>
          <p:nvPr/>
        </p:nvGrpSpPr>
        <p:grpSpPr>
          <a:xfrm>
            <a:off x="3508282" y="3810341"/>
            <a:ext cx="351644" cy="351959"/>
            <a:chOff x="3508282" y="3810341"/>
            <a:chExt cx="351644" cy="351959"/>
          </a:xfrm>
        </p:grpSpPr>
        <p:sp>
          <p:nvSpPr>
            <p:cNvPr id="9473" name="Google Shape;9473;p123"/>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23"/>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23"/>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23"/>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23"/>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23"/>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23"/>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23"/>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23"/>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23"/>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23"/>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23"/>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23"/>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123"/>
          <p:cNvGrpSpPr/>
          <p:nvPr/>
        </p:nvGrpSpPr>
        <p:grpSpPr>
          <a:xfrm>
            <a:off x="2224585" y="1962854"/>
            <a:ext cx="303163" cy="351809"/>
            <a:chOff x="2224585" y="1962854"/>
            <a:chExt cx="303163" cy="351809"/>
          </a:xfrm>
        </p:grpSpPr>
        <p:sp>
          <p:nvSpPr>
            <p:cNvPr id="9487" name="Google Shape;9487;p123"/>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23"/>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23"/>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23"/>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23"/>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23"/>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23"/>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23"/>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123"/>
          <p:cNvGrpSpPr/>
          <p:nvPr/>
        </p:nvGrpSpPr>
        <p:grpSpPr>
          <a:xfrm>
            <a:off x="2622794" y="1990868"/>
            <a:ext cx="389090" cy="296231"/>
            <a:chOff x="2622794" y="1990868"/>
            <a:chExt cx="389090" cy="296231"/>
          </a:xfrm>
        </p:grpSpPr>
        <p:sp>
          <p:nvSpPr>
            <p:cNvPr id="9496" name="Google Shape;9496;p123"/>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23"/>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23"/>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23"/>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23"/>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23"/>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23"/>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23"/>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23"/>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123"/>
          <p:cNvGrpSpPr/>
          <p:nvPr/>
        </p:nvGrpSpPr>
        <p:grpSpPr>
          <a:xfrm>
            <a:off x="3977326" y="1952149"/>
            <a:ext cx="327074" cy="375241"/>
            <a:chOff x="3977326" y="1952149"/>
            <a:chExt cx="327074" cy="375241"/>
          </a:xfrm>
        </p:grpSpPr>
        <p:sp>
          <p:nvSpPr>
            <p:cNvPr id="9506" name="Google Shape;9506;p123"/>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23"/>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23"/>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23"/>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23"/>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23"/>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23"/>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23"/>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23"/>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23"/>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23"/>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23"/>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23"/>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23"/>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23"/>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23"/>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23"/>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123"/>
          <p:cNvGrpSpPr/>
          <p:nvPr/>
        </p:nvGrpSpPr>
        <p:grpSpPr>
          <a:xfrm>
            <a:off x="1341612" y="3340055"/>
            <a:ext cx="259399" cy="370524"/>
            <a:chOff x="1341612" y="3340055"/>
            <a:chExt cx="259399" cy="370524"/>
          </a:xfrm>
        </p:grpSpPr>
        <p:sp>
          <p:nvSpPr>
            <p:cNvPr id="9524" name="Google Shape;9524;p123"/>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23"/>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23"/>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23"/>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23"/>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23"/>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23"/>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23"/>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23"/>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23"/>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23"/>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23"/>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23"/>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23"/>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23"/>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23"/>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23"/>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23"/>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123"/>
          <p:cNvGrpSpPr/>
          <p:nvPr/>
        </p:nvGrpSpPr>
        <p:grpSpPr>
          <a:xfrm>
            <a:off x="2179892" y="3844972"/>
            <a:ext cx="351629" cy="282381"/>
            <a:chOff x="2179892" y="3844972"/>
            <a:chExt cx="351629" cy="282381"/>
          </a:xfrm>
        </p:grpSpPr>
        <p:sp>
          <p:nvSpPr>
            <p:cNvPr id="9543" name="Google Shape;9543;p123"/>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23"/>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23"/>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23"/>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23"/>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23"/>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23"/>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23"/>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23"/>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23"/>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23"/>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23"/>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23"/>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23"/>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23"/>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23"/>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23"/>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23"/>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23"/>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23"/>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123"/>
          <p:cNvGrpSpPr/>
          <p:nvPr/>
        </p:nvGrpSpPr>
        <p:grpSpPr>
          <a:xfrm>
            <a:off x="3131170" y="3816884"/>
            <a:ext cx="220051" cy="338169"/>
            <a:chOff x="3131170" y="3816884"/>
            <a:chExt cx="220051" cy="338169"/>
          </a:xfrm>
        </p:grpSpPr>
        <p:sp>
          <p:nvSpPr>
            <p:cNvPr id="9564" name="Google Shape;9564;p123"/>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23"/>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23"/>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23"/>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23"/>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23"/>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23"/>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23"/>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23"/>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123"/>
          <p:cNvGrpSpPr/>
          <p:nvPr/>
        </p:nvGrpSpPr>
        <p:grpSpPr>
          <a:xfrm>
            <a:off x="903502" y="3359564"/>
            <a:ext cx="247990" cy="333393"/>
            <a:chOff x="903502" y="3359564"/>
            <a:chExt cx="247990" cy="333393"/>
          </a:xfrm>
        </p:grpSpPr>
        <p:sp>
          <p:nvSpPr>
            <p:cNvPr id="9574" name="Google Shape;9574;p123"/>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23"/>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23"/>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23"/>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23"/>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23"/>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23"/>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23"/>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23"/>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23"/>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23"/>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23"/>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23"/>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23"/>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23"/>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23"/>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23"/>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23"/>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23"/>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23"/>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23"/>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23"/>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123"/>
          <p:cNvGrpSpPr/>
          <p:nvPr/>
        </p:nvGrpSpPr>
        <p:grpSpPr>
          <a:xfrm>
            <a:off x="2616191" y="2890461"/>
            <a:ext cx="365793" cy="361152"/>
            <a:chOff x="2616191" y="2890461"/>
            <a:chExt cx="365793" cy="361152"/>
          </a:xfrm>
        </p:grpSpPr>
        <p:sp>
          <p:nvSpPr>
            <p:cNvPr id="9597" name="Google Shape;9597;p123"/>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23"/>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23"/>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2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23"/>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23"/>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23"/>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23"/>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23"/>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23"/>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23"/>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123"/>
          <p:cNvGrpSpPr/>
          <p:nvPr/>
        </p:nvGrpSpPr>
        <p:grpSpPr>
          <a:xfrm>
            <a:off x="3049959" y="1945861"/>
            <a:ext cx="402940" cy="388536"/>
            <a:chOff x="3049959" y="1945861"/>
            <a:chExt cx="402940" cy="388536"/>
          </a:xfrm>
        </p:grpSpPr>
        <p:sp>
          <p:nvSpPr>
            <p:cNvPr id="9609" name="Google Shape;9609;p123"/>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23"/>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23"/>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23"/>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23"/>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23"/>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123"/>
          <p:cNvGrpSpPr/>
          <p:nvPr/>
        </p:nvGrpSpPr>
        <p:grpSpPr>
          <a:xfrm>
            <a:off x="2483025" y="4268679"/>
            <a:ext cx="202428" cy="349114"/>
            <a:chOff x="2483025" y="4268679"/>
            <a:chExt cx="202428" cy="349114"/>
          </a:xfrm>
        </p:grpSpPr>
        <p:sp>
          <p:nvSpPr>
            <p:cNvPr id="9616" name="Google Shape;9616;p123"/>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23"/>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23"/>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23"/>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23"/>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23"/>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123"/>
          <p:cNvGrpSpPr/>
          <p:nvPr/>
        </p:nvGrpSpPr>
        <p:grpSpPr>
          <a:xfrm>
            <a:off x="862507" y="2885984"/>
            <a:ext cx="329590" cy="365000"/>
            <a:chOff x="862507" y="2885984"/>
            <a:chExt cx="329590" cy="365000"/>
          </a:xfrm>
        </p:grpSpPr>
        <p:sp>
          <p:nvSpPr>
            <p:cNvPr id="9623" name="Google Shape;9623;p123"/>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23"/>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23"/>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23"/>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23"/>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23"/>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23"/>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123"/>
          <p:cNvGrpSpPr/>
          <p:nvPr/>
        </p:nvGrpSpPr>
        <p:grpSpPr>
          <a:xfrm>
            <a:off x="3082075" y="2871805"/>
            <a:ext cx="318884" cy="379807"/>
            <a:chOff x="3082075" y="2871805"/>
            <a:chExt cx="318884" cy="379807"/>
          </a:xfrm>
        </p:grpSpPr>
        <p:sp>
          <p:nvSpPr>
            <p:cNvPr id="9631" name="Google Shape;9631;p123"/>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23"/>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23"/>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23"/>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23"/>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23"/>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23"/>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23"/>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23"/>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23"/>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23"/>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23"/>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23"/>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23"/>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23"/>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23"/>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23"/>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23"/>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23"/>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23"/>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123"/>
          <p:cNvGrpSpPr/>
          <p:nvPr/>
        </p:nvGrpSpPr>
        <p:grpSpPr>
          <a:xfrm>
            <a:off x="2594780" y="1516494"/>
            <a:ext cx="410187" cy="324244"/>
            <a:chOff x="2594780" y="1516494"/>
            <a:chExt cx="410187" cy="324244"/>
          </a:xfrm>
        </p:grpSpPr>
        <p:sp>
          <p:nvSpPr>
            <p:cNvPr id="9652" name="Google Shape;9652;p123"/>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23"/>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23"/>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23"/>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23"/>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23"/>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23"/>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23"/>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123"/>
          <p:cNvGrpSpPr/>
          <p:nvPr/>
        </p:nvGrpSpPr>
        <p:grpSpPr>
          <a:xfrm>
            <a:off x="1742965" y="1502959"/>
            <a:ext cx="333692" cy="333363"/>
            <a:chOff x="1742965" y="1502959"/>
            <a:chExt cx="333692" cy="333363"/>
          </a:xfrm>
        </p:grpSpPr>
        <p:sp>
          <p:nvSpPr>
            <p:cNvPr id="9661" name="Google Shape;9661;p123"/>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23"/>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23"/>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23"/>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123"/>
          <p:cNvGrpSpPr/>
          <p:nvPr/>
        </p:nvGrpSpPr>
        <p:grpSpPr>
          <a:xfrm>
            <a:off x="3051531" y="1516809"/>
            <a:ext cx="390034" cy="296545"/>
            <a:chOff x="3051531" y="1516809"/>
            <a:chExt cx="390034" cy="296545"/>
          </a:xfrm>
        </p:grpSpPr>
        <p:sp>
          <p:nvSpPr>
            <p:cNvPr id="9666" name="Google Shape;9666;p123"/>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23"/>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23"/>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23"/>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23"/>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23"/>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23"/>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23"/>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23"/>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23"/>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23"/>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23"/>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23"/>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23"/>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23"/>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123"/>
          <p:cNvGrpSpPr/>
          <p:nvPr/>
        </p:nvGrpSpPr>
        <p:grpSpPr>
          <a:xfrm>
            <a:off x="3514900" y="1489020"/>
            <a:ext cx="354145" cy="351869"/>
            <a:chOff x="3514900" y="1489020"/>
            <a:chExt cx="354145" cy="351869"/>
          </a:xfrm>
        </p:grpSpPr>
        <p:sp>
          <p:nvSpPr>
            <p:cNvPr id="9682" name="Google Shape;9682;p123"/>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23"/>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23"/>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23"/>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23"/>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23"/>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23"/>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23"/>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23"/>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23"/>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23"/>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23"/>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23"/>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23"/>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23"/>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23"/>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23"/>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23"/>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23"/>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23"/>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23"/>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23"/>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123"/>
          <p:cNvGrpSpPr/>
          <p:nvPr/>
        </p:nvGrpSpPr>
        <p:grpSpPr>
          <a:xfrm>
            <a:off x="3066324" y="3350446"/>
            <a:ext cx="346598" cy="333183"/>
            <a:chOff x="3066324" y="3350446"/>
            <a:chExt cx="346598" cy="333183"/>
          </a:xfrm>
        </p:grpSpPr>
        <p:sp>
          <p:nvSpPr>
            <p:cNvPr id="9705" name="Google Shape;9705;p123"/>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23"/>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23"/>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23"/>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23"/>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23"/>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23"/>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23"/>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23"/>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23"/>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123"/>
          <p:cNvGrpSpPr/>
          <p:nvPr/>
        </p:nvGrpSpPr>
        <p:grpSpPr>
          <a:xfrm>
            <a:off x="1282755" y="1952089"/>
            <a:ext cx="363278" cy="363338"/>
            <a:chOff x="1282755" y="1952089"/>
            <a:chExt cx="363278" cy="363338"/>
          </a:xfrm>
        </p:grpSpPr>
        <p:sp>
          <p:nvSpPr>
            <p:cNvPr id="9716" name="Google Shape;9716;p123"/>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23"/>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23"/>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23"/>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23"/>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23"/>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23"/>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123"/>
          <p:cNvGrpSpPr/>
          <p:nvPr/>
        </p:nvGrpSpPr>
        <p:grpSpPr>
          <a:xfrm>
            <a:off x="3510094" y="2909281"/>
            <a:ext cx="355133" cy="343574"/>
            <a:chOff x="3510094" y="2909281"/>
            <a:chExt cx="355133" cy="343574"/>
          </a:xfrm>
        </p:grpSpPr>
        <p:sp>
          <p:nvSpPr>
            <p:cNvPr id="9724" name="Google Shape;9724;p123"/>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23"/>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23"/>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23"/>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23"/>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23"/>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23"/>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23"/>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23"/>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23"/>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23"/>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23"/>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23"/>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7" name="Google Shape;9737;p123"/>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8" name="Google Shape;9738;p123"/>
          <p:cNvGrpSpPr/>
          <p:nvPr/>
        </p:nvGrpSpPr>
        <p:grpSpPr>
          <a:xfrm>
            <a:off x="2163842" y="1506972"/>
            <a:ext cx="382787" cy="331566"/>
            <a:chOff x="2163842" y="1506972"/>
            <a:chExt cx="382787" cy="331566"/>
          </a:xfrm>
        </p:grpSpPr>
        <p:sp>
          <p:nvSpPr>
            <p:cNvPr id="9739" name="Google Shape;9739;p123"/>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23"/>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23"/>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23"/>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23"/>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23"/>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23"/>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23"/>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123"/>
          <p:cNvGrpSpPr/>
          <p:nvPr/>
        </p:nvGrpSpPr>
        <p:grpSpPr>
          <a:xfrm>
            <a:off x="1738877" y="3349652"/>
            <a:ext cx="357918" cy="350536"/>
            <a:chOff x="1738877" y="3349652"/>
            <a:chExt cx="357918" cy="350536"/>
          </a:xfrm>
        </p:grpSpPr>
        <p:sp>
          <p:nvSpPr>
            <p:cNvPr id="9748" name="Google Shape;9748;p123"/>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23"/>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23"/>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23"/>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23"/>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23"/>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23"/>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23"/>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23"/>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23"/>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23"/>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23"/>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23"/>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23"/>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23"/>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23"/>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23"/>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23"/>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123"/>
          <p:cNvGrpSpPr/>
          <p:nvPr/>
        </p:nvGrpSpPr>
        <p:grpSpPr>
          <a:xfrm>
            <a:off x="1971819" y="4276854"/>
            <a:ext cx="383281" cy="333947"/>
            <a:chOff x="1971819" y="4276854"/>
            <a:chExt cx="383281" cy="333947"/>
          </a:xfrm>
        </p:grpSpPr>
        <p:sp>
          <p:nvSpPr>
            <p:cNvPr id="9767" name="Google Shape;9767;p123"/>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23"/>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23"/>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23"/>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23"/>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23"/>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23"/>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23"/>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23"/>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23"/>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123"/>
          <p:cNvGrpSpPr/>
          <p:nvPr/>
        </p:nvGrpSpPr>
        <p:grpSpPr>
          <a:xfrm>
            <a:off x="1825119" y="2885819"/>
            <a:ext cx="175987" cy="361391"/>
            <a:chOff x="1825119" y="2885819"/>
            <a:chExt cx="175987" cy="361391"/>
          </a:xfrm>
        </p:grpSpPr>
        <p:sp>
          <p:nvSpPr>
            <p:cNvPr id="9778" name="Google Shape;9778;p123"/>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23"/>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23"/>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23"/>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23"/>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23"/>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23"/>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23"/>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23"/>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23"/>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123"/>
          <p:cNvGrpSpPr/>
          <p:nvPr/>
        </p:nvGrpSpPr>
        <p:grpSpPr>
          <a:xfrm>
            <a:off x="3504824" y="3405844"/>
            <a:ext cx="369896" cy="226339"/>
            <a:chOff x="3504824" y="3405844"/>
            <a:chExt cx="369896" cy="226339"/>
          </a:xfrm>
        </p:grpSpPr>
        <p:sp>
          <p:nvSpPr>
            <p:cNvPr id="9789" name="Google Shape;9789;p123"/>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23"/>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23"/>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23"/>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23"/>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23"/>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23"/>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23"/>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23"/>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23"/>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23"/>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23"/>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23"/>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23"/>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23"/>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23"/>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123"/>
          <p:cNvGrpSpPr/>
          <p:nvPr/>
        </p:nvGrpSpPr>
        <p:grpSpPr>
          <a:xfrm>
            <a:off x="1295661" y="3819594"/>
            <a:ext cx="345640" cy="342900"/>
            <a:chOff x="1295661" y="3819594"/>
            <a:chExt cx="345640" cy="342900"/>
          </a:xfrm>
        </p:grpSpPr>
        <p:sp>
          <p:nvSpPr>
            <p:cNvPr id="9806" name="Google Shape;9806;p123"/>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23"/>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23"/>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23"/>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23"/>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23"/>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23"/>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23"/>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23"/>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23"/>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23"/>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23"/>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23"/>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23"/>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23"/>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23"/>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23"/>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123"/>
          <p:cNvGrpSpPr/>
          <p:nvPr/>
        </p:nvGrpSpPr>
        <p:grpSpPr>
          <a:xfrm>
            <a:off x="3486572" y="2433470"/>
            <a:ext cx="379328" cy="281738"/>
            <a:chOff x="3486572" y="2433470"/>
            <a:chExt cx="379328" cy="281738"/>
          </a:xfrm>
        </p:grpSpPr>
        <p:sp>
          <p:nvSpPr>
            <p:cNvPr id="9824" name="Google Shape;9824;p123"/>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23"/>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23"/>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23"/>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23"/>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23"/>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23"/>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1" name="Google Shape;9831;p123"/>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2" name="Google Shape;9832;p123"/>
          <p:cNvGrpSpPr/>
          <p:nvPr/>
        </p:nvGrpSpPr>
        <p:grpSpPr>
          <a:xfrm>
            <a:off x="3997149" y="3329634"/>
            <a:ext cx="270733" cy="355762"/>
            <a:chOff x="3997149" y="3329634"/>
            <a:chExt cx="270733" cy="355762"/>
          </a:xfrm>
        </p:grpSpPr>
        <p:sp>
          <p:nvSpPr>
            <p:cNvPr id="9833" name="Google Shape;9833;p123"/>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23"/>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23"/>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23"/>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23"/>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23"/>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23"/>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23"/>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23"/>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23"/>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23"/>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23"/>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23"/>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23"/>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23"/>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23"/>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23"/>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23"/>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23"/>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23"/>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23"/>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123"/>
          <p:cNvGrpSpPr/>
          <p:nvPr/>
        </p:nvGrpSpPr>
        <p:grpSpPr>
          <a:xfrm>
            <a:off x="3954343" y="2899354"/>
            <a:ext cx="345655" cy="343529"/>
            <a:chOff x="3954343" y="2899354"/>
            <a:chExt cx="345655" cy="343529"/>
          </a:xfrm>
        </p:grpSpPr>
        <p:sp>
          <p:nvSpPr>
            <p:cNvPr id="9855" name="Google Shape;9855;p123"/>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23"/>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23"/>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23"/>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23"/>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23"/>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23"/>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23"/>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23"/>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23"/>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23"/>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23"/>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123"/>
          <p:cNvGrpSpPr/>
          <p:nvPr/>
        </p:nvGrpSpPr>
        <p:grpSpPr>
          <a:xfrm>
            <a:off x="2166043" y="3351344"/>
            <a:ext cx="369566" cy="349803"/>
            <a:chOff x="2166043" y="3351344"/>
            <a:chExt cx="369566" cy="349803"/>
          </a:xfrm>
        </p:grpSpPr>
        <p:sp>
          <p:nvSpPr>
            <p:cNvPr id="9868" name="Google Shape;9868;p123"/>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23"/>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23"/>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23"/>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23"/>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23"/>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23"/>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23"/>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23"/>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123"/>
          <p:cNvGrpSpPr/>
          <p:nvPr/>
        </p:nvGrpSpPr>
        <p:grpSpPr>
          <a:xfrm>
            <a:off x="2619649" y="3352332"/>
            <a:ext cx="365793" cy="329275"/>
            <a:chOff x="2619649" y="3352332"/>
            <a:chExt cx="365793" cy="329275"/>
          </a:xfrm>
        </p:grpSpPr>
        <p:sp>
          <p:nvSpPr>
            <p:cNvPr id="9878" name="Google Shape;9878;p123"/>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23"/>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23"/>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23"/>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23"/>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23"/>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23"/>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23"/>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23"/>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23"/>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123"/>
          <p:cNvGrpSpPr/>
          <p:nvPr/>
        </p:nvGrpSpPr>
        <p:grpSpPr>
          <a:xfrm>
            <a:off x="1293760" y="1498228"/>
            <a:ext cx="340624" cy="351944"/>
            <a:chOff x="1293760" y="1498228"/>
            <a:chExt cx="340624" cy="351944"/>
          </a:xfrm>
        </p:grpSpPr>
        <p:sp>
          <p:nvSpPr>
            <p:cNvPr id="9889" name="Google Shape;9889;p123"/>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23"/>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23"/>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23"/>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23"/>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23"/>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23"/>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23"/>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23"/>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23"/>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23"/>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23"/>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23"/>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23"/>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123"/>
          <p:cNvGrpSpPr/>
          <p:nvPr/>
        </p:nvGrpSpPr>
        <p:grpSpPr>
          <a:xfrm>
            <a:off x="849601" y="1952074"/>
            <a:ext cx="406713" cy="383745"/>
            <a:chOff x="849601" y="1952074"/>
            <a:chExt cx="406713" cy="383745"/>
          </a:xfrm>
        </p:grpSpPr>
        <p:sp>
          <p:nvSpPr>
            <p:cNvPr id="9904" name="Google Shape;9904;p123"/>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23"/>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23"/>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23"/>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23"/>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23"/>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23"/>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123"/>
          <p:cNvGrpSpPr/>
          <p:nvPr/>
        </p:nvGrpSpPr>
        <p:grpSpPr>
          <a:xfrm>
            <a:off x="2253871" y="2893365"/>
            <a:ext cx="203985" cy="355417"/>
            <a:chOff x="2253871" y="2893365"/>
            <a:chExt cx="203985" cy="355417"/>
          </a:xfrm>
        </p:grpSpPr>
        <p:sp>
          <p:nvSpPr>
            <p:cNvPr id="9912" name="Google Shape;9912;p123"/>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23"/>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23"/>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23"/>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23"/>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23"/>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23"/>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23"/>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23"/>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23"/>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23"/>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123"/>
          <p:cNvGrpSpPr/>
          <p:nvPr/>
        </p:nvGrpSpPr>
        <p:grpSpPr>
          <a:xfrm>
            <a:off x="2191541" y="2408601"/>
            <a:ext cx="308823" cy="342571"/>
            <a:chOff x="2191541" y="2408601"/>
            <a:chExt cx="308823" cy="342571"/>
          </a:xfrm>
        </p:grpSpPr>
        <p:sp>
          <p:nvSpPr>
            <p:cNvPr id="9924" name="Google Shape;9924;p123"/>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23"/>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23"/>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23"/>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23"/>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23"/>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23"/>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23"/>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23"/>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23"/>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23"/>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23"/>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23"/>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123"/>
          <p:cNvGrpSpPr/>
          <p:nvPr/>
        </p:nvGrpSpPr>
        <p:grpSpPr>
          <a:xfrm>
            <a:off x="847400" y="1503588"/>
            <a:ext cx="342496" cy="341553"/>
            <a:chOff x="847400" y="1503588"/>
            <a:chExt cx="342496" cy="341553"/>
          </a:xfrm>
        </p:grpSpPr>
        <p:sp>
          <p:nvSpPr>
            <p:cNvPr id="9938" name="Google Shape;9938;p123"/>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23"/>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23"/>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23"/>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23"/>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23"/>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23"/>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23"/>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23"/>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23"/>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23"/>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23"/>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23"/>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23"/>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23"/>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23"/>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23"/>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23"/>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23"/>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23"/>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123"/>
          <p:cNvGrpSpPr/>
          <p:nvPr/>
        </p:nvGrpSpPr>
        <p:grpSpPr>
          <a:xfrm>
            <a:off x="1329963" y="2899669"/>
            <a:ext cx="280495" cy="361077"/>
            <a:chOff x="1329963" y="2899669"/>
            <a:chExt cx="280495" cy="361077"/>
          </a:xfrm>
        </p:grpSpPr>
        <p:sp>
          <p:nvSpPr>
            <p:cNvPr id="9959" name="Google Shape;9959;p123"/>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23"/>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23"/>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23"/>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2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23"/>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23"/>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123"/>
          <p:cNvGrpSpPr/>
          <p:nvPr/>
        </p:nvGrpSpPr>
        <p:grpSpPr>
          <a:xfrm>
            <a:off x="937429" y="3800908"/>
            <a:ext cx="195496" cy="343439"/>
            <a:chOff x="937429" y="3800908"/>
            <a:chExt cx="195496" cy="343439"/>
          </a:xfrm>
        </p:grpSpPr>
        <p:sp>
          <p:nvSpPr>
            <p:cNvPr id="9967" name="Google Shape;9967;p123"/>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23"/>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23"/>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23"/>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23"/>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23"/>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23"/>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23"/>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23"/>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23"/>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23"/>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23"/>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23"/>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123"/>
          <p:cNvGrpSpPr/>
          <p:nvPr/>
        </p:nvGrpSpPr>
        <p:grpSpPr>
          <a:xfrm>
            <a:off x="2687659" y="3810655"/>
            <a:ext cx="365164" cy="342511"/>
            <a:chOff x="2611459" y="3810655"/>
            <a:chExt cx="365164" cy="342511"/>
          </a:xfrm>
        </p:grpSpPr>
        <p:sp>
          <p:nvSpPr>
            <p:cNvPr id="9981" name="Google Shape;9981;p123"/>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23"/>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23"/>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23"/>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23"/>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23"/>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23"/>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23"/>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23"/>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23"/>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23"/>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123"/>
          <p:cNvGrpSpPr/>
          <p:nvPr/>
        </p:nvGrpSpPr>
        <p:grpSpPr>
          <a:xfrm>
            <a:off x="3952456" y="1524280"/>
            <a:ext cx="370195" cy="300154"/>
            <a:chOff x="3952456" y="1524280"/>
            <a:chExt cx="370195" cy="300154"/>
          </a:xfrm>
        </p:grpSpPr>
        <p:sp>
          <p:nvSpPr>
            <p:cNvPr id="9993" name="Google Shape;9993;p123"/>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23"/>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23"/>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23"/>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23"/>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23"/>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02" name="Shape 10002"/>
        <p:cNvGrpSpPr/>
        <p:nvPr/>
      </p:nvGrpSpPr>
      <p:grpSpPr>
        <a:xfrm>
          <a:off x="0" y="0"/>
          <a:ext cx="0" cy="0"/>
          <a:chOff x="0" y="0"/>
          <a:chExt cx="0" cy="0"/>
        </a:xfrm>
      </p:grpSpPr>
      <p:sp>
        <p:nvSpPr>
          <p:cNvPr id="10003" name="Google Shape;10003;p12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04" name="Google Shape;10004;p12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05" name="Google Shape;10005;p124"/>
          <p:cNvGrpSpPr/>
          <p:nvPr/>
        </p:nvGrpSpPr>
        <p:grpSpPr>
          <a:xfrm>
            <a:off x="908482" y="1502585"/>
            <a:ext cx="257112" cy="362808"/>
            <a:chOff x="908482" y="1502585"/>
            <a:chExt cx="257112" cy="362808"/>
          </a:xfrm>
        </p:grpSpPr>
        <p:sp>
          <p:nvSpPr>
            <p:cNvPr id="10006" name="Google Shape;10006;p124"/>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24"/>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24"/>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24"/>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24"/>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24"/>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24"/>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24"/>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24"/>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24"/>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24"/>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24"/>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24"/>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24"/>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24"/>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24"/>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24"/>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24"/>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24"/>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24"/>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124"/>
          <p:cNvGrpSpPr/>
          <p:nvPr/>
        </p:nvGrpSpPr>
        <p:grpSpPr>
          <a:xfrm>
            <a:off x="1303537" y="1502716"/>
            <a:ext cx="362939" cy="362677"/>
            <a:chOff x="1303537" y="1502716"/>
            <a:chExt cx="362939" cy="362677"/>
          </a:xfrm>
        </p:grpSpPr>
        <p:sp>
          <p:nvSpPr>
            <p:cNvPr id="10027" name="Google Shape;10027;p124"/>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24"/>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24"/>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24"/>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24"/>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24"/>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24"/>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24"/>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24"/>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24"/>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24"/>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124"/>
          <p:cNvGrpSpPr/>
          <p:nvPr/>
        </p:nvGrpSpPr>
        <p:grpSpPr>
          <a:xfrm>
            <a:off x="1751901" y="1502716"/>
            <a:ext cx="362677" cy="362677"/>
            <a:chOff x="1751901" y="1502716"/>
            <a:chExt cx="362677" cy="362677"/>
          </a:xfrm>
        </p:grpSpPr>
        <p:sp>
          <p:nvSpPr>
            <p:cNvPr id="10039" name="Google Shape;10039;p124"/>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24"/>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24"/>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24"/>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24"/>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24"/>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24"/>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24"/>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24"/>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24"/>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24"/>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24"/>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24"/>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24"/>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24"/>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24"/>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24"/>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24"/>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24"/>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124"/>
          <p:cNvGrpSpPr/>
          <p:nvPr/>
        </p:nvGrpSpPr>
        <p:grpSpPr>
          <a:xfrm>
            <a:off x="3095178" y="1502716"/>
            <a:ext cx="334290" cy="362677"/>
            <a:chOff x="3095178" y="1502716"/>
            <a:chExt cx="334290" cy="362677"/>
          </a:xfrm>
        </p:grpSpPr>
        <p:sp>
          <p:nvSpPr>
            <p:cNvPr id="10059" name="Google Shape;10059;p124"/>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24"/>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24"/>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24"/>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24"/>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24"/>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24"/>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24"/>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24"/>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24"/>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24"/>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24"/>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24"/>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24"/>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24"/>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24"/>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24"/>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124"/>
          <p:cNvGrpSpPr/>
          <p:nvPr/>
        </p:nvGrpSpPr>
        <p:grpSpPr>
          <a:xfrm>
            <a:off x="3542281" y="1505605"/>
            <a:ext cx="366196" cy="357005"/>
            <a:chOff x="3542281" y="1505605"/>
            <a:chExt cx="366196" cy="357005"/>
          </a:xfrm>
        </p:grpSpPr>
        <p:sp>
          <p:nvSpPr>
            <p:cNvPr id="10077" name="Google Shape;10077;p124"/>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24"/>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24"/>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24"/>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24"/>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24"/>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24"/>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24"/>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24"/>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24"/>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24"/>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24"/>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24"/>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24"/>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24"/>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24"/>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24"/>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24"/>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24"/>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24"/>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24"/>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24"/>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24"/>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24"/>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24"/>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124"/>
          <p:cNvGrpSpPr/>
          <p:nvPr/>
        </p:nvGrpSpPr>
        <p:grpSpPr>
          <a:xfrm>
            <a:off x="1748382" y="3384797"/>
            <a:ext cx="364673" cy="340067"/>
            <a:chOff x="1748382" y="3384797"/>
            <a:chExt cx="364673" cy="340067"/>
          </a:xfrm>
        </p:grpSpPr>
        <p:sp>
          <p:nvSpPr>
            <p:cNvPr id="10103" name="Google Shape;10103;p124"/>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24"/>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24"/>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24"/>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24"/>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24"/>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24"/>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24"/>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24"/>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24"/>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24"/>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24"/>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24"/>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24"/>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24"/>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8" name="Google Shape;10118;p124"/>
          <p:cNvGrpSpPr/>
          <p:nvPr/>
        </p:nvGrpSpPr>
        <p:grpSpPr>
          <a:xfrm>
            <a:off x="6221064" y="3811049"/>
            <a:ext cx="364673" cy="339804"/>
            <a:chOff x="6221064" y="3811049"/>
            <a:chExt cx="364673" cy="339804"/>
          </a:xfrm>
        </p:grpSpPr>
        <p:sp>
          <p:nvSpPr>
            <p:cNvPr id="10119" name="Google Shape;10119;p124"/>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24"/>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24"/>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24"/>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24"/>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24"/>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24"/>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24"/>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24"/>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24"/>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24"/>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24"/>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24"/>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24"/>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24"/>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124"/>
          <p:cNvGrpSpPr/>
          <p:nvPr/>
        </p:nvGrpSpPr>
        <p:grpSpPr>
          <a:xfrm>
            <a:off x="2182643" y="3386320"/>
            <a:ext cx="382030" cy="320451"/>
            <a:chOff x="2182643" y="3386320"/>
            <a:chExt cx="382030" cy="320451"/>
          </a:xfrm>
        </p:grpSpPr>
        <p:sp>
          <p:nvSpPr>
            <p:cNvPr id="10135" name="Google Shape;10135;p124"/>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24"/>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24"/>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24"/>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24"/>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24"/>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24"/>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24"/>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24"/>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24"/>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24"/>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24"/>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24"/>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24"/>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24"/>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124"/>
          <p:cNvGrpSpPr/>
          <p:nvPr/>
        </p:nvGrpSpPr>
        <p:grpSpPr>
          <a:xfrm>
            <a:off x="3084386" y="3389340"/>
            <a:ext cx="353880" cy="330745"/>
            <a:chOff x="3084386" y="3389340"/>
            <a:chExt cx="353880" cy="330745"/>
          </a:xfrm>
        </p:grpSpPr>
        <p:sp>
          <p:nvSpPr>
            <p:cNvPr id="10151" name="Google Shape;10151;p124"/>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24"/>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24"/>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24"/>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24"/>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24"/>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24"/>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24"/>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24"/>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24"/>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24"/>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24"/>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124"/>
          <p:cNvGrpSpPr/>
          <p:nvPr/>
        </p:nvGrpSpPr>
        <p:grpSpPr>
          <a:xfrm>
            <a:off x="863499" y="1970906"/>
            <a:ext cx="347078" cy="364016"/>
            <a:chOff x="863499" y="1970906"/>
            <a:chExt cx="347078" cy="364016"/>
          </a:xfrm>
        </p:grpSpPr>
        <p:sp>
          <p:nvSpPr>
            <p:cNvPr id="10164" name="Google Shape;10164;p124"/>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24"/>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24"/>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24"/>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24"/>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24"/>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24"/>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24"/>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24"/>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24"/>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24"/>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24"/>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24"/>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24"/>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8" name="Google Shape;10178;p124"/>
          <p:cNvGrpSpPr/>
          <p:nvPr/>
        </p:nvGrpSpPr>
        <p:grpSpPr>
          <a:xfrm>
            <a:off x="1749879" y="1970906"/>
            <a:ext cx="364436" cy="364174"/>
            <a:chOff x="1749879" y="1970906"/>
            <a:chExt cx="364436" cy="364174"/>
          </a:xfrm>
        </p:grpSpPr>
        <p:sp>
          <p:nvSpPr>
            <p:cNvPr id="10179" name="Google Shape;10179;p124"/>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24"/>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24"/>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24"/>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24"/>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24"/>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24"/>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24"/>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24"/>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24"/>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24"/>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24"/>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24"/>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24"/>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124"/>
          <p:cNvGrpSpPr/>
          <p:nvPr/>
        </p:nvGrpSpPr>
        <p:grpSpPr>
          <a:xfrm>
            <a:off x="2186425" y="1976158"/>
            <a:ext cx="396106" cy="353985"/>
            <a:chOff x="2186425" y="1976158"/>
            <a:chExt cx="396106" cy="353985"/>
          </a:xfrm>
        </p:grpSpPr>
        <p:sp>
          <p:nvSpPr>
            <p:cNvPr id="10194" name="Google Shape;10194;p124"/>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24"/>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24"/>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24"/>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24"/>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24"/>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24"/>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124"/>
          <p:cNvGrpSpPr/>
          <p:nvPr/>
        </p:nvGrpSpPr>
        <p:grpSpPr>
          <a:xfrm>
            <a:off x="2659157" y="2017412"/>
            <a:ext cx="319190" cy="271240"/>
            <a:chOff x="2659157" y="2017412"/>
            <a:chExt cx="319190" cy="271240"/>
          </a:xfrm>
        </p:grpSpPr>
        <p:sp>
          <p:nvSpPr>
            <p:cNvPr id="10202" name="Google Shape;10202;p124"/>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24"/>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24"/>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24"/>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24"/>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24"/>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24"/>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24"/>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24"/>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24"/>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24"/>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24"/>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24"/>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24"/>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24"/>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24"/>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24"/>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24"/>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24"/>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24"/>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24"/>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24"/>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24"/>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24"/>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24"/>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24"/>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124"/>
          <p:cNvGrpSpPr/>
          <p:nvPr/>
        </p:nvGrpSpPr>
        <p:grpSpPr>
          <a:xfrm>
            <a:off x="3111775" y="1993516"/>
            <a:ext cx="318928" cy="319217"/>
            <a:chOff x="3111775" y="1993516"/>
            <a:chExt cx="318928" cy="319217"/>
          </a:xfrm>
        </p:grpSpPr>
        <p:sp>
          <p:nvSpPr>
            <p:cNvPr id="10229" name="Google Shape;10229;p124"/>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24"/>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24"/>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24"/>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24"/>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24"/>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24"/>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24"/>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24"/>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24"/>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24"/>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24"/>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24"/>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24"/>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24"/>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24"/>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24"/>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24"/>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24"/>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24"/>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24"/>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24"/>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24"/>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24"/>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24"/>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24"/>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24"/>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24"/>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24"/>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24"/>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124"/>
          <p:cNvGrpSpPr/>
          <p:nvPr/>
        </p:nvGrpSpPr>
        <p:grpSpPr>
          <a:xfrm>
            <a:off x="4023785" y="1970407"/>
            <a:ext cx="288807" cy="355377"/>
            <a:chOff x="4023785" y="1970407"/>
            <a:chExt cx="288807" cy="355377"/>
          </a:xfrm>
        </p:grpSpPr>
        <p:sp>
          <p:nvSpPr>
            <p:cNvPr id="10260" name="Google Shape;10260;p124"/>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24"/>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24"/>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24"/>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24"/>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24"/>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24"/>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24"/>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24"/>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24"/>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24"/>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24"/>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24"/>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24"/>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24"/>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24"/>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24"/>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24"/>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24"/>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24"/>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124"/>
          <p:cNvGrpSpPr/>
          <p:nvPr/>
        </p:nvGrpSpPr>
        <p:grpSpPr>
          <a:xfrm>
            <a:off x="3544540" y="3380963"/>
            <a:ext cx="320188" cy="319269"/>
            <a:chOff x="3544540" y="3380963"/>
            <a:chExt cx="320188" cy="319269"/>
          </a:xfrm>
        </p:grpSpPr>
        <p:sp>
          <p:nvSpPr>
            <p:cNvPr id="10281" name="Google Shape;10281;p124"/>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24"/>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24"/>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24"/>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24"/>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24"/>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24"/>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24"/>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24"/>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24"/>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24"/>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24"/>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24"/>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24"/>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24"/>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24"/>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124"/>
          <p:cNvGrpSpPr/>
          <p:nvPr/>
        </p:nvGrpSpPr>
        <p:grpSpPr>
          <a:xfrm>
            <a:off x="3944637" y="3354834"/>
            <a:ext cx="415696" cy="371605"/>
            <a:chOff x="3944637" y="3354834"/>
            <a:chExt cx="415696" cy="371605"/>
          </a:xfrm>
        </p:grpSpPr>
        <p:sp>
          <p:nvSpPr>
            <p:cNvPr id="10298" name="Google Shape;10298;p124"/>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24"/>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24"/>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24"/>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24"/>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24"/>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24"/>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24"/>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24"/>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24"/>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24"/>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24"/>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24"/>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24"/>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24"/>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24"/>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24"/>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124"/>
          <p:cNvGrpSpPr/>
          <p:nvPr/>
        </p:nvGrpSpPr>
        <p:grpSpPr>
          <a:xfrm>
            <a:off x="1314619" y="3821527"/>
            <a:ext cx="346317" cy="332136"/>
            <a:chOff x="1314619" y="3821527"/>
            <a:chExt cx="346317" cy="332136"/>
          </a:xfrm>
        </p:grpSpPr>
        <p:sp>
          <p:nvSpPr>
            <p:cNvPr id="10316" name="Google Shape;10316;p124"/>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24"/>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24"/>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24"/>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24"/>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24"/>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24"/>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24"/>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124"/>
          <p:cNvGrpSpPr/>
          <p:nvPr/>
        </p:nvGrpSpPr>
        <p:grpSpPr>
          <a:xfrm>
            <a:off x="1751139" y="3790934"/>
            <a:ext cx="386258" cy="380507"/>
            <a:chOff x="1751139" y="3790934"/>
            <a:chExt cx="386258" cy="380507"/>
          </a:xfrm>
        </p:grpSpPr>
        <p:sp>
          <p:nvSpPr>
            <p:cNvPr id="10325" name="Google Shape;10325;p124"/>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24"/>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24"/>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24"/>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24"/>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24"/>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24"/>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24"/>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24"/>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24"/>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24"/>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24"/>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2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24"/>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24"/>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24"/>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24"/>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24"/>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124"/>
          <p:cNvGrpSpPr/>
          <p:nvPr/>
        </p:nvGrpSpPr>
        <p:grpSpPr>
          <a:xfrm>
            <a:off x="2189681" y="3821606"/>
            <a:ext cx="395607" cy="318928"/>
            <a:chOff x="2189681" y="3821606"/>
            <a:chExt cx="395607" cy="318928"/>
          </a:xfrm>
        </p:grpSpPr>
        <p:sp>
          <p:nvSpPr>
            <p:cNvPr id="10344" name="Google Shape;10344;p124"/>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24"/>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24"/>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24"/>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24"/>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24"/>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24"/>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24"/>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24"/>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24"/>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24"/>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24"/>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24"/>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24"/>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24"/>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24"/>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24"/>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24"/>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24"/>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24"/>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24"/>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24"/>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24"/>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24"/>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24"/>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24"/>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24"/>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24"/>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24"/>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24"/>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4" name="Google Shape;10374;p124"/>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5" name="Google Shape;10375;p124"/>
          <p:cNvGrpSpPr/>
          <p:nvPr/>
        </p:nvGrpSpPr>
        <p:grpSpPr>
          <a:xfrm>
            <a:off x="1277409" y="1961347"/>
            <a:ext cx="420475" cy="383055"/>
            <a:chOff x="1277409" y="1961347"/>
            <a:chExt cx="420475" cy="383055"/>
          </a:xfrm>
        </p:grpSpPr>
        <p:sp>
          <p:nvSpPr>
            <p:cNvPr id="10376" name="Google Shape;10376;p124"/>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24"/>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24"/>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24"/>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24"/>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24"/>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24"/>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24"/>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24"/>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24"/>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24"/>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24"/>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24"/>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24"/>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24"/>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24"/>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24"/>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24"/>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24"/>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24"/>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24"/>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24"/>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24"/>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24"/>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24"/>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24"/>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24"/>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124"/>
          <p:cNvGrpSpPr/>
          <p:nvPr/>
        </p:nvGrpSpPr>
        <p:grpSpPr>
          <a:xfrm>
            <a:off x="2215075" y="2432819"/>
            <a:ext cx="380008" cy="351648"/>
            <a:chOff x="2215075" y="2432819"/>
            <a:chExt cx="380008" cy="351648"/>
          </a:xfrm>
        </p:grpSpPr>
        <p:sp>
          <p:nvSpPr>
            <p:cNvPr id="10404" name="Google Shape;10404;p124"/>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24"/>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24"/>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24"/>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24"/>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24"/>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24"/>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24"/>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24"/>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24"/>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24"/>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24"/>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24"/>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24"/>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24"/>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24"/>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24"/>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24"/>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24"/>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24"/>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24"/>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24"/>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24"/>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24"/>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24"/>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24"/>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24"/>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24"/>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24"/>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24"/>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24"/>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124"/>
          <p:cNvGrpSpPr/>
          <p:nvPr/>
        </p:nvGrpSpPr>
        <p:grpSpPr>
          <a:xfrm>
            <a:off x="2661416" y="2422342"/>
            <a:ext cx="344059" cy="340671"/>
            <a:chOff x="2661416" y="2422342"/>
            <a:chExt cx="344059" cy="340671"/>
          </a:xfrm>
        </p:grpSpPr>
        <p:sp>
          <p:nvSpPr>
            <p:cNvPr id="10436" name="Google Shape;10436;p124"/>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24"/>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24"/>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24"/>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24"/>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24"/>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24"/>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24"/>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24"/>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24"/>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24"/>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24"/>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24"/>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124"/>
          <p:cNvGrpSpPr/>
          <p:nvPr/>
        </p:nvGrpSpPr>
        <p:grpSpPr>
          <a:xfrm>
            <a:off x="4066510" y="2422342"/>
            <a:ext cx="206876" cy="348470"/>
            <a:chOff x="4066510" y="2422342"/>
            <a:chExt cx="206876" cy="348470"/>
          </a:xfrm>
        </p:grpSpPr>
        <p:sp>
          <p:nvSpPr>
            <p:cNvPr id="10450" name="Google Shape;10450;p124"/>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24"/>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24"/>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24"/>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24"/>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24"/>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24"/>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24"/>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24"/>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24"/>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24"/>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24"/>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2" name="Google Shape;10462;p124"/>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3" name="Google Shape;10463;p124"/>
          <p:cNvGrpSpPr/>
          <p:nvPr/>
        </p:nvGrpSpPr>
        <p:grpSpPr>
          <a:xfrm>
            <a:off x="2617693" y="3817325"/>
            <a:ext cx="420475" cy="326491"/>
            <a:chOff x="2617693" y="3817325"/>
            <a:chExt cx="420475" cy="326491"/>
          </a:xfrm>
        </p:grpSpPr>
        <p:sp>
          <p:nvSpPr>
            <p:cNvPr id="10464" name="Google Shape;10464;p124"/>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24"/>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24"/>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24"/>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24"/>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24"/>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24"/>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24"/>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24"/>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24"/>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24"/>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24"/>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24"/>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24"/>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24"/>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24"/>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24"/>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124"/>
          <p:cNvGrpSpPr/>
          <p:nvPr/>
        </p:nvGrpSpPr>
        <p:grpSpPr>
          <a:xfrm>
            <a:off x="3545301" y="2423523"/>
            <a:ext cx="358134" cy="356637"/>
            <a:chOff x="3545301" y="2423523"/>
            <a:chExt cx="358134" cy="356637"/>
          </a:xfrm>
        </p:grpSpPr>
        <p:sp>
          <p:nvSpPr>
            <p:cNvPr id="10482" name="Google Shape;10482;p124"/>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24"/>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24"/>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24"/>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24"/>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24"/>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24"/>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24"/>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24"/>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124"/>
          <p:cNvGrpSpPr/>
          <p:nvPr/>
        </p:nvGrpSpPr>
        <p:grpSpPr>
          <a:xfrm>
            <a:off x="5766424" y="4275195"/>
            <a:ext cx="358160" cy="356926"/>
            <a:chOff x="5766424" y="4275195"/>
            <a:chExt cx="358160" cy="356926"/>
          </a:xfrm>
        </p:grpSpPr>
        <p:sp>
          <p:nvSpPr>
            <p:cNvPr id="10492" name="Google Shape;10492;p124"/>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24"/>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24"/>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24"/>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24"/>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24"/>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24"/>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24"/>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24"/>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124"/>
          <p:cNvGrpSpPr/>
          <p:nvPr/>
        </p:nvGrpSpPr>
        <p:grpSpPr>
          <a:xfrm>
            <a:off x="3531462" y="3824599"/>
            <a:ext cx="377251" cy="324232"/>
            <a:chOff x="3531462" y="3824599"/>
            <a:chExt cx="377251" cy="324232"/>
          </a:xfrm>
        </p:grpSpPr>
        <p:sp>
          <p:nvSpPr>
            <p:cNvPr id="10502" name="Google Shape;10502;p124"/>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24"/>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24"/>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24"/>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24"/>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24"/>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24"/>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24"/>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24"/>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24"/>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24"/>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124"/>
          <p:cNvGrpSpPr/>
          <p:nvPr/>
        </p:nvGrpSpPr>
        <p:grpSpPr>
          <a:xfrm>
            <a:off x="4030586" y="3805246"/>
            <a:ext cx="286523" cy="340566"/>
            <a:chOff x="4030586" y="3805246"/>
            <a:chExt cx="286523" cy="340566"/>
          </a:xfrm>
        </p:grpSpPr>
        <p:sp>
          <p:nvSpPr>
            <p:cNvPr id="10514" name="Google Shape;10514;p124"/>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24"/>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24"/>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24"/>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24"/>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24"/>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24"/>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24"/>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24"/>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24"/>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24"/>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24"/>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24"/>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124"/>
          <p:cNvGrpSpPr/>
          <p:nvPr/>
        </p:nvGrpSpPr>
        <p:grpSpPr>
          <a:xfrm>
            <a:off x="2180884" y="2888719"/>
            <a:ext cx="376752" cy="374468"/>
            <a:chOff x="2180884" y="2888719"/>
            <a:chExt cx="376752" cy="374468"/>
          </a:xfrm>
        </p:grpSpPr>
        <p:sp>
          <p:nvSpPr>
            <p:cNvPr id="10528" name="Google Shape;10528;p124"/>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24"/>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24"/>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24"/>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24"/>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24"/>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24"/>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24"/>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24"/>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24"/>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24"/>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24"/>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24"/>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24"/>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124"/>
          <p:cNvGrpSpPr/>
          <p:nvPr/>
        </p:nvGrpSpPr>
        <p:grpSpPr>
          <a:xfrm>
            <a:off x="3954432" y="2942999"/>
            <a:ext cx="378249" cy="265909"/>
            <a:chOff x="3954432" y="2942999"/>
            <a:chExt cx="378249" cy="265909"/>
          </a:xfrm>
        </p:grpSpPr>
        <p:sp>
          <p:nvSpPr>
            <p:cNvPr id="10543" name="Google Shape;10543;p124"/>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24"/>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24"/>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24"/>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24"/>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24"/>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24"/>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24"/>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24"/>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124"/>
          <p:cNvGrpSpPr/>
          <p:nvPr/>
        </p:nvGrpSpPr>
        <p:grpSpPr>
          <a:xfrm>
            <a:off x="1752137" y="4266608"/>
            <a:ext cx="378512" cy="374756"/>
            <a:chOff x="1752137" y="4266608"/>
            <a:chExt cx="378512" cy="374756"/>
          </a:xfrm>
        </p:grpSpPr>
        <p:sp>
          <p:nvSpPr>
            <p:cNvPr id="10553" name="Google Shape;10553;p124"/>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24"/>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24"/>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24"/>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24"/>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24"/>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24"/>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24"/>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24"/>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24"/>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24"/>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24"/>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24"/>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24"/>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24"/>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24"/>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24"/>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24"/>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2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24"/>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24"/>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124"/>
          <p:cNvGrpSpPr/>
          <p:nvPr/>
        </p:nvGrpSpPr>
        <p:grpSpPr>
          <a:xfrm>
            <a:off x="3117788" y="3812546"/>
            <a:ext cx="341065" cy="341065"/>
            <a:chOff x="3117788" y="3812546"/>
            <a:chExt cx="341065" cy="341065"/>
          </a:xfrm>
        </p:grpSpPr>
        <p:sp>
          <p:nvSpPr>
            <p:cNvPr id="10575" name="Google Shape;10575;p124"/>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24"/>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24"/>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24"/>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24"/>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24"/>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124"/>
          <p:cNvGrpSpPr/>
          <p:nvPr/>
        </p:nvGrpSpPr>
        <p:grpSpPr>
          <a:xfrm>
            <a:off x="3994400" y="4299932"/>
            <a:ext cx="338281" cy="322657"/>
            <a:chOff x="3994400" y="4299932"/>
            <a:chExt cx="338281" cy="322657"/>
          </a:xfrm>
        </p:grpSpPr>
        <p:sp>
          <p:nvSpPr>
            <p:cNvPr id="10582" name="Google Shape;10582;p124"/>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24"/>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24"/>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24"/>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24"/>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24"/>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24"/>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24"/>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0" name="Google Shape;10590;p124"/>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24"/>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2" name="Google Shape;10592;p124"/>
          <p:cNvGrpSpPr/>
          <p:nvPr/>
        </p:nvGrpSpPr>
        <p:grpSpPr>
          <a:xfrm>
            <a:off x="3573426" y="1965628"/>
            <a:ext cx="302358" cy="374993"/>
            <a:chOff x="3573426" y="1965628"/>
            <a:chExt cx="302358" cy="374993"/>
          </a:xfrm>
        </p:grpSpPr>
        <p:sp>
          <p:nvSpPr>
            <p:cNvPr id="10593" name="Google Shape;10593;p124"/>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24"/>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24"/>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24"/>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24"/>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24"/>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24"/>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24"/>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24"/>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24"/>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24"/>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24"/>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24"/>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24"/>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24"/>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24"/>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24"/>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24"/>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24"/>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24"/>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24"/>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24"/>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24"/>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24"/>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24"/>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24"/>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24"/>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24"/>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24"/>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24"/>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24"/>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24"/>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24"/>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24"/>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24"/>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24"/>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24"/>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24"/>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24"/>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24"/>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24"/>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24"/>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24"/>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24"/>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24"/>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24"/>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24"/>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124"/>
          <p:cNvGrpSpPr/>
          <p:nvPr/>
        </p:nvGrpSpPr>
        <p:grpSpPr>
          <a:xfrm>
            <a:off x="3513632" y="2908572"/>
            <a:ext cx="355876" cy="331007"/>
            <a:chOff x="3513632" y="2908572"/>
            <a:chExt cx="355876" cy="331007"/>
          </a:xfrm>
        </p:grpSpPr>
        <p:sp>
          <p:nvSpPr>
            <p:cNvPr id="10641" name="Google Shape;10641;p124"/>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24"/>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24"/>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24"/>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24"/>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24"/>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24"/>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24"/>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24"/>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24"/>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24"/>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24"/>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24"/>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24"/>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24"/>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24"/>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124"/>
          <p:cNvGrpSpPr/>
          <p:nvPr/>
        </p:nvGrpSpPr>
        <p:grpSpPr>
          <a:xfrm>
            <a:off x="2694083" y="2888430"/>
            <a:ext cx="235762" cy="374756"/>
            <a:chOff x="2694083" y="2888430"/>
            <a:chExt cx="235762" cy="374756"/>
          </a:xfrm>
        </p:grpSpPr>
        <p:sp>
          <p:nvSpPr>
            <p:cNvPr id="10658" name="Google Shape;10658;p124"/>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24"/>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24"/>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24"/>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24"/>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24"/>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24"/>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24"/>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24"/>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124"/>
          <p:cNvGrpSpPr/>
          <p:nvPr/>
        </p:nvGrpSpPr>
        <p:grpSpPr>
          <a:xfrm>
            <a:off x="871534" y="4300588"/>
            <a:ext cx="357661" cy="311155"/>
            <a:chOff x="871534" y="4300588"/>
            <a:chExt cx="357661" cy="311155"/>
          </a:xfrm>
        </p:grpSpPr>
        <p:sp>
          <p:nvSpPr>
            <p:cNvPr id="10668" name="Google Shape;10668;p124"/>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24"/>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24"/>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24"/>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24"/>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24"/>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24"/>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24"/>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24"/>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24"/>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24"/>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24"/>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24"/>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24"/>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24"/>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24"/>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24"/>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24"/>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24"/>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24"/>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24"/>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124"/>
          <p:cNvGrpSpPr/>
          <p:nvPr/>
        </p:nvGrpSpPr>
        <p:grpSpPr>
          <a:xfrm>
            <a:off x="916019" y="3821606"/>
            <a:ext cx="250100" cy="336785"/>
            <a:chOff x="916019" y="3821606"/>
            <a:chExt cx="250100" cy="336785"/>
          </a:xfrm>
        </p:grpSpPr>
        <p:sp>
          <p:nvSpPr>
            <p:cNvPr id="10690" name="Google Shape;10690;p124"/>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24"/>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24"/>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24"/>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24"/>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24"/>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24"/>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24"/>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24"/>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24"/>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24"/>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24"/>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24"/>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124"/>
          <p:cNvGrpSpPr/>
          <p:nvPr/>
        </p:nvGrpSpPr>
        <p:grpSpPr>
          <a:xfrm>
            <a:off x="849686" y="2909570"/>
            <a:ext cx="374730" cy="332504"/>
            <a:chOff x="849686" y="2909570"/>
            <a:chExt cx="374730" cy="332504"/>
          </a:xfrm>
        </p:grpSpPr>
        <p:sp>
          <p:nvSpPr>
            <p:cNvPr id="10704" name="Google Shape;10704;p124"/>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24"/>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24"/>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24"/>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24"/>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24"/>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24"/>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24"/>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24"/>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24"/>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24"/>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124"/>
          <p:cNvGrpSpPr/>
          <p:nvPr/>
        </p:nvGrpSpPr>
        <p:grpSpPr>
          <a:xfrm>
            <a:off x="1735567" y="2420241"/>
            <a:ext cx="417718" cy="372866"/>
            <a:chOff x="1735567" y="2420241"/>
            <a:chExt cx="417718" cy="372866"/>
          </a:xfrm>
        </p:grpSpPr>
        <p:sp>
          <p:nvSpPr>
            <p:cNvPr id="10716" name="Google Shape;10716;p124"/>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24"/>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24"/>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24"/>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24"/>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24"/>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24"/>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24"/>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24"/>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24"/>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24"/>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24"/>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124"/>
          <p:cNvGrpSpPr/>
          <p:nvPr/>
        </p:nvGrpSpPr>
        <p:grpSpPr>
          <a:xfrm>
            <a:off x="3599318" y="4299590"/>
            <a:ext cx="251098" cy="309028"/>
            <a:chOff x="3599318" y="4299590"/>
            <a:chExt cx="251098" cy="309028"/>
          </a:xfrm>
        </p:grpSpPr>
        <p:sp>
          <p:nvSpPr>
            <p:cNvPr id="10729" name="Google Shape;10729;p124"/>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24"/>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24"/>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24"/>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24"/>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24"/>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124"/>
          <p:cNvGrpSpPr/>
          <p:nvPr/>
        </p:nvGrpSpPr>
        <p:grpSpPr>
          <a:xfrm>
            <a:off x="3105998" y="2433240"/>
            <a:ext cx="345818" cy="345056"/>
            <a:chOff x="3105998" y="2433240"/>
            <a:chExt cx="345818" cy="345056"/>
          </a:xfrm>
        </p:grpSpPr>
        <p:sp>
          <p:nvSpPr>
            <p:cNvPr id="10736" name="Google Shape;10736;p124"/>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24"/>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24"/>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24"/>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24"/>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24"/>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24"/>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24"/>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24"/>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24"/>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24"/>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7" name="Google Shape;10747;p124"/>
          <p:cNvGrpSpPr/>
          <p:nvPr/>
        </p:nvGrpSpPr>
        <p:grpSpPr>
          <a:xfrm>
            <a:off x="1737326" y="2900773"/>
            <a:ext cx="374730" cy="350361"/>
            <a:chOff x="1737326" y="2900773"/>
            <a:chExt cx="374730" cy="350361"/>
          </a:xfrm>
        </p:grpSpPr>
        <p:sp>
          <p:nvSpPr>
            <p:cNvPr id="10748" name="Google Shape;10748;p124"/>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24"/>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24"/>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24"/>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24"/>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24"/>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24"/>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24"/>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24"/>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24"/>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24"/>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24"/>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24"/>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24"/>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24"/>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24"/>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24"/>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124"/>
          <p:cNvGrpSpPr/>
          <p:nvPr/>
        </p:nvGrpSpPr>
        <p:grpSpPr>
          <a:xfrm>
            <a:off x="4000676" y="1579396"/>
            <a:ext cx="327226" cy="211603"/>
            <a:chOff x="4000676" y="1579396"/>
            <a:chExt cx="327226" cy="211603"/>
          </a:xfrm>
        </p:grpSpPr>
        <p:sp>
          <p:nvSpPr>
            <p:cNvPr id="10766" name="Google Shape;10766;p124"/>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24"/>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24"/>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24"/>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24"/>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24"/>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24"/>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24"/>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24"/>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24"/>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24"/>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24"/>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24"/>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24"/>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24"/>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24"/>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124"/>
          <p:cNvGrpSpPr/>
          <p:nvPr/>
        </p:nvGrpSpPr>
        <p:grpSpPr>
          <a:xfrm>
            <a:off x="2635523" y="1515584"/>
            <a:ext cx="371054" cy="336469"/>
            <a:chOff x="2635523" y="1515584"/>
            <a:chExt cx="371054" cy="336469"/>
          </a:xfrm>
        </p:grpSpPr>
        <p:sp>
          <p:nvSpPr>
            <p:cNvPr id="10783" name="Google Shape;10783;p124"/>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24"/>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24"/>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24"/>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24"/>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24"/>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24"/>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124"/>
          <p:cNvGrpSpPr/>
          <p:nvPr/>
        </p:nvGrpSpPr>
        <p:grpSpPr>
          <a:xfrm>
            <a:off x="2231907" y="1520731"/>
            <a:ext cx="311627" cy="326569"/>
            <a:chOff x="2231907" y="1520731"/>
            <a:chExt cx="311627" cy="326569"/>
          </a:xfrm>
        </p:grpSpPr>
        <p:sp>
          <p:nvSpPr>
            <p:cNvPr id="10791" name="Google Shape;10791;p124"/>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24"/>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24"/>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24"/>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24"/>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24"/>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24"/>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24"/>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24"/>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24"/>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124"/>
          <p:cNvGrpSpPr/>
          <p:nvPr/>
        </p:nvGrpSpPr>
        <p:grpSpPr>
          <a:xfrm>
            <a:off x="1340249" y="4301533"/>
            <a:ext cx="311890" cy="304695"/>
            <a:chOff x="1340249" y="4301533"/>
            <a:chExt cx="311890" cy="304695"/>
          </a:xfrm>
        </p:grpSpPr>
        <p:sp>
          <p:nvSpPr>
            <p:cNvPr id="10802" name="Google Shape;10802;p124"/>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24"/>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24"/>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24"/>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24"/>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24"/>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24"/>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24"/>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24"/>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24"/>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24"/>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24"/>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24"/>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24"/>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124"/>
          <p:cNvGrpSpPr/>
          <p:nvPr/>
        </p:nvGrpSpPr>
        <p:grpSpPr>
          <a:xfrm>
            <a:off x="1330690" y="3377024"/>
            <a:ext cx="306874" cy="332268"/>
            <a:chOff x="1330690" y="3377024"/>
            <a:chExt cx="306874" cy="332268"/>
          </a:xfrm>
        </p:grpSpPr>
        <p:sp>
          <p:nvSpPr>
            <p:cNvPr id="10817" name="Google Shape;10817;p124"/>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24"/>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24"/>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24"/>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2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2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2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2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24"/>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24"/>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24"/>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24"/>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24"/>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24"/>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24"/>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24"/>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24"/>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24"/>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24"/>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124"/>
          <p:cNvGrpSpPr/>
          <p:nvPr/>
        </p:nvGrpSpPr>
        <p:grpSpPr>
          <a:xfrm>
            <a:off x="2650597" y="3381777"/>
            <a:ext cx="341511" cy="324994"/>
            <a:chOff x="2650597" y="3381777"/>
            <a:chExt cx="341511" cy="324994"/>
          </a:xfrm>
        </p:grpSpPr>
        <p:sp>
          <p:nvSpPr>
            <p:cNvPr id="10837" name="Google Shape;10837;p124"/>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24"/>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24"/>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24"/>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24"/>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24"/>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24"/>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24"/>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24"/>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24"/>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24"/>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24"/>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24"/>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24"/>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24"/>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24"/>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24"/>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24"/>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24"/>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24"/>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24"/>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24"/>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24"/>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24"/>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24"/>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24"/>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24"/>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24"/>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24"/>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24"/>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24"/>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24"/>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24"/>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24"/>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24"/>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124"/>
          <p:cNvGrpSpPr/>
          <p:nvPr/>
        </p:nvGrpSpPr>
        <p:grpSpPr>
          <a:xfrm>
            <a:off x="1295502" y="2437362"/>
            <a:ext cx="402645" cy="323917"/>
            <a:chOff x="1295502" y="2437362"/>
            <a:chExt cx="402645" cy="323917"/>
          </a:xfrm>
        </p:grpSpPr>
        <p:sp>
          <p:nvSpPr>
            <p:cNvPr id="10873" name="Google Shape;10873;p124"/>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24"/>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24"/>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24"/>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24"/>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24"/>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24"/>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24"/>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24"/>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24"/>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24"/>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24"/>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24"/>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24"/>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24"/>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24"/>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124"/>
          <p:cNvGrpSpPr/>
          <p:nvPr/>
        </p:nvGrpSpPr>
        <p:grpSpPr>
          <a:xfrm>
            <a:off x="882590" y="2438360"/>
            <a:ext cx="337310" cy="337047"/>
            <a:chOff x="882590" y="2438360"/>
            <a:chExt cx="337310" cy="337047"/>
          </a:xfrm>
        </p:grpSpPr>
        <p:sp>
          <p:nvSpPr>
            <p:cNvPr id="10890" name="Google Shape;10890;p124"/>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24"/>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24"/>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24"/>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24"/>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24"/>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24"/>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24"/>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24"/>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24"/>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24"/>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24"/>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24"/>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24"/>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24"/>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24"/>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24"/>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24"/>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24"/>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24"/>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24"/>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24"/>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24"/>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24"/>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124"/>
          <p:cNvGrpSpPr/>
          <p:nvPr/>
        </p:nvGrpSpPr>
        <p:grpSpPr>
          <a:xfrm>
            <a:off x="4885060" y="1518788"/>
            <a:ext cx="385786" cy="342588"/>
            <a:chOff x="4885060" y="1518788"/>
            <a:chExt cx="385786" cy="342588"/>
          </a:xfrm>
        </p:grpSpPr>
        <p:sp>
          <p:nvSpPr>
            <p:cNvPr id="10915" name="Google Shape;10915;p124"/>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24"/>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24"/>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24"/>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24"/>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24"/>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24"/>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24"/>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24"/>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24"/>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24"/>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24"/>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24"/>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24"/>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24"/>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24"/>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24"/>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24"/>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24"/>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124"/>
          <p:cNvGrpSpPr/>
          <p:nvPr/>
        </p:nvGrpSpPr>
        <p:grpSpPr>
          <a:xfrm>
            <a:off x="5394478" y="1514533"/>
            <a:ext cx="249076" cy="351096"/>
            <a:chOff x="5394478" y="1514533"/>
            <a:chExt cx="249076" cy="351096"/>
          </a:xfrm>
        </p:grpSpPr>
        <p:sp>
          <p:nvSpPr>
            <p:cNvPr id="10935" name="Google Shape;10935;p124"/>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24"/>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24"/>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24"/>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24"/>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24"/>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24"/>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24"/>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24"/>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24"/>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24"/>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24"/>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24"/>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24"/>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24"/>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24"/>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24"/>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24"/>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24"/>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24"/>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124"/>
          <p:cNvGrpSpPr/>
          <p:nvPr/>
        </p:nvGrpSpPr>
        <p:grpSpPr>
          <a:xfrm>
            <a:off x="5782259" y="1512012"/>
            <a:ext cx="356138" cy="356138"/>
            <a:chOff x="5782259" y="1512012"/>
            <a:chExt cx="356138" cy="356138"/>
          </a:xfrm>
        </p:grpSpPr>
        <p:sp>
          <p:nvSpPr>
            <p:cNvPr id="10956" name="Google Shape;10956;p124"/>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24"/>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24"/>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24"/>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24"/>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24"/>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24"/>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24"/>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24"/>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24"/>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24"/>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124"/>
          <p:cNvGrpSpPr/>
          <p:nvPr/>
        </p:nvGrpSpPr>
        <p:grpSpPr>
          <a:xfrm>
            <a:off x="6229598" y="1518052"/>
            <a:ext cx="343560" cy="343822"/>
            <a:chOff x="6229598" y="1518052"/>
            <a:chExt cx="343560" cy="343822"/>
          </a:xfrm>
        </p:grpSpPr>
        <p:sp>
          <p:nvSpPr>
            <p:cNvPr id="10968" name="Google Shape;10968;p124"/>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24"/>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24"/>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24"/>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24"/>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24"/>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24"/>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24"/>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24"/>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24"/>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24"/>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24"/>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24"/>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24"/>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24"/>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24"/>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24"/>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24"/>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24"/>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124"/>
          <p:cNvGrpSpPr/>
          <p:nvPr/>
        </p:nvGrpSpPr>
        <p:grpSpPr>
          <a:xfrm>
            <a:off x="870773" y="3357985"/>
            <a:ext cx="342824" cy="351228"/>
            <a:chOff x="870773" y="3357985"/>
            <a:chExt cx="342824" cy="351228"/>
          </a:xfrm>
        </p:grpSpPr>
        <p:sp>
          <p:nvSpPr>
            <p:cNvPr id="10988" name="Google Shape;10988;p124"/>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24"/>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24"/>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24"/>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24"/>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24"/>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24"/>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24"/>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124"/>
          <p:cNvGrpSpPr/>
          <p:nvPr/>
        </p:nvGrpSpPr>
        <p:grpSpPr>
          <a:xfrm>
            <a:off x="2743084" y="4299590"/>
            <a:ext cx="159372" cy="308896"/>
            <a:chOff x="2743084" y="4299590"/>
            <a:chExt cx="159372" cy="308896"/>
          </a:xfrm>
        </p:grpSpPr>
        <p:sp>
          <p:nvSpPr>
            <p:cNvPr id="10997" name="Google Shape;10997;p124"/>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24"/>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24"/>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24"/>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24"/>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24"/>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24"/>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24"/>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24"/>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24"/>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24"/>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24"/>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24"/>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24"/>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24"/>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124"/>
          <p:cNvGrpSpPr/>
          <p:nvPr/>
        </p:nvGrpSpPr>
        <p:grpSpPr>
          <a:xfrm>
            <a:off x="1293506" y="2939716"/>
            <a:ext cx="374730" cy="272211"/>
            <a:chOff x="1293506" y="2939716"/>
            <a:chExt cx="374730" cy="272211"/>
          </a:xfrm>
        </p:grpSpPr>
        <p:sp>
          <p:nvSpPr>
            <p:cNvPr id="11013" name="Google Shape;11013;p124"/>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24"/>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24"/>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24"/>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24"/>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24"/>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24"/>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24"/>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24"/>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24"/>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24"/>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24"/>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24"/>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24"/>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24"/>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24"/>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24"/>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24"/>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24"/>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24"/>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24"/>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24"/>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24"/>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24"/>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24"/>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24"/>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24"/>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24"/>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24"/>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24"/>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124"/>
          <p:cNvGrpSpPr/>
          <p:nvPr/>
        </p:nvGrpSpPr>
        <p:grpSpPr>
          <a:xfrm>
            <a:off x="6669900" y="1505474"/>
            <a:ext cx="345083" cy="369216"/>
            <a:chOff x="6669900" y="1505474"/>
            <a:chExt cx="345083" cy="369216"/>
          </a:xfrm>
        </p:grpSpPr>
        <p:sp>
          <p:nvSpPr>
            <p:cNvPr id="11044" name="Google Shape;11044;p124"/>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24"/>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24"/>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24"/>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24"/>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24"/>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24"/>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24"/>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24"/>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24"/>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24"/>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24"/>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24"/>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24"/>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24"/>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24"/>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24"/>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24"/>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24"/>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24"/>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24"/>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24"/>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124"/>
          <p:cNvGrpSpPr/>
          <p:nvPr/>
        </p:nvGrpSpPr>
        <p:grpSpPr>
          <a:xfrm>
            <a:off x="7117003" y="1518000"/>
            <a:ext cx="333003" cy="344085"/>
            <a:chOff x="7117003" y="1518000"/>
            <a:chExt cx="333003" cy="344085"/>
          </a:xfrm>
        </p:grpSpPr>
        <p:sp>
          <p:nvSpPr>
            <p:cNvPr id="11067" name="Google Shape;11067;p124"/>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24"/>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24"/>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24"/>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24"/>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24"/>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24"/>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24"/>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24"/>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24"/>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24"/>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24"/>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24"/>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24"/>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24"/>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24"/>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24"/>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24"/>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24"/>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24"/>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24"/>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24"/>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24"/>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24"/>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24"/>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24"/>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24"/>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24"/>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24"/>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24"/>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24"/>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24"/>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24"/>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24"/>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24"/>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24"/>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24"/>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24"/>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124"/>
          <p:cNvGrpSpPr/>
          <p:nvPr/>
        </p:nvGrpSpPr>
        <p:grpSpPr>
          <a:xfrm>
            <a:off x="2200238" y="4289165"/>
            <a:ext cx="374756" cy="329300"/>
            <a:chOff x="2200238" y="4289165"/>
            <a:chExt cx="374756" cy="329300"/>
          </a:xfrm>
        </p:grpSpPr>
        <p:sp>
          <p:nvSpPr>
            <p:cNvPr id="11106" name="Google Shape;11106;p124"/>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24"/>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24"/>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24"/>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24"/>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24"/>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24"/>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24"/>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24"/>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24"/>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24"/>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24"/>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24"/>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24"/>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24"/>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24"/>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24"/>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24"/>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24"/>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24"/>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24"/>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24"/>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124"/>
          <p:cNvGrpSpPr/>
          <p:nvPr/>
        </p:nvGrpSpPr>
        <p:grpSpPr>
          <a:xfrm>
            <a:off x="7556043" y="1499959"/>
            <a:ext cx="337283" cy="380192"/>
            <a:chOff x="7556043" y="1499959"/>
            <a:chExt cx="337283" cy="380192"/>
          </a:xfrm>
        </p:grpSpPr>
        <p:sp>
          <p:nvSpPr>
            <p:cNvPr id="11129" name="Google Shape;11129;p124"/>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24"/>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24"/>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24"/>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24"/>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24"/>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24"/>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24"/>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24"/>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24"/>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24"/>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24"/>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24"/>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24"/>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124"/>
          <p:cNvGrpSpPr/>
          <p:nvPr/>
        </p:nvGrpSpPr>
        <p:grpSpPr>
          <a:xfrm>
            <a:off x="7992826" y="1517790"/>
            <a:ext cx="317431" cy="344584"/>
            <a:chOff x="7992826" y="1517790"/>
            <a:chExt cx="317431" cy="344584"/>
          </a:xfrm>
        </p:grpSpPr>
        <p:sp>
          <p:nvSpPr>
            <p:cNvPr id="11144" name="Google Shape;11144;p124"/>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24"/>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24"/>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24"/>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24"/>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24"/>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24"/>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24"/>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24"/>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24"/>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24"/>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24"/>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24"/>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24"/>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24"/>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24"/>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24"/>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124"/>
          <p:cNvGrpSpPr/>
          <p:nvPr/>
        </p:nvGrpSpPr>
        <p:grpSpPr>
          <a:xfrm>
            <a:off x="4864446" y="3340207"/>
            <a:ext cx="395607" cy="387414"/>
            <a:chOff x="4864446" y="3340207"/>
            <a:chExt cx="395607" cy="387414"/>
          </a:xfrm>
        </p:grpSpPr>
        <p:sp>
          <p:nvSpPr>
            <p:cNvPr id="11162" name="Google Shape;11162;p124"/>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24"/>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24"/>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24"/>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24"/>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24"/>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24"/>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24"/>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24"/>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24"/>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24"/>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24"/>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24"/>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24"/>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24"/>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24"/>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24"/>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24"/>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24"/>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24"/>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24"/>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24"/>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24"/>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24"/>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24"/>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124"/>
          <p:cNvGrpSpPr/>
          <p:nvPr/>
        </p:nvGrpSpPr>
        <p:grpSpPr>
          <a:xfrm>
            <a:off x="3130367" y="4324485"/>
            <a:ext cx="297342" cy="258871"/>
            <a:chOff x="3130367" y="4324485"/>
            <a:chExt cx="297342" cy="258871"/>
          </a:xfrm>
        </p:grpSpPr>
        <p:sp>
          <p:nvSpPr>
            <p:cNvPr id="11188" name="Google Shape;11188;p124"/>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24"/>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24"/>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24"/>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24"/>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24"/>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24"/>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24"/>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24"/>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24"/>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24"/>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24"/>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24"/>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24"/>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24"/>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24"/>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24"/>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24"/>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24"/>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24"/>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24"/>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24"/>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24"/>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124"/>
          <p:cNvGrpSpPr/>
          <p:nvPr/>
        </p:nvGrpSpPr>
        <p:grpSpPr>
          <a:xfrm>
            <a:off x="5302988" y="3389839"/>
            <a:ext cx="394609" cy="286523"/>
            <a:chOff x="5302988" y="3389839"/>
            <a:chExt cx="394609" cy="286523"/>
          </a:xfrm>
        </p:grpSpPr>
        <p:sp>
          <p:nvSpPr>
            <p:cNvPr id="11212" name="Google Shape;11212;p124"/>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24"/>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24"/>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24"/>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24"/>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24"/>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24"/>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24"/>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24"/>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24"/>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24"/>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24"/>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24"/>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24"/>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24"/>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24"/>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24"/>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24"/>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24"/>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24"/>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24"/>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24"/>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24"/>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24"/>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24"/>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24"/>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24"/>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24"/>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24"/>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24"/>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24"/>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24"/>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24"/>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5" name="Google Shape;11245;p124"/>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6" name="Google Shape;11246;p124"/>
          <p:cNvGrpSpPr/>
          <p:nvPr/>
        </p:nvGrpSpPr>
        <p:grpSpPr>
          <a:xfrm>
            <a:off x="3060752" y="2903609"/>
            <a:ext cx="390565" cy="359578"/>
            <a:chOff x="3060752" y="2903609"/>
            <a:chExt cx="390565" cy="359578"/>
          </a:xfrm>
        </p:grpSpPr>
        <p:sp>
          <p:nvSpPr>
            <p:cNvPr id="11247" name="Google Shape;11247;p12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24"/>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24"/>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24"/>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24"/>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24"/>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24"/>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24"/>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24"/>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24"/>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24"/>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24"/>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24"/>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24"/>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24"/>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24"/>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2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24"/>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24"/>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24"/>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24"/>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24"/>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24"/>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24"/>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24"/>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24"/>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24"/>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24"/>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24"/>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24"/>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24"/>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24"/>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24"/>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24"/>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124"/>
          <p:cNvGrpSpPr/>
          <p:nvPr/>
        </p:nvGrpSpPr>
        <p:grpSpPr>
          <a:xfrm>
            <a:off x="5741031" y="3386057"/>
            <a:ext cx="394609" cy="294585"/>
            <a:chOff x="5741031" y="3386057"/>
            <a:chExt cx="394609" cy="294585"/>
          </a:xfrm>
        </p:grpSpPr>
        <p:sp>
          <p:nvSpPr>
            <p:cNvPr id="11282" name="Google Shape;11282;p124"/>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24"/>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24"/>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24"/>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24"/>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24"/>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24"/>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24"/>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24"/>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24"/>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24"/>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24"/>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24"/>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24"/>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24"/>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24"/>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24"/>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24"/>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24"/>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24"/>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24"/>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24"/>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24"/>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24"/>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24"/>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24"/>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24"/>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24"/>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24"/>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24"/>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2" name="Google Shape;11312;p124"/>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124"/>
          <p:cNvGrpSpPr/>
          <p:nvPr/>
        </p:nvGrpSpPr>
        <p:grpSpPr>
          <a:xfrm>
            <a:off x="6179074" y="3368726"/>
            <a:ext cx="394609" cy="328749"/>
            <a:chOff x="6179074" y="3368726"/>
            <a:chExt cx="394609" cy="328749"/>
          </a:xfrm>
        </p:grpSpPr>
        <p:sp>
          <p:nvSpPr>
            <p:cNvPr id="11314" name="Google Shape;11314;p124"/>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24"/>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24"/>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24"/>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24"/>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24"/>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24"/>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24"/>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24"/>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24"/>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24"/>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24"/>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24"/>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24"/>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24"/>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24"/>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24"/>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24"/>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24"/>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24"/>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24"/>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24"/>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24"/>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24"/>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24"/>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24"/>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24"/>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24"/>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24"/>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24"/>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24"/>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24"/>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24"/>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24"/>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24"/>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24"/>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24"/>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24"/>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24"/>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24"/>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24"/>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24"/>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24"/>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24"/>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24"/>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24"/>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24"/>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24"/>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24"/>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24"/>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24"/>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24"/>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24"/>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24"/>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24"/>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24"/>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24"/>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24"/>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24"/>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24"/>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24"/>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24"/>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24"/>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24"/>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24"/>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24"/>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24"/>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24"/>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24"/>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24"/>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24"/>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24"/>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24"/>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24"/>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24"/>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24"/>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24"/>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24"/>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24"/>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24"/>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24"/>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24"/>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24"/>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124"/>
          <p:cNvGrpSpPr/>
          <p:nvPr/>
        </p:nvGrpSpPr>
        <p:grpSpPr>
          <a:xfrm>
            <a:off x="7054924" y="3367728"/>
            <a:ext cx="394583" cy="331007"/>
            <a:chOff x="7054924" y="3367728"/>
            <a:chExt cx="394583" cy="331007"/>
          </a:xfrm>
        </p:grpSpPr>
        <p:sp>
          <p:nvSpPr>
            <p:cNvPr id="11398" name="Google Shape;11398;p124"/>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24"/>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24"/>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24"/>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24"/>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24"/>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24"/>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24"/>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24"/>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24"/>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24"/>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24"/>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24"/>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24"/>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24"/>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124"/>
          <p:cNvGrpSpPr/>
          <p:nvPr/>
        </p:nvGrpSpPr>
        <p:grpSpPr>
          <a:xfrm>
            <a:off x="7492967" y="3361425"/>
            <a:ext cx="394583" cy="343586"/>
            <a:chOff x="7492967" y="3361425"/>
            <a:chExt cx="394583" cy="343586"/>
          </a:xfrm>
        </p:grpSpPr>
        <p:sp>
          <p:nvSpPr>
            <p:cNvPr id="11414" name="Google Shape;11414;p124"/>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24"/>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24"/>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24"/>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24"/>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24"/>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24"/>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24"/>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24"/>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24"/>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24"/>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24"/>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24"/>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24"/>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24"/>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24"/>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24"/>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24"/>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24"/>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24"/>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24"/>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24"/>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24"/>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124"/>
          <p:cNvGrpSpPr/>
          <p:nvPr/>
        </p:nvGrpSpPr>
        <p:grpSpPr>
          <a:xfrm>
            <a:off x="7935527" y="3353154"/>
            <a:ext cx="385287" cy="360156"/>
            <a:chOff x="7935527" y="3353154"/>
            <a:chExt cx="385287" cy="360156"/>
          </a:xfrm>
        </p:grpSpPr>
        <p:sp>
          <p:nvSpPr>
            <p:cNvPr id="11438" name="Google Shape;11438;p124"/>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24"/>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24"/>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24"/>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24"/>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24"/>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24"/>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24"/>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24"/>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24"/>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24"/>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24"/>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124"/>
          <p:cNvGrpSpPr/>
          <p:nvPr/>
        </p:nvGrpSpPr>
        <p:grpSpPr>
          <a:xfrm>
            <a:off x="5319821" y="1986242"/>
            <a:ext cx="348103" cy="348103"/>
            <a:chOff x="5319821" y="1986242"/>
            <a:chExt cx="348103" cy="348103"/>
          </a:xfrm>
        </p:grpSpPr>
        <p:sp>
          <p:nvSpPr>
            <p:cNvPr id="11451" name="Google Shape;11451;p124"/>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24"/>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24"/>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24"/>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24"/>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24"/>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24"/>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24"/>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24"/>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24"/>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24"/>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24"/>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24"/>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24"/>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24"/>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24"/>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24"/>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24"/>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24"/>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24"/>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24"/>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24"/>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24"/>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24"/>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24"/>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24"/>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24"/>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24"/>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24"/>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24"/>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24"/>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24"/>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24"/>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24"/>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24"/>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24"/>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24"/>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124"/>
          <p:cNvGrpSpPr/>
          <p:nvPr/>
        </p:nvGrpSpPr>
        <p:grpSpPr>
          <a:xfrm>
            <a:off x="5765926" y="1976683"/>
            <a:ext cx="348339" cy="348103"/>
            <a:chOff x="5765926" y="1976683"/>
            <a:chExt cx="348339" cy="348103"/>
          </a:xfrm>
        </p:grpSpPr>
        <p:sp>
          <p:nvSpPr>
            <p:cNvPr id="11489" name="Google Shape;11489;p124"/>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24"/>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24"/>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24"/>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24"/>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24"/>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24"/>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24"/>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24"/>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24"/>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24"/>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24"/>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24"/>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24"/>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124"/>
          <p:cNvGrpSpPr/>
          <p:nvPr/>
        </p:nvGrpSpPr>
        <p:grpSpPr>
          <a:xfrm>
            <a:off x="6191390" y="1981489"/>
            <a:ext cx="389068" cy="347787"/>
            <a:chOff x="6191390" y="1981489"/>
            <a:chExt cx="389068" cy="347787"/>
          </a:xfrm>
        </p:grpSpPr>
        <p:sp>
          <p:nvSpPr>
            <p:cNvPr id="11504" name="Google Shape;11504;p124"/>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24"/>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24"/>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24"/>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24"/>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24"/>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24"/>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124"/>
          <p:cNvGrpSpPr/>
          <p:nvPr/>
        </p:nvGrpSpPr>
        <p:grpSpPr>
          <a:xfrm>
            <a:off x="6657846" y="2007591"/>
            <a:ext cx="348103" cy="295714"/>
            <a:chOff x="6657846" y="2007591"/>
            <a:chExt cx="348103" cy="295714"/>
          </a:xfrm>
        </p:grpSpPr>
        <p:sp>
          <p:nvSpPr>
            <p:cNvPr id="11512" name="Google Shape;11512;p124"/>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24"/>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24"/>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24"/>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24"/>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24"/>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24"/>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24"/>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24"/>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24"/>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24"/>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24"/>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24"/>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24"/>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24"/>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24"/>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24"/>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24"/>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24"/>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24"/>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24"/>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24"/>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24"/>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24"/>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24"/>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24"/>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124"/>
          <p:cNvGrpSpPr/>
          <p:nvPr/>
        </p:nvGrpSpPr>
        <p:grpSpPr>
          <a:xfrm>
            <a:off x="7104188" y="1971904"/>
            <a:ext cx="347341" cy="348103"/>
            <a:chOff x="7104188" y="1971904"/>
            <a:chExt cx="347341" cy="348103"/>
          </a:xfrm>
        </p:grpSpPr>
        <p:sp>
          <p:nvSpPr>
            <p:cNvPr id="11539" name="Google Shape;11539;p124"/>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24"/>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24"/>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24"/>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24"/>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24"/>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24"/>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24"/>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24"/>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24"/>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24"/>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24"/>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24"/>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24"/>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24"/>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24"/>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24"/>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24"/>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24"/>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24"/>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24"/>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24"/>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24"/>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24"/>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24"/>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24"/>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24"/>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24"/>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24"/>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24"/>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124"/>
          <p:cNvGrpSpPr/>
          <p:nvPr/>
        </p:nvGrpSpPr>
        <p:grpSpPr>
          <a:xfrm>
            <a:off x="7551264" y="1971904"/>
            <a:ext cx="344321" cy="348155"/>
            <a:chOff x="7551264" y="1971904"/>
            <a:chExt cx="344321" cy="348155"/>
          </a:xfrm>
        </p:grpSpPr>
        <p:sp>
          <p:nvSpPr>
            <p:cNvPr id="11570" name="Google Shape;11570;p124"/>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24"/>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24"/>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24"/>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24"/>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24"/>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24"/>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24"/>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24"/>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24"/>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24"/>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24"/>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24"/>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24"/>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24"/>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24"/>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24"/>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24"/>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24"/>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124"/>
          <p:cNvGrpSpPr/>
          <p:nvPr/>
        </p:nvGrpSpPr>
        <p:grpSpPr>
          <a:xfrm>
            <a:off x="7992065" y="1971904"/>
            <a:ext cx="351621" cy="348103"/>
            <a:chOff x="7992065" y="1971904"/>
            <a:chExt cx="351621" cy="348103"/>
          </a:xfrm>
        </p:grpSpPr>
        <p:sp>
          <p:nvSpPr>
            <p:cNvPr id="11590" name="Google Shape;11590;p124"/>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24"/>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24"/>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24"/>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24"/>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24"/>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24"/>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24"/>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24"/>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24"/>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24"/>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24"/>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24"/>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24"/>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24"/>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124"/>
          <p:cNvGrpSpPr/>
          <p:nvPr/>
        </p:nvGrpSpPr>
        <p:grpSpPr>
          <a:xfrm>
            <a:off x="4911189" y="3793455"/>
            <a:ext cx="296580" cy="364935"/>
            <a:chOff x="4911189" y="3793455"/>
            <a:chExt cx="296580" cy="364935"/>
          </a:xfrm>
        </p:grpSpPr>
        <p:sp>
          <p:nvSpPr>
            <p:cNvPr id="11606" name="Google Shape;11606;p124"/>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24"/>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24"/>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24"/>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24"/>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24"/>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24"/>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24"/>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24"/>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24"/>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24"/>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24"/>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24"/>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24"/>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24"/>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24"/>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24"/>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24"/>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24"/>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24"/>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124"/>
          <p:cNvGrpSpPr/>
          <p:nvPr/>
        </p:nvGrpSpPr>
        <p:grpSpPr>
          <a:xfrm>
            <a:off x="5341433" y="3793271"/>
            <a:ext cx="330272" cy="329117"/>
            <a:chOff x="5341433" y="3793271"/>
            <a:chExt cx="330272" cy="329117"/>
          </a:xfrm>
        </p:grpSpPr>
        <p:sp>
          <p:nvSpPr>
            <p:cNvPr id="11627" name="Google Shape;11627;p124"/>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24"/>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24"/>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24"/>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24"/>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24"/>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24"/>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24"/>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24"/>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24"/>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24"/>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24"/>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24"/>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24"/>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24"/>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24"/>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124"/>
          <p:cNvGrpSpPr/>
          <p:nvPr/>
        </p:nvGrpSpPr>
        <p:grpSpPr>
          <a:xfrm>
            <a:off x="5744051" y="3766250"/>
            <a:ext cx="428511" cy="383186"/>
            <a:chOff x="5744051" y="3766250"/>
            <a:chExt cx="428511" cy="383186"/>
          </a:xfrm>
        </p:grpSpPr>
        <p:sp>
          <p:nvSpPr>
            <p:cNvPr id="11644" name="Google Shape;11644;p124"/>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24"/>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24"/>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24"/>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24"/>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24"/>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24"/>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24"/>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24"/>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24"/>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24"/>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24"/>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24"/>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24"/>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24"/>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24"/>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24"/>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124"/>
          <p:cNvGrpSpPr/>
          <p:nvPr/>
        </p:nvGrpSpPr>
        <p:grpSpPr>
          <a:xfrm>
            <a:off x="6678697" y="3793324"/>
            <a:ext cx="342824" cy="328985"/>
            <a:chOff x="6678697" y="3793324"/>
            <a:chExt cx="342824" cy="328985"/>
          </a:xfrm>
        </p:grpSpPr>
        <p:sp>
          <p:nvSpPr>
            <p:cNvPr id="11662" name="Google Shape;11662;p124"/>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24"/>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24"/>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24"/>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24"/>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24"/>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24"/>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24"/>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124"/>
          <p:cNvGrpSpPr/>
          <p:nvPr/>
        </p:nvGrpSpPr>
        <p:grpSpPr>
          <a:xfrm>
            <a:off x="7101903" y="3762022"/>
            <a:ext cx="398627" cy="392088"/>
            <a:chOff x="7101903" y="3762022"/>
            <a:chExt cx="398627" cy="392088"/>
          </a:xfrm>
        </p:grpSpPr>
        <p:sp>
          <p:nvSpPr>
            <p:cNvPr id="11671" name="Google Shape;11671;p124"/>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24"/>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24"/>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24"/>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24"/>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24"/>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24"/>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24"/>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24"/>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24"/>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24"/>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24"/>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2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24"/>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24"/>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24"/>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24"/>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24"/>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124"/>
          <p:cNvGrpSpPr/>
          <p:nvPr/>
        </p:nvGrpSpPr>
        <p:grpSpPr>
          <a:xfrm>
            <a:off x="7541469" y="3793455"/>
            <a:ext cx="407897" cy="328985"/>
            <a:chOff x="7541469" y="3793455"/>
            <a:chExt cx="407897" cy="328985"/>
          </a:xfrm>
        </p:grpSpPr>
        <p:sp>
          <p:nvSpPr>
            <p:cNvPr id="11690" name="Google Shape;11690;p124"/>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24"/>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24"/>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24"/>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24"/>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24"/>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24"/>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24"/>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24"/>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24"/>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24"/>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24"/>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24"/>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24"/>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24"/>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24"/>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24"/>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24"/>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24"/>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24"/>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24"/>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24"/>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24"/>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24"/>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24"/>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24"/>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24"/>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24"/>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24"/>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24"/>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124"/>
          <p:cNvGrpSpPr/>
          <p:nvPr/>
        </p:nvGrpSpPr>
        <p:grpSpPr>
          <a:xfrm>
            <a:off x="5310288" y="2956312"/>
            <a:ext cx="432292" cy="264412"/>
            <a:chOff x="5310288" y="2956312"/>
            <a:chExt cx="432292" cy="264412"/>
          </a:xfrm>
        </p:grpSpPr>
        <p:sp>
          <p:nvSpPr>
            <p:cNvPr id="11721" name="Google Shape;11721;p124"/>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24"/>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24"/>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24"/>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24"/>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24"/>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24"/>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24"/>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24"/>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24"/>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24"/>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24"/>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24"/>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24"/>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24"/>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24"/>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24"/>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24"/>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24"/>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24"/>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24"/>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24"/>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24"/>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24"/>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24"/>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24"/>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24"/>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124"/>
          <p:cNvGrpSpPr/>
          <p:nvPr/>
        </p:nvGrpSpPr>
        <p:grpSpPr>
          <a:xfrm>
            <a:off x="4879047" y="2432320"/>
            <a:ext cx="398075" cy="340303"/>
            <a:chOff x="4879047" y="2432320"/>
            <a:chExt cx="398075" cy="340303"/>
          </a:xfrm>
        </p:grpSpPr>
        <p:sp>
          <p:nvSpPr>
            <p:cNvPr id="11749" name="Google Shape;11749;p124"/>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24"/>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24"/>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24"/>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24"/>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24"/>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24"/>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24"/>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24"/>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24"/>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24"/>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24"/>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24"/>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24"/>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24"/>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24"/>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24"/>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24"/>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24"/>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24"/>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24"/>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24"/>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24"/>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24"/>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24"/>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24"/>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124"/>
          <p:cNvGrpSpPr/>
          <p:nvPr/>
        </p:nvGrpSpPr>
        <p:grpSpPr>
          <a:xfrm>
            <a:off x="5388701" y="2393823"/>
            <a:ext cx="280982" cy="395896"/>
            <a:chOff x="5388701" y="2393823"/>
            <a:chExt cx="280982" cy="395896"/>
          </a:xfrm>
        </p:grpSpPr>
        <p:sp>
          <p:nvSpPr>
            <p:cNvPr id="11776" name="Google Shape;11776;p124"/>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24"/>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24"/>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24"/>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24"/>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24"/>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24"/>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24"/>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24"/>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24"/>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24"/>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24"/>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24"/>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24"/>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24"/>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24"/>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24"/>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24"/>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24"/>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24"/>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24"/>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24"/>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24"/>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24"/>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24"/>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24"/>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24"/>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24"/>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24"/>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24"/>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124"/>
          <p:cNvGrpSpPr/>
          <p:nvPr/>
        </p:nvGrpSpPr>
        <p:grpSpPr>
          <a:xfrm>
            <a:off x="5743289" y="2439122"/>
            <a:ext cx="444871" cy="316407"/>
            <a:chOff x="5743289" y="2439122"/>
            <a:chExt cx="444871" cy="316407"/>
          </a:xfrm>
        </p:grpSpPr>
        <p:sp>
          <p:nvSpPr>
            <p:cNvPr id="11807" name="Google Shape;11807;p124"/>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24"/>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24"/>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24"/>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24"/>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24"/>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24"/>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24"/>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24"/>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24"/>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24"/>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24"/>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24"/>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24"/>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24"/>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24"/>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24"/>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24"/>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24"/>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24"/>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24"/>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24"/>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24"/>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24"/>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24"/>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24"/>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24"/>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24"/>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24"/>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6" name="Google Shape;11836;p124"/>
          <p:cNvGrpSpPr/>
          <p:nvPr/>
        </p:nvGrpSpPr>
        <p:grpSpPr>
          <a:xfrm>
            <a:off x="6230360" y="2432583"/>
            <a:ext cx="351359" cy="363412"/>
            <a:chOff x="6230360" y="2432583"/>
            <a:chExt cx="351359" cy="363412"/>
          </a:xfrm>
        </p:grpSpPr>
        <p:sp>
          <p:nvSpPr>
            <p:cNvPr id="11837" name="Google Shape;11837;p124"/>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24"/>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24"/>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24"/>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24"/>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24"/>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24"/>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24"/>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24"/>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24"/>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24"/>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24"/>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24"/>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24"/>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24"/>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24"/>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24"/>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24"/>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24"/>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24"/>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24"/>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124"/>
          <p:cNvGrpSpPr/>
          <p:nvPr/>
        </p:nvGrpSpPr>
        <p:grpSpPr>
          <a:xfrm>
            <a:off x="6633976" y="2459552"/>
            <a:ext cx="387781" cy="286680"/>
            <a:chOff x="6633976" y="2459552"/>
            <a:chExt cx="387781" cy="286680"/>
          </a:xfrm>
        </p:grpSpPr>
        <p:sp>
          <p:nvSpPr>
            <p:cNvPr id="11859" name="Google Shape;11859;p124"/>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24"/>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24"/>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24"/>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24"/>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24"/>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24"/>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124"/>
          <p:cNvGrpSpPr/>
          <p:nvPr/>
        </p:nvGrpSpPr>
        <p:grpSpPr>
          <a:xfrm>
            <a:off x="7091110" y="2428565"/>
            <a:ext cx="376989" cy="348864"/>
            <a:chOff x="7091110" y="2428565"/>
            <a:chExt cx="376989" cy="348864"/>
          </a:xfrm>
        </p:grpSpPr>
        <p:sp>
          <p:nvSpPr>
            <p:cNvPr id="11867" name="Google Shape;11867;p124"/>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24"/>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24"/>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24"/>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24"/>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24"/>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24"/>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24"/>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24"/>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24"/>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24"/>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24"/>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24"/>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24"/>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24"/>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24"/>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24"/>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24"/>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24"/>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24"/>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24"/>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24"/>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24"/>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24"/>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24"/>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24"/>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24"/>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24"/>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24"/>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24"/>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24"/>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124"/>
          <p:cNvGrpSpPr/>
          <p:nvPr/>
        </p:nvGrpSpPr>
        <p:grpSpPr>
          <a:xfrm>
            <a:off x="7536427" y="2415225"/>
            <a:ext cx="369715" cy="375492"/>
            <a:chOff x="7536427" y="2415225"/>
            <a:chExt cx="369715" cy="375492"/>
          </a:xfrm>
        </p:grpSpPr>
        <p:sp>
          <p:nvSpPr>
            <p:cNvPr id="11899" name="Google Shape;11899;p124"/>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24"/>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24"/>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24"/>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24"/>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24"/>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24"/>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24"/>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24"/>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24"/>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24"/>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24"/>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24"/>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24"/>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24"/>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24"/>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24"/>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24"/>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24"/>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24"/>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24"/>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24"/>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24"/>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24"/>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24"/>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24"/>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24"/>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24"/>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24"/>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24"/>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24"/>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24"/>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24"/>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24"/>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24"/>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24"/>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24"/>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24"/>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124"/>
          <p:cNvGrpSpPr/>
          <p:nvPr/>
        </p:nvGrpSpPr>
        <p:grpSpPr>
          <a:xfrm>
            <a:off x="7980773" y="2428802"/>
            <a:ext cx="353381" cy="358160"/>
            <a:chOff x="7980773" y="2428802"/>
            <a:chExt cx="353381" cy="358160"/>
          </a:xfrm>
        </p:grpSpPr>
        <p:sp>
          <p:nvSpPr>
            <p:cNvPr id="11938" name="Google Shape;11938;p124"/>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24"/>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24"/>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24"/>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24"/>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24"/>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24"/>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24"/>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24"/>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24"/>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24"/>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24"/>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24"/>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24"/>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24"/>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24"/>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24"/>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24"/>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24"/>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24"/>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24"/>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24"/>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24"/>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24"/>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24"/>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24"/>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24"/>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24"/>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24"/>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24"/>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124"/>
          <p:cNvGrpSpPr/>
          <p:nvPr/>
        </p:nvGrpSpPr>
        <p:grpSpPr>
          <a:xfrm>
            <a:off x="4886058" y="4291240"/>
            <a:ext cx="346343" cy="343953"/>
            <a:chOff x="4886058" y="4291240"/>
            <a:chExt cx="346343" cy="343953"/>
          </a:xfrm>
        </p:grpSpPr>
        <p:sp>
          <p:nvSpPr>
            <p:cNvPr id="11969" name="Google Shape;11969;p124"/>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24"/>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24"/>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24"/>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24"/>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24"/>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24"/>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24"/>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24"/>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24"/>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24"/>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24"/>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24"/>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124"/>
          <p:cNvGrpSpPr/>
          <p:nvPr/>
        </p:nvGrpSpPr>
        <p:grpSpPr>
          <a:xfrm>
            <a:off x="5344216" y="4291056"/>
            <a:ext cx="304616" cy="343560"/>
            <a:chOff x="5344216" y="4291056"/>
            <a:chExt cx="304616" cy="343560"/>
          </a:xfrm>
        </p:grpSpPr>
        <p:sp>
          <p:nvSpPr>
            <p:cNvPr id="11983" name="Google Shape;11983;p124"/>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24"/>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24"/>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24"/>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24"/>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24"/>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24"/>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24"/>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24"/>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24"/>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24"/>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124"/>
          <p:cNvGrpSpPr/>
          <p:nvPr/>
        </p:nvGrpSpPr>
        <p:grpSpPr>
          <a:xfrm>
            <a:off x="6279999" y="4264422"/>
            <a:ext cx="204093" cy="343743"/>
            <a:chOff x="6271562" y="4290872"/>
            <a:chExt cx="204093" cy="343743"/>
          </a:xfrm>
        </p:grpSpPr>
        <p:sp>
          <p:nvSpPr>
            <p:cNvPr id="11995" name="Google Shape;11995;p124"/>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24"/>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24"/>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24"/>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24"/>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24"/>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24"/>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24"/>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24"/>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24"/>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24"/>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24"/>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124"/>
          <p:cNvGrpSpPr/>
          <p:nvPr/>
        </p:nvGrpSpPr>
        <p:grpSpPr>
          <a:xfrm>
            <a:off x="6639491" y="4329238"/>
            <a:ext cx="344085" cy="267195"/>
            <a:chOff x="6639491" y="4329238"/>
            <a:chExt cx="344085" cy="267195"/>
          </a:xfrm>
        </p:grpSpPr>
        <p:sp>
          <p:nvSpPr>
            <p:cNvPr id="12008" name="Google Shape;12008;p124"/>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24"/>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24"/>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24"/>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24"/>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24"/>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24"/>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24"/>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24"/>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24"/>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24"/>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24"/>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24"/>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24"/>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24"/>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24"/>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24"/>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24"/>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124"/>
          <p:cNvGrpSpPr/>
          <p:nvPr/>
        </p:nvGrpSpPr>
        <p:grpSpPr>
          <a:xfrm>
            <a:off x="7133336" y="4291056"/>
            <a:ext cx="232979" cy="343560"/>
            <a:chOff x="7133336" y="4291056"/>
            <a:chExt cx="232979" cy="343560"/>
          </a:xfrm>
        </p:grpSpPr>
        <p:sp>
          <p:nvSpPr>
            <p:cNvPr id="12027" name="Google Shape;12027;p124"/>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24"/>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24"/>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24"/>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24"/>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24"/>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24"/>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24"/>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24"/>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24"/>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24"/>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24"/>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24"/>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24"/>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24"/>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24"/>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24"/>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124"/>
          <p:cNvGrpSpPr/>
          <p:nvPr/>
        </p:nvGrpSpPr>
        <p:grpSpPr>
          <a:xfrm>
            <a:off x="7571379" y="4291056"/>
            <a:ext cx="232979" cy="343560"/>
            <a:chOff x="7571379" y="4291056"/>
            <a:chExt cx="232979" cy="343560"/>
          </a:xfrm>
        </p:grpSpPr>
        <p:sp>
          <p:nvSpPr>
            <p:cNvPr id="12045" name="Google Shape;12045;p124"/>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24"/>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24"/>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24"/>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24"/>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24"/>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24"/>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24"/>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24"/>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24"/>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24"/>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24"/>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24"/>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24"/>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24"/>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24"/>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124"/>
          <p:cNvGrpSpPr/>
          <p:nvPr/>
        </p:nvGrpSpPr>
        <p:grpSpPr>
          <a:xfrm>
            <a:off x="6666381" y="3347875"/>
            <a:ext cx="295819" cy="370712"/>
            <a:chOff x="6666381" y="3347875"/>
            <a:chExt cx="295819" cy="370712"/>
          </a:xfrm>
        </p:grpSpPr>
        <p:sp>
          <p:nvSpPr>
            <p:cNvPr id="12062" name="Google Shape;12062;p124"/>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24"/>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24"/>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24"/>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24"/>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24"/>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24"/>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24"/>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24"/>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24"/>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24"/>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24"/>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24"/>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24"/>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24"/>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24"/>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24"/>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24"/>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24"/>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24"/>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24"/>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24"/>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24"/>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24"/>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24"/>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24"/>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24"/>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24"/>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24"/>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24"/>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24"/>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24"/>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24"/>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24"/>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24"/>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24"/>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24"/>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24"/>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24"/>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24"/>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124"/>
          <p:cNvGrpSpPr/>
          <p:nvPr/>
        </p:nvGrpSpPr>
        <p:grpSpPr>
          <a:xfrm>
            <a:off x="4877760" y="2887459"/>
            <a:ext cx="389567" cy="390329"/>
            <a:chOff x="4877760" y="2887459"/>
            <a:chExt cx="389567" cy="390329"/>
          </a:xfrm>
        </p:grpSpPr>
        <p:sp>
          <p:nvSpPr>
            <p:cNvPr id="12103" name="Google Shape;12103;p124"/>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24"/>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24"/>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24"/>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24"/>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24"/>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24"/>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24"/>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24"/>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24"/>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24"/>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24"/>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24"/>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24"/>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24"/>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24"/>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24"/>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24"/>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24"/>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24"/>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24"/>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24"/>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24"/>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24"/>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24"/>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24"/>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24"/>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24"/>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24"/>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24"/>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24"/>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24"/>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24"/>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24"/>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24"/>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24"/>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24"/>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24"/>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24"/>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24"/>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24"/>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24"/>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24"/>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24"/>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7" name="Google Shape;12147;p124"/>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24"/>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24"/>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24"/>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24"/>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124"/>
          <p:cNvGrpSpPr/>
          <p:nvPr/>
        </p:nvGrpSpPr>
        <p:grpSpPr>
          <a:xfrm>
            <a:off x="5779239" y="2887695"/>
            <a:ext cx="314411" cy="389830"/>
            <a:chOff x="5779239" y="2887695"/>
            <a:chExt cx="314411" cy="389830"/>
          </a:xfrm>
        </p:grpSpPr>
        <p:sp>
          <p:nvSpPr>
            <p:cNvPr id="12153" name="Google Shape;12153;p124"/>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24"/>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24"/>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24"/>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24"/>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24"/>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24"/>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24"/>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24"/>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24"/>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24"/>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24"/>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24"/>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24"/>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24"/>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24"/>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24"/>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24"/>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24"/>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24"/>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24"/>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24"/>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24"/>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24"/>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24"/>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24"/>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24"/>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24"/>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24"/>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24"/>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24"/>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24"/>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24"/>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24"/>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24"/>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24"/>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24"/>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24"/>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24"/>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24"/>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24"/>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24"/>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24"/>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24"/>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124"/>
          <p:cNvGrpSpPr/>
          <p:nvPr/>
        </p:nvGrpSpPr>
        <p:grpSpPr>
          <a:xfrm>
            <a:off x="6190130" y="2940977"/>
            <a:ext cx="389830" cy="283004"/>
            <a:chOff x="6190130" y="2940977"/>
            <a:chExt cx="389830" cy="283004"/>
          </a:xfrm>
        </p:grpSpPr>
        <p:sp>
          <p:nvSpPr>
            <p:cNvPr id="12198" name="Google Shape;12198;p124"/>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24"/>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24"/>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24"/>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24"/>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24"/>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24"/>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24"/>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24"/>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24"/>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24"/>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24"/>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24"/>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24"/>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24"/>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24"/>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24"/>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24"/>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24"/>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24"/>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24"/>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24"/>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24"/>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24"/>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24"/>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24"/>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24"/>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24"/>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24"/>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24"/>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124"/>
          <p:cNvGrpSpPr/>
          <p:nvPr/>
        </p:nvGrpSpPr>
        <p:grpSpPr>
          <a:xfrm>
            <a:off x="6633976" y="2900274"/>
            <a:ext cx="389803" cy="364673"/>
            <a:chOff x="6633976" y="2900274"/>
            <a:chExt cx="389803" cy="364673"/>
          </a:xfrm>
        </p:grpSpPr>
        <p:sp>
          <p:nvSpPr>
            <p:cNvPr id="12229" name="Google Shape;12229;p124"/>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24"/>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24"/>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24"/>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24"/>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24"/>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24"/>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24"/>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24"/>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24"/>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24"/>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24"/>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24"/>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24"/>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24"/>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24"/>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24"/>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6" name="Google Shape;12246;p124"/>
          <p:cNvGrpSpPr/>
          <p:nvPr/>
        </p:nvGrpSpPr>
        <p:grpSpPr>
          <a:xfrm>
            <a:off x="7517835" y="2885437"/>
            <a:ext cx="364935" cy="382529"/>
            <a:chOff x="7517835" y="2885437"/>
            <a:chExt cx="364935" cy="382529"/>
          </a:xfrm>
        </p:grpSpPr>
        <p:sp>
          <p:nvSpPr>
            <p:cNvPr id="12247" name="Google Shape;12247;p124"/>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24"/>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24"/>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24"/>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24"/>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24"/>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24"/>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24"/>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24"/>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24"/>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24"/>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24"/>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24"/>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24"/>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24"/>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24"/>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24"/>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24"/>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24"/>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24"/>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24"/>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24"/>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24"/>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24"/>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24"/>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24"/>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24"/>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24"/>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24"/>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24"/>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24"/>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24"/>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24"/>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24"/>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24"/>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24"/>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24"/>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124"/>
          <p:cNvGrpSpPr/>
          <p:nvPr/>
        </p:nvGrpSpPr>
        <p:grpSpPr>
          <a:xfrm>
            <a:off x="7087591" y="2887144"/>
            <a:ext cx="358160" cy="385602"/>
            <a:chOff x="7087591" y="2887144"/>
            <a:chExt cx="358160" cy="385602"/>
          </a:xfrm>
        </p:grpSpPr>
        <p:sp>
          <p:nvSpPr>
            <p:cNvPr id="12285" name="Google Shape;12285;p124"/>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24"/>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24"/>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24"/>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24"/>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24"/>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24"/>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24"/>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24"/>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24"/>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24"/>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24"/>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24"/>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24"/>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24"/>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24"/>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24"/>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24"/>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24"/>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124"/>
          <p:cNvGrpSpPr/>
          <p:nvPr/>
        </p:nvGrpSpPr>
        <p:grpSpPr>
          <a:xfrm>
            <a:off x="7951362" y="2885437"/>
            <a:ext cx="382529" cy="382529"/>
            <a:chOff x="7951362" y="2885437"/>
            <a:chExt cx="382529" cy="382529"/>
          </a:xfrm>
        </p:grpSpPr>
        <p:sp>
          <p:nvSpPr>
            <p:cNvPr id="12305" name="Google Shape;12305;p124"/>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24"/>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24"/>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24"/>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24"/>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24"/>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24"/>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24"/>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24"/>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24"/>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24"/>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24"/>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24"/>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24"/>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24"/>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24"/>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24"/>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24"/>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24"/>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24"/>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24"/>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24"/>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24"/>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24"/>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24"/>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24"/>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24"/>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24"/>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24"/>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24"/>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24"/>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24"/>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24"/>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24"/>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24"/>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24"/>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24"/>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24"/>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24"/>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24"/>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24"/>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24"/>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24"/>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24"/>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24"/>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24"/>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24"/>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24"/>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24"/>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124"/>
          <p:cNvGrpSpPr/>
          <p:nvPr/>
        </p:nvGrpSpPr>
        <p:grpSpPr>
          <a:xfrm>
            <a:off x="8054406" y="3814489"/>
            <a:ext cx="276964" cy="336601"/>
            <a:chOff x="8054406" y="3814489"/>
            <a:chExt cx="276964" cy="336601"/>
          </a:xfrm>
        </p:grpSpPr>
        <p:sp>
          <p:nvSpPr>
            <p:cNvPr id="12355" name="Google Shape;12355;p124"/>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24"/>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24"/>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24"/>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24"/>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24"/>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24"/>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24"/>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24"/>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124"/>
          <p:cNvGrpSpPr/>
          <p:nvPr/>
        </p:nvGrpSpPr>
        <p:grpSpPr>
          <a:xfrm>
            <a:off x="7936787" y="4295074"/>
            <a:ext cx="378249" cy="335524"/>
            <a:chOff x="7936787" y="4295074"/>
            <a:chExt cx="378249" cy="335524"/>
          </a:xfrm>
        </p:grpSpPr>
        <p:sp>
          <p:nvSpPr>
            <p:cNvPr id="12365" name="Google Shape;12365;p124"/>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24"/>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24"/>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24"/>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24"/>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24"/>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24"/>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24"/>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24"/>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24"/>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24"/>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24"/>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24"/>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24"/>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24"/>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24"/>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124"/>
          <p:cNvGrpSpPr/>
          <p:nvPr/>
        </p:nvGrpSpPr>
        <p:grpSpPr>
          <a:xfrm>
            <a:off x="4886058" y="1965890"/>
            <a:ext cx="388569" cy="388307"/>
            <a:chOff x="4886058" y="1965890"/>
            <a:chExt cx="388569" cy="388307"/>
          </a:xfrm>
        </p:grpSpPr>
        <p:sp>
          <p:nvSpPr>
            <p:cNvPr id="12382" name="Google Shape;12382;p124"/>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24"/>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24"/>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24"/>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24"/>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24"/>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24"/>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24"/>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24"/>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24"/>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24"/>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96" name="Shape 12396"/>
        <p:cNvGrpSpPr/>
        <p:nvPr/>
      </p:nvGrpSpPr>
      <p:grpSpPr>
        <a:xfrm>
          <a:off x="0" y="0"/>
          <a:ext cx="0" cy="0"/>
          <a:chOff x="0" y="0"/>
          <a:chExt cx="0" cy="0"/>
        </a:xfrm>
      </p:grpSpPr>
      <p:sp>
        <p:nvSpPr>
          <p:cNvPr id="12397" name="Google Shape;12397;p12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8" name="Google Shape;12398;p12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399" name="Google Shape;12399;p125"/>
          <p:cNvGrpSpPr/>
          <p:nvPr/>
        </p:nvGrpSpPr>
        <p:grpSpPr>
          <a:xfrm>
            <a:off x="1765162" y="3346789"/>
            <a:ext cx="292801" cy="359258"/>
            <a:chOff x="1765162" y="3346789"/>
            <a:chExt cx="292801" cy="359258"/>
          </a:xfrm>
        </p:grpSpPr>
        <p:sp>
          <p:nvSpPr>
            <p:cNvPr id="12400" name="Google Shape;12400;p125"/>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25"/>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25"/>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25"/>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25"/>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25"/>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25"/>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25"/>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25"/>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25"/>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25"/>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25"/>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25"/>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25"/>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25"/>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125"/>
          <p:cNvGrpSpPr/>
          <p:nvPr/>
        </p:nvGrpSpPr>
        <p:grpSpPr>
          <a:xfrm>
            <a:off x="3077632" y="2445004"/>
            <a:ext cx="358996" cy="296309"/>
            <a:chOff x="3077632" y="2445004"/>
            <a:chExt cx="358996" cy="296309"/>
          </a:xfrm>
        </p:grpSpPr>
        <p:sp>
          <p:nvSpPr>
            <p:cNvPr id="12416" name="Google Shape;12416;p125"/>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25"/>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25"/>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25"/>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25"/>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25"/>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25"/>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25"/>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25"/>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25"/>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25"/>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25"/>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25"/>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25"/>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25"/>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25"/>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25"/>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25"/>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25"/>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25"/>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25"/>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25"/>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25"/>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25"/>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25"/>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25"/>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125"/>
          <p:cNvGrpSpPr/>
          <p:nvPr/>
        </p:nvGrpSpPr>
        <p:grpSpPr>
          <a:xfrm>
            <a:off x="2635237" y="2431780"/>
            <a:ext cx="359232" cy="323018"/>
            <a:chOff x="2635237" y="2431780"/>
            <a:chExt cx="359232" cy="323018"/>
          </a:xfrm>
        </p:grpSpPr>
        <p:sp>
          <p:nvSpPr>
            <p:cNvPr id="12443" name="Google Shape;12443;p125"/>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25"/>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25"/>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25"/>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25"/>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25"/>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25"/>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25"/>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25"/>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25"/>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25"/>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25"/>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25"/>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25"/>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25"/>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125"/>
          <p:cNvGrpSpPr/>
          <p:nvPr/>
        </p:nvGrpSpPr>
        <p:grpSpPr>
          <a:xfrm>
            <a:off x="4011651" y="3768132"/>
            <a:ext cx="373189" cy="358944"/>
            <a:chOff x="4011651" y="3768132"/>
            <a:chExt cx="373189" cy="358944"/>
          </a:xfrm>
        </p:grpSpPr>
        <p:sp>
          <p:nvSpPr>
            <p:cNvPr id="12459" name="Google Shape;12459;p125"/>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25"/>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25"/>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25"/>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25"/>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25"/>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25"/>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25"/>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25"/>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25"/>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125"/>
          <p:cNvGrpSpPr/>
          <p:nvPr/>
        </p:nvGrpSpPr>
        <p:grpSpPr>
          <a:xfrm>
            <a:off x="2189568" y="1961603"/>
            <a:ext cx="364993" cy="359049"/>
            <a:chOff x="2189568" y="1961603"/>
            <a:chExt cx="364993" cy="359049"/>
          </a:xfrm>
        </p:grpSpPr>
        <p:sp>
          <p:nvSpPr>
            <p:cNvPr id="12470" name="Google Shape;12470;p125"/>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25"/>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25"/>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25"/>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25"/>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25"/>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25"/>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25"/>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25"/>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25"/>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25"/>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25"/>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25"/>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25"/>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25"/>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25"/>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6" name="Google Shape;12486;p125"/>
          <p:cNvGrpSpPr/>
          <p:nvPr/>
        </p:nvGrpSpPr>
        <p:grpSpPr>
          <a:xfrm>
            <a:off x="2193077" y="2419971"/>
            <a:ext cx="378426" cy="346323"/>
            <a:chOff x="2193077" y="2419971"/>
            <a:chExt cx="378426" cy="346323"/>
          </a:xfrm>
        </p:grpSpPr>
        <p:sp>
          <p:nvSpPr>
            <p:cNvPr id="12487" name="Google Shape;12487;p125"/>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25"/>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25"/>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25"/>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25"/>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25"/>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25"/>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25"/>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25"/>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25"/>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25"/>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25"/>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25"/>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25"/>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25"/>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25"/>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25"/>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25"/>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25"/>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25"/>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25"/>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125"/>
          <p:cNvGrpSpPr/>
          <p:nvPr/>
        </p:nvGrpSpPr>
        <p:grpSpPr>
          <a:xfrm>
            <a:off x="861622" y="2881770"/>
            <a:ext cx="276802" cy="367140"/>
            <a:chOff x="861622" y="2881770"/>
            <a:chExt cx="276802" cy="367140"/>
          </a:xfrm>
        </p:grpSpPr>
        <p:sp>
          <p:nvSpPr>
            <p:cNvPr id="12509" name="Google Shape;12509;p125"/>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25"/>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25"/>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25"/>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25"/>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25"/>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25"/>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25"/>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25"/>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25"/>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25"/>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25"/>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25"/>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25"/>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25"/>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25"/>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25"/>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25"/>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25"/>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25"/>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25"/>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25"/>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125"/>
          <p:cNvGrpSpPr/>
          <p:nvPr/>
        </p:nvGrpSpPr>
        <p:grpSpPr>
          <a:xfrm>
            <a:off x="3968184" y="2881691"/>
            <a:ext cx="369444" cy="367140"/>
            <a:chOff x="3968184" y="2881691"/>
            <a:chExt cx="369444" cy="367140"/>
          </a:xfrm>
        </p:grpSpPr>
        <p:sp>
          <p:nvSpPr>
            <p:cNvPr id="12532" name="Google Shape;12532;p125"/>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25"/>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25"/>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25"/>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25"/>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25"/>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25"/>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25"/>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25"/>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25"/>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25"/>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25"/>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25"/>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25"/>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25"/>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25"/>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25"/>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25"/>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25"/>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25"/>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25"/>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25"/>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25"/>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25"/>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125"/>
          <p:cNvGrpSpPr/>
          <p:nvPr/>
        </p:nvGrpSpPr>
        <p:grpSpPr>
          <a:xfrm>
            <a:off x="3513796" y="2882084"/>
            <a:ext cx="371487" cy="366826"/>
            <a:chOff x="3513796" y="2882084"/>
            <a:chExt cx="371487" cy="366826"/>
          </a:xfrm>
        </p:grpSpPr>
        <p:sp>
          <p:nvSpPr>
            <p:cNvPr id="12557" name="Google Shape;12557;p125"/>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25"/>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25"/>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25"/>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25"/>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25"/>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25"/>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25"/>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25"/>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25"/>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25"/>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25"/>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25"/>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25"/>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25"/>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25"/>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25"/>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25"/>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25"/>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25"/>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25"/>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25"/>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25"/>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25"/>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25"/>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25"/>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25"/>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25"/>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25"/>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25"/>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25"/>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25"/>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25"/>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25"/>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25"/>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25"/>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25"/>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25"/>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25"/>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25"/>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25"/>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25"/>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25"/>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25"/>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25"/>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25"/>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25"/>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25"/>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25"/>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125"/>
          <p:cNvGrpSpPr/>
          <p:nvPr/>
        </p:nvGrpSpPr>
        <p:grpSpPr>
          <a:xfrm>
            <a:off x="873615" y="1500275"/>
            <a:ext cx="335011" cy="359232"/>
            <a:chOff x="873615" y="1500275"/>
            <a:chExt cx="335011" cy="359232"/>
          </a:xfrm>
        </p:grpSpPr>
        <p:sp>
          <p:nvSpPr>
            <p:cNvPr id="12607" name="Google Shape;12607;p125"/>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25"/>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25"/>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25"/>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25"/>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25"/>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25"/>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25"/>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25"/>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25"/>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25"/>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125"/>
          <p:cNvGrpSpPr/>
          <p:nvPr/>
        </p:nvGrpSpPr>
        <p:grpSpPr>
          <a:xfrm>
            <a:off x="2202058" y="3346737"/>
            <a:ext cx="337158" cy="359311"/>
            <a:chOff x="2202058" y="3346737"/>
            <a:chExt cx="337158" cy="359311"/>
          </a:xfrm>
        </p:grpSpPr>
        <p:sp>
          <p:nvSpPr>
            <p:cNvPr id="12619" name="Google Shape;12619;p125"/>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25"/>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25"/>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25"/>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25"/>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25"/>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25"/>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25"/>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25"/>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125"/>
          <p:cNvGrpSpPr/>
          <p:nvPr/>
        </p:nvGrpSpPr>
        <p:grpSpPr>
          <a:xfrm>
            <a:off x="2223059" y="3818172"/>
            <a:ext cx="359232" cy="306050"/>
            <a:chOff x="2223059" y="3818172"/>
            <a:chExt cx="359232" cy="306050"/>
          </a:xfrm>
        </p:grpSpPr>
        <p:sp>
          <p:nvSpPr>
            <p:cNvPr id="12629" name="Google Shape;12629;p125"/>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25"/>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25"/>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25"/>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25"/>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25"/>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25"/>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25"/>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25"/>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125"/>
          <p:cNvGrpSpPr/>
          <p:nvPr/>
        </p:nvGrpSpPr>
        <p:grpSpPr>
          <a:xfrm>
            <a:off x="1725989" y="1991820"/>
            <a:ext cx="378426" cy="298509"/>
            <a:chOff x="1725989" y="1991820"/>
            <a:chExt cx="378426" cy="298509"/>
          </a:xfrm>
        </p:grpSpPr>
        <p:sp>
          <p:nvSpPr>
            <p:cNvPr id="12639" name="Google Shape;12639;p125"/>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25"/>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25"/>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25"/>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25"/>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25"/>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25"/>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25"/>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25"/>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25"/>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25"/>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25"/>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125"/>
          <p:cNvGrpSpPr/>
          <p:nvPr/>
        </p:nvGrpSpPr>
        <p:grpSpPr>
          <a:xfrm>
            <a:off x="1768409" y="3791751"/>
            <a:ext cx="367978" cy="359075"/>
            <a:chOff x="1768409" y="3791751"/>
            <a:chExt cx="367978" cy="359075"/>
          </a:xfrm>
        </p:grpSpPr>
        <p:sp>
          <p:nvSpPr>
            <p:cNvPr id="12652" name="Google Shape;12652;p125"/>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25"/>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25"/>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25"/>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25"/>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25"/>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25"/>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25"/>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25"/>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25"/>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25"/>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25"/>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25"/>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125"/>
          <p:cNvGrpSpPr/>
          <p:nvPr/>
        </p:nvGrpSpPr>
        <p:grpSpPr>
          <a:xfrm>
            <a:off x="2668963" y="3791306"/>
            <a:ext cx="358735" cy="359311"/>
            <a:chOff x="2668963" y="3791306"/>
            <a:chExt cx="358735" cy="359311"/>
          </a:xfrm>
        </p:grpSpPr>
        <p:sp>
          <p:nvSpPr>
            <p:cNvPr id="12666" name="Google Shape;12666;p125"/>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25"/>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25"/>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25"/>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25"/>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25"/>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25"/>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25"/>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25"/>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25"/>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25"/>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25"/>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25"/>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25"/>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25"/>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25"/>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125"/>
          <p:cNvGrpSpPr/>
          <p:nvPr/>
        </p:nvGrpSpPr>
        <p:grpSpPr>
          <a:xfrm>
            <a:off x="849682" y="1995198"/>
            <a:ext cx="363893" cy="291727"/>
            <a:chOff x="849682" y="1995198"/>
            <a:chExt cx="363893" cy="291727"/>
          </a:xfrm>
        </p:grpSpPr>
        <p:sp>
          <p:nvSpPr>
            <p:cNvPr id="12683" name="Google Shape;12683;p125"/>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25"/>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25"/>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25"/>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25"/>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25"/>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25"/>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25"/>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25"/>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25"/>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25"/>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25"/>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25"/>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25"/>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25"/>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25"/>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25"/>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25"/>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125"/>
          <p:cNvGrpSpPr/>
          <p:nvPr/>
        </p:nvGrpSpPr>
        <p:grpSpPr>
          <a:xfrm>
            <a:off x="3065430" y="1990066"/>
            <a:ext cx="378190" cy="302044"/>
            <a:chOff x="3065430" y="1990066"/>
            <a:chExt cx="378190" cy="302044"/>
          </a:xfrm>
        </p:grpSpPr>
        <p:sp>
          <p:nvSpPr>
            <p:cNvPr id="12702" name="Google Shape;12702;p125"/>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25"/>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25"/>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25"/>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25"/>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25"/>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25"/>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25"/>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25"/>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25"/>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25"/>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3" name="Google Shape;12713;p125"/>
          <p:cNvGrpSpPr/>
          <p:nvPr/>
        </p:nvGrpSpPr>
        <p:grpSpPr>
          <a:xfrm>
            <a:off x="3568234" y="3791410"/>
            <a:ext cx="347501" cy="359284"/>
            <a:chOff x="3568234" y="3791410"/>
            <a:chExt cx="347501" cy="359284"/>
          </a:xfrm>
        </p:grpSpPr>
        <p:sp>
          <p:nvSpPr>
            <p:cNvPr id="12714" name="Google Shape;12714;p125"/>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25"/>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25"/>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25"/>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25"/>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25"/>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25"/>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25"/>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25"/>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25"/>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25"/>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125"/>
          <p:cNvGrpSpPr/>
          <p:nvPr/>
        </p:nvGrpSpPr>
        <p:grpSpPr>
          <a:xfrm>
            <a:off x="1759925" y="1501087"/>
            <a:ext cx="347004" cy="358420"/>
            <a:chOff x="1759925" y="1501087"/>
            <a:chExt cx="347004" cy="358420"/>
          </a:xfrm>
        </p:grpSpPr>
        <p:sp>
          <p:nvSpPr>
            <p:cNvPr id="12726" name="Google Shape;12726;p125"/>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25"/>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25"/>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25"/>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25"/>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25"/>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25"/>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25"/>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25"/>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25"/>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25"/>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25"/>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25"/>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25"/>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25"/>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25"/>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25"/>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25"/>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25"/>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25"/>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25"/>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25"/>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25"/>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25"/>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25"/>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25"/>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25"/>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125"/>
          <p:cNvGrpSpPr/>
          <p:nvPr/>
        </p:nvGrpSpPr>
        <p:grpSpPr>
          <a:xfrm>
            <a:off x="3519295" y="2413660"/>
            <a:ext cx="360227" cy="359311"/>
            <a:chOff x="3519295" y="2413660"/>
            <a:chExt cx="360227" cy="359311"/>
          </a:xfrm>
        </p:grpSpPr>
        <p:sp>
          <p:nvSpPr>
            <p:cNvPr id="12754" name="Google Shape;12754;p125"/>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25"/>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25"/>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25"/>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25"/>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25"/>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25"/>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25"/>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25"/>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25"/>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25"/>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25"/>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25"/>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25"/>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25"/>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25"/>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25"/>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25"/>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25"/>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25"/>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25"/>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25"/>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25"/>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25"/>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25"/>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25"/>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25"/>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25"/>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25"/>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25"/>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25"/>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25"/>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25"/>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25"/>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25"/>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125"/>
          <p:cNvGrpSpPr/>
          <p:nvPr/>
        </p:nvGrpSpPr>
        <p:grpSpPr>
          <a:xfrm>
            <a:off x="1330255" y="3845718"/>
            <a:ext cx="358996" cy="250774"/>
            <a:chOff x="1330255" y="3845718"/>
            <a:chExt cx="358996" cy="250774"/>
          </a:xfrm>
        </p:grpSpPr>
        <p:sp>
          <p:nvSpPr>
            <p:cNvPr id="12790" name="Google Shape;12790;p125"/>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25"/>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25"/>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25"/>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25"/>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25"/>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25"/>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25"/>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25"/>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25"/>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125"/>
          <p:cNvGrpSpPr/>
          <p:nvPr/>
        </p:nvGrpSpPr>
        <p:grpSpPr>
          <a:xfrm>
            <a:off x="3115103" y="3791384"/>
            <a:ext cx="373424" cy="359311"/>
            <a:chOff x="3115103" y="3791384"/>
            <a:chExt cx="373424" cy="359311"/>
          </a:xfrm>
        </p:grpSpPr>
        <p:sp>
          <p:nvSpPr>
            <p:cNvPr id="12801" name="Google Shape;12801;p125"/>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25"/>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25"/>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25"/>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25"/>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25"/>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25"/>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25"/>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25"/>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25"/>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25"/>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25"/>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25"/>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25"/>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125"/>
          <p:cNvGrpSpPr/>
          <p:nvPr/>
        </p:nvGrpSpPr>
        <p:grpSpPr>
          <a:xfrm>
            <a:off x="883853" y="3792641"/>
            <a:ext cx="378190" cy="357059"/>
            <a:chOff x="883853" y="3792641"/>
            <a:chExt cx="378190" cy="357059"/>
          </a:xfrm>
        </p:grpSpPr>
        <p:sp>
          <p:nvSpPr>
            <p:cNvPr id="12816" name="Google Shape;12816;p125"/>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25"/>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25"/>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25"/>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25"/>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25"/>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25"/>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25"/>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25"/>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25"/>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25"/>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25"/>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25"/>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25"/>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25"/>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25"/>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25"/>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25"/>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25"/>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25"/>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25"/>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25"/>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25"/>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25"/>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25"/>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25"/>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125"/>
          <p:cNvGrpSpPr/>
          <p:nvPr/>
        </p:nvGrpSpPr>
        <p:grpSpPr>
          <a:xfrm>
            <a:off x="3934196" y="2484805"/>
            <a:ext cx="401207" cy="214036"/>
            <a:chOff x="3934196" y="2484805"/>
            <a:chExt cx="401207" cy="214036"/>
          </a:xfrm>
        </p:grpSpPr>
        <p:sp>
          <p:nvSpPr>
            <p:cNvPr id="12843" name="Google Shape;12843;p125"/>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25"/>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25"/>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25"/>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25"/>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125"/>
          <p:cNvGrpSpPr/>
          <p:nvPr/>
        </p:nvGrpSpPr>
        <p:grpSpPr>
          <a:xfrm>
            <a:off x="3999894" y="1500197"/>
            <a:ext cx="342474" cy="359232"/>
            <a:chOff x="3999894" y="1500197"/>
            <a:chExt cx="342474" cy="359232"/>
          </a:xfrm>
        </p:grpSpPr>
        <p:sp>
          <p:nvSpPr>
            <p:cNvPr id="12849" name="Google Shape;12849;p125"/>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25"/>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25"/>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25"/>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25"/>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25"/>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25"/>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25"/>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25"/>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25"/>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125"/>
          <p:cNvGrpSpPr/>
          <p:nvPr/>
        </p:nvGrpSpPr>
        <p:grpSpPr>
          <a:xfrm>
            <a:off x="2233795" y="2882162"/>
            <a:ext cx="232601" cy="366747"/>
            <a:chOff x="2233795" y="2882162"/>
            <a:chExt cx="232601" cy="366747"/>
          </a:xfrm>
        </p:grpSpPr>
        <p:sp>
          <p:nvSpPr>
            <p:cNvPr id="12860" name="Google Shape;12860;p125"/>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25"/>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25"/>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25"/>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25"/>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25"/>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25"/>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25"/>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25"/>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25"/>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25"/>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25"/>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25"/>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25"/>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25"/>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25"/>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25"/>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25"/>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125"/>
          <p:cNvGrpSpPr/>
          <p:nvPr/>
        </p:nvGrpSpPr>
        <p:grpSpPr>
          <a:xfrm>
            <a:off x="3523772" y="3404422"/>
            <a:ext cx="362008" cy="244175"/>
            <a:chOff x="3523772" y="3404422"/>
            <a:chExt cx="362008" cy="244175"/>
          </a:xfrm>
        </p:grpSpPr>
        <p:sp>
          <p:nvSpPr>
            <p:cNvPr id="12879" name="Google Shape;12879;p125"/>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25"/>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25"/>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25"/>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25"/>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25"/>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25"/>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25"/>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25"/>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25"/>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25"/>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25"/>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25"/>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25"/>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25"/>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125"/>
          <p:cNvGrpSpPr/>
          <p:nvPr/>
        </p:nvGrpSpPr>
        <p:grpSpPr>
          <a:xfrm>
            <a:off x="3531026" y="1977314"/>
            <a:ext cx="359232" cy="327836"/>
            <a:chOff x="3531026" y="1977314"/>
            <a:chExt cx="359232" cy="327836"/>
          </a:xfrm>
        </p:grpSpPr>
        <p:sp>
          <p:nvSpPr>
            <p:cNvPr id="12895" name="Google Shape;12895;p125"/>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25"/>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25"/>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25"/>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25"/>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25"/>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25"/>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25"/>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25"/>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25"/>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5" name="Google Shape;12905;p125"/>
          <p:cNvGrpSpPr/>
          <p:nvPr/>
        </p:nvGrpSpPr>
        <p:grpSpPr>
          <a:xfrm>
            <a:off x="3123351" y="1500275"/>
            <a:ext cx="296781" cy="359232"/>
            <a:chOff x="3123351" y="1500275"/>
            <a:chExt cx="296781" cy="359232"/>
          </a:xfrm>
        </p:grpSpPr>
        <p:sp>
          <p:nvSpPr>
            <p:cNvPr id="12906" name="Google Shape;12906;p125"/>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25"/>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25"/>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25"/>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25"/>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25"/>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25"/>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25"/>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25"/>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25"/>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25"/>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125"/>
          <p:cNvGrpSpPr/>
          <p:nvPr/>
        </p:nvGrpSpPr>
        <p:grpSpPr>
          <a:xfrm>
            <a:off x="2659458" y="1500275"/>
            <a:ext cx="332261" cy="359232"/>
            <a:chOff x="2659458" y="1500275"/>
            <a:chExt cx="332261" cy="359232"/>
          </a:xfrm>
        </p:grpSpPr>
        <p:sp>
          <p:nvSpPr>
            <p:cNvPr id="12918" name="Google Shape;12918;p125"/>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25"/>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25"/>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25"/>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25"/>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25"/>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25"/>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25"/>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25"/>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25"/>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25"/>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25"/>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25"/>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25"/>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25"/>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25"/>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25"/>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25"/>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25"/>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25"/>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125"/>
          <p:cNvGrpSpPr/>
          <p:nvPr/>
        </p:nvGrpSpPr>
        <p:grpSpPr>
          <a:xfrm>
            <a:off x="1750184" y="2413530"/>
            <a:ext cx="359730" cy="359441"/>
            <a:chOff x="1750184" y="2413530"/>
            <a:chExt cx="359730" cy="359441"/>
          </a:xfrm>
        </p:grpSpPr>
        <p:sp>
          <p:nvSpPr>
            <p:cNvPr id="12939" name="Google Shape;12939;p125"/>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25"/>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25"/>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25"/>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25"/>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25"/>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25"/>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25"/>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25"/>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25"/>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25"/>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125"/>
          <p:cNvGrpSpPr/>
          <p:nvPr/>
        </p:nvGrpSpPr>
        <p:grpSpPr>
          <a:xfrm>
            <a:off x="2230050" y="1500223"/>
            <a:ext cx="316524" cy="359284"/>
            <a:chOff x="2230050" y="1500223"/>
            <a:chExt cx="316524" cy="359284"/>
          </a:xfrm>
        </p:grpSpPr>
        <p:sp>
          <p:nvSpPr>
            <p:cNvPr id="12951" name="Google Shape;12951;p125"/>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25"/>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25"/>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25"/>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25"/>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25"/>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25"/>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25"/>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25"/>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25"/>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25"/>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25"/>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25"/>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25"/>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25"/>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25"/>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25"/>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25"/>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25"/>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25"/>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125"/>
          <p:cNvGrpSpPr/>
          <p:nvPr/>
        </p:nvGrpSpPr>
        <p:grpSpPr>
          <a:xfrm>
            <a:off x="2690042" y="4262767"/>
            <a:ext cx="359389" cy="359232"/>
            <a:chOff x="2690042" y="4262767"/>
            <a:chExt cx="359389" cy="359232"/>
          </a:xfrm>
        </p:grpSpPr>
        <p:sp>
          <p:nvSpPr>
            <p:cNvPr id="12972" name="Google Shape;12972;p125"/>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25"/>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25"/>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25"/>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25"/>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25"/>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25"/>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125"/>
          <p:cNvGrpSpPr/>
          <p:nvPr/>
        </p:nvGrpSpPr>
        <p:grpSpPr>
          <a:xfrm>
            <a:off x="2689440" y="2882162"/>
            <a:ext cx="222337" cy="366721"/>
            <a:chOff x="2689440" y="2882162"/>
            <a:chExt cx="222337" cy="366721"/>
          </a:xfrm>
        </p:grpSpPr>
        <p:sp>
          <p:nvSpPr>
            <p:cNvPr id="12980" name="Google Shape;12980;p125"/>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25"/>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25"/>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25"/>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25"/>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25"/>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25"/>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25"/>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25"/>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9" name="Google Shape;12989;p125"/>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0" name="Google Shape;12990;p125"/>
          <p:cNvGrpSpPr/>
          <p:nvPr/>
        </p:nvGrpSpPr>
        <p:grpSpPr>
          <a:xfrm>
            <a:off x="2637986" y="1980142"/>
            <a:ext cx="359232" cy="322023"/>
            <a:chOff x="2637986" y="1980142"/>
            <a:chExt cx="359232" cy="322023"/>
          </a:xfrm>
        </p:grpSpPr>
        <p:sp>
          <p:nvSpPr>
            <p:cNvPr id="12991" name="Google Shape;12991;p125"/>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25"/>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25"/>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25"/>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25"/>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25"/>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25"/>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25"/>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25"/>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25"/>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25"/>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25"/>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25"/>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125"/>
          <p:cNvGrpSpPr/>
          <p:nvPr/>
        </p:nvGrpSpPr>
        <p:grpSpPr>
          <a:xfrm>
            <a:off x="1306531" y="3346972"/>
            <a:ext cx="323018" cy="359075"/>
            <a:chOff x="1306531" y="3346972"/>
            <a:chExt cx="323018" cy="359075"/>
          </a:xfrm>
        </p:grpSpPr>
        <p:sp>
          <p:nvSpPr>
            <p:cNvPr id="13005" name="Google Shape;13005;p125"/>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25"/>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25"/>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25"/>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25"/>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25"/>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25"/>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25"/>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25"/>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125"/>
          <p:cNvGrpSpPr/>
          <p:nvPr/>
        </p:nvGrpSpPr>
        <p:grpSpPr>
          <a:xfrm>
            <a:off x="1308024" y="2413975"/>
            <a:ext cx="360253" cy="357111"/>
            <a:chOff x="1308024" y="2413975"/>
            <a:chExt cx="360253" cy="357111"/>
          </a:xfrm>
        </p:grpSpPr>
        <p:sp>
          <p:nvSpPr>
            <p:cNvPr id="13015" name="Google Shape;13015;p125"/>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25"/>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25"/>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25"/>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25"/>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25"/>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25"/>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25"/>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25"/>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25"/>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25"/>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25"/>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25"/>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25"/>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25"/>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25"/>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25"/>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25"/>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25"/>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25"/>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25"/>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25"/>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25"/>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25"/>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25"/>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25"/>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25"/>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25"/>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25"/>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25"/>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125"/>
          <p:cNvGrpSpPr/>
          <p:nvPr/>
        </p:nvGrpSpPr>
        <p:grpSpPr>
          <a:xfrm>
            <a:off x="1298519" y="1970322"/>
            <a:ext cx="378452" cy="341321"/>
            <a:chOff x="1298519" y="1970322"/>
            <a:chExt cx="378452" cy="341321"/>
          </a:xfrm>
        </p:grpSpPr>
        <p:sp>
          <p:nvSpPr>
            <p:cNvPr id="13046" name="Google Shape;13046;p125"/>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25"/>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25"/>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25"/>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25"/>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25"/>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25"/>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25"/>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25"/>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25"/>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25"/>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25"/>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25"/>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25"/>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25"/>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25"/>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25"/>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25"/>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25"/>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25"/>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125"/>
          <p:cNvGrpSpPr/>
          <p:nvPr/>
        </p:nvGrpSpPr>
        <p:grpSpPr>
          <a:xfrm>
            <a:off x="3114815" y="3346868"/>
            <a:ext cx="283217" cy="359180"/>
            <a:chOff x="3114815" y="3346868"/>
            <a:chExt cx="283217" cy="359180"/>
          </a:xfrm>
        </p:grpSpPr>
        <p:sp>
          <p:nvSpPr>
            <p:cNvPr id="13067" name="Google Shape;13067;p125"/>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25"/>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25"/>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25"/>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25"/>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25"/>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25"/>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25"/>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25"/>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25"/>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25"/>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25"/>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25"/>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125"/>
          <p:cNvGrpSpPr/>
          <p:nvPr/>
        </p:nvGrpSpPr>
        <p:grpSpPr>
          <a:xfrm>
            <a:off x="3973186" y="3353231"/>
            <a:ext cx="378661" cy="346558"/>
            <a:chOff x="3973186" y="3353231"/>
            <a:chExt cx="378661" cy="346558"/>
          </a:xfrm>
        </p:grpSpPr>
        <p:sp>
          <p:nvSpPr>
            <p:cNvPr id="13081" name="Google Shape;13081;p125"/>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25"/>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25"/>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25"/>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25"/>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25"/>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25"/>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25"/>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25"/>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25"/>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25"/>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25"/>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25"/>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25"/>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25"/>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25"/>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25"/>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25"/>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125"/>
          <p:cNvGrpSpPr/>
          <p:nvPr/>
        </p:nvGrpSpPr>
        <p:grpSpPr>
          <a:xfrm>
            <a:off x="2152857" y="4263002"/>
            <a:ext cx="373241" cy="359127"/>
            <a:chOff x="2152857" y="4263002"/>
            <a:chExt cx="373241" cy="359127"/>
          </a:xfrm>
        </p:grpSpPr>
        <p:sp>
          <p:nvSpPr>
            <p:cNvPr id="13100" name="Google Shape;13100;p125"/>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25"/>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25"/>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25"/>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25"/>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25"/>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25"/>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25"/>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125"/>
          <p:cNvGrpSpPr/>
          <p:nvPr/>
        </p:nvGrpSpPr>
        <p:grpSpPr>
          <a:xfrm>
            <a:off x="859632" y="3346972"/>
            <a:ext cx="303537" cy="359127"/>
            <a:chOff x="859632" y="3346972"/>
            <a:chExt cx="303537" cy="359127"/>
          </a:xfrm>
        </p:grpSpPr>
        <p:sp>
          <p:nvSpPr>
            <p:cNvPr id="13109" name="Google Shape;13109;p125"/>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25"/>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25"/>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25"/>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25"/>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125"/>
          <p:cNvGrpSpPr/>
          <p:nvPr/>
        </p:nvGrpSpPr>
        <p:grpSpPr>
          <a:xfrm>
            <a:off x="1767911" y="2882241"/>
            <a:ext cx="265306" cy="366799"/>
            <a:chOff x="1767911" y="2882241"/>
            <a:chExt cx="265306" cy="366799"/>
          </a:xfrm>
        </p:grpSpPr>
        <p:sp>
          <p:nvSpPr>
            <p:cNvPr id="13115" name="Google Shape;13115;p125"/>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25"/>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25"/>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25"/>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2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25"/>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25"/>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25"/>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25"/>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25"/>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25"/>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25"/>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25"/>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25"/>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25"/>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125"/>
          <p:cNvGrpSpPr/>
          <p:nvPr/>
        </p:nvGrpSpPr>
        <p:grpSpPr>
          <a:xfrm>
            <a:off x="1332009" y="1499935"/>
            <a:ext cx="331895" cy="359311"/>
            <a:chOff x="1332009" y="1499935"/>
            <a:chExt cx="331895" cy="359311"/>
          </a:xfrm>
        </p:grpSpPr>
        <p:sp>
          <p:nvSpPr>
            <p:cNvPr id="13131" name="Google Shape;13131;p125"/>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25"/>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25"/>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25"/>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25"/>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25"/>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25"/>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25"/>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25"/>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25"/>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25"/>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25"/>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25"/>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25"/>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25"/>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25"/>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25"/>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125"/>
          <p:cNvGrpSpPr/>
          <p:nvPr/>
        </p:nvGrpSpPr>
        <p:grpSpPr>
          <a:xfrm>
            <a:off x="2663464" y="3346815"/>
            <a:ext cx="289528" cy="359232"/>
            <a:chOff x="2663464" y="3346815"/>
            <a:chExt cx="289528" cy="359232"/>
          </a:xfrm>
        </p:grpSpPr>
        <p:sp>
          <p:nvSpPr>
            <p:cNvPr id="13149" name="Google Shape;13149;p125"/>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25"/>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25"/>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25"/>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25"/>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25"/>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25"/>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25"/>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25"/>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25"/>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25"/>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125"/>
          <p:cNvGrpSpPr/>
          <p:nvPr/>
        </p:nvGrpSpPr>
        <p:grpSpPr>
          <a:xfrm>
            <a:off x="1315775" y="2881927"/>
            <a:ext cx="269051" cy="366983"/>
            <a:chOff x="1315775" y="2881927"/>
            <a:chExt cx="269051" cy="366983"/>
          </a:xfrm>
        </p:grpSpPr>
        <p:sp>
          <p:nvSpPr>
            <p:cNvPr id="13161" name="Google Shape;13161;p125"/>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25"/>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25"/>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25"/>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25"/>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25"/>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25"/>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25"/>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25"/>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25"/>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25"/>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25"/>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25"/>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25"/>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25"/>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125"/>
          <p:cNvGrpSpPr/>
          <p:nvPr/>
        </p:nvGrpSpPr>
        <p:grpSpPr>
          <a:xfrm>
            <a:off x="3977427" y="1980142"/>
            <a:ext cx="359232" cy="322023"/>
            <a:chOff x="3977427" y="1980142"/>
            <a:chExt cx="359232" cy="322023"/>
          </a:xfrm>
        </p:grpSpPr>
        <p:sp>
          <p:nvSpPr>
            <p:cNvPr id="13177" name="Google Shape;13177;p125"/>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25"/>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25"/>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25"/>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25"/>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25"/>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25"/>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25"/>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25"/>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25"/>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125"/>
          <p:cNvGrpSpPr/>
          <p:nvPr/>
        </p:nvGrpSpPr>
        <p:grpSpPr>
          <a:xfrm>
            <a:off x="865628" y="2413608"/>
            <a:ext cx="361720" cy="359180"/>
            <a:chOff x="865628" y="2413608"/>
            <a:chExt cx="361720" cy="359180"/>
          </a:xfrm>
        </p:grpSpPr>
        <p:sp>
          <p:nvSpPr>
            <p:cNvPr id="13188" name="Google Shape;13188;p125"/>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25"/>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25"/>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25"/>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25"/>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25"/>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25"/>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25"/>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25"/>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25"/>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25"/>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25"/>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25"/>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125"/>
          <p:cNvGrpSpPr/>
          <p:nvPr/>
        </p:nvGrpSpPr>
        <p:grpSpPr>
          <a:xfrm>
            <a:off x="3117093" y="2881927"/>
            <a:ext cx="268815" cy="366983"/>
            <a:chOff x="3117093" y="2881927"/>
            <a:chExt cx="268815" cy="366983"/>
          </a:xfrm>
        </p:grpSpPr>
        <p:sp>
          <p:nvSpPr>
            <p:cNvPr id="13202" name="Google Shape;13202;p125"/>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25"/>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25"/>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25"/>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25"/>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25"/>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25"/>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25"/>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25"/>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25"/>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25"/>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25"/>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25"/>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25"/>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25"/>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125"/>
          <p:cNvGrpSpPr/>
          <p:nvPr/>
        </p:nvGrpSpPr>
        <p:grpSpPr>
          <a:xfrm>
            <a:off x="3534508" y="1508000"/>
            <a:ext cx="368502" cy="343521"/>
            <a:chOff x="3534508" y="1508000"/>
            <a:chExt cx="368502" cy="343521"/>
          </a:xfrm>
        </p:grpSpPr>
        <p:sp>
          <p:nvSpPr>
            <p:cNvPr id="13218" name="Google Shape;13218;p125"/>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25"/>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25"/>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25"/>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25"/>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25"/>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25"/>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25"/>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25"/>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25"/>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25"/>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25"/>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25"/>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25"/>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25"/>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125"/>
          <p:cNvGrpSpPr/>
          <p:nvPr/>
        </p:nvGrpSpPr>
        <p:grpSpPr>
          <a:xfrm>
            <a:off x="7147436" y="1502999"/>
            <a:ext cx="279054" cy="354754"/>
            <a:chOff x="7147436" y="1502999"/>
            <a:chExt cx="279054" cy="354754"/>
          </a:xfrm>
        </p:grpSpPr>
        <p:sp>
          <p:nvSpPr>
            <p:cNvPr id="13234" name="Google Shape;13234;p125"/>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25"/>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25"/>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25"/>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25"/>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25"/>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25"/>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25"/>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25"/>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25"/>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25"/>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25"/>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25"/>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25"/>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25"/>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25"/>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0" name="Google Shape;13250;p125"/>
          <p:cNvGrpSpPr/>
          <p:nvPr/>
        </p:nvGrpSpPr>
        <p:grpSpPr>
          <a:xfrm>
            <a:off x="7603081" y="1973072"/>
            <a:ext cx="276802" cy="354807"/>
            <a:chOff x="7603081" y="1973072"/>
            <a:chExt cx="276802" cy="354807"/>
          </a:xfrm>
        </p:grpSpPr>
        <p:sp>
          <p:nvSpPr>
            <p:cNvPr id="13251" name="Google Shape;13251;p125"/>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25"/>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25"/>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25"/>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25"/>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25"/>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25"/>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25"/>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25"/>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25"/>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25"/>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25"/>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25"/>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25"/>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125"/>
          <p:cNvGrpSpPr/>
          <p:nvPr/>
        </p:nvGrpSpPr>
        <p:grpSpPr>
          <a:xfrm>
            <a:off x="6696792" y="1502999"/>
            <a:ext cx="276802" cy="354754"/>
            <a:chOff x="6696792" y="1502999"/>
            <a:chExt cx="276802" cy="354754"/>
          </a:xfrm>
        </p:grpSpPr>
        <p:sp>
          <p:nvSpPr>
            <p:cNvPr id="13266" name="Google Shape;13266;p125"/>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25"/>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25"/>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25"/>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25"/>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25"/>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25"/>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25"/>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25"/>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25"/>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25"/>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25"/>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25"/>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25"/>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25"/>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1" name="Google Shape;13281;p125"/>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2" name="Google Shape;13282;p125"/>
          <p:cNvGrpSpPr/>
          <p:nvPr/>
        </p:nvGrpSpPr>
        <p:grpSpPr>
          <a:xfrm>
            <a:off x="6223393" y="1502999"/>
            <a:ext cx="320295" cy="354754"/>
            <a:chOff x="6223393" y="1502999"/>
            <a:chExt cx="320295" cy="354754"/>
          </a:xfrm>
        </p:grpSpPr>
        <p:sp>
          <p:nvSpPr>
            <p:cNvPr id="13283" name="Google Shape;13283;p125"/>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25"/>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25"/>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25"/>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25"/>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25"/>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25"/>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25"/>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25"/>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25"/>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25"/>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25"/>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25"/>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25"/>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25"/>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25"/>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25"/>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25"/>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25"/>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25"/>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25"/>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25"/>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25"/>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125"/>
          <p:cNvGrpSpPr/>
          <p:nvPr/>
        </p:nvGrpSpPr>
        <p:grpSpPr>
          <a:xfrm>
            <a:off x="5310611" y="1502972"/>
            <a:ext cx="339515" cy="354781"/>
            <a:chOff x="5310611" y="1502972"/>
            <a:chExt cx="339515" cy="354781"/>
          </a:xfrm>
        </p:grpSpPr>
        <p:sp>
          <p:nvSpPr>
            <p:cNvPr id="13307" name="Google Shape;13307;p125"/>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25"/>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25"/>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25"/>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25"/>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25"/>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25"/>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25"/>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25"/>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25"/>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25"/>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25"/>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25"/>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25"/>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25"/>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25"/>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125"/>
          <p:cNvGrpSpPr/>
          <p:nvPr/>
        </p:nvGrpSpPr>
        <p:grpSpPr>
          <a:xfrm>
            <a:off x="6253637" y="3790101"/>
            <a:ext cx="274550" cy="354833"/>
            <a:chOff x="6253637" y="3790101"/>
            <a:chExt cx="274550" cy="354833"/>
          </a:xfrm>
        </p:grpSpPr>
        <p:sp>
          <p:nvSpPr>
            <p:cNvPr id="13324" name="Google Shape;13324;p125"/>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25"/>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25"/>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25"/>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25"/>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25"/>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25"/>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25"/>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25"/>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25"/>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25"/>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25"/>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25"/>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25"/>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25"/>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25"/>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25"/>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125"/>
          <p:cNvGrpSpPr/>
          <p:nvPr/>
        </p:nvGrpSpPr>
        <p:grpSpPr>
          <a:xfrm>
            <a:off x="5802731" y="3790180"/>
            <a:ext cx="274576" cy="354754"/>
            <a:chOff x="5802731" y="3790180"/>
            <a:chExt cx="274576" cy="354754"/>
          </a:xfrm>
        </p:grpSpPr>
        <p:sp>
          <p:nvSpPr>
            <p:cNvPr id="13342" name="Google Shape;13342;p125"/>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25"/>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25"/>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25"/>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25"/>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25"/>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25"/>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25"/>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25"/>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25"/>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25"/>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25"/>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25"/>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25"/>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25"/>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25"/>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25"/>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25"/>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25"/>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25"/>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25"/>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125"/>
          <p:cNvGrpSpPr/>
          <p:nvPr/>
        </p:nvGrpSpPr>
        <p:grpSpPr>
          <a:xfrm>
            <a:off x="5352088" y="3790206"/>
            <a:ext cx="274550" cy="354728"/>
            <a:chOff x="5352088" y="3790206"/>
            <a:chExt cx="274550" cy="354728"/>
          </a:xfrm>
        </p:grpSpPr>
        <p:sp>
          <p:nvSpPr>
            <p:cNvPr id="13364" name="Google Shape;13364;p125"/>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25"/>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25"/>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25"/>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25"/>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25"/>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25"/>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25"/>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25"/>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25"/>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25"/>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25"/>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25"/>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25"/>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25"/>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25"/>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25"/>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25"/>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25"/>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25"/>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25"/>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25"/>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25"/>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25"/>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125"/>
          <p:cNvGrpSpPr/>
          <p:nvPr/>
        </p:nvGrpSpPr>
        <p:grpSpPr>
          <a:xfrm>
            <a:off x="4901706" y="3790075"/>
            <a:ext cx="274550" cy="354859"/>
            <a:chOff x="4901706" y="3790075"/>
            <a:chExt cx="274550" cy="354859"/>
          </a:xfrm>
        </p:grpSpPr>
        <p:sp>
          <p:nvSpPr>
            <p:cNvPr id="13389" name="Google Shape;13389;p125"/>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25"/>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25"/>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25"/>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25"/>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25"/>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25"/>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25"/>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25"/>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25"/>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25"/>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25"/>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25"/>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25"/>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25"/>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25"/>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25"/>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125"/>
          <p:cNvGrpSpPr/>
          <p:nvPr/>
        </p:nvGrpSpPr>
        <p:grpSpPr>
          <a:xfrm>
            <a:off x="8052704" y="1503208"/>
            <a:ext cx="275073" cy="354545"/>
            <a:chOff x="8052704" y="1503208"/>
            <a:chExt cx="275073" cy="354545"/>
          </a:xfrm>
        </p:grpSpPr>
        <p:sp>
          <p:nvSpPr>
            <p:cNvPr id="13407" name="Google Shape;13407;p125"/>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25"/>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25"/>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25"/>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25"/>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25"/>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25"/>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25"/>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25"/>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25"/>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25"/>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25"/>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25"/>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25"/>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25"/>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25"/>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25"/>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125"/>
          <p:cNvGrpSpPr/>
          <p:nvPr/>
        </p:nvGrpSpPr>
        <p:grpSpPr>
          <a:xfrm>
            <a:off x="5794745" y="1502999"/>
            <a:ext cx="274550" cy="354754"/>
            <a:chOff x="5794745" y="1502999"/>
            <a:chExt cx="274550" cy="354754"/>
          </a:xfrm>
        </p:grpSpPr>
        <p:sp>
          <p:nvSpPr>
            <p:cNvPr id="13425" name="Google Shape;13425;p125"/>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25"/>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25"/>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25"/>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25"/>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25"/>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25"/>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25"/>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25"/>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25"/>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25"/>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25"/>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25"/>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25"/>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25"/>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25"/>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25"/>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25"/>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25"/>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25"/>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25"/>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25"/>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25"/>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125"/>
          <p:cNvGrpSpPr/>
          <p:nvPr/>
        </p:nvGrpSpPr>
        <p:grpSpPr>
          <a:xfrm>
            <a:off x="4896940" y="1502999"/>
            <a:ext cx="263316" cy="354754"/>
            <a:chOff x="4896940" y="1502999"/>
            <a:chExt cx="263316" cy="354754"/>
          </a:xfrm>
        </p:grpSpPr>
        <p:sp>
          <p:nvSpPr>
            <p:cNvPr id="13449" name="Google Shape;13449;p125"/>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25"/>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25"/>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25"/>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25"/>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25"/>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25"/>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25"/>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25"/>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25"/>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25"/>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25"/>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25"/>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25"/>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25"/>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25"/>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25"/>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25"/>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25"/>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25"/>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25"/>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125"/>
          <p:cNvGrpSpPr/>
          <p:nvPr/>
        </p:nvGrpSpPr>
        <p:grpSpPr>
          <a:xfrm>
            <a:off x="6255392" y="4268082"/>
            <a:ext cx="274550" cy="354728"/>
            <a:chOff x="6255392" y="4268082"/>
            <a:chExt cx="274550" cy="354728"/>
          </a:xfrm>
        </p:grpSpPr>
        <p:sp>
          <p:nvSpPr>
            <p:cNvPr id="13471" name="Google Shape;13471;p125"/>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25"/>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25"/>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25"/>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25"/>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25"/>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25"/>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25"/>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25"/>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25"/>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25"/>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25"/>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25"/>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25"/>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25"/>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25"/>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25"/>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25"/>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25"/>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25"/>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125"/>
          <p:cNvGrpSpPr/>
          <p:nvPr/>
        </p:nvGrpSpPr>
        <p:grpSpPr>
          <a:xfrm>
            <a:off x="7604076" y="3790075"/>
            <a:ext cx="275807" cy="354859"/>
            <a:chOff x="7604076" y="3790075"/>
            <a:chExt cx="275807" cy="354859"/>
          </a:xfrm>
        </p:grpSpPr>
        <p:sp>
          <p:nvSpPr>
            <p:cNvPr id="13492" name="Google Shape;13492;p125"/>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25"/>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25"/>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25"/>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25"/>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25"/>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25"/>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25"/>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25"/>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25"/>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25"/>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25"/>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25"/>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25"/>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25"/>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25"/>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25"/>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25"/>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25"/>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25"/>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25"/>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25"/>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125"/>
          <p:cNvGrpSpPr/>
          <p:nvPr/>
        </p:nvGrpSpPr>
        <p:grpSpPr>
          <a:xfrm>
            <a:off x="7154427" y="3790206"/>
            <a:ext cx="274550" cy="354493"/>
            <a:chOff x="7154427" y="3790206"/>
            <a:chExt cx="274550" cy="354493"/>
          </a:xfrm>
        </p:grpSpPr>
        <p:sp>
          <p:nvSpPr>
            <p:cNvPr id="13515" name="Google Shape;13515;p125"/>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25"/>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25"/>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25"/>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25"/>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25"/>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25"/>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25"/>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25"/>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25"/>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25"/>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25"/>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25"/>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25"/>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25"/>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25"/>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25"/>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25"/>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25"/>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25"/>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125"/>
          <p:cNvGrpSpPr/>
          <p:nvPr/>
        </p:nvGrpSpPr>
        <p:grpSpPr>
          <a:xfrm>
            <a:off x="8054458" y="1973150"/>
            <a:ext cx="274576" cy="354728"/>
            <a:chOff x="8054458" y="1973150"/>
            <a:chExt cx="274576" cy="354728"/>
          </a:xfrm>
        </p:grpSpPr>
        <p:sp>
          <p:nvSpPr>
            <p:cNvPr id="13536" name="Google Shape;13536;p125"/>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25"/>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25"/>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25"/>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25"/>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25"/>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25"/>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25"/>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25"/>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25"/>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25"/>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25"/>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25"/>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25"/>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25"/>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25"/>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25"/>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25"/>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25"/>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25"/>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25"/>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25"/>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25"/>
          <p:cNvGrpSpPr/>
          <p:nvPr/>
        </p:nvGrpSpPr>
        <p:grpSpPr>
          <a:xfrm>
            <a:off x="7153930" y="1973150"/>
            <a:ext cx="274812" cy="354728"/>
            <a:chOff x="7153930" y="1973150"/>
            <a:chExt cx="274812" cy="354728"/>
          </a:xfrm>
        </p:grpSpPr>
        <p:sp>
          <p:nvSpPr>
            <p:cNvPr id="13559" name="Google Shape;13559;p125"/>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25"/>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25"/>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25"/>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25"/>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25"/>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25"/>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25"/>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25"/>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25"/>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25"/>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25"/>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25"/>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25"/>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25"/>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25"/>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25"/>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25"/>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25"/>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8" name="Google Shape;13578;p125"/>
          <p:cNvGrpSpPr/>
          <p:nvPr/>
        </p:nvGrpSpPr>
        <p:grpSpPr>
          <a:xfrm>
            <a:off x="6703522" y="1973098"/>
            <a:ext cx="274812" cy="354781"/>
            <a:chOff x="6703522" y="1973098"/>
            <a:chExt cx="274812" cy="354781"/>
          </a:xfrm>
        </p:grpSpPr>
        <p:sp>
          <p:nvSpPr>
            <p:cNvPr id="13579" name="Google Shape;13579;p125"/>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25"/>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25"/>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25"/>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25"/>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25"/>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25"/>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25"/>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25"/>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25"/>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25"/>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25"/>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25"/>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25"/>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25"/>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25"/>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25"/>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25"/>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25"/>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25"/>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25"/>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25"/>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25"/>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25"/>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25"/>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4" name="Google Shape;13604;p125"/>
          <p:cNvGrpSpPr/>
          <p:nvPr/>
        </p:nvGrpSpPr>
        <p:grpSpPr>
          <a:xfrm>
            <a:off x="6253375" y="1973150"/>
            <a:ext cx="274812" cy="354728"/>
            <a:chOff x="6253375" y="1973150"/>
            <a:chExt cx="274812" cy="354728"/>
          </a:xfrm>
        </p:grpSpPr>
        <p:sp>
          <p:nvSpPr>
            <p:cNvPr id="13605" name="Google Shape;13605;p125"/>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25"/>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25"/>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25"/>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25"/>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25"/>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25"/>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25"/>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25"/>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25"/>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25"/>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25"/>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25"/>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25"/>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25"/>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25"/>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25"/>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25"/>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25"/>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25"/>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25"/>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25"/>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25"/>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25"/>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25"/>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25"/>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25"/>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25"/>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25"/>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25"/>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25"/>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25"/>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25"/>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25"/>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25"/>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25"/>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25"/>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25"/>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125"/>
          <p:cNvGrpSpPr/>
          <p:nvPr/>
        </p:nvGrpSpPr>
        <p:grpSpPr>
          <a:xfrm>
            <a:off x="5802496" y="1973150"/>
            <a:ext cx="275309" cy="354728"/>
            <a:chOff x="5802496" y="1973150"/>
            <a:chExt cx="275309" cy="354728"/>
          </a:xfrm>
        </p:grpSpPr>
        <p:sp>
          <p:nvSpPr>
            <p:cNvPr id="13644" name="Google Shape;13644;p125"/>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25"/>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25"/>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25"/>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25"/>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25"/>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25"/>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25"/>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25"/>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25"/>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25"/>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25"/>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25"/>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25"/>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25"/>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25"/>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25"/>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25"/>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25"/>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25"/>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25"/>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25"/>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25"/>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25"/>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25"/>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25"/>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0" name="Google Shape;13670;p125"/>
          <p:cNvGrpSpPr/>
          <p:nvPr/>
        </p:nvGrpSpPr>
        <p:grpSpPr>
          <a:xfrm>
            <a:off x="5353083" y="1973150"/>
            <a:ext cx="274576" cy="354728"/>
            <a:chOff x="5353083" y="1973150"/>
            <a:chExt cx="274576" cy="354728"/>
          </a:xfrm>
        </p:grpSpPr>
        <p:sp>
          <p:nvSpPr>
            <p:cNvPr id="13671" name="Google Shape;13671;p125"/>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25"/>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25"/>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25"/>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25"/>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25"/>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25"/>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25"/>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25"/>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25"/>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25"/>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25"/>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25"/>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25"/>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25"/>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25"/>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25"/>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25"/>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25"/>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25"/>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25"/>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125"/>
          <p:cNvGrpSpPr/>
          <p:nvPr/>
        </p:nvGrpSpPr>
        <p:grpSpPr>
          <a:xfrm>
            <a:off x="4902701" y="1973150"/>
            <a:ext cx="274812" cy="354728"/>
            <a:chOff x="4902701" y="1973150"/>
            <a:chExt cx="274812" cy="354728"/>
          </a:xfrm>
        </p:grpSpPr>
        <p:sp>
          <p:nvSpPr>
            <p:cNvPr id="13693" name="Google Shape;13693;p125"/>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25"/>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25"/>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25"/>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25"/>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25"/>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25"/>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25"/>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25"/>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25"/>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25"/>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25"/>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25"/>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25"/>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25"/>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25"/>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25"/>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25"/>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25"/>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25"/>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25"/>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25"/>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25"/>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25"/>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25"/>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125"/>
          <p:cNvGrpSpPr/>
          <p:nvPr/>
        </p:nvGrpSpPr>
        <p:grpSpPr>
          <a:xfrm>
            <a:off x="4902701" y="2879989"/>
            <a:ext cx="272560" cy="354676"/>
            <a:chOff x="4902701" y="2879989"/>
            <a:chExt cx="272560" cy="354676"/>
          </a:xfrm>
        </p:grpSpPr>
        <p:sp>
          <p:nvSpPr>
            <p:cNvPr id="13719" name="Google Shape;13719;p125"/>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25"/>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25"/>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25"/>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25"/>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25"/>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25"/>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25"/>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25"/>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25"/>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25"/>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25"/>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25"/>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25"/>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25"/>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25"/>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25"/>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25"/>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25"/>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25"/>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25"/>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25"/>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25"/>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25"/>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125"/>
          <p:cNvGrpSpPr/>
          <p:nvPr/>
        </p:nvGrpSpPr>
        <p:grpSpPr>
          <a:xfrm>
            <a:off x="5803988" y="4268082"/>
            <a:ext cx="274550" cy="354728"/>
            <a:chOff x="5803988" y="4268082"/>
            <a:chExt cx="274550" cy="354728"/>
          </a:xfrm>
        </p:grpSpPr>
        <p:sp>
          <p:nvSpPr>
            <p:cNvPr id="13744" name="Google Shape;13744;p125"/>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25"/>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25"/>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25"/>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25"/>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25"/>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25"/>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25"/>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25"/>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25"/>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25"/>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25"/>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25"/>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25"/>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25"/>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25"/>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25"/>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25"/>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25"/>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25"/>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25"/>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25"/>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125"/>
          <p:cNvGrpSpPr/>
          <p:nvPr/>
        </p:nvGrpSpPr>
        <p:grpSpPr>
          <a:xfrm>
            <a:off x="5352349" y="4268082"/>
            <a:ext cx="274550" cy="354728"/>
            <a:chOff x="5352349" y="4268082"/>
            <a:chExt cx="274550" cy="354728"/>
          </a:xfrm>
        </p:grpSpPr>
        <p:sp>
          <p:nvSpPr>
            <p:cNvPr id="13767" name="Google Shape;13767;p125"/>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25"/>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25"/>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25"/>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25"/>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25"/>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25"/>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25"/>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25"/>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25"/>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25"/>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25"/>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25"/>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25"/>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25"/>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25"/>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25"/>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25"/>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25"/>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25"/>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25"/>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25"/>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125"/>
          <p:cNvGrpSpPr/>
          <p:nvPr/>
        </p:nvGrpSpPr>
        <p:grpSpPr>
          <a:xfrm>
            <a:off x="7606826" y="2419290"/>
            <a:ext cx="274550" cy="354728"/>
            <a:chOff x="7606826" y="2419290"/>
            <a:chExt cx="274550" cy="354728"/>
          </a:xfrm>
        </p:grpSpPr>
        <p:sp>
          <p:nvSpPr>
            <p:cNvPr id="13790" name="Google Shape;13790;p12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2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2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2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2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2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2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2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2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2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2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2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2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2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2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125"/>
          <p:cNvGrpSpPr/>
          <p:nvPr/>
        </p:nvGrpSpPr>
        <p:grpSpPr>
          <a:xfrm>
            <a:off x="7156182" y="2419290"/>
            <a:ext cx="274550" cy="354728"/>
            <a:chOff x="7156182" y="2419290"/>
            <a:chExt cx="274550" cy="354728"/>
          </a:xfrm>
        </p:grpSpPr>
        <p:sp>
          <p:nvSpPr>
            <p:cNvPr id="13806" name="Google Shape;13806;p125"/>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25"/>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25"/>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25"/>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25"/>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25"/>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25"/>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25"/>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25"/>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25"/>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25"/>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25"/>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25"/>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25"/>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25"/>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125"/>
          <p:cNvGrpSpPr/>
          <p:nvPr/>
        </p:nvGrpSpPr>
        <p:grpSpPr>
          <a:xfrm>
            <a:off x="6705276" y="2419290"/>
            <a:ext cx="274812" cy="354728"/>
            <a:chOff x="6705276" y="2419290"/>
            <a:chExt cx="274812" cy="354728"/>
          </a:xfrm>
        </p:grpSpPr>
        <p:sp>
          <p:nvSpPr>
            <p:cNvPr id="13822" name="Google Shape;13822;p125"/>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25"/>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25"/>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25"/>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25"/>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25"/>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25"/>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25"/>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25"/>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25"/>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25"/>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25"/>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25"/>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25"/>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25"/>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25"/>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25"/>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25"/>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25"/>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25"/>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25"/>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25"/>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25"/>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25"/>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25"/>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25"/>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25"/>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25"/>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125"/>
          <p:cNvGrpSpPr/>
          <p:nvPr/>
        </p:nvGrpSpPr>
        <p:grpSpPr>
          <a:xfrm>
            <a:off x="4902936" y="2419290"/>
            <a:ext cx="274576" cy="354728"/>
            <a:chOff x="4902936" y="2419290"/>
            <a:chExt cx="274576" cy="354728"/>
          </a:xfrm>
        </p:grpSpPr>
        <p:sp>
          <p:nvSpPr>
            <p:cNvPr id="13851" name="Google Shape;13851;p125"/>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25"/>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25"/>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25"/>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25"/>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25"/>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25"/>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25"/>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25"/>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25"/>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25"/>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25"/>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25"/>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25"/>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25"/>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25"/>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25"/>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25"/>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25"/>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25"/>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1" name="Google Shape;13871;p125"/>
          <p:cNvGrpSpPr/>
          <p:nvPr/>
        </p:nvGrpSpPr>
        <p:grpSpPr>
          <a:xfrm>
            <a:off x="7608056" y="3345794"/>
            <a:ext cx="270334" cy="354754"/>
            <a:chOff x="7608056" y="3345794"/>
            <a:chExt cx="270334" cy="354754"/>
          </a:xfrm>
        </p:grpSpPr>
        <p:sp>
          <p:nvSpPr>
            <p:cNvPr id="13872" name="Google Shape;13872;p125"/>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25"/>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25"/>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25"/>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25"/>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25"/>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25"/>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25"/>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25"/>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25"/>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25"/>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25"/>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25"/>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25"/>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25"/>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25"/>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25"/>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25"/>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25"/>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125"/>
          <p:cNvGrpSpPr/>
          <p:nvPr/>
        </p:nvGrpSpPr>
        <p:grpSpPr>
          <a:xfrm>
            <a:off x="6712765" y="4268082"/>
            <a:ext cx="263316" cy="354728"/>
            <a:chOff x="6712765" y="4268082"/>
            <a:chExt cx="263316" cy="354728"/>
          </a:xfrm>
        </p:grpSpPr>
        <p:sp>
          <p:nvSpPr>
            <p:cNvPr id="13892" name="Google Shape;13892;p125"/>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25"/>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25"/>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25"/>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25"/>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25"/>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25"/>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25"/>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25"/>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25"/>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25"/>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25"/>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25"/>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25"/>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25"/>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25"/>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125"/>
          <p:cNvGrpSpPr/>
          <p:nvPr/>
        </p:nvGrpSpPr>
        <p:grpSpPr>
          <a:xfrm>
            <a:off x="5359341" y="2419159"/>
            <a:ext cx="262819" cy="354859"/>
            <a:chOff x="5359341" y="2419159"/>
            <a:chExt cx="262819" cy="354859"/>
          </a:xfrm>
        </p:grpSpPr>
        <p:sp>
          <p:nvSpPr>
            <p:cNvPr id="13909" name="Google Shape;13909;p125"/>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25"/>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25"/>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25"/>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25"/>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25"/>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25"/>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25"/>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25"/>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25"/>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25"/>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25"/>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25"/>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25"/>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25"/>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25"/>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25"/>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25"/>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25"/>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25"/>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25"/>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0" name="Google Shape;13930;p125"/>
          <p:cNvGrpSpPr/>
          <p:nvPr/>
        </p:nvGrpSpPr>
        <p:grpSpPr>
          <a:xfrm>
            <a:off x="6709282" y="3790206"/>
            <a:ext cx="263316" cy="354493"/>
            <a:chOff x="6709282" y="3790206"/>
            <a:chExt cx="263316" cy="354493"/>
          </a:xfrm>
        </p:grpSpPr>
        <p:sp>
          <p:nvSpPr>
            <p:cNvPr id="13931" name="Google Shape;13931;p125"/>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25"/>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25"/>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25"/>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25"/>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25"/>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25"/>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25"/>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25"/>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25"/>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25"/>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25"/>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25"/>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25"/>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25"/>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25"/>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125"/>
          <p:cNvGrpSpPr/>
          <p:nvPr/>
        </p:nvGrpSpPr>
        <p:grpSpPr>
          <a:xfrm>
            <a:off x="6260629" y="2419290"/>
            <a:ext cx="263055" cy="354493"/>
            <a:chOff x="6260629" y="2419290"/>
            <a:chExt cx="263055" cy="354493"/>
          </a:xfrm>
        </p:grpSpPr>
        <p:sp>
          <p:nvSpPr>
            <p:cNvPr id="13948" name="Google Shape;13948;p125"/>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25"/>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25"/>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25"/>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25"/>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25"/>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25"/>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25"/>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25"/>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25"/>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25"/>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25"/>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25"/>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25"/>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25"/>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125"/>
          <p:cNvGrpSpPr/>
          <p:nvPr/>
        </p:nvGrpSpPr>
        <p:grpSpPr>
          <a:xfrm>
            <a:off x="6260864" y="2879911"/>
            <a:ext cx="263343" cy="354754"/>
            <a:chOff x="6260864" y="2879911"/>
            <a:chExt cx="263343" cy="354754"/>
          </a:xfrm>
        </p:grpSpPr>
        <p:sp>
          <p:nvSpPr>
            <p:cNvPr id="13964" name="Google Shape;13964;p125"/>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25"/>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25"/>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25"/>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25"/>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25"/>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25"/>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25"/>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25"/>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25"/>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25"/>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25"/>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25"/>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25"/>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25"/>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25"/>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25"/>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25"/>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2" name="Google Shape;13982;p125"/>
          <p:cNvGrpSpPr/>
          <p:nvPr/>
        </p:nvGrpSpPr>
        <p:grpSpPr>
          <a:xfrm>
            <a:off x="8062968" y="2419290"/>
            <a:ext cx="263316" cy="354728"/>
            <a:chOff x="8062968" y="2419290"/>
            <a:chExt cx="263316" cy="354728"/>
          </a:xfrm>
        </p:grpSpPr>
        <p:sp>
          <p:nvSpPr>
            <p:cNvPr id="13983" name="Google Shape;13983;p12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2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2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2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2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2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2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2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2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2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2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2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2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2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2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2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2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125"/>
          <p:cNvGrpSpPr/>
          <p:nvPr/>
        </p:nvGrpSpPr>
        <p:grpSpPr>
          <a:xfrm>
            <a:off x="5809723" y="2419290"/>
            <a:ext cx="263316" cy="354728"/>
            <a:chOff x="5809723" y="2419290"/>
            <a:chExt cx="263316" cy="354728"/>
          </a:xfrm>
        </p:grpSpPr>
        <p:sp>
          <p:nvSpPr>
            <p:cNvPr id="14001" name="Google Shape;14001;p125"/>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25"/>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25"/>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25"/>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25"/>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25"/>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25"/>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25"/>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25"/>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25"/>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25"/>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25"/>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25"/>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25"/>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25"/>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25"/>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25"/>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8" name="Google Shape;14018;p125"/>
          <p:cNvGrpSpPr/>
          <p:nvPr/>
        </p:nvGrpSpPr>
        <p:grpSpPr>
          <a:xfrm>
            <a:off x="7606826" y="1502999"/>
            <a:ext cx="263552" cy="354754"/>
            <a:chOff x="7606826" y="1502999"/>
            <a:chExt cx="263552" cy="354754"/>
          </a:xfrm>
        </p:grpSpPr>
        <p:sp>
          <p:nvSpPr>
            <p:cNvPr id="14019" name="Google Shape;14019;p125"/>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25"/>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25"/>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25"/>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25"/>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25"/>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25"/>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25"/>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25"/>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25"/>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25"/>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25"/>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25"/>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25"/>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25"/>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25"/>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25"/>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25"/>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125"/>
          <p:cNvGrpSpPr/>
          <p:nvPr/>
        </p:nvGrpSpPr>
        <p:grpSpPr>
          <a:xfrm>
            <a:off x="8060455" y="3790075"/>
            <a:ext cx="264076" cy="354623"/>
            <a:chOff x="8060455" y="3790075"/>
            <a:chExt cx="264076" cy="354623"/>
          </a:xfrm>
        </p:grpSpPr>
        <p:sp>
          <p:nvSpPr>
            <p:cNvPr id="14038" name="Google Shape;14038;p125"/>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25"/>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25"/>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25"/>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25"/>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25"/>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25"/>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25"/>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25"/>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25"/>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25"/>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25"/>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25"/>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25"/>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25"/>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25"/>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25"/>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25"/>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25"/>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25"/>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25"/>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25"/>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25"/>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125"/>
          <p:cNvGrpSpPr/>
          <p:nvPr/>
        </p:nvGrpSpPr>
        <p:grpSpPr>
          <a:xfrm>
            <a:off x="7614550" y="2879911"/>
            <a:ext cx="263316" cy="354754"/>
            <a:chOff x="7614550" y="2879911"/>
            <a:chExt cx="263316" cy="354754"/>
          </a:xfrm>
        </p:grpSpPr>
        <p:sp>
          <p:nvSpPr>
            <p:cNvPr id="14062" name="Google Shape;14062;p125"/>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25"/>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25"/>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25"/>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25"/>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25"/>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25"/>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25"/>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25"/>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25"/>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25"/>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25"/>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25"/>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25"/>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25"/>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25"/>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25"/>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25"/>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25"/>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1" name="Google Shape;14081;p125"/>
          <p:cNvGrpSpPr/>
          <p:nvPr/>
        </p:nvGrpSpPr>
        <p:grpSpPr>
          <a:xfrm>
            <a:off x="4900684" y="4268187"/>
            <a:ext cx="274576" cy="354623"/>
            <a:chOff x="4900684" y="4268187"/>
            <a:chExt cx="274576" cy="354623"/>
          </a:xfrm>
        </p:grpSpPr>
        <p:sp>
          <p:nvSpPr>
            <p:cNvPr id="14082" name="Google Shape;14082;p125"/>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25"/>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25"/>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25"/>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25"/>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25"/>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25"/>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25"/>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25"/>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25"/>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25"/>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25"/>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25"/>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25"/>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25"/>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125"/>
          <p:cNvGrpSpPr/>
          <p:nvPr/>
        </p:nvGrpSpPr>
        <p:grpSpPr>
          <a:xfrm>
            <a:off x="7161654" y="3345794"/>
            <a:ext cx="263343" cy="354754"/>
            <a:chOff x="7161654" y="3345794"/>
            <a:chExt cx="263343" cy="354754"/>
          </a:xfrm>
        </p:grpSpPr>
        <p:sp>
          <p:nvSpPr>
            <p:cNvPr id="14098" name="Google Shape;14098;p125"/>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25"/>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25"/>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25"/>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25"/>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25"/>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25"/>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25"/>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25"/>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25"/>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25"/>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25"/>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25"/>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25"/>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25"/>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25"/>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25"/>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25"/>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25"/>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125"/>
          <p:cNvGrpSpPr/>
          <p:nvPr/>
        </p:nvGrpSpPr>
        <p:grpSpPr>
          <a:xfrm>
            <a:off x="6711770" y="3345794"/>
            <a:ext cx="263081" cy="354754"/>
            <a:chOff x="6711770" y="3345794"/>
            <a:chExt cx="263081" cy="354754"/>
          </a:xfrm>
        </p:grpSpPr>
        <p:sp>
          <p:nvSpPr>
            <p:cNvPr id="14118" name="Google Shape;14118;p125"/>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25"/>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25"/>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25"/>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25"/>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25"/>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25"/>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25"/>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25"/>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25"/>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25"/>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25"/>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25"/>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25"/>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25"/>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25"/>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25"/>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5" name="Google Shape;14135;p125"/>
          <p:cNvGrpSpPr/>
          <p:nvPr/>
        </p:nvGrpSpPr>
        <p:grpSpPr>
          <a:xfrm>
            <a:off x="7163409" y="2880251"/>
            <a:ext cx="263316" cy="354414"/>
            <a:chOff x="7163409" y="2880251"/>
            <a:chExt cx="263316" cy="354414"/>
          </a:xfrm>
        </p:grpSpPr>
        <p:sp>
          <p:nvSpPr>
            <p:cNvPr id="14136" name="Google Shape;14136;p125"/>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25"/>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25"/>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25"/>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25"/>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25"/>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25"/>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25"/>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25"/>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25"/>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25"/>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25"/>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125"/>
          <p:cNvGrpSpPr/>
          <p:nvPr/>
        </p:nvGrpSpPr>
        <p:grpSpPr>
          <a:xfrm>
            <a:off x="6712032" y="2880172"/>
            <a:ext cx="263316" cy="354493"/>
            <a:chOff x="6712032" y="2880172"/>
            <a:chExt cx="263316" cy="354493"/>
          </a:xfrm>
        </p:grpSpPr>
        <p:sp>
          <p:nvSpPr>
            <p:cNvPr id="14149" name="Google Shape;14149;p125"/>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25"/>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25"/>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25"/>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25"/>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25"/>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25"/>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25"/>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25"/>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25"/>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25"/>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25"/>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25"/>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25"/>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25"/>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25"/>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25"/>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25"/>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25"/>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25"/>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25"/>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125"/>
          <p:cNvGrpSpPr/>
          <p:nvPr/>
        </p:nvGrpSpPr>
        <p:grpSpPr>
          <a:xfrm>
            <a:off x="6261624" y="3345794"/>
            <a:ext cx="263316" cy="354754"/>
            <a:chOff x="6261624" y="3345794"/>
            <a:chExt cx="263316" cy="354754"/>
          </a:xfrm>
        </p:grpSpPr>
        <p:sp>
          <p:nvSpPr>
            <p:cNvPr id="14171" name="Google Shape;14171;p125"/>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25"/>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25"/>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25"/>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25"/>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25"/>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25"/>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25"/>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25"/>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25"/>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25"/>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25"/>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25"/>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25"/>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25"/>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25"/>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25"/>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25"/>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25"/>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25"/>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25"/>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25"/>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25"/>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25"/>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25"/>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25"/>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25"/>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25"/>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99" name="Google Shape;14199;p125"/>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0" name="Google Shape;14200;p125"/>
          <p:cNvGrpSpPr/>
          <p:nvPr/>
        </p:nvGrpSpPr>
        <p:grpSpPr>
          <a:xfrm>
            <a:off x="5811739" y="3345794"/>
            <a:ext cx="263316" cy="354754"/>
            <a:chOff x="5811739" y="3345794"/>
            <a:chExt cx="263316" cy="354754"/>
          </a:xfrm>
        </p:grpSpPr>
        <p:sp>
          <p:nvSpPr>
            <p:cNvPr id="14201" name="Google Shape;14201;p125"/>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25"/>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25"/>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25"/>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25"/>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25"/>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25"/>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25"/>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25"/>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25"/>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25"/>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25"/>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25"/>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25"/>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25"/>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25"/>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25"/>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25"/>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25"/>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25"/>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25"/>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125"/>
          <p:cNvGrpSpPr/>
          <p:nvPr/>
        </p:nvGrpSpPr>
        <p:grpSpPr>
          <a:xfrm>
            <a:off x="5363818" y="3345794"/>
            <a:ext cx="259074" cy="354493"/>
            <a:chOff x="5363818" y="3345794"/>
            <a:chExt cx="259074" cy="354493"/>
          </a:xfrm>
        </p:grpSpPr>
        <p:sp>
          <p:nvSpPr>
            <p:cNvPr id="14223" name="Google Shape;14223;p125"/>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25"/>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25"/>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25"/>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25"/>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25"/>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25"/>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25"/>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25"/>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25"/>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25"/>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25"/>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25"/>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25"/>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25"/>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25"/>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25"/>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25"/>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25"/>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25"/>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25"/>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25"/>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25"/>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25"/>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25"/>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125"/>
          <p:cNvGrpSpPr/>
          <p:nvPr/>
        </p:nvGrpSpPr>
        <p:grpSpPr>
          <a:xfrm>
            <a:off x="4912939" y="3345663"/>
            <a:ext cx="261326" cy="354885"/>
            <a:chOff x="4912939" y="3345663"/>
            <a:chExt cx="261326" cy="354885"/>
          </a:xfrm>
        </p:grpSpPr>
        <p:sp>
          <p:nvSpPr>
            <p:cNvPr id="14249" name="Google Shape;14249;p125"/>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25"/>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25"/>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25"/>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25"/>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25"/>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25"/>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25"/>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25"/>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25"/>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25"/>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25"/>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25"/>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25"/>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25"/>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25"/>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25"/>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25"/>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25"/>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25"/>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25"/>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125"/>
          <p:cNvGrpSpPr/>
          <p:nvPr/>
        </p:nvGrpSpPr>
        <p:grpSpPr>
          <a:xfrm>
            <a:off x="5809723" y="2879911"/>
            <a:ext cx="263081" cy="355016"/>
            <a:chOff x="5809723" y="2879911"/>
            <a:chExt cx="263081" cy="355016"/>
          </a:xfrm>
        </p:grpSpPr>
        <p:sp>
          <p:nvSpPr>
            <p:cNvPr id="14271" name="Google Shape;14271;p125"/>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25"/>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25"/>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25"/>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25"/>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25"/>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25"/>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25"/>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25"/>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25"/>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25"/>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25"/>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25"/>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25"/>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25"/>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25"/>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25"/>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25"/>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25"/>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25"/>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25"/>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25"/>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125"/>
          <p:cNvGrpSpPr/>
          <p:nvPr/>
        </p:nvGrpSpPr>
        <p:grpSpPr>
          <a:xfrm>
            <a:off x="7616069" y="4268056"/>
            <a:ext cx="263316" cy="354754"/>
            <a:chOff x="7616069" y="4268056"/>
            <a:chExt cx="263316" cy="354754"/>
          </a:xfrm>
        </p:grpSpPr>
        <p:sp>
          <p:nvSpPr>
            <p:cNvPr id="14294" name="Google Shape;14294;p125"/>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25"/>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25"/>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25"/>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25"/>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25"/>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25"/>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25"/>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25"/>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25"/>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25"/>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25"/>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25"/>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25"/>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25"/>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25"/>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25"/>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25"/>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25"/>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25"/>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25"/>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125"/>
          <p:cNvGrpSpPr/>
          <p:nvPr/>
        </p:nvGrpSpPr>
        <p:grpSpPr>
          <a:xfrm>
            <a:off x="7164404" y="4268318"/>
            <a:ext cx="263316" cy="354493"/>
            <a:chOff x="7164404" y="4268318"/>
            <a:chExt cx="263316" cy="354493"/>
          </a:xfrm>
        </p:grpSpPr>
        <p:sp>
          <p:nvSpPr>
            <p:cNvPr id="14316" name="Google Shape;14316;p125"/>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25"/>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25"/>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25"/>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25"/>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25"/>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25"/>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25"/>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25"/>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25"/>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25"/>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25"/>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25"/>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25"/>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25"/>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25"/>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125"/>
          <p:cNvGrpSpPr/>
          <p:nvPr/>
        </p:nvGrpSpPr>
        <p:grpSpPr>
          <a:xfrm>
            <a:off x="5358346" y="2879911"/>
            <a:ext cx="263316" cy="354754"/>
            <a:chOff x="5358346" y="2879911"/>
            <a:chExt cx="263316" cy="354754"/>
          </a:xfrm>
        </p:grpSpPr>
        <p:sp>
          <p:nvSpPr>
            <p:cNvPr id="14333" name="Google Shape;14333;p125"/>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25"/>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25"/>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25"/>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25"/>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25"/>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25"/>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25"/>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25"/>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25"/>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25"/>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25"/>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25"/>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25"/>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25"/>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25"/>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25"/>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25"/>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25"/>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25"/>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25"/>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125"/>
          <p:cNvGrpSpPr/>
          <p:nvPr/>
        </p:nvGrpSpPr>
        <p:grpSpPr>
          <a:xfrm>
            <a:off x="8061450" y="3345742"/>
            <a:ext cx="263316" cy="354807"/>
            <a:chOff x="8061450" y="3345742"/>
            <a:chExt cx="263316" cy="354807"/>
          </a:xfrm>
        </p:grpSpPr>
        <p:sp>
          <p:nvSpPr>
            <p:cNvPr id="14355" name="Google Shape;14355;p125"/>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25"/>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25"/>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25"/>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25"/>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25"/>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25"/>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25"/>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25"/>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25"/>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25"/>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25"/>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25"/>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25"/>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25"/>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25"/>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125"/>
          <p:cNvGrpSpPr/>
          <p:nvPr/>
        </p:nvGrpSpPr>
        <p:grpSpPr>
          <a:xfrm>
            <a:off x="8065953" y="2879911"/>
            <a:ext cx="263081" cy="354754"/>
            <a:chOff x="8065953" y="2879911"/>
            <a:chExt cx="263081" cy="354754"/>
          </a:xfrm>
        </p:grpSpPr>
        <p:sp>
          <p:nvSpPr>
            <p:cNvPr id="14372" name="Google Shape;14372;p125"/>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25"/>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25"/>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25"/>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25"/>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25"/>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25"/>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25"/>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25"/>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25"/>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25"/>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25"/>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25"/>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25"/>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25"/>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25"/>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125"/>
          <p:cNvGrpSpPr/>
          <p:nvPr/>
        </p:nvGrpSpPr>
        <p:grpSpPr>
          <a:xfrm>
            <a:off x="8064199" y="4268318"/>
            <a:ext cx="270308" cy="354493"/>
            <a:chOff x="8064199" y="4268318"/>
            <a:chExt cx="270308" cy="354493"/>
          </a:xfrm>
        </p:grpSpPr>
        <p:sp>
          <p:nvSpPr>
            <p:cNvPr id="14389" name="Google Shape;14389;p125"/>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2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25"/>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25"/>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25"/>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25"/>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25"/>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25"/>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25"/>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25"/>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25"/>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25"/>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25"/>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25"/>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25"/>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25"/>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25"/>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25"/>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10" name="Shape 14410"/>
        <p:cNvGrpSpPr/>
        <p:nvPr/>
      </p:nvGrpSpPr>
      <p:grpSpPr>
        <a:xfrm>
          <a:off x="0" y="0"/>
          <a:ext cx="0" cy="0"/>
          <a:chOff x="0" y="0"/>
          <a:chExt cx="0" cy="0"/>
        </a:xfrm>
      </p:grpSpPr>
      <p:sp>
        <p:nvSpPr>
          <p:cNvPr id="14411" name="Google Shape;14411;p12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12" name="Google Shape;14412;p12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13" name="Google Shape;14413;p126"/>
          <p:cNvGrpSpPr/>
          <p:nvPr/>
        </p:nvGrpSpPr>
        <p:grpSpPr>
          <a:xfrm>
            <a:off x="3511608" y="3348218"/>
            <a:ext cx="381482" cy="366926"/>
            <a:chOff x="3511608" y="3348218"/>
            <a:chExt cx="381482" cy="366926"/>
          </a:xfrm>
        </p:grpSpPr>
        <p:sp>
          <p:nvSpPr>
            <p:cNvPr id="14414" name="Google Shape;14414;p126"/>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26"/>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26"/>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26"/>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26"/>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26"/>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26"/>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26"/>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26"/>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26"/>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26"/>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26"/>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26"/>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26"/>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126"/>
          <p:cNvGrpSpPr/>
          <p:nvPr/>
        </p:nvGrpSpPr>
        <p:grpSpPr>
          <a:xfrm>
            <a:off x="1849816" y="3807339"/>
            <a:ext cx="163616" cy="366665"/>
            <a:chOff x="1849816" y="3807339"/>
            <a:chExt cx="163616" cy="366665"/>
          </a:xfrm>
        </p:grpSpPr>
        <p:sp>
          <p:nvSpPr>
            <p:cNvPr id="14429" name="Google Shape;14429;p126"/>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26"/>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26"/>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26"/>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26"/>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26"/>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26"/>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26"/>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26"/>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26"/>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26"/>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26"/>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26"/>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26"/>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3" name="Google Shape;14443;p126"/>
          <p:cNvGrpSpPr/>
          <p:nvPr/>
        </p:nvGrpSpPr>
        <p:grpSpPr>
          <a:xfrm>
            <a:off x="2274757" y="3807313"/>
            <a:ext cx="202292" cy="366430"/>
            <a:chOff x="2274757" y="3807313"/>
            <a:chExt cx="202292" cy="366430"/>
          </a:xfrm>
        </p:grpSpPr>
        <p:sp>
          <p:nvSpPr>
            <p:cNvPr id="14444" name="Google Shape;14444;p126"/>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26"/>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26"/>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26"/>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26"/>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26"/>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26"/>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26"/>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26"/>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26"/>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126"/>
          <p:cNvGrpSpPr/>
          <p:nvPr/>
        </p:nvGrpSpPr>
        <p:grpSpPr>
          <a:xfrm>
            <a:off x="3972716" y="3348218"/>
            <a:ext cx="366404" cy="366665"/>
            <a:chOff x="3972716" y="3348218"/>
            <a:chExt cx="366404" cy="366665"/>
          </a:xfrm>
        </p:grpSpPr>
        <p:sp>
          <p:nvSpPr>
            <p:cNvPr id="14455" name="Google Shape;14455;p126"/>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26"/>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26"/>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26"/>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26"/>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26"/>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26"/>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26"/>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26"/>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26"/>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26"/>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26"/>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7" name="Google Shape;14467;p126"/>
          <p:cNvGrpSpPr/>
          <p:nvPr/>
        </p:nvGrpSpPr>
        <p:grpSpPr>
          <a:xfrm>
            <a:off x="866528" y="3348348"/>
            <a:ext cx="317405" cy="366534"/>
            <a:chOff x="866528" y="3348348"/>
            <a:chExt cx="317405" cy="366534"/>
          </a:xfrm>
        </p:grpSpPr>
        <p:sp>
          <p:nvSpPr>
            <p:cNvPr id="14468" name="Google Shape;14468;p126"/>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26"/>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26"/>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26"/>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26"/>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26"/>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26"/>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26"/>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6" name="Google Shape;14476;p126"/>
          <p:cNvGrpSpPr/>
          <p:nvPr/>
        </p:nvGrpSpPr>
        <p:grpSpPr>
          <a:xfrm>
            <a:off x="1316818" y="3348296"/>
            <a:ext cx="310872" cy="366848"/>
            <a:chOff x="1316818" y="3348296"/>
            <a:chExt cx="310872" cy="366848"/>
          </a:xfrm>
        </p:grpSpPr>
        <p:sp>
          <p:nvSpPr>
            <p:cNvPr id="14477" name="Google Shape;14477;p126"/>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26"/>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26"/>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26"/>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26"/>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26"/>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26"/>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26"/>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26"/>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26"/>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26"/>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26"/>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26"/>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26"/>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26"/>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26"/>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26"/>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26"/>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26"/>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26"/>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26"/>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26"/>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26"/>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26"/>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126"/>
          <p:cNvGrpSpPr/>
          <p:nvPr/>
        </p:nvGrpSpPr>
        <p:grpSpPr>
          <a:xfrm>
            <a:off x="3105248" y="3348244"/>
            <a:ext cx="305620" cy="366430"/>
            <a:chOff x="3105248" y="3348244"/>
            <a:chExt cx="305620" cy="366430"/>
          </a:xfrm>
        </p:grpSpPr>
        <p:sp>
          <p:nvSpPr>
            <p:cNvPr id="14502" name="Google Shape;14502;p126"/>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26"/>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26"/>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26"/>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26"/>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26"/>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26"/>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126"/>
          <p:cNvGrpSpPr/>
          <p:nvPr/>
        </p:nvGrpSpPr>
        <p:grpSpPr>
          <a:xfrm>
            <a:off x="2661988" y="3348218"/>
            <a:ext cx="304078" cy="366665"/>
            <a:chOff x="2661988" y="3348218"/>
            <a:chExt cx="304078" cy="366665"/>
          </a:xfrm>
        </p:grpSpPr>
        <p:sp>
          <p:nvSpPr>
            <p:cNvPr id="14510" name="Google Shape;14510;p126"/>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26"/>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26"/>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26"/>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26"/>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26"/>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26"/>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26"/>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26"/>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26"/>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26"/>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26"/>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26"/>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26"/>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26"/>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26"/>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26"/>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26"/>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26"/>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126"/>
          <p:cNvGrpSpPr/>
          <p:nvPr/>
        </p:nvGrpSpPr>
        <p:grpSpPr>
          <a:xfrm>
            <a:off x="2212927" y="3348897"/>
            <a:ext cx="307606" cy="366482"/>
            <a:chOff x="2212927" y="3348897"/>
            <a:chExt cx="307606" cy="366482"/>
          </a:xfrm>
        </p:grpSpPr>
        <p:sp>
          <p:nvSpPr>
            <p:cNvPr id="14530" name="Google Shape;14530;p126"/>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26"/>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26"/>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26"/>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26"/>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26"/>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26"/>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26"/>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26"/>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26"/>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0" name="Google Shape;14540;p126"/>
          <p:cNvGrpSpPr/>
          <p:nvPr/>
        </p:nvGrpSpPr>
        <p:grpSpPr>
          <a:xfrm>
            <a:off x="1764389" y="3348218"/>
            <a:ext cx="310114" cy="366665"/>
            <a:chOff x="1764389" y="3348218"/>
            <a:chExt cx="310114" cy="366665"/>
          </a:xfrm>
        </p:grpSpPr>
        <p:sp>
          <p:nvSpPr>
            <p:cNvPr id="14541" name="Google Shape;14541;p126"/>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26"/>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26"/>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26"/>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26"/>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26"/>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26"/>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26"/>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26"/>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26"/>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26"/>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26"/>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26"/>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26"/>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26"/>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26"/>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26"/>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26"/>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26"/>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26"/>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126"/>
          <p:cNvGrpSpPr/>
          <p:nvPr/>
        </p:nvGrpSpPr>
        <p:grpSpPr>
          <a:xfrm>
            <a:off x="2777572" y="3807287"/>
            <a:ext cx="81716" cy="366717"/>
            <a:chOff x="2777572" y="3807287"/>
            <a:chExt cx="81716" cy="366717"/>
          </a:xfrm>
        </p:grpSpPr>
        <p:sp>
          <p:nvSpPr>
            <p:cNvPr id="14562" name="Google Shape;14562;p126"/>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26"/>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26"/>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26"/>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26"/>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26"/>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26"/>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26"/>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26"/>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26"/>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26"/>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126"/>
          <p:cNvGrpSpPr/>
          <p:nvPr/>
        </p:nvGrpSpPr>
        <p:grpSpPr>
          <a:xfrm>
            <a:off x="3934014" y="4329780"/>
            <a:ext cx="366665" cy="256334"/>
            <a:chOff x="3934014" y="4329780"/>
            <a:chExt cx="366665" cy="256334"/>
          </a:xfrm>
        </p:grpSpPr>
        <p:sp>
          <p:nvSpPr>
            <p:cNvPr id="14574" name="Google Shape;14574;p126"/>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26"/>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26"/>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26"/>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26"/>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26"/>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26"/>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26"/>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26"/>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26"/>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26"/>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26"/>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26"/>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126"/>
          <p:cNvGrpSpPr/>
          <p:nvPr/>
        </p:nvGrpSpPr>
        <p:grpSpPr>
          <a:xfrm>
            <a:off x="947670" y="3807339"/>
            <a:ext cx="194295" cy="366404"/>
            <a:chOff x="947670" y="3807339"/>
            <a:chExt cx="194295" cy="366404"/>
          </a:xfrm>
        </p:grpSpPr>
        <p:sp>
          <p:nvSpPr>
            <p:cNvPr id="14588" name="Google Shape;14588;p126"/>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26"/>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26"/>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26"/>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26"/>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26"/>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26"/>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26"/>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26"/>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26"/>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126"/>
          <p:cNvGrpSpPr/>
          <p:nvPr/>
        </p:nvGrpSpPr>
        <p:grpSpPr>
          <a:xfrm>
            <a:off x="3420379" y="4286557"/>
            <a:ext cx="368939" cy="342283"/>
            <a:chOff x="3420379" y="4286557"/>
            <a:chExt cx="368939" cy="342283"/>
          </a:xfrm>
        </p:grpSpPr>
        <p:sp>
          <p:nvSpPr>
            <p:cNvPr id="14599" name="Google Shape;14599;p126"/>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26"/>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26"/>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26"/>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26"/>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26"/>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26"/>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26"/>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26"/>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26"/>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26"/>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26"/>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26"/>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26"/>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26"/>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26"/>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126"/>
          <p:cNvGrpSpPr/>
          <p:nvPr/>
        </p:nvGrpSpPr>
        <p:grpSpPr>
          <a:xfrm>
            <a:off x="3965190" y="3842252"/>
            <a:ext cx="369801" cy="296813"/>
            <a:chOff x="3965190" y="3842252"/>
            <a:chExt cx="369801" cy="296813"/>
          </a:xfrm>
        </p:grpSpPr>
        <p:sp>
          <p:nvSpPr>
            <p:cNvPr id="14616" name="Google Shape;14616;p126"/>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26"/>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26"/>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26"/>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26"/>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26"/>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26"/>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26"/>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26"/>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26"/>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26"/>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26"/>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26"/>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26"/>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26"/>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26"/>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26"/>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26"/>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26"/>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2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26"/>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126"/>
          <p:cNvGrpSpPr/>
          <p:nvPr/>
        </p:nvGrpSpPr>
        <p:grpSpPr>
          <a:xfrm>
            <a:off x="3506590" y="3833812"/>
            <a:ext cx="396796" cy="313407"/>
            <a:chOff x="3506590" y="3833812"/>
            <a:chExt cx="396796" cy="313407"/>
          </a:xfrm>
        </p:grpSpPr>
        <p:sp>
          <p:nvSpPr>
            <p:cNvPr id="14638" name="Google Shape;14638;p126"/>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26"/>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26"/>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126"/>
          <p:cNvGrpSpPr/>
          <p:nvPr/>
        </p:nvGrpSpPr>
        <p:grpSpPr>
          <a:xfrm>
            <a:off x="2769288" y="1965364"/>
            <a:ext cx="104556" cy="366665"/>
            <a:chOff x="2769288" y="1965364"/>
            <a:chExt cx="104556" cy="366665"/>
          </a:xfrm>
        </p:grpSpPr>
        <p:sp>
          <p:nvSpPr>
            <p:cNvPr id="14642" name="Google Shape;14642;p126"/>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26"/>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26"/>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26"/>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26"/>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26"/>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26"/>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26"/>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26"/>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26"/>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26"/>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26"/>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126"/>
          <p:cNvGrpSpPr/>
          <p:nvPr/>
        </p:nvGrpSpPr>
        <p:grpSpPr>
          <a:xfrm>
            <a:off x="3966679" y="2010861"/>
            <a:ext cx="367162" cy="275698"/>
            <a:chOff x="3966679" y="2010861"/>
            <a:chExt cx="367162" cy="275698"/>
          </a:xfrm>
        </p:grpSpPr>
        <p:sp>
          <p:nvSpPr>
            <p:cNvPr id="14655" name="Google Shape;14655;p126"/>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26"/>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26"/>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26"/>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126"/>
          <p:cNvGrpSpPr/>
          <p:nvPr/>
        </p:nvGrpSpPr>
        <p:grpSpPr>
          <a:xfrm>
            <a:off x="1752577" y="2025495"/>
            <a:ext cx="366404" cy="246220"/>
            <a:chOff x="1752577" y="2025495"/>
            <a:chExt cx="366404" cy="246220"/>
          </a:xfrm>
        </p:grpSpPr>
        <p:sp>
          <p:nvSpPr>
            <p:cNvPr id="14660" name="Google Shape;14660;p126"/>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26"/>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26"/>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26"/>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26"/>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26"/>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26"/>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26"/>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26"/>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26"/>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26"/>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26"/>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26"/>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26"/>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26"/>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26"/>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126"/>
          <p:cNvGrpSpPr/>
          <p:nvPr/>
        </p:nvGrpSpPr>
        <p:grpSpPr>
          <a:xfrm>
            <a:off x="1309553" y="2069580"/>
            <a:ext cx="366404" cy="158363"/>
            <a:chOff x="1309553" y="2069580"/>
            <a:chExt cx="366404" cy="158363"/>
          </a:xfrm>
        </p:grpSpPr>
        <p:sp>
          <p:nvSpPr>
            <p:cNvPr id="14677" name="Google Shape;14677;p126"/>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26"/>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26"/>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26"/>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26"/>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2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26"/>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26"/>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26"/>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26"/>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26"/>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26"/>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26"/>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26"/>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26"/>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26"/>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26"/>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26"/>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26"/>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26"/>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26"/>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26"/>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26"/>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26"/>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26"/>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26"/>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126"/>
          <p:cNvGrpSpPr/>
          <p:nvPr/>
        </p:nvGrpSpPr>
        <p:grpSpPr>
          <a:xfrm>
            <a:off x="866528" y="2088762"/>
            <a:ext cx="366639" cy="119635"/>
            <a:chOff x="866528" y="2088762"/>
            <a:chExt cx="366639" cy="119635"/>
          </a:xfrm>
        </p:grpSpPr>
        <p:sp>
          <p:nvSpPr>
            <p:cNvPr id="14704" name="Google Shape;14704;p126"/>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26"/>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26"/>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26"/>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26"/>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26"/>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26"/>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26"/>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26"/>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26"/>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26"/>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26"/>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26"/>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26"/>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126"/>
          <p:cNvGrpSpPr/>
          <p:nvPr/>
        </p:nvGrpSpPr>
        <p:grpSpPr>
          <a:xfrm>
            <a:off x="2329269" y="1965312"/>
            <a:ext cx="98807" cy="366273"/>
            <a:chOff x="2329269" y="1965312"/>
            <a:chExt cx="98807" cy="366273"/>
          </a:xfrm>
        </p:grpSpPr>
        <p:sp>
          <p:nvSpPr>
            <p:cNvPr id="14719" name="Google Shape;14719;p126"/>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26"/>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26"/>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126"/>
          <p:cNvGrpSpPr/>
          <p:nvPr/>
        </p:nvGrpSpPr>
        <p:grpSpPr>
          <a:xfrm>
            <a:off x="3208053" y="1964972"/>
            <a:ext cx="112344" cy="366926"/>
            <a:chOff x="3208053" y="1964972"/>
            <a:chExt cx="112344" cy="366926"/>
          </a:xfrm>
        </p:grpSpPr>
        <p:sp>
          <p:nvSpPr>
            <p:cNvPr id="14723" name="Google Shape;14723;p126"/>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26"/>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26"/>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26"/>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26"/>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26"/>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126"/>
          <p:cNvGrpSpPr/>
          <p:nvPr/>
        </p:nvGrpSpPr>
        <p:grpSpPr>
          <a:xfrm>
            <a:off x="3225379" y="3807339"/>
            <a:ext cx="72413" cy="366404"/>
            <a:chOff x="3225379" y="3807339"/>
            <a:chExt cx="72413" cy="366404"/>
          </a:xfrm>
        </p:grpSpPr>
        <p:sp>
          <p:nvSpPr>
            <p:cNvPr id="14730" name="Google Shape;14730;p126"/>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26"/>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26"/>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26"/>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26"/>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26"/>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26"/>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26"/>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126"/>
          <p:cNvGrpSpPr/>
          <p:nvPr/>
        </p:nvGrpSpPr>
        <p:grpSpPr>
          <a:xfrm>
            <a:off x="3523916" y="2011096"/>
            <a:ext cx="366665" cy="275201"/>
            <a:chOff x="3523916" y="2011096"/>
            <a:chExt cx="366665" cy="275201"/>
          </a:xfrm>
        </p:grpSpPr>
        <p:sp>
          <p:nvSpPr>
            <p:cNvPr id="14739" name="Google Shape;14739;p126"/>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26"/>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26"/>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26"/>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26"/>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26"/>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26"/>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26"/>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26"/>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26"/>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26"/>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26"/>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26"/>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26"/>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26"/>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26"/>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26"/>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26"/>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26"/>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26"/>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126"/>
          <p:cNvGrpSpPr/>
          <p:nvPr/>
        </p:nvGrpSpPr>
        <p:grpSpPr>
          <a:xfrm>
            <a:off x="1742777" y="1499997"/>
            <a:ext cx="393791" cy="366744"/>
            <a:chOff x="1742777" y="1499997"/>
            <a:chExt cx="393791" cy="366744"/>
          </a:xfrm>
        </p:grpSpPr>
        <p:sp>
          <p:nvSpPr>
            <p:cNvPr id="14760" name="Google Shape;14760;p126"/>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26"/>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26"/>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26"/>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26"/>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26"/>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26"/>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26"/>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26"/>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26"/>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26"/>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26"/>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26"/>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26"/>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4" name="Google Shape;14774;p126"/>
          <p:cNvGrpSpPr/>
          <p:nvPr/>
        </p:nvGrpSpPr>
        <p:grpSpPr>
          <a:xfrm>
            <a:off x="4014449" y="1499997"/>
            <a:ext cx="319914" cy="366639"/>
            <a:chOff x="4014449" y="1499997"/>
            <a:chExt cx="319914" cy="366639"/>
          </a:xfrm>
        </p:grpSpPr>
        <p:sp>
          <p:nvSpPr>
            <p:cNvPr id="14775" name="Google Shape;14775;p126"/>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26"/>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26"/>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26"/>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26"/>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126"/>
          <p:cNvGrpSpPr/>
          <p:nvPr/>
        </p:nvGrpSpPr>
        <p:grpSpPr>
          <a:xfrm>
            <a:off x="866267" y="1591460"/>
            <a:ext cx="367397" cy="183711"/>
            <a:chOff x="866267" y="1591460"/>
            <a:chExt cx="367397" cy="183711"/>
          </a:xfrm>
        </p:grpSpPr>
        <p:sp>
          <p:nvSpPr>
            <p:cNvPr id="14781" name="Google Shape;14781;p126"/>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26"/>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26"/>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26"/>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26"/>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26"/>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26"/>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26"/>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26"/>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26"/>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26"/>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26"/>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26"/>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26"/>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26"/>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26"/>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26"/>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26"/>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126"/>
          <p:cNvGrpSpPr/>
          <p:nvPr/>
        </p:nvGrpSpPr>
        <p:grpSpPr>
          <a:xfrm>
            <a:off x="3117843" y="1499892"/>
            <a:ext cx="327440" cy="366744"/>
            <a:chOff x="3117843" y="1499892"/>
            <a:chExt cx="327440" cy="366744"/>
          </a:xfrm>
        </p:grpSpPr>
        <p:sp>
          <p:nvSpPr>
            <p:cNvPr id="14800" name="Google Shape;14800;p126"/>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26"/>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26"/>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26"/>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26"/>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26"/>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26"/>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7" name="Google Shape;14807;p126"/>
          <p:cNvGrpSpPr/>
          <p:nvPr/>
        </p:nvGrpSpPr>
        <p:grpSpPr>
          <a:xfrm>
            <a:off x="2667005" y="1499997"/>
            <a:ext cx="336770" cy="366639"/>
            <a:chOff x="2667005" y="1499997"/>
            <a:chExt cx="336770" cy="366639"/>
          </a:xfrm>
        </p:grpSpPr>
        <p:sp>
          <p:nvSpPr>
            <p:cNvPr id="14808" name="Google Shape;14808;p126"/>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26"/>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26"/>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26"/>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26"/>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26"/>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26"/>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26"/>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26"/>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26"/>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26"/>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26"/>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26"/>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26"/>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26"/>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26"/>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26"/>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26"/>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26"/>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126"/>
          <p:cNvGrpSpPr/>
          <p:nvPr/>
        </p:nvGrpSpPr>
        <p:grpSpPr>
          <a:xfrm>
            <a:off x="3564866" y="1499997"/>
            <a:ext cx="326473" cy="366639"/>
            <a:chOff x="3564866" y="1499997"/>
            <a:chExt cx="326473" cy="366639"/>
          </a:xfrm>
        </p:grpSpPr>
        <p:sp>
          <p:nvSpPr>
            <p:cNvPr id="14828" name="Google Shape;14828;p126"/>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26"/>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26"/>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26"/>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26"/>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26"/>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26"/>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26"/>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26"/>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126"/>
          <p:cNvGrpSpPr/>
          <p:nvPr/>
        </p:nvGrpSpPr>
        <p:grpSpPr>
          <a:xfrm>
            <a:off x="1314074" y="1499997"/>
            <a:ext cx="364392" cy="366639"/>
            <a:chOff x="1314074" y="1499997"/>
            <a:chExt cx="364392" cy="366639"/>
          </a:xfrm>
        </p:grpSpPr>
        <p:sp>
          <p:nvSpPr>
            <p:cNvPr id="14838" name="Google Shape;14838;p126"/>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26"/>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26"/>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26"/>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26"/>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26"/>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26"/>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26"/>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26"/>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26"/>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26"/>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26"/>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126"/>
          <p:cNvGrpSpPr/>
          <p:nvPr/>
        </p:nvGrpSpPr>
        <p:grpSpPr>
          <a:xfrm>
            <a:off x="2220479" y="1499997"/>
            <a:ext cx="337005" cy="366639"/>
            <a:chOff x="2220479" y="1499997"/>
            <a:chExt cx="337005" cy="366639"/>
          </a:xfrm>
        </p:grpSpPr>
        <p:sp>
          <p:nvSpPr>
            <p:cNvPr id="14851" name="Google Shape;14851;p126"/>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26"/>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26"/>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26"/>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26"/>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26"/>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26"/>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26"/>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26"/>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26"/>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26"/>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126"/>
          <p:cNvGrpSpPr/>
          <p:nvPr/>
        </p:nvGrpSpPr>
        <p:grpSpPr>
          <a:xfrm>
            <a:off x="4105155" y="2425976"/>
            <a:ext cx="87230" cy="366430"/>
            <a:chOff x="4105155" y="2425976"/>
            <a:chExt cx="87230" cy="366430"/>
          </a:xfrm>
        </p:grpSpPr>
        <p:sp>
          <p:nvSpPr>
            <p:cNvPr id="14863" name="Google Shape;14863;p126"/>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26"/>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26"/>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26"/>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26"/>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26"/>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126"/>
          <p:cNvGrpSpPr/>
          <p:nvPr/>
        </p:nvGrpSpPr>
        <p:grpSpPr>
          <a:xfrm>
            <a:off x="1808109" y="2426002"/>
            <a:ext cx="267884" cy="366639"/>
            <a:chOff x="1808109" y="2426002"/>
            <a:chExt cx="267884" cy="366639"/>
          </a:xfrm>
        </p:grpSpPr>
        <p:sp>
          <p:nvSpPr>
            <p:cNvPr id="14870" name="Google Shape;14870;p126"/>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26"/>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26"/>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26"/>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26"/>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26"/>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26"/>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26"/>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26"/>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26"/>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26"/>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26"/>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26"/>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26"/>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26"/>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26"/>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26"/>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26"/>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26"/>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26"/>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26"/>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1" name="Google Shape;14891;p126"/>
          <p:cNvGrpSpPr/>
          <p:nvPr/>
        </p:nvGrpSpPr>
        <p:grpSpPr>
          <a:xfrm>
            <a:off x="3603568" y="2426002"/>
            <a:ext cx="207597" cy="366639"/>
            <a:chOff x="3603568" y="2426002"/>
            <a:chExt cx="207597" cy="366639"/>
          </a:xfrm>
        </p:grpSpPr>
        <p:sp>
          <p:nvSpPr>
            <p:cNvPr id="14892" name="Google Shape;14892;p126"/>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26"/>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26"/>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26"/>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26"/>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26"/>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126"/>
          <p:cNvGrpSpPr/>
          <p:nvPr/>
        </p:nvGrpSpPr>
        <p:grpSpPr>
          <a:xfrm>
            <a:off x="2246115" y="2426002"/>
            <a:ext cx="274417" cy="366404"/>
            <a:chOff x="2246115" y="2426002"/>
            <a:chExt cx="274417" cy="366404"/>
          </a:xfrm>
        </p:grpSpPr>
        <p:sp>
          <p:nvSpPr>
            <p:cNvPr id="14899" name="Google Shape;14899;p126"/>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26"/>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26"/>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26"/>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26"/>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26"/>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26"/>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26"/>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126"/>
          <p:cNvGrpSpPr/>
          <p:nvPr/>
        </p:nvGrpSpPr>
        <p:grpSpPr>
          <a:xfrm>
            <a:off x="2696666" y="2426002"/>
            <a:ext cx="256099" cy="366639"/>
            <a:chOff x="2696666" y="2426002"/>
            <a:chExt cx="256099" cy="366639"/>
          </a:xfrm>
        </p:grpSpPr>
        <p:sp>
          <p:nvSpPr>
            <p:cNvPr id="14908" name="Google Shape;14908;p126"/>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26"/>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26"/>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26"/>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26"/>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26"/>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126"/>
          <p:cNvGrpSpPr/>
          <p:nvPr/>
        </p:nvGrpSpPr>
        <p:grpSpPr>
          <a:xfrm>
            <a:off x="3149072" y="2426002"/>
            <a:ext cx="225863" cy="366430"/>
            <a:chOff x="3149072" y="2426002"/>
            <a:chExt cx="225863" cy="366430"/>
          </a:xfrm>
        </p:grpSpPr>
        <p:sp>
          <p:nvSpPr>
            <p:cNvPr id="14915" name="Google Shape;14915;p126"/>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26"/>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26"/>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26"/>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26"/>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26"/>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26"/>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26"/>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26"/>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26"/>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26"/>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126"/>
          <p:cNvGrpSpPr/>
          <p:nvPr/>
        </p:nvGrpSpPr>
        <p:grpSpPr>
          <a:xfrm>
            <a:off x="1361556" y="2425923"/>
            <a:ext cx="283224" cy="366482"/>
            <a:chOff x="1361556" y="2425923"/>
            <a:chExt cx="283224" cy="366482"/>
          </a:xfrm>
        </p:grpSpPr>
        <p:sp>
          <p:nvSpPr>
            <p:cNvPr id="14927" name="Google Shape;14927;p126"/>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26"/>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26"/>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26"/>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26"/>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26"/>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26"/>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26"/>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26"/>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26"/>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26"/>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26"/>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26"/>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26"/>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26"/>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26"/>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26"/>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26"/>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26"/>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26"/>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126"/>
          <p:cNvGrpSpPr/>
          <p:nvPr/>
        </p:nvGrpSpPr>
        <p:grpSpPr>
          <a:xfrm>
            <a:off x="3973735" y="2891056"/>
            <a:ext cx="361883" cy="366979"/>
            <a:chOff x="3973735" y="2891056"/>
            <a:chExt cx="361883" cy="366979"/>
          </a:xfrm>
        </p:grpSpPr>
        <p:sp>
          <p:nvSpPr>
            <p:cNvPr id="14948" name="Google Shape;14948;p126"/>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26"/>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26"/>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26"/>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26"/>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26"/>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26"/>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26"/>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26"/>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26"/>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26"/>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26"/>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2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26"/>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26"/>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26"/>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26"/>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126"/>
          <p:cNvGrpSpPr/>
          <p:nvPr/>
        </p:nvGrpSpPr>
        <p:grpSpPr>
          <a:xfrm>
            <a:off x="3527941" y="2916744"/>
            <a:ext cx="366665" cy="315654"/>
            <a:chOff x="3527941" y="2916744"/>
            <a:chExt cx="366665" cy="315654"/>
          </a:xfrm>
        </p:grpSpPr>
        <p:sp>
          <p:nvSpPr>
            <p:cNvPr id="14966" name="Google Shape;14966;p126"/>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26"/>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26"/>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26"/>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26"/>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26"/>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26"/>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26"/>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26"/>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26"/>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26"/>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26"/>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26"/>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26"/>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26"/>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26"/>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26"/>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26"/>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26"/>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26"/>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26"/>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26"/>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26"/>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26"/>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26"/>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26"/>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26"/>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26"/>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26"/>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26"/>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126"/>
          <p:cNvGrpSpPr/>
          <p:nvPr/>
        </p:nvGrpSpPr>
        <p:grpSpPr>
          <a:xfrm>
            <a:off x="2640873" y="2891631"/>
            <a:ext cx="366404" cy="366404"/>
            <a:chOff x="2640873" y="2891631"/>
            <a:chExt cx="366404" cy="366404"/>
          </a:xfrm>
        </p:grpSpPr>
        <p:sp>
          <p:nvSpPr>
            <p:cNvPr id="14997" name="Google Shape;14997;p126"/>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26"/>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26"/>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26"/>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26"/>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26"/>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26"/>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26"/>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26"/>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26"/>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26"/>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26"/>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26"/>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26"/>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1" name="Google Shape;15011;p126"/>
          <p:cNvGrpSpPr/>
          <p:nvPr/>
        </p:nvGrpSpPr>
        <p:grpSpPr>
          <a:xfrm>
            <a:off x="2197091" y="2938120"/>
            <a:ext cx="366665" cy="273189"/>
            <a:chOff x="2197091" y="2938120"/>
            <a:chExt cx="366665" cy="273189"/>
          </a:xfrm>
        </p:grpSpPr>
        <p:sp>
          <p:nvSpPr>
            <p:cNvPr id="15012" name="Google Shape;15012;p126"/>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26"/>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26"/>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2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26"/>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26"/>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26"/>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26"/>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26"/>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26"/>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26"/>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26"/>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26"/>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26"/>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26"/>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26"/>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26"/>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26"/>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26"/>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26"/>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26"/>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26"/>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26"/>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26"/>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126"/>
          <p:cNvGrpSpPr/>
          <p:nvPr/>
        </p:nvGrpSpPr>
        <p:grpSpPr>
          <a:xfrm>
            <a:off x="1753570" y="2892127"/>
            <a:ext cx="366665" cy="365202"/>
            <a:chOff x="1753570" y="2892127"/>
            <a:chExt cx="366665" cy="365202"/>
          </a:xfrm>
        </p:grpSpPr>
        <p:sp>
          <p:nvSpPr>
            <p:cNvPr id="15037" name="Google Shape;15037;p126"/>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26"/>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26"/>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26"/>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26"/>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26"/>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26"/>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26"/>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26"/>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26"/>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26"/>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26"/>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26"/>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26"/>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26"/>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26"/>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26"/>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26"/>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126"/>
          <p:cNvGrpSpPr/>
          <p:nvPr/>
        </p:nvGrpSpPr>
        <p:grpSpPr>
          <a:xfrm>
            <a:off x="1303751" y="3807339"/>
            <a:ext cx="367684" cy="366561"/>
            <a:chOff x="1303751" y="3807339"/>
            <a:chExt cx="367684" cy="366561"/>
          </a:xfrm>
        </p:grpSpPr>
        <p:sp>
          <p:nvSpPr>
            <p:cNvPr id="15056" name="Google Shape;15056;p126"/>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26"/>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26"/>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26"/>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26"/>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26"/>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26"/>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26"/>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26"/>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26"/>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26"/>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26"/>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26"/>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26"/>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26"/>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26"/>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26"/>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26"/>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26"/>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26"/>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26"/>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26"/>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26"/>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26"/>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26"/>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26"/>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26"/>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26"/>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26"/>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26"/>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26"/>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26"/>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26"/>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26"/>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26"/>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26"/>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26"/>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26"/>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26"/>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26"/>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26"/>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7" name="Google Shape;15097;p126"/>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98" name="Google Shape;15098;p126"/>
          <p:cNvGrpSpPr/>
          <p:nvPr/>
        </p:nvGrpSpPr>
        <p:grpSpPr>
          <a:xfrm>
            <a:off x="1310049" y="2891421"/>
            <a:ext cx="384749" cy="366613"/>
            <a:chOff x="1310049" y="2891421"/>
            <a:chExt cx="384749" cy="366613"/>
          </a:xfrm>
        </p:grpSpPr>
        <p:sp>
          <p:nvSpPr>
            <p:cNvPr id="15099" name="Google Shape;15099;p126"/>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26"/>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26"/>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26"/>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26"/>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26"/>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26"/>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26"/>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26"/>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26"/>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26"/>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26"/>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26"/>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26"/>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126"/>
          <p:cNvGrpSpPr/>
          <p:nvPr/>
        </p:nvGrpSpPr>
        <p:grpSpPr>
          <a:xfrm>
            <a:off x="849673" y="2891343"/>
            <a:ext cx="383468" cy="366665"/>
            <a:chOff x="849673" y="2891343"/>
            <a:chExt cx="383468" cy="366665"/>
          </a:xfrm>
        </p:grpSpPr>
        <p:sp>
          <p:nvSpPr>
            <p:cNvPr id="15114" name="Google Shape;15114;p126"/>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26"/>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26"/>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26"/>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26"/>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26"/>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26"/>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26"/>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26"/>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26"/>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26"/>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26"/>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6" name="Google Shape;15126;p126"/>
          <p:cNvGrpSpPr/>
          <p:nvPr/>
        </p:nvGrpSpPr>
        <p:grpSpPr>
          <a:xfrm>
            <a:off x="920257" y="2426002"/>
            <a:ext cx="278024" cy="366508"/>
            <a:chOff x="920257" y="2426002"/>
            <a:chExt cx="278024" cy="366508"/>
          </a:xfrm>
        </p:grpSpPr>
        <p:sp>
          <p:nvSpPr>
            <p:cNvPr id="15127" name="Google Shape;15127;p126"/>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26"/>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26"/>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26"/>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26"/>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26"/>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26"/>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26"/>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26"/>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26"/>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26"/>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26"/>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26"/>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126"/>
          <p:cNvGrpSpPr/>
          <p:nvPr/>
        </p:nvGrpSpPr>
        <p:grpSpPr>
          <a:xfrm>
            <a:off x="866528" y="4274484"/>
            <a:ext cx="349810" cy="366665"/>
            <a:chOff x="866528" y="4274484"/>
            <a:chExt cx="349810" cy="366665"/>
          </a:xfrm>
        </p:grpSpPr>
        <p:sp>
          <p:nvSpPr>
            <p:cNvPr id="15141" name="Google Shape;15141;p126"/>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26"/>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26"/>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26"/>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26"/>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26"/>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26"/>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26"/>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26"/>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26"/>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26"/>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2" name="Google Shape;15152;p126"/>
          <p:cNvGrpSpPr/>
          <p:nvPr/>
        </p:nvGrpSpPr>
        <p:grpSpPr>
          <a:xfrm>
            <a:off x="1388708" y="4274484"/>
            <a:ext cx="330210" cy="366665"/>
            <a:chOff x="1388708" y="4274484"/>
            <a:chExt cx="330210" cy="366665"/>
          </a:xfrm>
        </p:grpSpPr>
        <p:sp>
          <p:nvSpPr>
            <p:cNvPr id="15153" name="Google Shape;15153;p126"/>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26"/>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26"/>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26"/>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26"/>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26"/>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26"/>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26"/>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26"/>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26"/>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26"/>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26"/>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26"/>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26"/>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26"/>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26"/>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26"/>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26"/>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26"/>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26"/>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3" name="Google Shape;15173;p126"/>
          <p:cNvGrpSpPr/>
          <p:nvPr/>
        </p:nvGrpSpPr>
        <p:grpSpPr>
          <a:xfrm>
            <a:off x="1874694" y="4293326"/>
            <a:ext cx="375446" cy="328982"/>
            <a:chOff x="1874694" y="4293326"/>
            <a:chExt cx="375446" cy="328982"/>
          </a:xfrm>
        </p:grpSpPr>
        <p:sp>
          <p:nvSpPr>
            <p:cNvPr id="15174" name="Google Shape;15174;p126"/>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26"/>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26"/>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26"/>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26"/>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26"/>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26"/>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26"/>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26"/>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26"/>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26"/>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26"/>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26"/>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26"/>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26"/>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26"/>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26"/>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26"/>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26"/>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26"/>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26"/>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26"/>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6" name="Google Shape;15196;p126"/>
          <p:cNvGrpSpPr/>
          <p:nvPr/>
        </p:nvGrpSpPr>
        <p:grpSpPr>
          <a:xfrm>
            <a:off x="2396116" y="4293090"/>
            <a:ext cx="366665" cy="329714"/>
            <a:chOff x="2396116" y="4293090"/>
            <a:chExt cx="366665" cy="329714"/>
          </a:xfrm>
        </p:grpSpPr>
        <p:sp>
          <p:nvSpPr>
            <p:cNvPr id="15197" name="Google Shape;15197;p126"/>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26"/>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26"/>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26"/>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26"/>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26"/>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26"/>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26"/>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26"/>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26"/>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26"/>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26"/>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26"/>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126"/>
          <p:cNvGrpSpPr/>
          <p:nvPr/>
        </p:nvGrpSpPr>
        <p:grpSpPr>
          <a:xfrm>
            <a:off x="2908757" y="4289824"/>
            <a:ext cx="367162" cy="336116"/>
            <a:chOff x="2908757" y="4289824"/>
            <a:chExt cx="367162" cy="336116"/>
          </a:xfrm>
        </p:grpSpPr>
        <p:sp>
          <p:nvSpPr>
            <p:cNvPr id="15211" name="Google Shape;15211;p126"/>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26"/>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26"/>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26"/>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26"/>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26"/>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26"/>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26"/>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26"/>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26"/>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26"/>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26"/>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26"/>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26"/>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26"/>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26"/>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26"/>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26"/>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26"/>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26"/>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26"/>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26"/>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26"/>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26"/>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26"/>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26"/>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26"/>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8" name="Google Shape;15238;p126"/>
          <p:cNvGrpSpPr/>
          <p:nvPr/>
        </p:nvGrpSpPr>
        <p:grpSpPr>
          <a:xfrm>
            <a:off x="3082408" y="2919540"/>
            <a:ext cx="368651" cy="310350"/>
            <a:chOff x="3082408" y="2919540"/>
            <a:chExt cx="368651" cy="310350"/>
          </a:xfrm>
        </p:grpSpPr>
        <p:sp>
          <p:nvSpPr>
            <p:cNvPr id="15239" name="Google Shape;15239;p126"/>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26"/>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26"/>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26"/>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26"/>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26"/>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26"/>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26"/>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26"/>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26"/>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26"/>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26"/>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1" name="Google Shape;15251;p126"/>
          <p:cNvGrpSpPr/>
          <p:nvPr/>
        </p:nvGrpSpPr>
        <p:grpSpPr>
          <a:xfrm>
            <a:off x="7069130" y="2424800"/>
            <a:ext cx="366169" cy="360498"/>
            <a:chOff x="7069130" y="2424800"/>
            <a:chExt cx="366169" cy="360498"/>
          </a:xfrm>
        </p:grpSpPr>
        <p:sp>
          <p:nvSpPr>
            <p:cNvPr id="15252" name="Google Shape;15252;p126"/>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26"/>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26"/>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26"/>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26"/>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26"/>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26"/>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26"/>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26"/>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26"/>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26"/>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26"/>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26"/>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26"/>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26"/>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26"/>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26"/>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26"/>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26"/>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26"/>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2" name="Google Shape;15272;p126"/>
          <p:cNvGrpSpPr/>
          <p:nvPr/>
        </p:nvGrpSpPr>
        <p:grpSpPr>
          <a:xfrm>
            <a:off x="4885655" y="2424721"/>
            <a:ext cx="281473" cy="360629"/>
            <a:chOff x="4885655" y="2424721"/>
            <a:chExt cx="281473" cy="360629"/>
          </a:xfrm>
        </p:grpSpPr>
        <p:sp>
          <p:nvSpPr>
            <p:cNvPr id="15273" name="Google Shape;15273;p126"/>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26"/>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26"/>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26"/>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26"/>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26"/>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26"/>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26"/>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26"/>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26"/>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26"/>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4" name="Google Shape;15284;p126"/>
          <p:cNvGrpSpPr/>
          <p:nvPr/>
        </p:nvGrpSpPr>
        <p:grpSpPr>
          <a:xfrm>
            <a:off x="6625609" y="2446777"/>
            <a:ext cx="364130" cy="316726"/>
            <a:chOff x="6625609" y="2446777"/>
            <a:chExt cx="364130" cy="316726"/>
          </a:xfrm>
        </p:grpSpPr>
        <p:sp>
          <p:nvSpPr>
            <p:cNvPr id="15285" name="Google Shape;15285;p126"/>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26"/>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26"/>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26"/>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26"/>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26"/>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26"/>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26"/>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26"/>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26"/>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26"/>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26"/>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126"/>
          <p:cNvGrpSpPr/>
          <p:nvPr/>
        </p:nvGrpSpPr>
        <p:grpSpPr>
          <a:xfrm>
            <a:off x="5757644" y="2012350"/>
            <a:ext cx="360628" cy="298825"/>
            <a:chOff x="5757644" y="2012350"/>
            <a:chExt cx="360628" cy="298825"/>
          </a:xfrm>
        </p:grpSpPr>
        <p:sp>
          <p:nvSpPr>
            <p:cNvPr id="15298" name="Google Shape;15298;p126"/>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26"/>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26"/>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26"/>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26"/>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26"/>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26"/>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26"/>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26"/>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26"/>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26"/>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26"/>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26"/>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26"/>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26"/>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26"/>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26"/>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26"/>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26"/>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26"/>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26"/>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26"/>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0" name="Google Shape;15320;p126"/>
          <p:cNvGrpSpPr/>
          <p:nvPr/>
        </p:nvGrpSpPr>
        <p:grpSpPr>
          <a:xfrm>
            <a:off x="5317625" y="1983474"/>
            <a:ext cx="360628" cy="356839"/>
            <a:chOff x="5317625" y="1983474"/>
            <a:chExt cx="360628" cy="356839"/>
          </a:xfrm>
        </p:grpSpPr>
        <p:sp>
          <p:nvSpPr>
            <p:cNvPr id="15321" name="Google Shape;15321;p126"/>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26"/>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26"/>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26"/>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26"/>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26"/>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26"/>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26"/>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26"/>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26"/>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26"/>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26"/>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26"/>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26"/>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26"/>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26"/>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26"/>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26"/>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26"/>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26"/>
          <p:cNvGrpSpPr/>
          <p:nvPr/>
        </p:nvGrpSpPr>
        <p:grpSpPr>
          <a:xfrm>
            <a:off x="6181827" y="2463685"/>
            <a:ext cx="360629" cy="282989"/>
            <a:chOff x="6181827" y="2463685"/>
            <a:chExt cx="360629" cy="282989"/>
          </a:xfrm>
        </p:grpSpPr>
        <p:sp>
          <p:nvSpPr>
            <p:cNvPr id="15341" name="Google Shape;15341;p126"/>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26"/>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26"/>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26"/>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26"/>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26"/>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26"/>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26"/>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26"/>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26"/>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26"/>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2" name="Google Shape;15352;p126"/>
          <p:cNvGrpSpPr/>
          <p:nvPr/>
        </p:nvGrpSpPr>
        <p:grpSpPr>
          <a:xfrm>
            <a:off x="5346292" y="3340691"/>
            <a:ext cx="291247" cy="360628"/>
            <a:chOff x="5346292" y="3340691"/>
            <a:chExt cx="291247" cy="360628"/>
          </a:xfrm>
        </p:grpSpPr>
        <p:sp>
          <p:nvSpPr>
            <p:cNvPr id="15353" name="Google Shape;15353;p126"/>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26"/>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26"/>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26"/>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26"/>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26"/>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26"/>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26"/>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26"/>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26"/>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26"/>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26"/>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26"/>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26"/>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26"/>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26"/>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26"/>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26"/>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26"/>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26"/>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26"/>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26"/>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26"/>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26"/>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26"/>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126"/>
          <p:cNvGrpSpPr/>
          <p:nvPr/>
        </p:nvGrpSpPr>
        <p:grpSpPr>
          <a:xfrm>
            <a:off x="7969264" y="1981697"/>
            <a:ext cx="337763" cy="360393"/>
            <a:chOff x="7969264" y="1981697"/>
            <a:chExt cx="337763" cy="360393"/>
          </a:xfrm>
        </p:grpSpPr>
        <p:sp>
          <p:nvSpPr>
            <p:cNvPr id="15379" name="Google Shape;15379;p126"/>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26"/>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26"/>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26"/>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26"/>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26"/>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26"/>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26"/>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26"/>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26"/>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26"/>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26"/>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26"/>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26"/>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26"/>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26"/>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26"/>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26"/>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126"/>
          <p:cNvGrpSpPr/>
          <p:nvPr/>
        </p:nvGrpSpPr>
        <p:grpSpPr>
          <a:xfrm>
            <a:off x="5736032" y="2430000"/>
            <a:ext cx="360890" cy="350332"/>
            <a:chOff x="5736032" y="2430000"/>
            <a:chExt cx="360890" cy="350332"/>
          </a:xfrm>
        </p:grpSpPr>
        <p:sp>
          <p:nvSpPr>
            <p:cNvPr id="15398" name="Google Shape;15398;p126"/>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26"/>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26"/>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26"/>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26"/>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26"/>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26"/>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26"/>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26"/>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26"/>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26"/>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26"/>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26"/>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26"/>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26"/>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26"/>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26"/>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5" name="Google Shape;15415;p126"/>
          <p:cNvGrpSpPr/>
          <p:nvPr/>
        </p:nvGrpSpPr>
        <p:grpSpPr>
          <a:xfrm>
            <a:off x="4877867" y="1995991"/>
            <a:ext cx="360628" cy="331778"/>
            <a:chOff x="4877867" y="1995991"/>
            <a:chExt cx="360628" cy="331778"/>
          </a:xfrm>
        </p:grpSpPr>
        <p:sp>
          <p:nvSpPr>
            <p:cNvPr id="15416" name="Google Shape;15416;p126"/>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26"/>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26"/>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26"/>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26"/>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26"/>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26"/>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26"/>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26"/>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26"/>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26"/>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26"/>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26"/>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26"/>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0" name="Google Shape;15430;p126"/>
          <p:cNvGrpSpPr/>
          <p:nvPr/>
        </p:nvGrpSpPr>
        <p:grpSpPr>
          <a:xfrm>
            <a:off x="7050889" y="2913503"/>
            <a:ext cx="363529" cy="339513"/>
            <a:chOff x="7050889" y="2913503"/>
            <a:chExt cx="363529" cy="339513"/>
          </a:xfrm>
        </p:grpSpPr>
        <p:sp>
          <p:nvSpPr>
            <p:cNvPr id="15431" name="Google Shape;15431;p126"/>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26"/>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26"/>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26"/>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26"/>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26"/>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26"/>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26"/>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26"/>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126"/>
          <p:cNvGrpSpPr/>
          <p:nvPr/>
        </p:nvGrpSpPr>
        <p:grpSpPr>
          <a:xfrm>
            <a:off x="7510900" y="1981462"/>
            <a:ext cx="372937" cy="360629"/>
            <a:chOff x="7510900" y="1981462"/>
            <a:chExt cx="372937" cy="360629"/>
          </a:xfrm>
        </p:grpSpPr>
        <p:sp>
          <p:nvSpPr>
            <p:cNvPr id="15441" name="Google Shape;15441;p126"/>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26"/>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26"/>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26"/>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26"/>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26"/>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26"/>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26"/>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26"/>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26"/>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26"/>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26"/>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26"/>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26"/>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26"/>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26"/>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126"/>
          <p:cNvGrpSpPr/>
          <p:nvPr/>
        </p:nvGrpSpPr>
        <p:grpSpPr>
          <a:xfrm>
            <a:off x="6599476" y="2918260"/>
            <a:ext cx="360629" cy="329975"/>
            <a:chOff x="6599476" y="2918260"/>
            <a:chExt cx="360629" cy="329975"/>
          </a:xfrm>
        </p:grpSpPr>
        <p:sp>
          <p:nvSpPr>
            <p:cNvPr id="15458" name="Google Shape;15458;p126"/>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26"/>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26"/>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26"/>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26"/>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26"/>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26"/>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26"/>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26"/>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26"/>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26"/>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26"/>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26"/>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26"/>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26"/>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26"/>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26"/>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26"/>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26"/>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26"/>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26"/>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26"/>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26"/>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26"/>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26"/>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126"/>
          <p:cNvGrpSpPr/>
          <p:nvPr/>
        </p:nvGrpSpPr>
        <p:grpSpPr>
          <a:xfrm>
            <a:off x="5290499" y="2481533"/>
            <a:ext cx="360628" cy="247292"/>
            <a:chOff x="5290499" y="2481533"/>
            <a:chExt cx="360628" cy="247292"/>
          </a:xfrm>
        </p:grpSpPr>
        <p:sp>
          <p:nvSpPr>
            <p:cNvPr id="15484" name="Google Shape;15484;p126"/>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26"/>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26"/>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26"/>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26"/>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26"/>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26"/>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26"/>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26"/>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26"/>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26"/>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26"/>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26"/>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26"/>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26"/>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26"/>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26"/>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26"/>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26"/>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26"/>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26"/>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26"/>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26"/>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26"/>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26"/>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26"/>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26"/>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126"/>
          <p:cNvGrpSpPr/>
          <p:nvPr/>
        </p:nvGrpSpPr>
        <p:grpSpPr>
          <a:xfrm>
            <a:off x="6201923" y="1981514"/>
            <a:ext cx="351325" cy="360576"/>
            <a:chOff x="6201923" y="1981514"/>
            <a:chExt cx="351325" cy="360576"/>
          </a:xfrm>
        </p:grpSpPr>
        <p:sp>
          <p:nvSpPr>
            <p:cNvPr id="15512" name="Google Shape;15512;p126"/>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26"/>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26"/>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26"/>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26"/>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26"/>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26"/>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9" name="Google Shape;15519;p126"/>
          <p:cNvGrpSpPr/>
          <p:nvPr/>
        </p:nvGrpSpPr>
        <p:grpSpPr>
          <a:xfrm>
            <a:off x="4894461" y="3340691"/>
            <a:ext cx="312884" cy="360785"/>
            <a:chOff x="4894461" y="3340691"/>
            <a:chExt cx="312884" cy="360785"/>
          </a:xfrm>
        </p:grpSpPr>
        <p:sp>
          <p:nvSpPr>
            <p:cNvPr id="15520" name="Google Shape;15520;p126"/>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26"/>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26"/>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2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26"/>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26"/>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26"/>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26"/>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26"/>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26"/>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26"/>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26"/>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26"/>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26"/>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26"/>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26"/>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6" name="Google Shape;15536;p126"/>
          <p:cNvGrpSpPr/>
          <p:nvPr/>
        </p:nvGrpSpPr>
        <p:grpSpPr>
          <a:xfrm>
            <a:off x="5339237" y="1501251"/>
            <a:ext cx="245541" cy="360628"/>
            <a:chOff x="5339237" y="1501251"/>
            <a:chExt cx="245541" cy="360628"/>
          </a:xfrm>
        </p:grpSpPr>
        <p:sp>
          <p:nvSpPr>
            <p:cNvPr id="15537" name="Google Shape;15537;p126"/>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26"/>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26"/>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26"/>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26"/>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2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26"/>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26"/>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26"/>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26"/>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26"/>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26"/>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26"/>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26"/>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26"/>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26"/>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26"/>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26"/>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26"/>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26"/>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26"/>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26"/>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26"/>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26"/>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26"/>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26"/>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26"/>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26"/>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26"/>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26"/>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26"/>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26"/>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26"/>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26"/>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26"/>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26"/>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26"/>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26"/>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26"/>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26"/>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26"/>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26"/>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126"/>
          <p:cNvGrpSpPr/>
          <p:nvPr/>
        </p:nvGrpSpPr>
        <p:grpSpPr>
          <a:xfrm>
            <a:off x="7959464" y="2474216"/>
            <a:ext cx="370428" cy="261926"/>
            <a:chOff x="7959464" y="2474216"/>
            <a:chExt cx="370428" cy="261926"/>
          </a:xfrm>
        </p:grpSpPr>
        <p:sp>
          <p:nvSpPr>
            <p:cNvPr id="15580" name="Google Shape;15580;p126"/>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26"/>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26"/>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26"/>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26"/>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26"/>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26"/>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26"/>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26"/>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26"/>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26"/>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26"/>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126"/>
          <p:cNvGrpSpPr/>
          <p:nvPr/>
        </p:nvGrpSpPr>
        <p:grpSpPr>
          <a:xfrm>
            <a:off x="7518687" y="2457909"/>
            <a:ext cx="360629" cy="294461"/>
            <a:chOff x="7518687" y="2457909"/>
            <a:chExt cx="360629" cy="294461"/>
          </a:xfrm>
        </p:grpSpPr>
        <p:sp>
          <p:nvSpPr>
            <p:cNvPr id="15593" name="Google Shape;15593;p126"/>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26"/>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26"/>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26"/>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26"/>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26"/>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26"/>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26"/>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26"/>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26"/>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26"/>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26"/>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26"/>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26"/>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26"/>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26"/>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26"/>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26"/>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26"/>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2" name="Google Shape;15612;p126"/>
          <p:cNvGrpSpPr/>
          <p:nvPr/>
        </p:nvGrpSpPr>
        <p:grpSpPr>
          <a:xfrm>
            <a:off x="7086220" y="1981566"/>
            <a:ext cx="343799" cy="360524"/>
            <a:chOff x="7086220" y="1981566"/>
            <a:chExt cx="343799" cy="360524"/>
          </a:xfrm>
        </p:grpSpPr>
        <p:sp>
          <p:nvSpPr>
            <p:cNvPr id="15613" name="Google Shape;15613;p126"/>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26"/>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26"/>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26"/>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26"/>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26"/>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26"/>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26"/>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26"/>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26"/>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26"/>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26"/>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26"/>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26"/>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26"/>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26"/>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9" name="Google Shape;15629;p126"/>
          <p:cNvGrpSpPr/>
          <p:nvPr/>
        </p:nvGrpSpPr>
        <p:grpSpPr>
          <a:xfrm>
            <a:off x="6141112" y="2927563"/>
            <a:ext cx="368416" cy="311369"/>
            <a:chOff x="6141112" y="2927563"/>
            <a:chExt cx="368416" cy="311369"/>
          </a:xfrm>
        </p:grpSpPr>
        <p:sp>
          <p:nvSpPr>
            <p:cNvPr id="15630" name="Google Shape;15630;p126"/>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26"/>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26"/>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26"/>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26"/>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26"/>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26"/>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7" name="Google Shape;15637;p126"/>
          <p:cNvGrpSpPr/>
          <p:nvPr/>
        </p:nvGrpSpPr>
        <p:grpSpPr>
          <a:xfrm>
            <a:off x="7520699" y="2902946"/>
            <a:ext cx="335489" cy="360629"/>
            <a:chOff x="7520699" y="2902946"/>
            <a:chExt cx="335489" cy="360629"/>
          </a:xfrm>
        </p:grpSpPr>
        <p:sp>
          <p:nvSpPr>
            <p:cNvPr id="15638" name="Google Shape;15638;p126"/>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26"/>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26"/>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26"/>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26"/>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26"/>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26"/>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26"/>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26"/>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26"/>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26"/>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26"/>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26"/>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26"/>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26"/>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3" name="Google Shape;15653;p126"/>
          <p:cNvGrpSpPr/>
          <p:nvPr/>
        </p:nvGrpSpPr>
        <p:grpSpPr>
          <a:xfrm>
            <a:off x="7988340" y="2902946"/>
            <a:ext cx="308886" cy="360628"/>
            <a:chOff x="7988340" y="2902946"/>
            <a:chExt cx="308886" cy="360628"/>
          </a:xfrm>
        </p:grpSpPr>
        <p:sp>
          <p:nvSpPr>
            <p:cNvPr id="15654" name="Google Shape;15654;p126"/>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26"/>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26"/>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26"/>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26"/>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26"/>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26"/>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26"/>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26"/>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26"/>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26"/>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26"/>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26"/>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26"/>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26"/>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26"/>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26"/>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26"/>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26"/>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26"/>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26"/>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26"/>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26"/>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7" name="Google Shape;15677;p126"/>
          <p:cNvGrpSpPr/>
          <p:nvPr/>
        </p:nvGrpSpPr>
        <p:grpSpPr>
          <a:xfrm>
            <a:off x="5690039" y="2902998"/>
            <a:ext cx="362902" cy="360498"/>
            <a:chOff x="5690039" y="2902998"/>
            <a:chExt cx="362902" cy="360498"/>
          </a:xfrm>
        </p:grpSpPr>
        <p:sp>
          <p:nvSpPr>
            <p:cNvPr id="15678" name="Google Shape;15678;p126"/>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26"/>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26"/>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26"/>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26"/>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26"/>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26"/>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26"/>
          <p:cNvGrpSpPr/>
          <p:nvPr/>
        </p:nvGrpSpPr>
        <p:grpSpPr>
          <a:xfrm>
            <a:off x="4871935" y="1500990"/>
            <a:ext cx="258503" cy="360890"/>
            <a:chOff x="4871935" y="1500990"/>
            <a:chExt cx="258503" cy="360890"/>
          </a:xfrm>
        </p:grpSpPr>
        <p:sp>
          <p:nvSpPr>
            <p:cNvPr id="15686" name="Google Shape;15686;p126"/>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26"/>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26"/>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2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2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26"/>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26"/>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26"/>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26"/>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26"/>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26"/>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26"/>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26"/>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26"/>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00" name="Google Shape;15700;p126"/>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01" name="Google Shape;15701;p126"/>
          <p:cNvGrpSpPr/>
          <p:nvPr/>
        </p:nvGrpSpPr>
        <p:grpSpPr>
          <a:xfrm>
            <a:off x="6265764" y="1501251"/>
            <a:ext cx="234983" cy="360628"/>
            <a:chOff x="6265764" y="1501251"/>
            <a:chExt cx="234983" cy="360628"/>
          </a:xfrm>
        </p:grpSpPr>
        <p:sp>
          <p:nvSpPr>
            <p:cNvPr id="15702" name="Google Shape;15702;p126"/>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26"/>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26"/>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2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26"/>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26"/>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26"/>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26"/>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26"/>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26"/>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26"/>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26"/>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126"/>
          <p:cNvGrpSpPr/>
          <p:nvPr/>
        </p:nvGrpSpPr>
        <p:grpSpPr>
          <a:xfrm>
            <a:off x="6193639" y="3401998"/>
            <a:ext cx="360628" cy="238250"/>
            <a:chOff x="6193639" y="3401998"/>
            <a:chExt cx="360628" cy="238250"/>
          </a:xfrm>
        </p:grpSpPr>
        <p:sp>
          <p:nvSpPr>
            <p:cNvPr id="15715" name="Google Shape;15715;p126"/>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26"/>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26"/>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26"/>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26"/>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26"/>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26"/>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26"/>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26"/>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26"/>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26"/>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6" name="Google Shape;15726;p126"/>
          <p:cNvGrpSpPr/>
          <p:nvPr/>
        </p:nvGrpSpPr>
        <p:grpSpPr>
          <a:xfrm>
            <a:off x="5801625" y="1501251"/>
            <a:ext cx="246037" cy="360629"/>
            <a:chOff x="5801625" y="1501251"/>
            <a:chExt cx="246037" cy="360629"/>
          </a:xfrm>
        </p:grpSpPr>
        <p:sp>
          <p:nvSpPr>
            <p:cNvPr id="15727" name="Google Shape;15727;p126"/>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26"/>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26"/>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26"/>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26"/>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26"/>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26"/>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26"/>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26"/>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26"/>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26"/>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26"/>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26"/>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26"/>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26"/>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26"/>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26"/>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26"/>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26"/>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6" name="Google Shape;15746;p126"/>
          <p:cNvGrpSpPr/>
          <p:nvPr/>
        </p:nvGrpSpPr>
        <p:grpSpPr>
          <a:xfrm>
            <a:off x="6641680" y="1981462"/>
            <a:ext cx="352083" cy="360864"/>
            <a:chOff x="6641680" y="1981462"/>
            <a:chExt cx="352083" cy="360864"/>
          </a:xfrm>
        </p:grpSpPr>
        <p:sp>
          <p:nvSpPr>
            <p:cNvPr id="15747" name="Google Shape;15747;p126"/>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26"/>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26"/>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26"/>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26"/>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26"/>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26"/>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26"/>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26"/>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26"/>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26"/>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26"/>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26"/>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26"/>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26"/>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26"/>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26"/>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26"/>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26"/>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26"/>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26"/>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26"/>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26"/>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26"/>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26"/>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26"/>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26"/>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26"/>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5" name="Google Shape;15775;p126"/>
          <p:cNvGrpSpPr/>
          <p:nvPr/>
        </p:nvGrpSpPr>
        <p:grpSpPr>
          <a:xfrm>
            <a:off x="7205332" y="1501251"/>
            <a:ext cx="198032" cy="360629"/>
            <a:chOff x="7205332" y="1501251"/>
            <a:chExt cx="198032" cy="360629"/>
          </a:xfrm>
        </p:grpSpPr>
        <p:sp>
          <p:nvSpPr>
            <p:cNvPr id="15776" name="Google Shape;15776;p126"/>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26"/>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26"/>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26"/>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26"/>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26"/>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26"/>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26"/>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26"/>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26"/>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26"/>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26"/>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26"/>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26"/>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26"/>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26"/>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26"/>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26"/>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26"/>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26"/>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6" name="Google Shape;15796;p126"/>
          <p:cNvGrpSpPr/>
          <p:nvPr/>
        </p:nvGrpSpPr>
        <p:grpSpPr>
          <a:xfrm>
            <a:off x="7688313" y="1501251"/>
            <a:ext cx="153058" cy="360628"/>
            <a:chOff x="7688313" y="1501251"/>
            <a:chExt cx="153058" cy="360628"/>
          </a:xfrm>
        </p:grpSpPr>
        <p:sp>
          <p:nvSpPr>
            <p:cNvPr id="15797" name="Google Shape;15797;p126"/>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26"/>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26"/>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26"/>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26"/>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26"/>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26"/>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26"/>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26"/>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26"/>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26"/>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26"/>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26"/>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26"/>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26"/>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26"/>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3" name="Google Shape;15813;p126"/>
          <p:cNvGrpSpPr/>
          <p:nvPr/>
        </p:nvGrpSpPr>
        <p:grpSpPr>
          <a:xfrm>
            <a:off x="8150179" y="1501251"/>
            <a:ext cx="150811" cy="360628"/>
            <a:chOff x="8150179" y="1501251"/>
            <a:chExt cx="150811" cy="360628"/>
          </a:xfrm>
        </p:grpSpPr>
        <p:sp>
          <p:nvSpPr>
            <p:cNvPr id="15814" name="Google Shape;15814;p126"/>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26"/>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26"/>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26"/>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26"/>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26"/>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26"/>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26"/>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26"/>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3" name="Google Shape;15823;p126"/>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4" name="Google Shape;15824;p126"/>
          <p:cNvGrpSpPr/>
          <p:nvPr/>
        </p:nvGrpSpPr>
        <p:grpSpPr>
          <a:xfrm>
            <a:off x="4877867" y="2902946"/>
            <a:ext cx="170149" cy="360629"/>
            <a:chOff x="4877867" y="2902946"/>
            <a:chExt cx="170149" cy="360629"/>
          </a:xfrm>
        </p:grpSpPr>
        <p:sp>
          <p:nvSpPr>
            <p:cNvPr id="15825" name="Google Shape;15825;p126"/>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26"/>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26"/>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26"/>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26"/>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26"/>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26"/>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26"/>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26"/>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26"/>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26"/>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26"/>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26"/>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8" name="Google Shape;15838;p126"/>
          <p:cNvGrpSpPr/>
          <p:nvPr/>
        </p:nvGrpSpPr>
        <p:grpSpPr>
          <a:xfrm>
            <a:off x="6741689" y="1500676"/>
            <a:ext cx="207962" cy="361203"/>
            <a:chOff x="6741689" y="1500676"/>
            <a:chExt cx="207962" cy="361203"/>
          </a:xfrm>
        </p:grpSpPr>
        <p:sp>
          <p:nvSpPr>
            <p:cNvPr id="15839" name="Google Shape;15839;p126"/>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26"/>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26"/>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26"/>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26"/>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26"/>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26"/>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26"/>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26"/>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26"/>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26"/>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26"/>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26"/>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26"/>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26"/>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26"/>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26"/>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26"/>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26"/>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8" name="Google Shape;15858;p126"/>
          <p:cNvGrpSpPr/>
          <p:nvPr/>
        </p:nvGrpSpPr>
        <p:grpSpPr>
          <a:xfrm>
            <a:off x="5752627" y="3430404"/>
            <a:ext cx="360628" cy="181464"/>
            <a:chOff x="5752627" y="3430404"/>
            <a:chExt cx="360628" cy="181464"/>
          </a:xfrm>
        </p:grpSpPr>
        <p:sp>
          <p:nvSpPr>
            <p:cNvPr id="15859" name="Google Shape;15859;p126"/>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26"/>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26"/>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26"/>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26"/>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26"/>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26"/>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26"/>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26"/>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26"/>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26"/>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26"/>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26"/>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26"/>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26"/>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26"/>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26"/>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26"/>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26"/>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26"/>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26"/>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26"/>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26"/>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26"/>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26"/>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26"/>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26"/>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26"/>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7" name="Google Shape;15887;p126"/>
          <p:cNvGrpSpPr/>
          <p:nvPr/>
        </p:nvGrpSpPr>
        <p:grpSpPr>
          <a:xfrm>
            <a:off x="5235700" y="2902998"/>
            <a:ext cx="361909" cy="360759"/>
            <a:chOff x="5235700" y="2902998"/>
            <a:chExt cx="361909" cy="360759"/>
          </a:xfrm>
        </p:grpSpPr>
        <p:sp>
          <p:nvSpPr>
            <p:cNvPr id="15888" name="Google Shape;15888;p126"/>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26"/>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26"/>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26"/>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26"/>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26"/>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26"/>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126"/>
          <p:cNvGrpSpPr/>
          <p:nvPr/>
        </p:nvGrpSpPr>
        <p:grpSpPr>
          <a:xfrm>
            <a:off x="6634912" y="3394969"/>
            <a:ext cx="360367" cy="252309"/>
            <a:chOff x="6634912" y="3394969"/>
            <a:chExt cx="360367" cy="252309"/>
          </a:xfrm>
        </p:grpSpPr>
        <p:sp>
          <p:nvSpPr>
            <p:cNvPr id="15896" name="Google Shape;15896;p126"/>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26"/>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26"/>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26"/>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26"/>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26"/>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26"/>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26"/>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26"/>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26"/>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26"/>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26"/>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26"/>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126"/>
          <p:cNvGrpSpPr/>
          <p:nvPr/>
        </p:nvGrpSpPr>
        <p:grpSpPr>
          <a:xfrm>
            <a:off x="7059330" y="3340796"/>
            <a:ext cx="377170" cy="360655"/>
            <a:chOff x="7059330" y="3340796"/>
            <a:chExt cx="377170" cy="360655"/>
          </a:xfrm>
        </p:grpSpPr>
        <p:sp>
          <p:nvSpPr>
            <p:cNvPr id="15910" name="Google Shape;15910;p126"/>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26"/>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26"/>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26"/>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26"/>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26"/>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26"/>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26"/>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26"/>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26"/>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26"/>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26"/>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2" name="Google Shape;15922;p126"/>
          <p:cNvGrpSpPr/>
          <p:nvPr/>
        </p:nvGrpSpPr>
        <p:grpSpPr>
          <a:xfrm>
            <a:off x="7957948" y="3375631"/>
            <a:ext cx="360629" cy="291012"/>
            <a:chOff x="7957948" y="3375631"/>
            <a:chExt cx="360629" cy="291012"/>
          </a:xfrm>
        </p:grpSpPr>
        <p:sp>
          <p:nvSpPr>
            <p:cNvPr id="15923" name="Google Shape;15923;p126"/>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26"/>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26"/>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26"/>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26"/>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26"/>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26"/>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26"/>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26"/>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26"/>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26"/>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26"/>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26"/>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26"/>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26"/>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26"/>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26"/>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26"/>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126"/>
          <p:cNvGrpSpPr/>
          <p:nvPr/>
        </p:nvGrpSpPr>
        <p:grpSpPr>
          <a:xfrm>
            <a:off x="6198656" y="3867888"/>
            <a:ext cx="347562" cy="227954"/>
            <a:chOff x="6198656" y="3867888"/>
            <a:chExt cx="347562" cy="227954"/>
          </a:xfrm>
        </p:grpSpPr>
        <p:sp>
          <p:nvSpPr>
            <p:cNvPr id="15942" name="Google Shape;15942;p126"/>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26"/>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26"/>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26"/>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26"/>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26"/>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26"/>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26"/>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26"/>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26"/>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26"/>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126"/>
          <p:cNvGrpSpPr/>
          <p:nvPr/>
        </p:nvGrpSpPr>
        <p:grpSpPr>
          <a:xfrm>
            <a:off x="5706895" y="3819151"/>
            <a:ext cx="349392" cy="325454"/>
            <a:chOff x="5706895" y="3819151"/>
            <a:chExt cx="349392" cy="325454"/>
          </a:xfrm>
        </p:grpSpPr>
        <p:sp>
          <p:nvSpPr>
            <p:cNvPr id="15954" name="Google Shape;15954;p126"/>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26"/>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26"/>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26"/>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26"/>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26"/>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26"/>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26"/>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26"/>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26"/>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26"/>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26"/>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26"/>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26"/>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26"/>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9" name="Google Shape;15969;p126"/>
          <p:cNvGrpSpPr/>
          <p:nvPr/>
        </p:nvGrpSpPr>
        <p:grpSpPr>
          <a:xfrm>
            <a:off x="7648618" y="3340744"/>
            <a:ext cx="97265" cy="360393"/>
            <a:chOff x="7648618" y="3340744"/>
            <a:chExt cx="97265" cy="360393"/>
          </a:xfrm>
        </p:grpSpPr>
        <p:sp>
          <p:nvSpPr>
            <p:cNvPr id="15970" name="Google Shape;15970;p126"/>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26"/>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26"/>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3" name="Google Shape;15973;p126"/>
          <p:cNvGrpSpPr/>
          <p:nvPr/>
        </p:nvGrpSpPr>
        <p:grpSpPr>
          <a:xfrm>
            <a:off x="7164356" y="3790667"/>
            <a:ext cx="385507" cy="382501"/>
            <a:chOff x="7164356" y="3790667"/>
            <a:chExt cx="385507" cy="382501"/>
          </a:xfrm>
        </p:grpSpPr>
        <p:sp>
          <p:nvSpPr>
            <p:cNvPr id="15974" name="Google Shape;15974;p126"/>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26"/>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26"/>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26"/>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26"/>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26"/>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26"/>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26"/>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26"/>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26"/>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26"/>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26"/>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26"/>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26"/>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26"/>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26"/>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26"/>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26"/>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26"/>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26"/>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26"/>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26"/>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26"/>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26"/>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126"/>
          <p:cNvGrpSpPr/>
          <p:nvPr/>
        </p:nvGrpSpPr>
        <p:grpSpPr>
          <a:xfrm>
            <a:off x="6670400" y="3826468"/>
            <a:ext cx="387911" cy="310846"/>
            <a:chOff x="6670400" y="3826468"/>
            <a:chExt cx="387911" cy="310846"/>
          </a:xfrm>
        </p:grpSpPr>
        <p:sp>
          <p:nvSpPr>
            <p:cNvPr id="15999" name="Google Shape;15999;p126"/>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26"/>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26"/>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26"/>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26"/>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26"/>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26"/>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26"/>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26"/>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26"/>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26"/>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26"/>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26"/>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26"/>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26"/>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26"/>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26"/>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26"/>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126"/>
          <p:cNvGrpSpPr/>
          <p:nvPr/>
        </p:nvGrpSpPr>
        <p:grpSpPr>
          <a:xfrm>
            <a:off x="7662181" y="3803446"/>
            <a:ext cx="302823" cy="360498"/>
            <a:chOff x="7662181" y="3803446"/>
            <a:chExt cx="302823" cy="360498"/>
          </a:xfrm>
        </p:grpSpPr>
        <p:sp>
          <p:nvSpPr>
            <p:cNvPr id="16018" name="Google Shape;16018;p126"/>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26"/>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26"/>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26"/>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26"/>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26"/>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26"/>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26"/>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26"/>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26"/>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126"/>
          <p:cNvGrpSpPr/>
          <p:nvPr/>
        </p:nvGrpSpPr>
        <p:grpSpPr>
          <a:xfrm>
            <a:off x="5206562" y="3803994"/>
            <a:ext cx="363895" cy="355663"/>
            <a:chOff x="5206562" y="3803994"/>
            <a:chExt cx="363895" cy="355663"/>
          </a:xfrm>
        </p:grpSpPr>
        <p:sp>
          <p:nvSpPr>
            <p:cNvPr id="16029" name="Google Shape;16029;p126"/>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26"/>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26"/>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26"/>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26"/>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26"/>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26"/>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26"/>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26"/>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26"/>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26"/>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26"/>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26"/>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26"/>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46" name="Shape 16046"/>
        <p:cNvGrpSpPr/>
        <p:nvPr/>
      </p:nvGrpSpPr>
      <p:grpSpPr>
        <a:xfrm>
          <a:off x="0" y="0"/>
          <a:ext cx="0" cy="0"/>
          <a:chOff x="0" y="0"/>
          <a:chExt cx="0" cy="0"/>
        </a:xfrm>
      </p:grpSpPr>
      <p:sp>
        <p:nvSpPr>
          <p:cNvPr id="16047" name="Google Shape;16047;p12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48" name="Google Shape;16048;p127"/>
          <p:cNvGrpSpPr/>
          <p:nvPr/>
        </p:nvGrpSpPr>
        <p:grpSpPr>
          <a:xfrm>
            <a:off x="4682526" y="1512217"/>
            <a:ext cx="369948" cy="370132"/>
            <a:chOff x="4682526" y="1512217"/>
            <a:chExt cx="369948" cy="370132"/>
          </a:xfrm>
        </p:grpSpPr>
        <p:sp>
          <p:nvSpPr>
            <p:cNvPr id="16049" name="Google Shape;16049;p127"/>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27"/>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27"/>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27"/>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27"/>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27"/>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27"/>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27"/>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27"/>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27"/>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27"/>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27"/>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27"/>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27"/>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27"/>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4" name="Google Shape;16064;p127"/>
          <p:cNvGrpSpPr/>
          <p:nvPr/>
        </p:nvGrpSpPr>
        <p:grpSpPr>
          <a:xfrm>
            <a:off x="3592433" y="1980212"/>
            <a:ext cx="381542" cy="370079"/>
            <a:chOff x="3592433" y="1980212"/>
            <a:chExt cx="381542" cy="370079"/>
          </a:xfrm>
        </p:grpSpPr>
        <p:sp>
          <p:nvSpPr>
            <p:cNvPr id="16065" name="Google Shape;16065;p127"/>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27"/>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27"/>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27"/>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27"/>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27"/>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27"/>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27"/>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27"/>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27"/>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27"/>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27"/>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127"/>
          <p:cNvGrpSpPr/>
          <p:nvPr/>
        </p:nvGrpSpPr>
        <p:grpSpPr>
          <a:xfrm>
            <a:off x="1398582" y="2973490"/>
            <a:ext cx="371391" cy="235126"/>
            <a:chOff x="1398582" y="2973490"/>
            <a:chExt cx="371391" cy="235126"/>
          </a:xfrm>
        </p:grpSpPr>
        <p:sp>
          <p:nvSpPr>
            <p:cNvPr id="16078" name="Google Shape;16078;p127"/>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27"/>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27"/>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27"/>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27"/>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27"/>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27"/>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27"/>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27"/>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27"/>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27"/>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27"/>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27"/>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27"/>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27"/>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3" name="Google Shape;16093;p127"/>
          <p:cNvGrpSpPr/>
          <p:nvPr/>
        </p:nvGrpSpPr>
        <p:grpSpPr>
          <a:xfrm>
            <a:off x="850795" y="1512217"/>
            <a:ext cx="370132" cy="370132"/>
            <a:chOff x="850795" y="1512217"/>
            <a:chExt cx="370132" cy="370132"/>
          </a:xfrm>
        </p:grpSpPr>
        <p:sp>
          <p:nvSpPr>
            <p:cNvPr id="16094" name="Google Shape;16094;p127"/>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27"/>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27"/>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27"/>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27"/>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27"/>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27"/>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27"/>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27"/>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27"/>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27"/>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27"/>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27"/>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27"/>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27"/>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27"/>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27"/>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27"/>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2" name="Google Shape;16112;p127"/>
          <p:cNvGrpSpPr/>
          <p:nvPr/>
        </p:nvGrpSpPr>
        <p:grpSpPr>
          <a:xfrm>
            <a:off x="8038497" y="2906079"/>
            <a:ext cx="236568" cy="370105"/>
            <a:chOff x="8038497" y="2906079"/>
            <a:chExt cx="236568" cy="370105"/>
          </a:xfrm>
        </p:grpSpPr>
        <p:sp>
          <p:nvSpPr>
            <p:cNvPr id="16113" name="Google Shape;16113;p127"/>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27"/>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27"/>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27"/>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27"/>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27"/>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27"/>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127"/>
          <p:cNvGrpSpPr/>
          <p:nvPr/>
        </p:nvGrpSpPr>
        <p:grpSpPr>
          <a:xfrm>
            <a:off x="6324130" y="1566303"/>
            <a:ext cx="370630" cy="261802"/>
            <a:chOff x="6324130" y="1566303"/>
            <a:chExt cx="370630" cy="261802"/>
          </a:xfrm>
        </p:grpSpPr>
        <p:sp>
          <p:nvSpPr>
            <p:cNvPr id="16121" name="Google Shape;16121;p127"/>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27"/>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27"/>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27"/>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27"/>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27"/>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27"/>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27"/>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27"/>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27"/>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27"/>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27"/>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27"/>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27"/>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27"/>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27"/>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27"/>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8" name="Google Shape;16138;p127"/>
          <p:cNvGrpSpPr/>
          <p:nvPr/>
        </p:nvGrpSpPr>
        <p:grpSpPr>
          <a:xfrm>
            <a:off x="5232280" y="2026587"/>
            <a:ext cx="370840" cy="353213"/>
            <a:chOff x="5232280" y="2026587"/>
            <a:chExt cx="370840" cy="353213"/>
          </a:xfrm>
        </p:grpSpPr>
        <p:sp>
          <p:nvSpPr>
            <p:cNvPr id="16139" name="Google Shape;16139;p127"/>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27"/>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27"/>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27"/>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27"/>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27"/>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27"/>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27"/>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27"/>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27"/>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127"/>
          <p:cNvGrpSpPr/>
          <p:nvPr/>
        </p:nvGrpSpPr>
        <p:grpSpPr>
          <a:xfrm>
            <a:off x="7968961" y="2435329"/>
            <a:ext cx="379548" cy="365331"/>
            <a:chOff x="7968961" y="2435329"/>
            <a:chExt cx="379548" cy="365331"/>
          </a:xfrm>
        </p:grpSpPr>
        <p:sp>
          <p:nvSpPr>
            <p:cNvPr id="16150" name="Google Shape;16150;p127"/>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27"/>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27"/>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27"/>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27"/>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27"/>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6" name="Google Shape;16156;p127"/>
          <p:cNvGrpSpPr/>
          <p:nvPr/>
        </p:nvGrpSpPr>
        <p:grpSpPr>
          <a:xfrm>
            <a:off x="4136679" y="2115323"/>
            <a:ext cx="373305" cy="223217"/>
            <a:chOff x="4136679" y="2115323"/>
            <a:chExt cx="373305" cy="223217"/>
          </a:xfrm>
        </p:grpSpPr>
        <p:sp>
          <p:nvSpPr>
            <p:cNvPr id="16157" name="Google Shape;16157;p127"/>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27"/>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27"/>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27"/>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27"/>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27"/>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27"/>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27"/>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27"/>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27"/>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127"/>
          <p:cNvGrpSpPr/>
          <p:nvPr/>
        </p:nvGrpSpPr>
        <p:grpSpPr>
          <a:xfrm>
            <a:off x="7423823" y="2464077"/>
            <a:ext cx="372046" cy="307730"/>
            <a:chOff x="7423823" y="2464077"/>
            <a:chExt cx="372046" cy="307730"/>
          </a:xfrm>
        </p:grpSpPr>
        <p:sp>
          <p:nvSpPr>
            <p:cNvPr id="16168" name="Google Shape;16168;p127"/>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27"/>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27"/>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27"/>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27"/>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27"/>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27"/>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27"/>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27"/>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27"/>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27"/>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27"/>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27"/>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1" name="Google Shape;16181;p127"/>
          <p:cNvGrpSpPr/>
          <p:nvPr/>
        </p:nvGrpSpPr>
        <p:grpSpPr>
          <a:xfrm>
            <a:off x="3882511" y="3365156"/>
            <a:ext cx="295061" cy="370263"/>
            <a:chOff x="3882511" y="3365156"/>
            <a:chExt cx="295061" cy="370263"/>
          </a:xfrm>
        </p:grpSpPr>
        <p:sp>
          <p:nvSpPr>
            <p:cNvPr id="16182" name="Google Shape;16182;p127"/>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27"/>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27"/>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27"/>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27"/>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127"/>
          <p:cNvGrpSpPr/>
          <p:nvPr/>
        </p:nvGrpSpPr>
        <p:grpSpPr>
          <a:xfrm>
            <a:off x="5229788" y="1512217"/>
            <a:ext cx="370132" cy="370132"/>
            <a:chOff x="5229788" y="1512217"/>
            <a:chExt cx="370132" cy="370132"/>
          </a:xfrm>
        </p:grpSpPr>
        <p:sp>
          <p:nvSpPr>
            <p:cNvPr id="16188" name="Google Shape;16188;p127"/>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27"/>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27"/>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27"/>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27"/>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27"/>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27"/>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27"/>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27"/>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27"/>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27"/>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27"/>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27"/>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27"/>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27"/>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27"/>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27"/>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5" name="Google Shape;16205;p127"/>
          <p:cNvGrpSpPr/>
          <p:nvPr/>
        </p:nvGrpSpPr>
        <p:grpSpPr>
          <a:xfrm>
            <a:off x="6041869" y="3365392"/>
            <a:ext cx="373882" cy="370053"/>
            <a:chOff x="6041869" y="3365392"/>
            <a:chExt cx="373882" cy="370053"/>
          </a:xfrm>
        </p:grpSpPr>
        <p:sp>
          <p:nvSpPr>
            <p:cNvPr id="16206" name="Google Shape;16206;p127"/>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27"/>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27"/>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27"/>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27"/>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27"/>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27"/>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27"/>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27"/>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27"/>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6" name="Google Shape;16216;p127"/>
          <p:cNvGrpSpPr/>
          <p:nvPr/>
        </p:nvGrpSpPr>
        <p:grpSpPr>
          <a:xfrm>
            <a:off x="4684309" y="2087493"/>
            <a:ext cx="374748" cy="279140"/>
            <a:chOff x="4684309" y="2087493"/>
            <a:chExt cx="374748" cy="279140"/>
          </a:xfrm>
        </p:grpSpPr>
        <p:sp>
          <p:nvSpPr>
            <p:cNvPr id="16217" name="Google Shape;16217;p127"/>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27"/>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27"/>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27"/>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27"/>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27"/>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27"/>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27"/>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27"/>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27"/>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27"/>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27"/>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127"/>
          <p:cNvGrpSpPr/>
          <p:nvPr/>
        </p:nvGrpSpPr>
        <p:grpSpPr>
          <a:xfrm>
            <a:off x="7521110" y="2906131"/>
            <a:ext cx="175400" cy="370053"/>
            <a:chOff x="7521110" y="2906131"/>
            <a:chExt cx="175400" cy="370053"/>
          </a:xfrm>
        </p:grpSpPr>
        <p:sp>
          <p:nvSpPr>
            <p:cNvPr id="16230" name="Google Shape;16230;p127"/>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27"/>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27"/>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27"/>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27"/>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27"/>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27"/>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27"/>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27"/>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127"/>
          <p:cNvGrpSpPr/>
          <p:nvPr/>
        </p:nvGrpSpPr>
        <p:grpSpPr>
          <a:xfrm>
            <a:off x="3586925" y="1523286"/>
            <a:ext cx="371023" cy="347915"/>
            <a:chOff x="3586925" y="1523286"/>
            <a:chExt cx="371023" cy="347915"/>
          </a:xfrm>
        </p:grpSpPr>
        <p:sp>
          <p:nvSpPr>
            <p:cNvPr id="16240" name="Google Shape;16240;p127"/>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27"/>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27"/>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27"/>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27"/>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27"/>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27"/>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27"/>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27"/>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27"/>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27"/>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27"/>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27"/>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27"/>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27"/>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27"/>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27"/>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27"/>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27"/>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127"/>
          <p:cNvGrpSpPr/>
          <p:nvPr/>
        </p:nvGrpSpPr>
        <p:grpSpPr>
          <a:xfrm>
            <a:off x="6876009" y="2475461"/>
            <a:ext cx="370158" cy="285120"/>
            <a:chOff x="6876009" y="2475461"/>
            <a:chExt cx="370158" cy="285120"/>
          </a:xfrm>
        </p:grpSpPr>
        <p:sp>
          <p:nvSpPr>
            <p:cNvPr id="16260" name="Google Shape;16260;p127"/>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27"/>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27"/>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27"/>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27"/>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27"/>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27"/>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27"/>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27"/>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27"/>
          <p:cNvGrpSpPr/>
          <p:nvPr/>
        </p:nvGrpSpPr>
        <p:grpSpPr>
          <a:xfrm>
            <a:off x="6328222" y="2445847"/>
            <a:ext cx="370158" cy="344269"/>
            <a:chOff x="6328222" y="2445847"/>
            <a:chExt cx="370158" cy="344269"/>
          </a:xfrm>
        </p:grpSpPr>
        <p:sp>
          <p:nvSpPr>
            <p:cNvPr id="16270" name="Google Shape;16270;p127"/>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27"/>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27"/>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27"/>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27"/>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27"/>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27"/>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27"/>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127"/>
          <p:cNvGrpSpPr/>
          <p:nvPr/>
        </p:nvGrpSpPr>
        <p:grpSpPr>
          <a:xfrm>
            <a:off x="5249540" y="2432942"/>
            <a:ext cx="351639" cy="370184"/>
            <a:chOff x="5249540" y="2432942"/>
            <a:chExt cx="351639" cy="370184"/>
          </a:xfrm>
        </p:grpSpPr>
        <p:sp>
          <p:nvSpPr>
            <p:cNvPr id="16279" name="Google Shape;16279;p127"/>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27"/>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27"/>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27"/>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27"/>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27"/>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27"/>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6" name="Google Shape;16286;p127"/>
          <p:cNvGrpSpPr/>
          <p:nvPr/>
        </p:nvGrpSpPr>
        <p:grpSpPr>
          <a:xfrm>
            <a:off x="4137047" y="2482176"/>
            <a:ext cx="371102" cy="271585"/>
            <a:chOff x="4137047" y="2482176"/>
            <a:chExt cx="371102" cy="271585"/>
          </a:xfrm>
        </p:grpSpPr>
        <p:sp>
          <p:nvSpPr>
            <p:cNvPr id="16287" name="Google Shape;16287;p127"/>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27"/>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27"/>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27"/>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27"/>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27"/>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27"/>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27"/>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27"/>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27"/>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27"/>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8" name="Google Shape;16298;p127"/>
          <p:cNvGrpSpPr/>
          <p:nvPr/>
        </p:nvGrpSpPr>
        <p:grpSpPr>
          <a:xfrm>
            <a:off x="4686434" y="2432916"/>
            <a:ext cx="367377" cy="370079"/>
            <a:chOff x="4686434" y="2432916"/>
            <a:chExt cx="367377" cy="370079"/>
          </a:xfrm>
        </p:grpSpPr>
        <p:sp>
          <p:nvSpPr>
            <p:cNvPr id="16299" name="Google Shape;16299;p127"/>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27"/>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27"/>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27"/>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27"/>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27"/>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27"/>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27"/>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27"/>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27"/>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27"/>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0" name="Google Shape;16310;p127"/>
          <p:cNvGrpSpPr/>
          <p:nvPr/>
        </p:nvGrpSpPr>
        <p:grpSpPr>
          <a:xfrm>
            <a:off x="6328222" y="2056306"/>
            <a:ext cx="372099" cy="293986"/>
            <a:chOff x="6328222" y="2056306"/>
            <a:chExt cx="372099" cy="293986"/>
          </a:xfrm>
        </p:grpSpPr>
        <p:sp>
          <p:nvSpPr>
            <p:cNvPr id="16311" name="Google Shape;16311;p127"/>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27"/>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27"/>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27"/>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27"/>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27"/>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27"/>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27"/>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27"/>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127"/>
          <p:cNvGrpSpPr/>
          <p:nvPr/>
        </p:nvGrpSpPr>
        <p:grpSpPr>
          <a:xfrm>
            <a:off x="5789327" y="2432968"/>
            <a:ext cx="352531" cy="370132"/>
            <a:chOff x="5789327" y="2432968"/>
            <a:chExt cx="352531" cy="370132"/>
          </a:xfrm>
        </p:grpSpPr>
        <p:sp>
          <p:nvSpPr>
            <p:cNvPr id="16321" name="Google Shape;16321;p127"/>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27"/>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27"/>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27"/>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27"/>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27"/>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27"/>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27"/>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27"/>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27"/>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1" name="Google Shape;16331;p127"/>
          <p:cNvGrpSpPr/>
          <p:nvPr/>
        </p:nvGrpSpPr>
        <p:grpSpPr>
          <a:xfrm>
            <a:off x="874612" y="1980134"/>
            <a:ext cx="322314" cy="370158"/>
            <a:chOff x="874612" y="1980134"/>
            <a:chExt cx="322314" cy="370158"/>
          </a:xfrm>
        </p:grpSpPr>
        <p:sp>
          <p:nvSpPr>
            <p:cNvPr id="16332" name="Google Shape;16332;p127"/>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27"/>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27"/>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27"/>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27"/>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27"/>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27"/>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27"/>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27"/>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27"/>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27"/>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27"/>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27"/>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27"/>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27"/>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27"/>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27"/>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9" name="Google Shape;16349;p127"/>
          <p:cNvGrpSpPr/>
          <p:nvPr/>
        </p:nvGrpSpPr>
        <p:grpSpPr>
          <a:xfrm>
            <a:off x="3039662" y="2514780"/>
            <a:ext cx="374223" cy="329764"/>
            <a:chOff x="3039662" y="2514780"/>
            <a:chExt cx="374223" cy="329764"/>
          </a:xfrm>
        </p:grpSpPr>
        <p:sp>
          <p:nvSpPr>
            <p:cNvPr id="16350" name="Google Shape;16350;p127"/>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27"/>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27"/>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27"/>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27"/>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27"/>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27"/>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27"/>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27"/>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27"/>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27"/>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27"/>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27"/>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27"/>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27"/>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27"/>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27"/>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27"/>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127"/>
          <p:cNvGrpSpPr/>
          <p:nvPr/>
        </p:nvGrpSpPr>
        <p:grpSpPr>
          <a:xfrm>
            <a:off x="1946369" y="2563122"/>
            <a:ext cx="374066" cy="233395"/>
            <a:chOff x="1946369" y="2563122"/>
            <a:chExt cx="374066" cy="233395"/>
          </a:xfrm>
        </p:grpSpPr>
        <p:sp>
          <p:nvSpPr>
            <p:cNvPr id="16369" name="Google Shape;16369;p127"/>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27"/>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27"/>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27"/>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27"/>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27"/>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27"/>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27"/>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127"/>
          <p:cNvGrpSpPr/>
          <p:nvPr/>
        </p:nvGrpSpPr>
        <p:grpSpPr>
          <a:xfrm>
            <a:off x="4135263" y="2906184"/>
            <a:ext cx="374040" cy="370184"/>
            <a:chOff x="4135263" y="2906184"/>
            <a:chExt cx="374040" cy="370184"/>
          </a:xfrm>
        </p:grpSpPr>
        <p:sp>
          <p:nvSpPr>
            <p:cNvPr id="16378" name="Google Shape;16378;p127"/>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27"/>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27"/>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1" name="Google Shape;16381;p127"/>
          <p:cNvGrpSpPr/>
          <p:nvPr/>
        </p:nvGrpSpPr>
        <p:grpSpPr>
          <a:xfrm>
            <a:off x="4683601" y="2906184"/>
            <a:ext cx="372676" cy="370184"/>
            <a:chOff x="4683601" y="2906184"/>
            <a:chExt cx="372676" cy="370184"/>
          </a:xfrm>
        </p:grpSpPr>
        <p:sp>
          <p:nvSpPr>
            <p:cNvPr id="16382" name="Google Shape;16382;p127"/>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27"/>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27"/>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27"/>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27"/>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27"/>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8" name="Google Shape;16388;p127"/>
          <p:cNvGrpSpPr/>
          <p:nvPr/>
        </p:nvGrpSpPr>
        <p:grpSpPr>
          <a:xfrm>
            <a:off x="870808" y="2906053"/>
            <a:ext cx="329134" cy="370132"/>
            <a:chOff x="870808" y="2906053"/>
            <a:chExt cx="329134" cy="370132"/>
          </a:xfrm>
        </p:grpSpPr>
        <p:sp>
          <p:nvSpPr>
            <p:cNvPr id="16389" name="Google Shape;16389;p127"/>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27"/>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27"/>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27"/>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27"/>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27"/>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27"/>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27"/>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27"/>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27"/>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27"/>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27"/>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27"/>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27"/>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27"/>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27"/>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27"/>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27"/>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27"/>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127"/>
          <p:cNvGrpSpPr/>
          <p:nvPr/>
        </p:nvGrpSpPr>
        <p:grpSpPr>
          <a:xfrm>
            <a:off x="1943878" y="2909069"/>
            <a:ext cx="374774" cy="364282"/>
            <a:chOff x="1943878" y="2909069"/>
            <a:chExt cx="374774" cy="364282"/>
          </a:xfrm>
        </p:grpSpPr>
        <p:sp>
          <p:nvSpPr>
            <p:cNvPr id="16409" name="Google Shape;16409;p127"/>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27"/>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27"/>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27"/>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27"/>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27"/>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27"/>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27"/>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27"/>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27"/>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27"/>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27"/>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27"/>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27"/>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27"/>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27"/>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27"/>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27"/>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27"/>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27"/>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27"/>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127"/>
          <p:cNvGrpSpPr/>
          <p:nvPr/>
        </p:nvGrpSpPr>
        <p:grpSpPr>
          <a:xfrm>
            <a:off x="1128072" y="3365261"/>
            <a:ext cx="328872" cy="370158"/>
            <a:chOff x="1128072" y="3365261"/>
            <a:chExt cx="328872" cy="370158"/>
          </a:xfrm>
        </p:grpSpPr>
        <p:sp>
          <p:nvSpPr>
            <p:cNvPr id="16431" name="Google Shape;16431;p127"/>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27"/>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27"/>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27"/>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27"/>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27"/>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27"/>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27"/>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27"/>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27"/>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27"/>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27"/>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27"/>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27"/>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27"/>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27"/>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27"/>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27"/>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27"/>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27"/>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27"/>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27"/>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27"/>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27"/>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27"/>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27"/>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27"/>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27"/>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27"/>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27"/>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27"/>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27"/>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27"/>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27"/>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27"/>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27"/>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27"/>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27"/>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27"/>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27"/>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27"/>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27"/>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27"/>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27"/>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5" name="Google Shape;16475;p127"/>
          <p:cNvGrpSpPr/>
          <p:nvPr/>
        </p:nvGrpSpPr>
        <p:grpSpPr>
          <a:xfrm>
            <a:off x="5776868" y="1515181"/>
            <a:ext cx="370866" cy="364151"/>
            <a:chOff x="5776868" y="1515181"/>
            <a:chExt cx="370866" cy="364151"/>
          </a:xfrm>
        </p:grpSpPr>
        <p:sp>
          <p:nvSpPr>
            <p:cNvPr id="16476" name="Google Shape;16476;p127"/>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27"/>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27"/>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27"/>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27"/>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27"/>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27"/>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27"/>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27"/>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27"/>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27"/>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27"/>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27"/>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27"/>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27"/>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27"/>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27"/>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127"/>
          <p:cNvGrpSpPr/>
          <p:nvPr/>
        </p:nvGrpSpPr>
        <p:grpSpPr>
          <a:xfrm>
            <a:off x="3577849" y="2432942"/>
            <a:ext cx="393660" cy="370079"/>
            <a:chOff x="3577849" y="2432942"/>
            <a:chExt cx="393660" cy="370079"/>
          </a:xfrm>
        </p:grpSpPr>
        <p:sp>
          <p:nvSpPr>
            <p:cNvPr id="16494" name="Google Shape;16494;p127"/>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27"/>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27"/>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27"/>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27"/>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27"/>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27"/>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27"/>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27"/>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27"/>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4" name="Google Shape;16504;p127"/>
          <p:cNvGrpSpPr/>
          <p:nvPr/>
        </p:nvGrpSpPr>
        <p:grpSpPr>
          <a:xfrm>
            <a:off x="2493999" y="2927037"/>
            <a:ext cx="370132" cy="328164"/>
            <a:chOff x="2493999" y="2927037"/>
            <a:chExt cx="370132" cy="328164"/>
          </a:xfrm>
        </p:grpSpPr>
        <p:sp>
          <p:nvSpPr>
            <p:cNvPr id="16505" name="Google Shape;16505;p127"/>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27"/>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27"/>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27"/>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27"/>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27"/>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27"/>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27"/>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27"/>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27"/>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27"/>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27"/>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127"/>
          <p:cNvGrpSpPr/>
          <p:nvPr/>
        </p:nvGrpSpPr>
        <p:grpSpPr>
          <a:xfrm>
            <a:off x="3589417" y="2950696"/>
            <a:ext cx="370315" cy="281028"/>
            <a:chOff x="3589417" y="2950696"/>
            <a:chExt cx="370315" cy="281028"/>
          </a:xfrm>
        </p:grpSpPr>
        <p:sp>
          <p:nvSpPr>
            <p:cNvPr id="16518" name="Google Shape;16518;p127"/>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27"/>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27"/>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27"/>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27"/>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27"/>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27"/>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27"/>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27"/>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27"/>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27"/>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27"/>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27"/>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27"/>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27"/>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27"/>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27"/>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27"/>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27"/>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27"/>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8" name="Google Shape;16538;p127"/>
          <p:cNvGrpSpPr/>
          <p:nvPr/>
        </p:nvGrpSpPr>
        <p:grpSpPr>
          <a:xfrm>
            <a:off x="3032711" y="2911718"/>
            <a:ext cx="396125" cy="359062"/>
            <a:chOff x="3032711" y="2911718"/>
            <a:chExt cx="396125" cy="359062"/>
          </a:xfrm>
        </p:grpSpPr>
        <p:sp>
          <p:nvSpPr>
            <p:cNvPr id="16539" name="Google Shape;16539;p127"/>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27"/>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27"/>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27"/>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27"/>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27"/>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27"/>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27"/>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27"/>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27"/>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27"/>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27"/>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1" name="Google Shape;16551;p127"/>
          <p:cNvGrpSpPr/>
          <p:nvPr/>
        </p:nvGrpSpPr>
        <p:grpSpPr>
          <a:xfrm>
            <a:off x="7417764" y="1513397"/>
            <a:ext cx="373174" cy="367692"/>
            <a:chOff x="7417764" y="1513397"/>
            <a:chExt cx="373174" cy="367692"/>
          </a:xfrm>
        </p:grpSpPr>
        <p:sp>
          <p:nvSpPr>
            <p:cNvPr id="16552" name="Google Shape;16552;p127"/>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27"/>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27"/>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27"/>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27"/>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27"/>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27"/>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27"/>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27"/>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27"/>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27"/>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27"/>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27"/>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27"/>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27"/>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27"/>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27"/>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27"/>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27"/>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1" name="Google Shape;16571;p127"/>
          <p:cNvGrpSpPr/>
          <p:nvPr/>
        </p:nvGrpSpPr>
        <p:grpSpPr>
          <a:xfrm>
            <a:off x="6871944" y="1514368"/>
            <a:ext cx="370132" cy="365672"/>
            <a:chOff x="6871944" y="1514368"/>
            <a:chExt cx="370132" cy="365672"/>
          </a:xfrm>
        </p:grpSpPr>
        <p:sp>
          <p:nvSpPr>
            <p:cNvPr id="16572" name="Google Shape;16572;p127"/>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27"/>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27"/>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27"/>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27"/>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27"/>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27"/>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27"/>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27"/>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27"/>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27"/>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27"/>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27"/>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27"/>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27"/>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27"/>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27"/>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27"/>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127"/>
          <p:cNvGrpSpPr/>
          <p:nvPr/>
        </p:nvGrpSpPr>
        <p:grpSpPr>
          <a:xfrm>
            <a:off x="6561931" y="3365261"/>
            <a:ext cx="400375" cy="370184"/>
            <a:chOff x="6561931" y="3365261"/>
            <a:chExt cx="400375" cy="370184"/>
          </a:xfrm>
        </p:grpSpPr>
        <p:sp>
          <p:nvSpPr>
            <p:cNvPr id="16591" name="Google Shape;16591;p127"/>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27"/>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27"/>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27"/>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27"/>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27"/>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27"/>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27"/>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27"/>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27"/>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27"/>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27"/>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127"/>
          <p:cNvGrpSpPr/>
          <p:nvPr/>
        </p:nvGrpSpPr>
        <p:grpSpPr>
          <a:xfrm>
            <a:off x="1942120" y="1985852"/>
            <a:ext cx="378315" cy="358695"/>
            <a:chOff x="1942120" y="1985852"/>
            <a:chExt cx="378315" cy="358695"/>
          </a:xfrm>
        </p:grpSpPr>
        <p:sp>
          <p:nvSpPr>
            <p:cNvPr id="16604" name="Google Shape;16604;p127"/>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27"/>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27"/>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27"/>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27"/>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27"/>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27"/>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27"/>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27"/>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27"/>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27"/>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27"/>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27"/>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27"/>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27"/>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27"/>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27"/>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27"/>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27"/>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27"/>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4" name="Google Shape;16624;p127"/>
          <p:cNvGrpSpPr/>
          <p:nvPr/>
        </p:nvGrpSpPr>
        <p:grpSpPr>
          <a:xfrm>
            <a:off x="1401415" y="2429218"/>
            <a:ext cx="364282" cy="374197"/>
            <a:chOff x="1401415" y="2429218"/>
            <a:chExt cx="364282" cy="374197"/>
          </a:xfrm>
        </p:grpSpPr>
        <p:sp>
          <p:nvSpPr>
            <p:cNvPr id="16625" name="Google Shape;16625;p127"/>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27"/>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27"/>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27"/>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27"/>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27"/>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27"/>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27"/>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27"/>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27"/>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27"/>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27"/>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27"/>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27"/>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27"/>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127"/>
          <p:cNvGrpSpPr/>
          <p:nvPr/>
        </p:nvGrpSpPr>
        <p:grpSpPr>
          <a:xfrm>
            <a:off x="7110427" y="3365261"/>
            <a:ext cx="400401" cy="370184"/>
            <a:chOff x="7110427" y="3365261"/>
            <a:chExt cx="400401" cy="370184"/>
          </a:xfrm>
        </p:grpSpPr>
        <p:sp>
          <p:nvSpPr>
            <p:cNvPr id="16641" name="Google Shape;16641;p127"/>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27"/>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27"/>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27"/>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27"/>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27"/>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27"/>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8" name="Google Shape;16648;p127"/>
          <p:cNvGrpSpPr/>
          <p:nvPr/>
        </p:nvGrpSpPr>
        <p:grpSpPr>
          <a:xfrm>
            <a:off x="7658949" y="3363137"/>
            <a:ext cx="400375" cy="370132"/>
            <a:chOff x="7658949" y="3363137"/>
            <a:chExt cx="400375" cy="370132"/>
          </a:xfrm>
        </p:grpSpPr>
        <p:sp>
          <p:nvSpPr>
            <p:cNvPr id="16649" name="Google Shape;16649;p127"/>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27"/>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27"/>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27"/>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27"/>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4" name="Google Shape;16654;p127"/>
          <p:cNvGrpSpPr/>
          <p:nvPr/>
        </p:nvGrpSpPr>
        <p:grpSpPr>
          <a:xfrm>
            <a:off x="3304481" y="3379389"/>
            <a:ext cx="356623" cy="370105"/>
            <a:chOff x="3307156" y="3365314"/>
            <a:chExt cx="356623" cy="370105"/>
          </a:xfrm>
        </p:grpSpPr>
        <p:sp>
          <p:nvSpPr>
            <p:cNvPr id="16655" name="Google Shape;16655;p127"/>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27"/>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27"/>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27"/>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27"/>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27"/>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27"/>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27"/>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27"/>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27"/>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27"/>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27"/>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27"/>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27"/>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27"/>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127"/>
          <p:cNvGrpSpPr/>
          <p:nvPr/>
        </p:nvGrpSpPr>
        <p:grpSpPr>
          <a:xfrm>
            <a:off x="7422407" y="1980107"/>
            <a:ext cx="372807" cy="370079"/>
            <a:chOff x="7422407" y="1980107"/>
            <a:chExt cx="372807" cy="370079"/>
          </a:xfrm>
        </p:grpSpPr>
        <p:sp>
          <p:nvSpPr>
            <p:cNvPr id="16671" name="Google Shape;16671;p127"/>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27"/>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27"/>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27"/>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27"/>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27"/>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27"/>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27"/>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27"/>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27"/>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27"/>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27"/>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27"/>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127"/>
          <p:cNvGrpSpPr/>
          <p:nvPr/>
        </p:nvGrpSpPr>
        <p:grpSpPr>
          <a:xfrm>
            <a:off x="6916141" y="2906184"/>
            <a:ext cx="289737" cy="370394"/>
            <a:chOff x="6916141" y="2906184"/>
            <a:chExt cx="289737" cy="370394"/>
          </a:xfrm>
        </p:grpSpPr>
        <p:sp>
          <p:nvSpPr>
            <p:cNvPr id="16685" name="Google Shape;16685;p127"/>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27"/>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27"/>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27"/>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27"/>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27"/>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27"/>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27"/>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27"/>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27"/>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27"/>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27"/>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27"/>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27"/>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27"/>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27"/>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27"/>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27"/>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27"/>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27"/>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27"/>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6" name="Google Shape;16706;p127"/>
          <p:cNvGrpSpPr/>
          <p:nvPr/>
        </p:nvGrpSpPr>
        <p:grpSpPr>
          <a:xfrm>
            <a:off x="7970194" y="2013577"/>
            <a:ext cx="372676" cy="331731"/>
            <a:chOff x="7970194" y="2013577"/>
            <a:chExt cx="372676" cy="331731"/>
          </a:xfrm>
        </p:grpSpPr>
        <p:sp>
          <p:nvSpPr>
            <p:cNvPr id="16707" name="Google Shape;16707;p127"/>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27"/>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27"/>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27"/>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27"/>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27"/>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27"/>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27"/>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27"/>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27"/>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7" name="Google Shape;16717;p127"/>
          <p:cNvGrpSpPr/>
          <p:nvPr/>
        </p:nvGrpSpPr>
        <p:grpSpPr>
          <a:xfrm>
            <a:off x="1416733" y="1512190"/>
            <a:ext cx="332964" cy="370158"/>
            <a:chOff x="1416733" y="1512190"/>
            <a:chExt cx="332964" cy="370158"/>
          </a:xfrm>
        </p:grpSpPr>
        <p:sp>
          <p:nvSpPr>
            <p:cNvPr id="16718" name="Google Shape;16718;p127"/>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27"/>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27"/>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27"/>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27"/>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27"/>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27"/>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27"/>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27"/>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27"/>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27"/>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27"/>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27"/>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27"/>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27"/>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27"/>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27"/>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27"/>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27"/>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127"/>
          <p:cNvGrpSpPr/>
          <p:nvPr/>
        </p:nvGrpSpPr>
        <p:grpSpPr>
          <a:xfrm>
            <a:off x="5246366" y="2906105"/>
            <a:ext cx="342852" cy="370079"/>
            <a:chOff x="5246366" y="2906105"/>
            <a:chExt cx="342852" cy="370079"/>
          </a:xfrm>
        </p:grpSpPr>
        <p:sp>
          <p:nvSpPr>
            <p:cNvPr id="16738" name="Google Shape;16738;p127"/>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27"/>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27"/>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27"/>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27"/>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27"/>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4" name="Google Shape;16744;p127"/>
          <p:cNvGrpSpPr/>
          <p:nvPr/>
        </p:nvGrpSpPr>
        <p:grpSpPr>
          <a:xfrm>
            <a:off x="849667" y="2434883"/>
            <a:ext cx="371259" cy="366249"/>
            <a:chOff x="849667" y="2434883"/>
            <a:chExt cx="371259" cy="366249"/>
          </a:xfrm>
        </p:grpSpPr>
        <p:sp>
          <p:nvSpPr>
            <p:cNvPr id="16745" name="Google Shape;16745;p127"/>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27"/>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27"/>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27"/>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27"/>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27"/>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27"/>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27"/>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27"/>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27"/>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27"/>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27"/>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27"/>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127"/>
          <p:cNvGrpSpPr/>
          <p:nvPr/>
        </p:nvGrpSpPr>
        <p:grpSpPr>
          <a:xfrm>
            <a:off x="4417026" y="3365366"/>
            <a:ext cx="332728" cy="370053"/>
            <a:chOff x="4417026" y="3365366"/>
            <a:chExt cx="332728" cy="370053"/>
          </a:xfrm>
        </p:grpSpPr>
        <p:sp>
          <p:nvSpPr>
            <p:cNvPr id="16759" name="Google Shape;16759;p127"/>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27"/>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27"/>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27"/>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27"/>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27"/>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27"/>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27"/>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27"/>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27"/>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27"/>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27"/>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27"/>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27"/>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27"/>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27"/>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27"/>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27"/>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7" name="Google Shape;16777;p127"/>
          <p:cNvGrpSpPr/>
          <p:nvPr/>
        </p:nvGrpSpPr>
        <p:grpSpPr>
          <a:xfrm>
            <a:off x="2497068" y="1980186"/>
            <a:ext cx="363994" cy="370105"/>
            <a:chOff x="2497068" y="1980186"/>
            <a:chExt cx="363994" cy="370105"/>
          </a:xfrm>
        </p:grpSpPr>
        <p:sp>
          <p:nvSpPr>
            <p:cNvPr id="16778" name="Google Shape;16778;p127"/>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27"/>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27"/>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27"/>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27"/>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27"/>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27"/>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27"/>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27"/>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27"/>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27"/>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27"/>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27"/>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27"/>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27"/>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27"/>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27"/>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27"/>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27"/>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27"/>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27"/>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9" name="Google Shape;16799;p127"/>
          <p:cNvGrpSpPr/>
          <p:nvPr/>
        </p:nvGrpSpPr>
        <p:grpSpPr>
          <a:xfrm>
            <a:off x="5820278" y="2906158"/>
            <a:ext cx="294904" cy="370027"/>
            <a:chOff x="5820278" y="2906158"/>
            <a:chExt cx="294904" cy="370027"/>
          </a:xfrm>
        </p:grpSpPr>
        <p:sp>
          <p:nvSpPr>
            <p:cNvPr id="16800" name="Google Shape;16800;p127"/>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27"/>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27"/>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27"/>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27"/>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27"/>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27"/>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7" name="Google Shape;16807;p127"/>
          <p:cNvGrpSpPr/>
          <p:nvPr/>
        </p:nvGrpSpPr>
        <p:grpSpPr>
          <a:xfrm>
            <a:off x="4946819" y="3383229"/>
            <a:ext cx="370132" cy="334223"/>
            <a:chOff x="4946819" y="3383229"/>
            <a:chExt cx="370132" cy="334223"/>
          </a:xfrm>
        </p:grpSpPr>
        <p:sp>
          <p:nvSpPr>
            <p:cNvPr id="16808" name="Google Shape;16808;p127"/>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27"/>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27"/>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27"/>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27"/>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27"/>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27"/>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27"/>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27"/>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127"/>
          <p:cNvGrpSpPr/>
          <p:nvPr/>
        </p:nvGrpSpPr>
        <p:grpSpPr>
          <a:xfrm>
            <a:off x="3038403" y="1539234"/>
            <a:ext cx="375482" cy="316072"/>
            <a:chOff x="3038403" y="1539234"/>
            <a:chExt cx="375482" cy="316072"/>
          </a:xfrm>
        </p:grpSpPr>
        <p:sp>
          <p:nvSpPr>
            <p:cNvPr id="16818" name="Google Shape;16818;p127"/>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9" name="Google Shape;16819;p127"/>
            <p:cNvGrpSpPr/>
            <p:nvPr/>
          </p:nvGrpSpPr>
          <p:grpSpPr>
            <a:xfrm>
              <a:off x="3038403" y="1539234"/>
              <a:ext cx="375482" cy="316072"/>
              <a:chOff x="3038403" y="1539234"/>
              <a:chExt cx="375482" cy="316072"/>
            </a:xfrm>
          </p:grpSpPr>
          <p:sp>
            <p:nvSpPr>
              <p:cNvPr id="16820" name="Google Shape;16820;p127"/>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27"/>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27"/>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27"/>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27"/>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27"/>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27"/>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27"/>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27"/>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29" name="Google Shape;16829;p127"/>
          <p:cNvGrpSpPr/>
          <p:nvPr/>
        </p:nvGrpSpPr>
        <p:grpSpPr>
          <a:xfrm>
            <a:off x="6332865" y="2906131"/>
            <a:ext cx="360846" cy="370184"/>
            <a:chOff x="6332865" y="2906131"/>
            <a:chExt cx="360846" cy="370184"/>
          </a:xfrm>
        </p:grpSpPr>
        <p:sp>
          <p:nvSpPr>
            <p:cNvPr id="16830" name="Google Shape;16830;p127"/>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27"/>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27"/>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27"/>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27"/>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27"/>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27"/>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27"/>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27"/>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27"/>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27"/>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1" name="Google Shape;16841;p127"/>
          <p:cNvGrpSpPr/>
          <p:nvPr/>
        </p:nvGrpSpPr>
        <p:grpSpPr>
          <a:xfrm>
            <a:off x="4135079" y="1518066"/>
            <a:ext cx="370132" cy="358223"/>
            <a:chOff x="4135079" y="1518066"/>
            <a:chExt cx="370132" cy="358223"/>
          </a:xfrm>
        </p:grpSpPr>
        <p:sp>
          <p:nvSpPr>
            <p:cNvPr id="16842" name="Google Shape;16842;p127"/>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27"/>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27"/>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27"/>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27"/>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27"/>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27"/>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27"/>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27"/>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27"/>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27"/>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27"/>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27"/>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27"/>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27"/>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27"/>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27"/>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27"/>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27"/>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1" name="Google Shape;16861;p127"/>
          <p:cNvGrpSpPr/>
          <p:nvPr/>
        </p:nvGrpSpPr>
        <p:grpSpPr>
          <a:xfrm>
            <a:off x="6878869" y="1980134"/>
            <a:ext cx="361240" cy="370158"/>
            <a:chOff x="6878869" y="1980134"/>
            <a:chExt cx="361240" cy="370158"/>
          </a:xfrm>
        </p:grpSpPr>
        <p:sp>
          <p:nvSpPr>
            <p:cNvPr id="16862" name="Google Shape;16862;p127"/>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27"/>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27"/>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27"/>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27"/>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27"/>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27"/>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27"/>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27"/>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27"/>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27"/>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27"/>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27"/>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5" name="Google Shape;16875;p127"/>
          <p:cNvGrpSpPr/>
          <p:nvPr/>
        </p:nvGrpSpPr>
        <p:grpSpPr>
          <a:xfrm>
            <a:off x="2493999" y="2550033"/>
            <a:ext cx="370132" cy="259467"/>
            <a:chOff x="2493999" y="2550033"/>
            <a:chExt cx="370132" cy="259467"/>
          </a:xfrm>
        </p:grpSpPr>
        <p:sp>
          <p:nvSpPr>
            <p:cNvPr id="16876" name="Google Shape;16876;p127"/>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27"/>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27"/>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27"/>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27"/>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27"/>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27"/>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27"/>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27"/>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27"/>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27"/>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27"/>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27"/>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27"/>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27"/>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27"/>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27"/>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27"/>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27"/>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127"/>
          <p:cNvGrpSpPr/>
          <p:nvPr/>
        </p:nvGrpSpPr>
        <p:grpSpPr>
          <a:xfrm>
            <a:off x="1699703" y="3365261"/>
            <a:ext cx="281054" cy="370158"/>
            <a:chOff x="1699703" y="3365261"/>
            <a:chExt cx="281054" cy="370158"/>
          </a:xfrm>
        </p:grpSpPr>
        <p:sp>
          <p:nvSpPr>
            <p:cNvPr id="16896" name="Google Shape;16896;p127"/>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27"/>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27"/>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27"/>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27"/>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27"/>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27"/>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27"/>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27"/>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27"/>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27"/>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27"/>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27"/>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9" name="Google Shape;16909;p127"/>
          <p:cNvGrpSpPr/>
          <p:nvPr/>
        </p:nvGrpSpPr>
        <p:grpSpPr>
          <a:xfrm>
            <a:off x="7966810" y="1519430"/>
            <a:ext cx="369974" cy="355626"/>
            <a:chOff x="7966810" y="1519430"/>
            <a:chExt cx="369974" cy="355626"/>
          </a:xfrm>
        </p:grpSpPr>
        <p:sp>
          <p:nvSpPr>
            <p:cNvPr id="16910" name="Google Shape;16910;p127"/>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27"/>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27"/>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27"/>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27"/>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27"/>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27"/>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27"/>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27"/>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27"/>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27"/>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27"/>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27"/>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27"/>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27"/>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27"/>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6" name="Google Shape;16926;p127"/>
          <p:cNvGrpSpPr/>
          <p:nvPr/>
        </p:nvGrpSpPr>
        <p:grpSpPr>
          <a:xfrm>
            <a:off x="2792628" y="3365340"/>
            <a:ext cx="290445" cy="370079"/>
            <a:chOff x="2792628" y="3365340"/>
            <a:chExt cx="290445" cy="370079"/>
          </a:xfrm>
        </p:grpSpPr>
        <p:sp>
          <p:nvSpPr>
            <p:cNvPr id="16927" name="Google Shape;16927;p127"/>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27"/>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27"/>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27"/>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27"/>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27"/>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27"/>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27"/>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27"/>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27"/>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27"/>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27"/>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27"/>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27"/>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127"/>
          <p:cNvGrpSpPr/>
          <p:nvPr/>
        </p:nvGrpSpPr>
        <p:grpSpPr>
          <a:xfrm>
            <a:off x="1389585" y="1988317"/>
            <a:ext cx="388125" cy="353790"/>
            <a:chOff x="1389585" y="1988317"/>
            <a:chExt cx="388125" cy="353790"/>
          </a:xfrm>
        </p:grpSpPr>
        <p:sp>
          <p:nvSpPr>
            <p:cNvPr id="16942" name="Google Shape;16942;p127"/>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27"/>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27"/>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27"/>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27"/>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27"/>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27"/>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27"/>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27"/>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27"/>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27"/>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27"/>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27"/>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27"/>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27"/>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27"/>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27"/>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27"/>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27"/>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27"/>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27"/>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27"/>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4" name="Google Shape;16964;p127"/>
          <p:cNvGrpSpPr/>
          <p:nvPr/>
        </p:nvGrpSpPr>
        <p:grpSpPr>
          <a:xfrm>
            <a:off x="2492924" y="1512190"/>
            <a:ext cx="370158" cy="370158"/>
            <a:chOff x="2492924" y="1512190"/>
            <a:chExt cx="370158" cy="370158"/>
          </a:xfrm>
        </p:grpSpPr>
        <p:sp>
          <p:nvSpPr>
            <p:cNvPr id="16965" name="Google Shape;16965;p127"/>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27"/>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27"/>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27"/>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27"/>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27"/>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27"/>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27"/>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27"/>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27"/>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27"/>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27"/>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27"/>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27"/>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27"/>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27"/>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27"/>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27"/>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27"/>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27"/>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27"/>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27"/>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127"/>
          <p:cNvGrpSpPr/>
          <p:nvPr/>
        </p:nvGrpSpPr>
        <p:grpSpPr>
          <a:xfrm>
            <a:off x="1933569" y="1512243"/>
            <a:ext cx="393975" cy="370105"/>
            <a:chOff x="1933569" y="1512243"/>
            <a:chExt cx="393975" cy="370105"/>
          </a:xfrm>
        </p:grpSpPr>
        <p:sp>
          <p:nvSpPr>
            <p:cNvPr id="16988" name="Google Shape;16988;p127"/>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27"/>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27"/>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27"/>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27"/>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27"/>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27"/>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27"/>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27"/>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27"/>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27"/>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27"/>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27"/>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27"/>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27"/>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27"/>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27"/>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27"/>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27"/>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27"/>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27"/>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27"/>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27"/>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27"/>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27"/>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27"/>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27"/>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27"/>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6" name="Google Shape;17016;p127"/>
          <p:cNvGrpSpPr/>
          <p:nvPr/>
        </p:nvGrpSpPr>
        <p:grpSpPr>
          <a:xfrm>
            <a:off x="2236106" y="3365392"/>
            <a:ext cx="306471" cy="370000"/>
            <a:chOff x="2236106" y="3365392"/>
            <a:chExt cx="306471" cy="370000"/>
          </a:xfrm>
        </p:grpSpPr>
        <p:sp>
          <p:nvSpPr>
            <p:cNvPr id="17017" name="Google Shape;17017;p127"/>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27"/>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27"/>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27"/>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27"/>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27"/>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27"/>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27"/>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27"/>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27"/>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27"/>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27"/>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27"/>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27"/>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1" name="Google Shape;17031;p127"/>
          <p:cNvGrpSpPr/>
          <p:nvPr/>
        </p:nvGrpSpPr>
        <p:grpSpPr>
          <a:xfrm>
            <a:off x="5492823" y="3385563"/>
            <a:ext cx="375325" cy="329606"/>
            <a:chOff x="5492823" y="3385563"/>
            <a:chExt cx="375325" cy="329606"/>
          </a:xfrm>
        </p:grpSpPr>
        <p:sp>
          <p:nvSpPr>
            <p:cNvPr id="17032" name="Google Shape;17032;p127"/>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27"/>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27"/>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27"/>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27"/>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27"/>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27"/>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27"/>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27"/>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27"/>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27"/>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27"/>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27"/>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27"/>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27"/>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27"/>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27"/>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27"/>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27"/>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27"/>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127"/>
          <p:cNvGrpSpPr/>
          <p:nvPr/>
        </p:nvGrpSpPr>
        <p:grpSpPr>
          <a:xfrm>
            <a:off x="3041787" y="2001118"/>
            <a:ext cx="370158" cy="328164"/>
            <a:chOff x="3041787" y="2001118"/>
            <a:chExt cx="370158" cy="328164"/>
          </a:xfrm>
        </p:grpSpPr>
        <p:sp>
          <p:nvSpPr>
            <p:cNvPr id="17053" name="Google Shape;17053;p127"/>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27"/>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27"/>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27"/>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27"/>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27"/>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27"/>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27"/>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27"/>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27"/>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27"/>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27"/>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27"/>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27"/>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27"/>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27"/>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27"/>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27"/>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127"/>
          <p:cNvGrpSpPr/>
          <p:nvPr/>
        </p:nvGrpSpPr>
        <p:grpSpPr>
          <a:xfrm>
            <a:off x="5779884" y="2039125"/>
            <a:ext cx="372309" cy="328216"/>
            <a:chOff x="5779884" y="2039125"/>
            <a:chExt cx="372309" cy="328216"/>
          </a:xfrm>
        </p:grpSpPr>
        <p:sp>
          <p:nvSpPr>
            <p:cNvPr id="17072" name="Google Shape;17072;p12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2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27"/>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27"/>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27"/>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27"/>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27"/>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27"/>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27"/>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27"/>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27"/>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27"/>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27"/>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088" name="Shape 17088"/>
        <p:cNvGrpSpPr/>
        <p:nvPr/>
      </p:nvGrpSpPr>
      <p:grpSpPr>
        <a:xfrm>
          <a:off x="0" y="0"/>
          <a:ext cx="0" cy="0"/>
          <a:chOff x="0" y="0"/>
          <a:chExt cx="0" cy="0"/>
        </a:xfrm>
      </p:grpSpPr>
      <p:sp>
        <p:nvSpPr>
          <p:cNvPr id="17089" name="Google Shape;17089;p12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090" name="Google Shape;17090;p128"/>
          <p:cNvGrpSpPr/>
          <p:nvPr/>
        </p:nvGrpSpPr>
        <p:grpSpPr>
          <a:xfrm>
            <a:off x="878066" y="1981993"/>
            <a:ext cx="354610" cy="372358"/>
            <a:chOff x="878066" y="1981993"/>
            <a:chExt cx="354610" cy="372358"/>
          </a:xfrm>
        </p:grpSpPr>
        <p:sp>
          <p:nvSpPr>
            <p:cNvPr id="17091" name="Google Shape;17091;p128"/>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28"/>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28"/>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28"/>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28"/>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28"/>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28"/>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28"/>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28"/>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28"/>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28"/>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28"/>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28"/>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28"/>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5" name="Google Shape;17105;p128"/>
          <p:cNvGrpSpPr/>
          <p:nvPr/>
        </p:nvGrpSpPr>
        <p:grpSpPr>
          <a:xfrm>
            <a:off x="1345794" y="1982386"/>
            <a:ext cx="371650" cy="371624"/>
            <a:chOff x="1345794" y="1982386"/>
            <a:chExt cx="371650" cy="371624"/>
          </a:xfrm>
        </p:grpSpPr>
        <p:sp>
          <p:nvSpPr>
            <p:cNvPr id="17106" name="Google Shape;17106;p128"/>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28"/>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28"/>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28"/>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28"/>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28"/>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28"/>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28"/>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28"/>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28"/>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28"/>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28"/>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28"/>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28"/>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28"/>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28"/>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28"/>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28"/>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28"/>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28"/>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28"/>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28"/>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28"/>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28"/>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28"/>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28"/>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28"/>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28"/>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28"/>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28"/>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28"/>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28"/>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28"/>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28"/>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28"/>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28"/>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28"/>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3" name="Google Shape;17143;p128"/>
          <p:cNvGrpSpPr/>
          <p:nvPr/>
        </p:nvGrpSpPr>
        <p:grpSpPr>
          <a:xfrm>
            <a:off x="1821465" y="1981993"/>
            <a:ext cx="372410" cy="372410"/>
            <a:chOff x="1821465" y="1981993"/>
            <a:chExt cx="372410" cy="372410"/>
          </a:xfrm>
        </p:grpSpPr>
        <p:sp>
          <p:nvSpPr>
            <p:cNvPr id="17144" name="Google Shape;17144;p128"/>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28"/>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28"/>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28"/>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28"/>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28"/>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28"/>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28"/>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28"/>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28"/>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28"/>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28"/>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28"/>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28"/>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8" name="Google Shape;17158;p128"/>
          <p:cNvGrpSpPr/>
          <p:nvPr/>
        </p:nvGrpSpPr>
        <p:grpSpPr>
          <a:xfrm>
            <a:off x="2276348" y="1981809"/>
            <a:ext cx="415901" cy="372699"/>
            <a:chOff x="2276348" y="1981809"/>
            <a:chExt cx="415901" cy="372699"/>
          </a:xfrm>
        </p:grpSpPr>
        <p:sp>
          <p:nvSpPr>
            <p:cNvPr id="17159" name="Google Shape;17159;p128"/>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28"/>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28"/>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28"/>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28"/>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28"/>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28"/>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128"/>
          <p:cNvGrpSpPr/>
          <p:nvPr/>
        </p:nvGrpSpPr>
        <p:grpSpPr>
          <a:xfrm>
            <a:off x="2774354" y="2009990"/>
            <a:ext cx="372017" cy="316310"/>
            <a:chOff x="2774354" y="2009990"/>
            <a:chExt cx="372017" cy="316310"/>
          </a:xfrm>
        </p:grpSpPr>
        <p:sp>
          <p:nvSpPr>
            <p:cNvPr id="17167" name="Google Shape;17167;p128"/>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28"/>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28"/>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28"/>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28"/>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28"/>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28"/>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28"/>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28"/>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28"/>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28"/>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28"/>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28"/>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28"/>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28"/>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28"/>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28"/>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28"/>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28"/>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28"/>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28"/>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28"/>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28"/>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28"/>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28"/>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28"/>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3" name="Google Shape;17193;p128"/>
          <p:cNvGrpSpPr/>
          <p:nvPr/>
        </p:nvGrpSpPr>
        <p:grpSpPr>
          <a:xfrm>
            <a:off x="3722682" y="1981993"/>
            <a:ext cx="375818" cy="372043"/>
            <a:chOff x="3722682" y="1981993"/>
            <a:chExt cx="375818" cy="372043"/>
          </a:xfrm>
        </p:grpSpPr>
        <p:sp>
          <p:nvSpPr>
            <p:cNvPr id="17194" name="Google Shape;17194;p128"/>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28"/>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28"/>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28"/>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28"/>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28"/>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28"/>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28"/>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28"/>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28"/>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28"/>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28"/>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28"/>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28"/>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28"/>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128"/>
          <p:cNvGrpSpPr/>
          <p:nvPr/>
        </p:nvGrpSpPr>
        <p:grpSpPr>
          <a:xfrm>
            <a:off x="4201394" y="1981809"/>
            <a:ext cx="373538" cy="372305"/>
            <a:chOff x="4201394" y="1981809"/>
            <a:chExt cx="373538" cy="372305"/>
          </a:xfrm>
        </p:grpSpPr>
        <p:sp>
          <p:nvSpPr>
            <p:cNvPr id="17210" name="Google Shape;17210;p128"/>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28"/>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28"/>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28"/>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28"/>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28"/>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28"/>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28"/>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28"/>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28"/>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28"/>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28"/>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28"/>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28"/>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28"/>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28"/>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6" name="Google Shape;17226;p128"/>
          <p:cNvGrpSpPr/>
          <p:nvPr/>
        </p:nvGrpSpPr>
        <p:grpSpPr>
          <a:xfrm>
            <a:off x="4659658" y="1500266"/>
            <a:ext cx="422743" cy="377784"/>
            <a:chOff x="4659658" y="1500266"/>
            <a:chExt cx="422743" cy="377784"/>
          </a:xfrm>
        </p:grpSpPr>
        <p:sp>
          <p:nvSpPr>
            <p:cNvPr id="17227" name="Google Shape;17227;p128"/>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28"/>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28"/>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28"/>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28"/>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28"/>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28"/>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28"/>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28"/>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28"/>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28"/>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28"/>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28"/>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28"/>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28"/>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28"/>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28"/>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4" name="Google Shape;17244;p128"/>
          <p:cNvGrpSpPr/>
          <p:nvPr/>
        </p:nvGrpSpPr>
        <p:grpSpPr>
          <a:xfrm>
            <a:off x="5211406" y="1513504"/>
            <a:ext cx="260394" cy="351202"/>
            <a:chOff x="5211406" y="1513504"/>
            <a:chExt cx="260394" cy="351202"/>
          </a:xfrm>
        </p:grpSpPr>
        <p:sp>
          <p:nvSpPr>
            <p:cNvPr id="17245" name="Google Shape;17245;p128"/>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28"/>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28"/>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28"/>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28"/>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28"/>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28"/>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28"/>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28"/>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28"/>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28"/>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28"/>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28"/>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8" name="Google Shape;17258;p128"/>
          <p:cNvGrpSpPr/>
          <p:nvPr/>
        </p:nvGrpSpPr>
        <p:grpSpPr>
          <a:xfrm>
            <a:off x="5632602" y="1513216"/>
            <a:ext cx="366722" cy="351779"/>
            <a:chOff x="5632602" y="1513216"/>
            <a:chExt cx="366722" cy="351779"/>
          </a:xfrm>
        </p:grpSpPr>
        <p:sp>
          <p:nvSpPr>
            <p:cNvPr id="17259" name="Google Shape;17259;p128"/>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28"/>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28"/>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28"/>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28"/>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28"/>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28"/>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28"/>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7" name="Google Shape;17267;p128"/>
          <p:cNvGrpSpPr/>
          <p:nvPr/>
        </p:nvGrpSpPr>
        <p:grpSpPr>
          <a:xfrm>
            <a:off x="6089372" y="1527136"/>
            <a:ext cx="401902" cy="323965"/>
            <a:chOff x="6089372" y="1527136"/>
            <a:chExt cx="401902" cy="323965"/>
          </a:xfrm>
        </p:grpSpPr>
        <p:sp>
          <p:nvSpPr>
            <p:cNvPr id="17268" name="Google Shape;17268;p128"/>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28"/>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28"/>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28"/>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28"/>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28"/>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28"/>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28"/>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28"/>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28"/>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28"/>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28"/>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28"/>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28"/>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28"/>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28"/>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28"/>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28"/>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28"/>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28"/>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28"/>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28"/>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28"/>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28"/>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28"/>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28"/>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28"/>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28"/>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28"/>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28"/>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8" name="Google Shape;17298;p128"/>
          <p:cNvGrpSpPr/>
          <p:nvPr/>
        </p:nvGrpSpPr>
        <p:grpSpPr>
          <a:xfrm>
            <a:off x="6579435" y="1527897"/>
            <a:ext cx="370103" cy="322445"/>
            <a:chOff x="6579435" y="1527897"/>
            <a:chExt cx="370103" cy="322445"/>
          </a:xfrm>
        </p:grpSpPr>
        <p:sp>
          <p:nvSpPr>
            <p:cNvPr id="17299" name="Google Shape;17299;p128"/>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28"/>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28"/>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28"/>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28"/>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28"/>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28"/>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28"/>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28"/>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28"/>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28"/>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28"/>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28"/>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28"/>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28"/>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28"/>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28"/>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28"/>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28"/>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28"/>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28"/>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128"/>
          <p:cNvGrpSpPr/>
          <p:nvPr/>
        </p:nvGrpSpPr>
        <p:grpSpPr>
          <a:xfrm>
            <a:off x="6988887" y="1538854"/>
            <a:ext cx="499920" cy="300136"/>
            <a:chOff x="6988887" y="1538854"/>
            <a:chExt cx="499920" cy="300136"/>
          </a:xfrm>
        </p:grpSpPr>
        <p:sp>
          <p:nvSpPr>
            <p:cNvPr id="17321" name="Google Shape;17321;p128"/>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28"/>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28"/>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28"/>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28"/>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28"/>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28"/>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28"/>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28"/>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28"/>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28"/>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28"/>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28"/>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4" name="Google Shape;17334;p128"/>
          <p:cNvGrpSpPr/>
          <p:nvPr/>
        </p:nvGrpSpPr>
        <p:grpSpPr>
          <a:xfrm>
            <a:off x="8050359" y="1520687"/>
            <a:ext cx="279321" cy="336837"/>
            <a:chOff x="8050359" y="1520687"/>
            <a:chExt cx="279321" cy="336837"/>
          </a:xfrm>
        </p:grpSpPr>
        <p:sp>
          <p:nvSpPr>
            <p:cNvPr id="17335" name="Google Shape;17335;p128"/>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28"/>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28"/>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28"/>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28"/>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28"/>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28"/>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28"/>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28"/>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28"/>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28"/>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28"/>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28"/>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8" name="Google Shape;17348;p128"/>
          <p:cNvGrpSpPr/>
          <p:nvPr/>
        </p:nvGrpSpPr>
        <p:grpSpPr>
          <a:xfrm>
            <a:off x="6093907" y="2461832"/>
            <a:ext cx="364441" cy="339091"/>
            <a:chOff x="6093907" y="2461832"/>
            <a:chExt cx="364441" cy="339091"/>
          </a:xfrm>
        </p:grpSpPr>
        <p:sp>
          <p:nvSpPr>
            <p:cNvPr id="17349" name="Google Shape;17349;p128"/>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28"/>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28"/>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28"/>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28"/>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28"/>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28"/>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28"/>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28"/>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28"/>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9" name="Google Shape;17359;p128"/>
          <p:cNvGrpSpPr/>
          <p:nvPr/>
        </p:nvGrpSpPr>
        <p:grpSpPr>
          <a:xfrm>
            <a:off x="4676331" y="1980866"/>
            <a:ext cx="377680" cy="377680"/>
            <a:chOff x="4676331" y="1980866"/>
            <a:chExt cx="377680" cy="377680"/>
          </a:xfrm>
        </p:grpSpPr>
        <p:sp>
          <p:nvSpPr>
            <p:cNvPr id="17360" name="Google Shape;17360;p128"/>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28"/>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28"/>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28"/>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28"/>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28"/>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28"/>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28"/>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28"/>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28"/>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28"/>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28"/>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28"/>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28"/>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28"/>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28"/>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28"/>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28"/>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28"/>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9" name="Google Shape;17379;p128"/>
          <p:cNvGrpSpPr/>
          <p:nvPr/>
        </p:nvGrpSpPr>
        <p:grpSpPr>
          <a:xfrm>
            <a:off x="7526242" y="1522968"/>
            <a:ext cx="357651" cy="332275"/>
            <a:chOff x="7526242" y="1522968"/>
            <a:chExt cx="357651" cy="332275"/>
          </a:xfrm>
        </p:grpSpPr>
        <p:sp>
          <p:nvSpPr>
            <p:cNvPr id="17380" name="Google Shape;17380;p128"/>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28"/>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28"/>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28"/>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28"/>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28"/>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28"/>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28"/>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28"/>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28"/>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28"/>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28"/>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28"/>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28"/>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28"/>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28"/>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128"/>
          <p:cNvGrpSpPr/>
          <p:nvPr/>
        </p:nvGrpSpPr>
        <p:grpSpPr>
          <a:xfrm>
            <a:off x="3250786" y="1982386"/>
            <a:ext cx="371650" cy="371624"/>
            <a:chOff x="3250786" y="1982386"/>
            <a:chExt cx="371650" cy="371624"/>
          </a:xfrm>
        </p:grpSpPr>
        <p:sp>
          <p:nvSpPr>
            <p:cNvPr id="17397" name="Google Shape;17397;p128"/>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28"/>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28"/>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28"/>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28"/>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28"/>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28"/>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28"/>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28"/>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28"/>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28"/>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28"/>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28"/>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28"/>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28"/>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28"/>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28"/>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28"/>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28"/>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28"/>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28"/>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28"/>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28"/>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28"/>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28"/>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28"/>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28"/>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28"/>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28"/>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28"/>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7" name="Google Shape;17427;p128"/>
          <p:cNvGrpSpPr/>
          <p:nvPr/>
        </p:nvGrpSpPr>
        <p:grpSpPr>
          <a:xfrm>
            <a:off x="1342386" y="2916322"/>
            <a:ext cx="373538" cy="331515"/>
            <a:chOff x="1342386" y="2916322"/>
            <a:chExt cx="373538" cy="331515"/>
          </a:xfrm>
        </p:grpSpPr>
        <p:sp>
          <p:nvSpPr>
            <p:cNvPr id="17428" name="Google Shape;17428;p128"/>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28"/>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28"/>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28"/>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28"/>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28"/>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28"/>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28"/>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28"/>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28"/>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28"/>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9" name="Google Shape;17439;p128"/>
          <p:cNvGrpSpPr/>
          <p:nvPr/>
        </p:nvGrpSpPr>
        <p:grpSpPr>
          <a:xfrm>
            <a:off x="2294122" y="2946600"/>
            <a:ext cx="373931" cy="271351"/>
            <a:chOff x="2294122" y="2946600"/>
            <a:chExt cx="373931" cy="271351"/>
          </a:xfrm>
        </p:grpSpPr>
        <p:sp>
          <p:nvSpPr>
            <p:cNvPr id="17440" name="Google Shape;17440;p128"/>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28"/>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28"/>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28"/>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28"/>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28"/>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28"/>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28"/>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28"/>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28"/>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28"/>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28"/>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28"/>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28"/>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28"/>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28"/>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28"/>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28"/>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28"/>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28"/>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28"/>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28"/>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28"/>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28"/>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28"/>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28"/>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28"/>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28"/>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28"/>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28"/>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0" name="Google Shape;17470;p128"/>
          <p:cNvGrpSpPr/>
          <p:nvPr/>
        </p:nvGrpSpPr>
        <p:grpSpPr>
          <a:xfrm>
            <a:off x="2769819" y="2907251"/>
            <a:ext cx="373905" cy="349682"/>
            <a:chOff x="2769819" y="2907251"/>
            <a:chExt cx="373905" cy="349682"/>
          </a:xfrm>
        </p:grpSpPr>
        <p:sp>
          <p:nvSpPr>
            <p:cNvPr id="17471" name="Google Shape;17471;p128"/>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28"/>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28"/>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28"/>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28"/>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28"/>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28"/>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28"/>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28"/>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28"/>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28"/>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28"/>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28"/>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28"/>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28"/>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28"/>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28"/>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8" name="Google Shape;17488;p128"/>
          <p:cNvGrpSpPr/>
          <p:nvPr/>
        </p:nvGrpSpPr>
        <p:grpSpPr>
          <a:xfrm>
            <a:off x="3246251" y="2895245"/>
            <a:ext cx="375792" cy="373800"/>
            <a:chOff x="3246251" y="2895245"/>
            <a:chExt cx="375792" cy="373800"/>
          </a:xfrm>
        </p:grpSpPr>
        <p:sp>
          <p:nvSpPr>
            <p:cNvPr id="17489" name="Google Shape;17489;p128"/>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28"/>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28"/>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28"/>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28"/>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28"/>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28"/>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28"/>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28"/>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28"/>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28"/>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28"/>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28"/>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28"/>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3" name="Google Shape;17503;p128"/>
          <p:cNvGrpSpPr/>
          <p:nvPr/>
        </p:nvGrpSpPr>
        <p:grpSpPr>
          <a:xfrm>
            <a:off x="3791182" y="2895454"/>
            <a:ext cx="234650" cy="373590"/>
            <a:chOff x="3791182" y="2895454"/>
            <a:chExt cx="234650" cy="373590"/>
          </a:xfrm>
        </p:grpSpPr>
        <p:sp>
          <p:nvSpPr>
            <p:cNvPr id="17504" name="Google Shape;17504;p128"/>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28"/>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28"/>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28"/>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28"/>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28"/>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28"/>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28"/>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28"/>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128"/>
          <p:cNvGrpSpPr/>
          <p:nvPr/>
        </p:nvGrpSpPr>
        <p:grpSpPr>
          <a:xfrm>
            <a:off x="7042995" y="2489463"/>
            <a:ext cx="364441" cy="256225"/>
            <a:chOff x="7042995" y="2489463"/>
            <a:chExt cx="364441" cy="256225"/>
          </a:xfrm>
        </p:grpSpPr>
        <p:sp>
          <p:nvSpPr>
            <p:cNvPr id="17514" name="Google Shape;17514;p128"/>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28"/>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28"/>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28"/>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28"/>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28"/>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28"/>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28"/>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28"/>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3" name="Google Shape;17523;p128"/>
          <p:cNvGrpSpPr/>
          <p:nvPr/>
        </p:nvGrpSpPr>
        <p:grpSpPr>
          <a:xfrm>
            <a:off x="7517172" y="2437007"/>
            <a:ext cx="364284" cy="361243"/>
            <a:chOff x="7517172" y="2437007"/>
            <a:chExt cx="364284" cy="361243"/>
          </a:xfrm>
        </p:grpSpPr>
        <p:sp>
          <p:nvSpPr>
            <p:cNvPr id="17524" name="Google Shape;17524;p128"/>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28"/>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28"/>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28"/>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28"/>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28"/>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28"/>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28"/>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28"/>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28"/>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28"/>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28"/>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28"/>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28"/>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28"/>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28"/>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28"/>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28"/>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2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28"/>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28"/>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128"/>
          <p:cNvGrpSpPr/>
          <p:nvPr/>
        </p:nvGrpSpPr>
        <p:grpSpPr>
          <a:xfrm>
            <a:off x="8006475" y="2436954"/>
            <a:ext cx="335290" cy="361321"/>
            <a:chOff x="8006475" y="2436954"/>
            <a:chExt cx="335290" cy="361321"/>
          </a:xfrm>
        </p:grpSpPr>
        <p:sp>
          <p:nvSpPr>
            <p:cNvPr id="17546" name="Google Shape;17546;p128"/>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28"/>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28"/>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28"/>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28"/>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28"/>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28"/>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28"/>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28"/>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28"/>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28"/>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28"/>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28"/>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28"/>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28"/>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28"/>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28"/>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28"/>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28"/>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128"/>
          <p:cNvGrpSpPr/>
          <p:nvPr/>
        </p:nvGrpSpPr>
        <p:grpSpPr>
          <a:xfrm>
            <a:off x="5596661" y="2909139"/>
            <a:ext cx="394326" cy="349682"/>
            <a:chOff x="5596661" y="2909139"/>
            <a:chExt cx="394326" cy="349682"/>
          </a:xfrm>
        </p:grpSpPr>
        <p:sp>
          <p:nvSpPr>
            <p:cNvPr id="17566" name="Google Shape;17566;p128"/>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28"/>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28"/>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28"/>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28"/>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28"/>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28"/>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28"/>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28"/>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28"/>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28"/>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28"/>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28"/>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28"/>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28"/>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28"/>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2" name="Google Shape;17582;p128"/>
          <p:cNvGrpSpPr/>
          <p:nvPr/>
        </p:nvGrpSpPr>
        <p:grpSpPr>
          <a:xfrm>
            <a:off x="874658" y="2914408"/>
            <a:ext cx="356891" cy="335709"/>
            <a:chOff x="874658" y="2914408"/>
            <a:chExt cx="356891" cy="335709"/>
          </a:xfrm>
        </p:grpSpPr>
        <p:sp>
          <p:nvSpPr>
            <p:cNvPr id="17583" name="Google Shape;17583;p128"/>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28"/>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28"/>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28"/>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28"/>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28"/>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28"/>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28"/>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28"/>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28"/>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28"/>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28"/>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28"/>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28"/>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28"/>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28"/>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28"/>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28"/>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28"/>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28"/>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3" name="Google Shape;17603;p128"/>
          <p:cNvGrpSpPr/>
          <p:nvPr/>
        </p:nvGrpSpPr>
        <p:grpSpPr>
          <a:xfrm>
            <a:off x="4230912" y="2929193"/>
            <a:ext cx="308813" cy="306165"/>
            <a:chOff x="4230912" y="2929193"/>
            <a:chExt cx="308813" cy="306165"/>
          </a:xfrm>
        </p:grpSpPr>
        <p:sp>
          <p:nvSpPr>
            <p:cNvPr id="17604" name="Google Shape;17604;p128"/>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28"/>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28"/>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28"/>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28"/>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28"/>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28"/>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28"/>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28"/>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28"/>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28"/>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28"/>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28"/>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28"/>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28"/>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128"/>
          <p:cNvGrpSpPr/>
          <p:nvPr/>
        </p:nvGrpSpPr>
        <p:grpSpPr>
          <a:xfrm>
            <a:off x="4627886" y="3401089"/>
            <a:ext cx="409111" cy="267944"/>
            <a:chOff x="4627886" y="3401089"/>
            <a:chExt cx="409111" cy="267944"/>
          </a:xfrm>
        </p:grpSpPr>
        <p:sp>
          <p:nvSpPr>
            <p:cNvPr id="17620" name="Google Shape;17620;p128"/>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28"/>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28"/>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28"/>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28"/>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28"/>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28"/>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28"/>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28"/>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28"/>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28"/>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128"/>
          <p:cNvGrpSpPr/>
          <p:nvPr/>
        </p:nvGrpSpPr>
        <p:grpSpPr>
          <a:xfrm>
            <a:off x="4652476" y="2898915"/>
            <a:ext cx="386016" cy="384495"/>
            <a:chOff x="4652476" y="2898915"/>
            <a:chExt cx="386016" cy="384495"/>
          </a:xfrm>
        </p:grpSpPr>
        <p:sp>
          <p:nvSpPr>
            <p:cNvPr id="17632" name="Google Shape;17632;p128"/>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28"/>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28"/>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28"/>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28"/>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28"/>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28"/>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28"/>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28"/>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128"/>
          <p:cNvGrpSpPr/>
          <p:nvPr/>
        </p:nvGrpSpPr>
        <p:grpSpPr>
          <a:xfrm>
            <a:off x="5156931" y="2922194"/>
            <a:ext cx="324699" cy="347611"/>
            <a:chOff x="5156931" y="2922194"/>
            <a:chExt cx="324699" cy="347611"/>
          </a:xfrm>
        </p:grpSpPr>
        <p:sp>
          <p:nvSpPr>
            <p:cNvPr id="17642" name="Google Shape;17642;p128"/>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28"/>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28"/>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28"/>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28"/>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28"/>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28"/>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28"/>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28"/>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28"/>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28"/>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28"/>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28"/>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28"/>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28"/>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28"/>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128"/>
          <p:cNvGrpSpPr/>
          <p:nvPr/>
        </p:nvGrpSpPr>
        <p:grpSpPr>
          <a:xfrm>
            <a:off x="6086331" y="2905337"/>
            <a:ext cx="364441" cy="364834"/>
            <a:chOff x="6086331" y="2905337"/>
            <a:chExt cx="364441" cy="364834"/>
          </a:xfrm>
        </p:grpSpPr>
        <p:sp>
          <p:nvSpPr>
            <p:cNvPr id="17659" name="Google Shape;17659;p128"/>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28"/>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28"/>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28"/>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28"/>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28"/>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5" name="Google Shape;17665;p128"/>
          <p:cNvGrpSpPr/>
          <p:nvPr/>
        </p:nvGrpSpPr>
        <p:grpSpPr>
          <a:xfrm>
            <a:off x="6554059" y="2907251"/>
            <a:ext cx="377706" cy="377680"/>
            <a:chOff x="6554059" y="2907251"/>
            <a:chExt cx="377706" cy="377680"/>
          </a:xfrm>
        </p:grpSpPr>
        <p:sp>
          <p:nvSpPr>
            <p:cNvPr id="17666" name="Google Shape;17666;p128"/>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28"/>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28"/>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28"/>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28"/>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28"/>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28"/>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28"/>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28"/>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28"/>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28"/>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28"/>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28"/>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28"/>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28"/>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28"/>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28"/>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28"/>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28"/>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28"/>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28"/>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7" name="Google Shape;17687;p128"/>
          <p:cNvGrpSpPr/>
          <p:nvPr/>
        </p:nvGrpSpPr>
        <p:grpSpPr>
          <a:xfrm>
            <a:off x="7491796" y="2945446"/>
            <a:ext cx="400801" cy="317542"/>
            <a:chOff x="7491796" y="2945446"/>
            <a:chExt cx="400801" cy="317542"/>
          </a:xfrm>
        </p:grpSpPr>
        <p:sp>
          <p:nvSpPr>
            <p:cNvPr id="17688" name="Google Shape;17688;p128"/>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28"/>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28"/>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28"/>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28"/>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28"/>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28"/>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28"/>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28"/>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28"/>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28"/>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28"/>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28"/>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28"/>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28"/>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28"/>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28"/>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28"/>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28"/>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28"/>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28"/>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28"/>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128"/>
          <p:cNvGrpSpPr/>
          <p:nvPr/>
        </p:nvGrpSpPr>
        <p:grpSpPr>
          <a:xfrm>
            <a:off x="7045643" y="2907723"/>
            <a:ext cx="345304" cy="365857"/>
            <a:chOff x="7045643" y="2907723"/>
            <a:chExt cx="345304" cy="365857"/>
          </a:xfrm>
        </p:grpSpPr>
        <p:sp>
          <p:nvSpPr>
            <p:cNvPr id="17711" name="Google Shape;17711;p128"/>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28"/>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28"/>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28"/>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28"/>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28"/>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28"/>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28"/>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28"/>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28"/>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28"/>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28"/>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28"/>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28"/>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28"/>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28"/>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28"/>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28"/>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28"/>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0" name="Google Shape;17730;p128"/>
          <p:cNvGrpSpPr/>
          <p:nvPr/>
        </p:nvGrpSpPr>
        <p:grpSpPr>
          <a:xfrm>
            <a:off x="7992843" y="2907251"/>
            <a:ext cx="347794" cy="366328"/>
            <a:chOff x="7992843" y="2907251"/>
            <a:chExt cx="347794" cy="366328"/>
          </a:xfrm>
        </p:grpSpPr>
        <p:sp>
          <p:nvSpPr>
            <p:cNvPr id="17731" name="Google Shape;17731;p128"/>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28"/>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28"/>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28"/>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28"/>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28"/>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28"/>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28"/>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28"/>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28"/>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28"/>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28"/>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28"/>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28"/>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28"/>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28"/>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28"/>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28"/>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28"/>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28"/>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28"/>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28"/>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28"/>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28"/>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28"/>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28"/>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28"/>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28"/>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28"/>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28"/>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28"/>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28"/>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28"/>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4" name="Google Shape;17764;p128"/>
          <p:cNvGrpSpPr/>
          <p:nvPr/>
        </p:nvGrpSpPr>
        <p:grpSpPr>
          <a:xfrm>
            <a:off x="873898" y="1512377"/>
            <a:ext cx="398127" cy="353457"/>
            <a:chOff x="873898" y="1512377"/>
            <a:chExt cx="398127" cy="353457"/>
          </a:xfrm>
        </p:grpSpPr>
        <p:sp>
          <p:nvSpPr>
            <p:cNvPr id="17765" name="Google Shape;17765;p128"/>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28"/>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28"/>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28"/>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28"/>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28"/>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28"/>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28"/>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28"/>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28"/>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28"/>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28"/>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28"/>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28"/>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28"/>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28"/>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28"/>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28"/>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28"/>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4" name="Google Shape;17784;p128"/>
          <p:cNvGrpSpPr/>
          <p:nvPr/>
        </p:nvGrpSpPr>
        <p:grpSpPr>
          <a:xfrm>
            <a:off x="1424125" y="1515680"/>
            <a:ext cx="246762" cy="347139"/>
            <a:chOff x="1424125" y="1515680"/>
            <a:chExt cx="246762" cy="347139"/>
          </a:xfrm>
        </p:grpSpPr>
        <p:sp>
          <p:nvSpPr>
            <p:cNvPr id="17785" name="Google Shape;17785;p128"/>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28"/>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28"/>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28"/>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28"/>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28"/>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28"/>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28"/>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28"/>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28"/>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28"/>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28"/>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28"/>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28"/>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28"/>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28"/>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28"/>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28"/>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28"/>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28"/>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128"/>
          <p:cNvGrpSpPr/>
          <p:nvPr/>
        </p:nvGrpSpPr>
        <p:grpSpPr>
          <a:xfrm>
            <a:off x="2319498" y="1512744"/>
            <a:ext cx="352697" cy="352723"/>
            <a:chOff x="2319498" y="1512744"/>
            <a:chExt cx="352697" cy="352723"/>
          </a:xfrm>
        </p:grpSpPr>
        <p:sp>
          <p:nvSpPr>
            <p:cNvPr id="17806" name="Google Shape;17806;p128"/>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28"/>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28"/>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28"/>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28"/>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28"/>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28"/>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28"/>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28"/>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28"/>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28"/>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28"/>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28"/>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28"/>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28"/>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28"/>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28"/>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28"/>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28"/>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5" name="Google Shape;17825;p128"/>
          <p:cNvGrpSpPr/>
          <p:nvPr/>
        </p:nvGrpSpPr>
        <p:grpSpPr>
          <a:xfrm>
            <a:off x="4236601" y="1512666"/>
            <a:ext cx="312981" cy="352697"/>
            <a:chOff x="4236601" y="1512666"/>
            <a:chExt cx="312981" cy="352697"/>
          </a:xfrm>
        </p:grpSpPr>
        <p:sp>
          <p:nvSpPr>
            <p:cNvPr id="17826" name="Google Shape;17826;p128"/>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28"/>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28"/>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28"/>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28"/>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28"/>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28"/>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28"/>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28"/>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28"/>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28"/>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28"/>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28"/>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28"/>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0" name="Google Shape;17840;p128"/>
          <p:cNvGrpSpPr/>
          <p:nvPr/>
        </p:nvGrpSpPr>
        <p:grpSpPr>
          <a:xfrm>
            <a:off x="849675" y="3347716"/>
            <a:ext cx="346300" cy="375818"/>
            <a:chOff x="849675" y="3347716"/>
            <a:chExt cx="346300" cy="375818"/>
          </a:xfrm>
        </p:grpSpPr>
        <p:sp>
          <p:nvSpPr>
            <p:cNvPr id="17841" name="Google Shape;17841;p128"/>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28"/>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28"/>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28"/>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28"/>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28"/>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28"/>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28"/>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28"/>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28"/>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28"/>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28"/>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28"/>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28"/>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28"/>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28"/>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28"/>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8" name="Google Shape;17858;p128"/>
          <p:cNvGrpSpPr/>
          <p:nvPr/>
        </p:nvGrpSpPr>
        <p:grpSpPr>
          <a:xfrm>
            <a:off x="1324219" y="3399202"/>
            <a:ext cx="376578" cy="272846"/>
            <a:chOff x="1324219" y="3399202"/>
            <a:chExt cx="376578" cy="272846"/>
          </a:xfrm>
        </p:grpSpPr>
        <p:sp>
          <p:nvSpPr>
            <p:cNvPr id="17859" name="Google Shape;17859;p128"/>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28"/>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28"/>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28"/>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28"/>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28"/>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28"/>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28"/>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28"/>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28"/>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28"/>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28"/>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28"/>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28"/>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28"/>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28"/>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28"/>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28"/>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28"/>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28"/>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28"/>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28"/>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28"/>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28"/>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28"/>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28"/>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28"/>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28"/>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28"/>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28"/>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28"/>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28"/>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28"/>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2" name="Google Shape;17892;p128"/>
          <p:cNvGrpSpPr/>
          <p:nvPr/>
        </p:nvGrpSpPr>
        <p:grpSpPr>
          <a:xfrm>
            <a:off x="1798763" y="3395401"/>
            <a:ext cx="376185" cy="280448"/>
            <a:chOff x="1798763" y="3395401"/>
            <a:chExt cx="376185" cy="280448"/>
          </a:xfrm>
        </p:grpSpPr>
        <p:sp>
          <p:nvSpPr>
            <p:cNvPr id="17893" name="Google Shape;17893;p128"/>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28"/>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28"/>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28"/>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28"/>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28"/>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28"/>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28"/>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28"/>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28"/>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28"/>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28"/>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28"/>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28"/>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28"/>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28"/>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28"/>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28"/>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28"/>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28"/>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28"/>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28"/>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28"/>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28"/>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28"/>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28"/>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28"/>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28"/>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28"/>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28"/>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28"/>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4" name="Google Shape;17924;p128"/>
          <p:cNvGrpSpPr/>
          <p:nvPr/>
        </p:nvGrpSpPr>
        <p:grpSpPr>
          <a:xfrm>
            <a:off x="2273307" y="3378754"/>
            <a:ext cx="375818" cy="313374"/>
            <a:chOff x="2273307" y="3378754"/>
            <a:chExt cx="375818" cy="313374"/>
          </a:xfrm>
        </p:grpSpPr>
        <p:sp>
          <p:nvSpPr>
            <p:cNvPr id="17925" name="Google Shape;17925;p128"/>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28"/>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28"/>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28"/>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28"/>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28"/>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28"/>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28"/>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28"/>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28"/>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28"/>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28"/>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28"/>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28"/>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28"/>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28"/>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28"/>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28"/>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28"/>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28"/>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28"/>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28"/>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28"/>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28"/>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28"/>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28"/>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28"/>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28"/>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28"/>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28"/>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28"/>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28"/>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28"/>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28"/>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28"/>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28"/>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28"/>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28"/>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28"/>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28"/>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28"/>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28"/>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28"/>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28"/>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28"/>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28"/>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28"/>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28"/>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28"/>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28"/>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28"/>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28"/>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28"/>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28"/>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28"/>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28"/>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28"/>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28"/>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28"/>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28"/>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28"/>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28"/>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28"/>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28"/>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28"/>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28"/>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28"/>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28"/>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28"/>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28"/>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28"/>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28"/>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28"/>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28"/>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28"/>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28"/>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28"/>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28"/>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28"/>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28"/>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28"/>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28"/>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28"/>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28"/>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9" name="Google Shape;18009;p128"/>
          <p:cNvGrpSpPr/>
          <p:nvPr/>
        </p:nvGrpSpPr>
        <p:grpSpPr>
          <a:xfrm>
            <a:off x="2747484" y="3359460"/>
            <a:ext cx="377706" cy="352330"/>
            <a:chOff x="2747484" y="3359460"/>
            <a:chExt cx="377706" cy="352330"/>
          </a:xfrm>
        </p:grpSpPr>
        <p:sp>
          <p:nvSpPr>
            <p:cNvPr id="18010" name="Google Shape;18010;p128"/>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28"/>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28"/>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28"/>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28"/>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28"/>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28"/>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28"/>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28"/>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28"/>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28"/>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28"/>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28"/>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28"/>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28"/>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128"/>
          <p:cNvGrpSpPr/>
          <p:nvPr/>
        </p:nvGrpSpPr>
        <p:grpSpPr>
          <a:xfrm>
            <a:off x="3696205" y="3371938"/>
            <a:ext cx="375792" cy="327373"/>
            <a:chOff x="3696205" y="3371938"/>
            <a:chExt cx="375792" cy="327373"/>
          </a:xfrm>
        </p:grpSpPr>
        <p:sp>
          <p:nvSpPr>
            <p:cNvPr id="18026" name="Google Shape;18026;p128"/>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28"/>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28"/>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28"/>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28"/>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28"/>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28"/>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28"/>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28"/>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28"/>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28"/>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28"/>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28"/>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28"/>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28"/>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28"/>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28"/>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28"/>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28"/>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28"/>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28"/>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28"/>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28"/>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9" name="Google Shape;18049;p128"/>
          <p:cNvGrpSpPr/>
          <p:nvPr/>
        </p:nvGrpSpPr>
        <p:grpSpPr>
          <a:xfrm>
            <a:off x="6567324" y="2436849"/>
            <a:ext cx="366722" cy="342892"/>
            <a:chOff x="6567324" y="2436849"/>
            <a:chExt cx="366722" cy="342892"/>
          </a:xfrm>
        </p:grpSpPr>
        <p:sp>
          <p:nvSpPr>
            <p:cNvPr id="18050" name="Google Shape;18050;p128"/>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28"/>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28"/>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28"/>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28"/>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28"/>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28"/>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28"/>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28"/>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28"/>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28"/>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28"/>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2" name="Google Shape;18062;p128"/>
          <p:cNvGrpSpPr/>
          <p:nvPr/>
        </p:nvGrpSpPr>
        <p:grpSpPr>
          <a:xfrm>
            <a:off x="4208970" y="3361347"/>
            <a:ext cx="299349" cy="348188"/>
            <a:chOff x="4208970" y="3361347"/>
            <a:chExt cx="299349" cy="348188"/>
          </a:xfrm>
        </p:grpSpPr>
        <p:sp>
          <p:nvSpPr>
            <p:cNvPr id="18063" name="Google Shape;18063;p128"/>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28"/>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28"/>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28"/>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28"/>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28"/>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28"/>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28"/>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28"/>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28"/>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28"/>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28"/>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28"/>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28"/>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7" name="Google Shape;18077;p128"/>
          <p:cNvGrpSpPr/>
          <p:nvPr/>
        </p:nvGrpSpPr>
        <p:grpSpPr>
          <a:xfrm>
            <a:off x="2786833" y="1512351"/>
            <a:ext cx="366722" cy="353667"/>
            <a:chOff x="2786833" y="1512351"/>
            <a:chExt cx="366722" cy="353667"/>
          </a:xfrm>
        </p:grpSpPr>
        <p:sp>
          <p:nvSpPr>
            <p:cNvPr id="18078" name="Google Shape;18078;p128"/>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28"/>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28"/>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28"/>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28"/>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28"/>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28"/>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28"/>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28"/>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28"/>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28"/>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28"/>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28"/>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28"/>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28"/>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28"/>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28"/>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28"/>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28"/>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28"/>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8" name="Google Shape;18098;p128"/>
          <p:cNvGrpSpPr/>
          <p:nvPr/>
        </p:nvGrpSpPr>
        <p:grpSpPr>
          <a:xfrm>
            <a:off x="1845321" y="1512744"/>
            <a:ext cx="352723" cy="353090"/>
            <a:chOff x="1845321" y="1512744"/>
            <a:chExt cx="352723" cy="353090"/>
          </a:xfrm>
        </p:grpSpPr>
        <p:sp>
          <p:nvSpPr>
            <p:cNvPr id="18099" name="Google Shape;18099;p128"/>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28"/>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28"/>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28"/>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28"/>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28"/>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28"/>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28"/>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28"/>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28"/>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28"/>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0" name="Google Shape;18110;p128"/>
          <p:cNvGrpSpPr/>
          <p:nvPr/>
        </p:nvGrpSpPr>
        <p:grpSpPr>
          <a:xfrm>
            <a:off x="3214452" y="3340533"/>
            <a:ext cx="392465" cy="389896"/>
            <a:chOff x="3214452" y="3340533"/>
            <a:chExt cx="392465" cy="389896"/>
          </a:xfrm>
        </p:grpSpPr>
        <p:sp>
          <p:nvSpPr>
            <p:cNvPr id="18111" name="Google Shape;18111;p128"/>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28"/>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28"/>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28"/>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28"/>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28"/>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28"/>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28"/>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28"/>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28"/>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28"/>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28"/>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28"/>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28"/>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28"/>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28"/>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28"/>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28"/>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28"/>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28"/>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28"/>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28"/>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28"/>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28"/>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28"/>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6" name="Google Shape;18136;p128"/>
          <p:cNvGrpSpPr/>
          <p:nvPr/>
        </p:nvGrpSpPr>
        <p:grpSpPr>
          <a:xfrm>
            <a:off x="3327229" y="1499899"/>
            <a:ext cx="234650" cy="378440"/>
            <a:chOff x="3327229" y="1499899"/>
            <a:chExt cx="234650" cy="378440"/>
          </a:xfrm>
        </p:grpSpPr>
        <p:sp>
          <p:nvSpPr>
            <p:cNvPr id="18137" name="Google Shape;18137;p128"/>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28"/>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28"/>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28"/>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28"/>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28"/>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28"/>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28"/>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28"/>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28"/>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28"/>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28"/>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28"/>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28"/>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28"/>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28"/>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28"/>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28"/>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28"/>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28"/>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28"/>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128"/>
          <p:cNvGrpSpPr/>
          <p:nvPr/>
        </p:nvGrpSpPr>
        <p:grpSpPr>
          <a:xfrm>
            <a:off x="3735553" y="1530151"/>
            <a:ext cx="366722" cy="317962"/>
            <a:chOff x="3735553" y="1530151"/>
            <a:chExt cx="366722" cy="317962"/>
          </a:xfrm>
        </p:grpSpPr>
        <p:sp>
          <p:nvSpPr>
            <p:cNvPr id="18159" name="Google Shape;18159;p128"/>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28"/>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28"/>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28"/>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28"/>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28"/>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28"/>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28"/>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28"/>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28"/>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28"/>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28"/>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1" name="Google Shape;18171;p128"/>
          <p:cNvGrpSpPr/>
          <p:nvPr/>
        </p:nvGrpSpPr>
        <p:grpSpPr>
          <a:xfrm>
            <a:off x="866322" y="2469775"/>
            <a:ext cx="379226" cy="322733"/>
            <a:chOff x="866322" y="2469775"/>
            <a:chExt cx="379226" cy="322733"/>
          </a:xfrm>
        </p:grpSpPr>
        <p:sp>
          <p:nvSpPr>
            <p:cNvPr id="18172" name="Google Shape;18172;p128"/>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28"/>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28"/>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28"/>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28"/>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28"/>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28"/>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28"/>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28"/>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28"/>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28"/>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28"/>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28"/>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28"/>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28"/>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28"/>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28"/>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28"/>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28"/>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28"/>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28"/>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28"/>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28"/>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28"/>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28"/>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28"/>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128"/>
          <p:cNvGrpSpPr/>
          <p:nvPr/>
        </p:nvGrpSpPr>
        <p:grpSpPr>
          <a:xfrm>
            <a:off x="1328387" y="2500814"/>
            <a:ext cx="404183" cy="289151"/>
            <a:chOff x="1328387" y="2500814"/>
            <a:chExt cx="404183" cy="289151"/>
          </a:xfrm>
        </p:grpSpPr>
        <p:sp>
          <p:nvSpPr>
            <p:cNvPr id="18199" name="Google Shape;18199;p128"/>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28"/>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28"/>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28"/>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28"/>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28"/>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28"/>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28"/>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28"/>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28"/>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28"/>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28"/>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28"/>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28"/>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28"/>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28"/>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28"/>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28"/>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28"/>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28"/>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28"/>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28"/>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28"/>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28"/>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28"/>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28"/>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28"/>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28"/>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28"/>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8" name="Google Shape;18228;p128"/>
          <p:cNvGrpSpPr/>
          <p:nvPr/>
        </p:nvGrpSpPr>
        <p:grpSpPr>
          <a:xfrm>
            <a:off x="1821465" y="2495702"/>
            <a:ext cx="365988" cy="270801"/>
            <a:chOff x="1821465" y="2495702"/>
            <a:chExt cx="365988" cy="270801"/>
          </a:xfrm>
        </p:grpSpPr>
        <p:sp>
          <p:nvSpPr>
            <p:cNvPr id="18229" name="Google Shape;18229;p128"/>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28"/>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28"/>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28"/>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28"/>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28"/>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28"/>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6" name="Google Shape;18236;p128"/>
          <p:cNvGrpSpPr/>
          <p:nvPr/>
        </p:nvGrpSpPr>
        <p:grpSpPr>
          <a:xfrm>
            <a:off x="3725723" y="2455776"/>
            <a:ext cx="354977" cy="351202"/>
            <a:chOff x="3725723" y="2455776"/>
            <a:chExt cx="354977" cy="351202"/>
          </a:xfrm>
        </p:grpSpPr>
        <p:sp>
          <p:nvSpPr>
            <p:cNvPr id="18237" name="Google Shape;18237;p128"/>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28"/>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28"/>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28"/>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28"/>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28"/>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28"/>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28"/>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28"/>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28"/>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28"/>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28"/>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28"/>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0" name="Google Shape;18250;p128"/>
          <p:cNvGrpSpPr/>
          <p:nvPr/>
        </p:nvGrpSpPr>
        <p:grpSpPr>
          <a:xfrm>
            <a:off x="5226165" y="1977641"/>
            <a:ext cx="230482" cy="388847"/>
            <a:chOff x="5226165" y="1977641"/>
            <a:chExt cx="230482" cy="388847"/>
          </a:xfrm>
        </p:grpSpPr>
        <p:sp>
          <p:nvSpPr>
            <p:cNvPr id="18251" name="Google Shape;18251;p128"/>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28"/>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28"/>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28"/>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28"/>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28"/>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28"/>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28"/>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28"/>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28"/>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28"/>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28"/>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128"/>
          <p:cNvGrpSpPr/>
          <p:nvPr/>
        </p:nvGrpSpPr>
        <p:grpSpPr>
          <a:xfrm>
            <a:off x="5632602" y="2025510"/>
            <a:ext cx="370130" cy="287264"/>
            <a:chOff x="5632602" y="2025510"/>
            <a:chExt cx="370130" cy="287264"/>
          </a:xfrm>
        </p:grpSpPr>
        <p:sp>
          <p:nvSpPr>
            <p:cNvPr id="18264" name="Google Shape;18264;p128"/>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28"/>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28"/>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28"/>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28"/>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28"/>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28"/>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28"/>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28"/>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28"/>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28"/>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28"/>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28"/>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28"/>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28"/>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28"/>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28"/>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28"/>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128"/>
          <p:cNvGrpSpPr/>
          <p:nvPr/>
        </p:nvGrpSpPr>
        <p:grpSpPr>
          <a:xfrm>
            <a:off x="4212378" y="2456537"/>
            <a:ext cx="331515" cy="330021"/>
            <a:chOff x="4212378" y="2456537"/>
            <a:chExt cx="331515" cy="330021"/>
          </a:xfrm>
        </p:grpSpPr>
        <p:sp>
          <p:nvSpPr>
            <p:cNvPr id="18283" name="Google Shape;18283;p128"/>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28"/>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28"/>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28"/>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28"/>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28"/>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28"/>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28"/>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28"/>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2" name="Google Shape;18292;p128"/>
          <p:cNvGrpSpPr/>
          <p:nvPr/>
        </p:nvGrpSpPr>
        <p:grpSpPr>
          <a:xfrm>
            <a:off x="6176013" y="1977825"/>
            <a:ext cx="235411" cy="347427"/>
            <a:chOff x="6176013" y="1977825"/>
            <a:chExt cx="235411" cy="347427"/>
          </a:xfrm>
        </p:grpSpPr>
        <p:sp>
          <p:nvSpPr>
            <p:cNvPr id="18293" name="Google Shape;18293;p128"/>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28"/>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28"/>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28"/>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28"/>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28"/>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28"/>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28"/>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28"/>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28"/>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28"/>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28"/>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28"/>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28"/>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28"/>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28"/>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28"/>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0" name="Google Shape;18310;p128"/>
          <p:cNvGrpSpPr/>
          <p:nvPr/>
        </p:nvGrpSpPr>
        <p:grpSpPr>
          <a:xfrm>
            <a:off x="6652077" y="1977458"/>
            <a:ext cx="235778" cy="347794"/>
            <a:chOff x="6652077" y="1977458"/>
            <a:chExt cx="235778" cy="347794"/>
          </a:xfrm>
        </p:grpSpPr>
        <p:sp>
          <p:nvSpPr>
            <p:cNvPr id="18311" name="Google Shape;18311;p128"/>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28"/>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28"/>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28"/>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28"/>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28"/>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28"/>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28"/>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28"/>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28"/>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28"/>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28"/>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28"/>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28"/>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28"/>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28"/>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7" name="Google Shape;18327;p128"/>
          <p:cNvGrpSpPr/>
          <p:nvPr/>
        </p:nvGrpSpPr>
        <p:grpSpPr>
          <a:xfrm>
            <a:off x="7072513" y="1997512"/>
            <a:ext cx="394352" cy="308052"/>
            <a:chOff x="7072513" y="1997512"/>
            <a:chExt cx="394352" cy="308052"/>
          </a:xfrm>
        </p:grpSpPr>
        <p:sp>
          <p:nvSpPr>
            <p:cNvPr id="18328" name="Google Shape;18328;p128"/>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28"/>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28"/>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28"/>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28"/>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28"/>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28"/>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28"/>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28"/>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28"/>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28"/>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9" name="Google Shape;18339;p128"/>
          <p:cNvGrpSpPr/>
          <p:nvPr/>
        </p:nvGrpSpPr>
        <p:grpSpPr>
          <a:xfrm>
            <a:off x="7576208" y="1977825"/>
            <a:ext cx="292533" cy="347454"/>
            <a:chOff x="7576208" y="1977825"/>
            <a:chExt cx="292533" cy="347454"/>
          </a:xfrm>
        </p:grpSpPr>
        <p:sp>
          <p:nvSpPr>
            <p:cNvPr id="18340" name="Google Shape;18340;p128"/>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28"/>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28"/>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28"/>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28"/>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28"/>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28"/>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28"/>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28"/>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28"/>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28"/>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28"/>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28"/>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3" name="Google Shape;18353;p128"/>
          <p:cNvGrpSpPr/>
          <p:nvPr/>
        </p:nvGrpSpPr>
        <p:grpSpPr>
          <a:xfrm>
            <a:off x="8023882" y="1977458"/>
            <a:ext cx="320557" cy="347794"/>
            <a:chOff x="8023882" y="1977458"/>
            <a:chExt cx="320557" cy="347794"/>
          </a:xfrm>
        </p:grpSpPr>
        <p:sp>
          <p:nvSpPr>
            <p:cNvPr id="18354" name="Google Shape;18354;p128"/>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28"/>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28"/>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28"/>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28"/>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28"/>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28"/>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28"/>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28"/>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28"/>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28"/>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28"/>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28"/>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28"/>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28"/>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28"/>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28"/>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28"/>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28"/>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28"/>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28"/>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28"/>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28"/>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28"/>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28"/>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28"/>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28"/>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28"/>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28"/>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28"/>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28"/>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28"/>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28"/>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28"/>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28"/>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28"/>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28"/>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28"/>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28"/>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28"/>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4" name="Google Shape;18394;p128"/>
          <p:cNvGrpSpPr/>
          <p:nvPr/>
        </p:nvGrpSpPr>
        <p:grpSpPr>
          <a:xfrm>
            <a:off x="5627674" y="2444819"/>
            <a:ext cx="345147" cy="342630"/>
            <a:chOff x="5627674" y="2444819"/>
            <a:chExt cx="345147" cy="342630"/>
          </a:xfrm>
        </p:grpSpPr>
        <p:sp>
          <p:nvSpPr>
            <p:cNvPr id="18395" name="Google Shape;18395;p128"/>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28"/>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28"/>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28"/>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28"/>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128"/>
          <p:cNvGrpSpPr/>
          <p:nvPr/>
        </p:nvGrpSpPr>
        <p:grpSpPr>
          <a:xfrm>
            <a:off x="4653996" y="2440257"/>
            <a:ext cx="396607" cy="348555"/>
            <a:chOff x="4653996" y="2440257"/>
            <a:chExt cx="396607" cy="348555"/>
          </a:xfrm>
        </p:grpSpPr>
        <p:sp>
          <p:nvSpPr>
            <p:cNvPr id="18401" name="Google Shape;18401;p128"/>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28"/>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28"/>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28"/>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28"/>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28"/>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28"/>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28"/>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28"/>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28"/>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28"/>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28"/>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28"/>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28"/>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28"/>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28"/>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28"/>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28"/>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9" name="Google Shape;18419;p128"/>
          <p:cNvGrpSpPr/>
          <p:nvPr/>
        </p:nvGrpSpPr>
        <p:grpSpPr>
          <a:xfrm>
            <a:off x="1854391" y="2895140"/>
            <a:ext cx="301630" cy="374272"/>
            <a:chOff x="1854391" y="2895140"/>
            <a:chExt cx="301630" cy="374272"/>
          </a:xfrm>
        </p:grpSpPr>
        <p:sp>
          <p:nvSpPr>
            <p:cNvPr id="18420" name="Google Shape;18420;p128"/>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28"/>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28"/>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28"/>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28"/>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28"/>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28"/>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28"/>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28"/>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28"/>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28"/>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28"/>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28"/>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28"/>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28"/>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28"/>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28"/>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28"/>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28"/>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28"/>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28"/>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28"/>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28"/>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28"/>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28"/>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28"/>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28"/>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28"/>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28"/>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28"/>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28"/>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28"/>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28"/>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28"/>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28"/>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28"/>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28"/>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28"/>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28"/>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28"/>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28"/>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28"/>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28"/>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28"/>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28"/>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28"/>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28"/>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28"/>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28"/>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9" name="Google Shape;18469;p128"/>
          <p:cNvGrpSpPr/>
          <p:nvPr/>
        </p:nvGrpSpPr>
        <p:grpSpPr>
          <a:xfrm>
            <a:off x="5172817" y="2438370"/>
            <a:ext cx="289518" cy="357651"/>
            <a:chOff x="5172817" y="2438370"/>
            <a:chExt cx="289518" cy="357651"/>
          </a:xfrm>
        </p:grpSpPr>
        <p:sp>
          <p:nvSpPr>
            <p:cNvPr id="18470" name="Google Shape;18470;p128"/>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28"/>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28"/>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28"/>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28"/>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28"/>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28"/>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28"/>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28"/>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28"/>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28"/>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1" name="Google Shape;18481;p128"/>
          <p:cNvGrpSpPr/>
          <p:nvPr/>
        </p:nvGrpSpPr>
        <p:grpSpPr>
          <a:xfrm>
            <a:off x="3234506" y="2484534"/>
            <a:ext cx="388297" cy="293320"/>
            <a:chOff x="3234506" y="2484534"/>
            <a:chExt cx="388297" cy="293320"/>
          </a:xfrm>
        </p:grpSpPr>
        <p:sp>
          <p:nvSpPr>
            <p:cNvPr id="18482" name="Google Shape;18482;p128"/>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28"/>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28"/>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28"/>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28"/>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28"/>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28"/>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28"/>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28"/>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28"/>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28"/>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28"/>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28"/>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28"/>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28"/>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28"/>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8" name="Google Shape;18498;p128"/>
          <p:cNvGrpSpPr/>
          <p:nvPr/>
        </p:nvGrpSpPr>
        <p:grpSpPr>
          <a:xfrm>
            <a:off x="6065149" y="3367036"/>
            <a:ext cx="362553" cy="356498"/>
            <a:chOff x="6065149" y="3367036"/>
            <a:chExt cx="362553" cy="356498"/>
          </a:xfrm>
        </p:grpSpPr>
        <p:sp>
          <p:nvSpPr>
            <p:cNvPr id="18499" name="Google Shape;18499;p128"/>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28"/>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28"/>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28"/>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28"/>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4" name="Google Shape;18504;p128"/>
          <p:cNvGrpSpPr/>
          <p:nvPr/>
        </p:nvGrpSpPr>
        <p:grpSpPr>
          <a:xfrm>
            <a:off x="2866317" y="3817357"/>
            <a:ext cx="362920" cy="356865"/>
            <a:chOff x="2866317" y="3817357"/>
            <a:chExt cx="362920" cy="356865"/>
          </a:xfrm>
        </p:grpSpPr>
        <p:sp>
          <p:nvSpPr>
            <p:cNvPr id="18505" name="Google Shape;18505;p128"/>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28"/>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28"/>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8" name="Google Shape;18508;p128"/>
          <p:cNvGrpSpPr/>
          <p:nvPr/>
        </p:nvGrpSpPr>
        <p:grpSpPr>
          <a:xfrm>
            <a:off x="6540821" y="3367036"/>
            <a:ext cx="362553" cy="356498"/>
            <a:chOff x="6540821" y="3367036"/>
            <a:chExt cx="362553" cy="356498"/>
          </a:xfrm>
        </p:grpSpPr>
        <p:sp>
          <p:nvSpPr>
            <p:cNvPr id="18509" name="Google Shape;18509;p128"/>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28"/>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28"/>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28"/>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28"/>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28"/>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28"/>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6" name="Google Shape;18516;p128"/>
          <p:cNvGrpSpPr/>
          <p:nvPr/>
        </p:nvGrpSpPr>
        <p:grpSpPr>
          <a:xfrm>
            <a:off x="2302458" y="2474704"/>
            <a:ext cx="354479" cy="312561"/>
            <a:chOff x="2302458" y="2474704"/>
            <a:chExt cx="354479" cy="312561"/>
          </a:xfrm>
        </p:grpSpPr>
        <p:sp>
          <p:nvSpPr>
            <p:cNvPr id="18517" name="Google Shape;18517;p128"/>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28"/>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28"/>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28"/>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28"/>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28"/>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28"/>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28"/>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28"/>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28"/>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28"/>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28"/>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9" name="Google Shape;18529;p128"/>
          <p:cNvGrpSpPr/>
          <p:nvPr/>
        </p:nvGrpSpPr>
        <p:grpSpPr>
          <a:xfrm>
            <a:off x="2831110" y="2442538"/>
            <a:ext cx="246002" cy="348922"/>
            <a:chOff x="2831110" y="2442538"/>
            <a:chExt cx="246002" cy="348922"/>
          </a:xfrm>
        </p:grpSpPr>
        <p:sp>
          <p:nvSpPr>
            <p:cNvPr id="18530" name="Google Shape;18530;p128"/>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28"/>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28"/>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28"/>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28"/>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28"/>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28"/>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28"/>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28"/>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28"/>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28"/>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28"/>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28"/>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28"/>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4" name="Google Shape;18544;p128"/>
          <p:cNvGrpSpPr/>
          <p:nvPr/>
        </p:nvGrpSpPr>
        <p:grpSpPr>
          <a:xfrm>
            <a:off x="3314750" y="3817357"/>
            <a:ext cx="362920" cy="356865"/>
            <a:chOff x="3314750" y="3817357"/>
            <a:chExt cx="362920" cy="356865"/>
          </a:xfrm>
        </p:grpSpPr>
        <p:sp>
          <p:nvSpPr>
            <p:cNvPr id="18545" name="Google Shape;18545;p128"/>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28"/>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28"/>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28"/>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28"/>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0" name="Google Shape;18550;p128"/>
          <p:cNvGrpSpPr/>
          <p:nvPr/>
        </p:nvGrpSpPr>
        <p:grpSpPr>
          <a:xfrm>
            <a:off x="7016492" y="3367036"/>
            <a:ext cx="362947" cy="356498"/>
            <a:chOff x="7016492" y="3367036"/>
            <a:chExt cx="362947" cy="356498"/>
          </a:xfrm>
        </p:grpSpPr>
        <p:sp>
          <p:nvSpPr>
            <p:cNvPr id="18551" name="Google Shape;18551;p128"/>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28"/>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28"/>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28"/>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28"/>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28"/>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7" name="Google Shape;18557;p128"/>
          <p:cNvGrpSpPr/>
          <p:nvPr/>
        </p:nvGrpSpPr>
        <p:grpSpPr>
          <a:xfrm>
            <a:off x="3763184" y="3817357"/>
            <a:ext cx="363314" cy="356576"/>
            <a:chOff x="3763184" y="3817357"/>
            <a:chExt cx="363314" cy="356576"/>
          </a:xfrm>
        </p:grpSpPr>
        <p:sp>
          <p:nvSpPr>
            <p:cNvPr id="18558" name="Google Shape;18558;p128"/>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28"/>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28"/>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28"/>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28"/>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3" name="Google Shape;18563;p128"/>
          <p:cNvGrpSpPr/>
          <p:nvPr/>
        </p:nvGrpSpPr>
        <p:grpSpPr>
          <a:xfrm>
            <a:off x="5108852" y="3817357"/>
            <a:ext cx="362947" cy="356576"/>
            <a:chOff x="5108852" y="3817357"/>
            <a:chExt cx="362947" cy="356576"/>
          </a:xfrm>
        </p:grpSpPr>
        <p:sp>
          <p:nvSpPr>
            <p:cNvPr id="18564" name="Google Shape;18564;p128"/>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28"/>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28"/>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28"/>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8" name="Google Shape;18568;p128"/>
          <p:cNvGrpSpPr/>
          <p:nvPr/>
        </p:nvGrpSpPr>
        <p:grpSpPr>
          <a:xfrm>
            <a:off x="6005720" y="3817357"/>
            <a:ext cx="362947" cy="356576"/>
            <a:chOff x="6005720" y="3817357"/>
            <a:chExt cx="362947" cy="356576"/>
          </a:xfrm>
        </p:grpSpPr>
        <p:sp>
          <p:nvSpPr>
            <p:cNvPr id="18569" name="Google Shape;18569;p128"/>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28"/>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28"/>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28"/>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3" name="Google Shape;18573;p128"/>
          <p:cNvGrpSpPr/>
          <p:nvPr/>
        </p:nvGrpSpPr>
        <p:grpSpPr>
          <a:xfrm>
            <a:off x="5589452" y="3367036"/>
            <a:ext cx="362580" cy="356498"/>
            <a:chOff x="5589452" y="3367036"/>
            <a:chExt cx="362580" cy="356498"/>
          </a:xfrm>
        </p:grpSpPr>
        <p:sp>
          <p:nvSpPr>
            <p:cNvPr id="18574" name="Google Shape;18574;p128"/>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28"/>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28"/>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7" name="Google Shape;18577;p128"/>
          <p:cNvGrpSpPr/>
          <p:nvPr/>
        </p:nvGrpSpPr>
        <p:grpSpPr>
          <a:xfrm>
            <a:off x="4211985" y="3817357"/>
            <a:ext cx="362947" cy="356576"/>
            <a:chOff x="4211985" y="3817357"/>
            <a:chExt cx="362947" cy="356576"/>
          </a:xfrm>
        </p:grpSpPr>
        <p:sp>
          <p:nvSpPr>
            <p:cNvPr id="18578" name="Google Shape;18578;p128"/>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28"/>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28"/>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1" name="Google Shape;18581;p128"/>
          <p:cNvGrpSpPr/>
          <p:nvPr/>
        </p:nvGrpSpPr>
        <p:grpSpPr>
          <a:xfrm>
            <a:off x="4660419" y="3817357"/>
            <a:ext cx="362947" cy="356576"/>
            <a:chOff x="4660419" y="3817357"/>
            <a:chExt cx="362947" cy="356576"/>
          </a:xfrm>
        </p:grpSpPr>
        <p:sp>
          <p:nvSpPr>
            <p:cNvPr id="18582" name="Google Shape;18582;p128"/>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28"/>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28"/>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28"/>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28"/>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7" name="Google Shape;18587;p128"/>
          <p:cNvGrpSpPr/>
          <p:nvPr/>
        </p:nvGrpSpPr>
        <p:grpSpPr>
          <a:xfrm>
            <a:off x="5557286" y="3817357"/>
            <a:ext cx="362947" cy="356576"/>
            <a:chOff x="5557286" y="3817357"/>
            <a:chExt cx="362947" cy="356576"/>
          </a:xfrm>
        </p:grpSpPr>
        <p:sp>
          <p:nvSpPr>
            <p:cNvPr id="18588" name="Google Shape;18588;p128"/>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28"/>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28"/>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28"/>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2" name="Google Shape;18592;p128"/>
          <p:cNvGrpSpPr/>
          <p:nvPr/>
        </p:nvGrpSpPr>
        <p:grpSpPr>
          <a:xfrm>
            <a:off x="7488021" y="3362475"/>
            <a:ext cx="372017" cy="365621"/>
            <a:chOff x="7488021" y="3362475"/>
            <a:chExt cx="372017" cy="365621"/>
          </a:xfrm>
        </p:grpSpPr>
        <p:sp>
          <p:nvSpPr>
            <p:cNvPr id="18593" name="Google Shape;18593;p128"/>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28"/>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28"/>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28"/>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28"/>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28"/>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28"/>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28"/>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28"/>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28"/>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3" name="Google Shape;18603;p128"/>
          <p:cNvGrpSpPr/>
          <p:nvPr/>
        </p:nvGrpSpPr>
        <p:grpSpPr>
          <a:xfrm>
            <a:off x="5113781" y="3367036"/>
            <a:ext cx="362553" cy="356498"/>
            <a:chOff x="5113781" y="3367036"/>
            <a:chExt cx="362553" cy="356498"/>
          </a:xfrm>
        </p:grpSpPr>
        <p:sp>
          <p:nvSpPr>
            <p:cNvPr id="18604" name="Google Shape;18604;p128"/>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28"/>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06" name="Google Shape;18606;p128"/>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07" name="Google Shape;18607;p128"/>
          <p:cNvGrpSpPr/>
          <p:nvPr/>
        </p:nvGrpSpPr>
        <p:grpSpPr>
          <a:xfrm>
            <a:off x="7968621" y="3365489"/>
            <a:ext cx="375818" cy="357651"/>
            <a:chOff x="7968621" y="3365489"/>
            <a:chExt cx="375818" cy="357651"/>
          </a:xfrm>
        </p:grpSpPr>
        <p:sp>
          <p:nvSpPr>
            <p:cNvPr id="18608" name="Google Shape;18608;p128"/>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28"/>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28"/>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28"/>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28"/>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28"/>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28"/>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28"/>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28"/>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28"/>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28"/>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28"/>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5" name="Shape 1825"/>
        <p:cNvGrpSpPr/>
        <p:nvPr/>
      </p:nvGrpSpPr>
      <p:grpSpPr>
        <a:xfrm>
          <a:off x="0" y="0"/>
          <a:ext cx="0" cy="0"/>
          <a:chOff x="0" y="0"/>
          <a:chExt cx="0" cy="0"/>
        </a:xfrm>
      </p:grpSpPr>
      <p:sp>
        <p:nvSpPr>
          <p:cNvPr id="1826" name="Google Shape;1826;p84"/>
          <p:cNvSpPr txBox="1"/>
          <p:nvPr>
            <p:ph type="title"/>
          </p:nvPr>
        </p:nvSpPr>
        <p:spPr>
          <a:xfrm>
            <a:off x="603848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1</a:t>
            </a:r>
            <a:endParaRPr/>
          </a:p>
        </p:txBody>
      </p:sp>
      <p:sp>
        <p:nvSpPr>
          <p:cNvPr id="1827" name="Google Shape;1827;p84"/>
          <p:cNvSpPr txBox="1"/>
          <p:nvPr>
            <p:ph idx="2" type="title"/>
          </p:nvPr>
        </p:nvSpPr>
        <p:spPr>
          <a:xfrm>
            <a:off x="372135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828" name="Google Shape;1828;p84"/>
          <p:cNvSpPr txBox="1"/>
          <p:nvPr>
            <p:ph idx="1" type="subTitle"/>
          </p:nvPr>
        </p:nvSpPr>
        <p:spPr>
          <a:xfrm>
            <a:off x="603240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829" name="Google Shape;1829;p84"/>
          <p:cNvSpPr/>
          <p:nvPr/>
        </p:nvSpPr>
        <p:spPr>
          <a:xfrm rot="-1800746">
            <a:off x="278198" y="1383618"/>
            <a:ext cx="3179405" cy="2805062"/>
          </a:xfrm>
          <a:prstGeom prst="roundRect">
            <a:avLst>
              <a:gd fmla="val 16667" name="adj"/>
            </a:avLst>
          </a:prstGeom>
          <a:solidFill>
            <a:srgbClr val="5081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CEEBFF"/>
                </a:solidFill>
                <a:latin typeface="Lilita One"/>
                <a:ea typeface="Lilita One"/>
                <a:cs typeface="Lilita One"/>
                <a:sym typeface="Lilita One"/>
              </a:rPr>
              <a:t>WHAT SUPERPOWER WOULD YOU LIKE TO  HAVE?</a:t>
            </a:r>
            <a:endParaRPr sz="3500">
              <a:solidFill>
                <a:srgbClr val="CEEBFF"/>
              </a:solidFill>
              <a:latin typeface="Lilita One"/>
              <a:ea typeface="Lilita One"/>
              <a:cs typeface="Lilita One"/>
              <a:sym typeface="Lilita One"/>
            </a:endParaRPr>
          </a:p>
        </p:txBody>
      </p:sp>
      <p:grpSp>
        <p:nvGrpSpPr>
          <p:cNvPr id="1830" name="Google Shape;1830;p84"/>
          <p:cNvGrpSpPr/>
          <p:nvPr/>
        </p:nvGrpSpPr>
        <p:grpSpPr>
          <a:xfrm>
            <a:off x="417435" y="237007"/>
            <a:ext cx="591604" cy="615737"/>
            <a:chOff x="5593285" y="1262634"/>
            <a:chExt cx="1852814" cy="1928398"/>
          </a:xfrm>
        </p:grpSpPr>
        <p:sp>
          <p:nvSpPr>
            <p:cNvPr id="1831" name="Google Shape;1831;p84"/>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4"/>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4"/>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4"/>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4"/>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4"/>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4"/>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4"/>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4"/>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4"/>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4"/>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4"/>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4"/>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4"/>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4"/>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4"/>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4"/>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4"/>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4"/>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4"/>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4"/>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4"/>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4"/>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4"/>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4"/>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4"/>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4"/>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4"/>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4"/>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4"/>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4"/>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4"/>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4"/>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4" name="Google Shape;1864;p84"/>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1"/>
                </a:solidFill>
                <a:latin typeface="Lilita One"/>
                <a:ea typeface="Lilita One"/>
                <a:cs typeface="Lilita One"/>
                <a:sym typeface="Lilita One"/>
              </a:rPr>
              <a:t>Roll the Dice</a:t>
            </a:r>
            <a:endParaRPr sz="1000">
              <a:solidFill>
                <a:schemeClr val="accent1"/>
              </a:solidFill>
              <a:latin typeface="Lilita One"/>
              <a:ea typeface="Lilita One"/>
              <a:cs typeface="Lilita One"/>
              <a:sym typeface="Lilita One"/>
            </a:endParaRPr>
          </a:p>
        </p:txBody>
      </p:sp>
      <p:sp>
        <p:nvSpPr>
          <p:cNvPr id="1865" name="Google Shape;1865;p84">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23" name="Shape 18623"/>
        <p:cNvGrpSpPr/>
        <p:nvPr/>
      </p:nvGrpSpPr>
      <p:grpSpPr>
        <a:xfrm>
          <a:off x="0" y="0"/>
          <a:ext cx="0" cy="0"/>
          <a:chOff x="0" y="0"/>
          <a:chExt cx="0" cy="0"/>
        </a:xfrm>
      </p:grpSpPr>
      <p:pic>
        <p:nvPicPr>
          <p:cNvPr id="18624" name="Google Shape;18624;p12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9" name="Shape 1869"/>
        <p:cNvGrpSpPr/>
        <p:nvPr/>
      </p:nvGrpSpPr>
      <p:grpSpPr>
        <a:xfrm>
          <a:off x="0" y="0"/>
          <a:ext cx="0" cy="0"/>
          <a:chOff x="0" y="0"/>
          <a:chExt cx="0" cy="0"/>
        </a:xfrm>
      </p:grpSpPr>
      <p:sp>
        <p:nvSpPr>
          <p:cNvPr id="1870" name="Google Shape;1870;p85"/>
          <p:cNvSpPr txBox="1"/>
          <p:nvPr>
            <p:ph type="title"/>
          </p:nvPr>
        </p:nvSpPr>
        <p:spPr>
          <a:xfrm>
            <a:off x="726100" y="1256950"/>
            <a:ext cx="4228500" cy="16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Write about What You Would Do with Your </a:t>
            </a:r>
            <a:r>
              <a:rPr lang="en"/>
              <a:t>Superpower</a:t>
            </a:r>
            <a:endParaRPr/>
          </a:p>
        </p:txBody>
      </p:sp>
      <p:sp>
        <p:nvSpPr>
          <p:cNvPr id="1871" name="Google Shape;1871;p85"/>
          <p:cNvSpPr txBox="1"/>
          <p:nvPr>
            <p:ph idx="1" type="body"/>
          </p:nvPr>
        </p:nvSpPr>
        <p:spPr>
          <a:xfrm>
            <a:off x="726100" y="3057525"/>
            <a:ext cx="3813900" cy="154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 Lists like this one:</a:t>
            </a:r>
            <a:endParaRPr/>
          </a:p>
          <a:p>
            <a:pPr indent="0" lvl="0" marL="0" rtl="0" algn="l">
              <a:spcBef>
                <a:spcPts val="0"/>
              </a:spcBef>
              <a:spcAft>
                <a:spcPts val="0"/>
              </a:spcAft>
              <a:buNone/>
            </a:pPr>
            <a:r>
              <a:t/>
            </a:r>
            <a:endParaRPr/>
          </a:p>
          <a:p>
            <a:pPr indent="-330200" lvl="0" marL="457200" rtl="0" algn="l">
              <a:spcBef>
                <a:spcPts val="0"/>
              </a:spcBef>
              <a:spcAft>
                <a:spcPts val="0"/>
              </a:spcAft>
              <a:buSzPts val="1600"/>
              <a:buFont typeface="Roboto Condensed"/>
              <a:buChar char="●"/>
            </a:pPr>
            <a:r>
              <a:rPr lang="en"/>
              <a:t>They’re simple</a:t>
            </a:r>
            <a:endParaRPr/>
          </a:p>
          <a:p>
            <a:pPr indent="-330200" lvl="0" marL="457200" rtl="0" algn="l">
              <a:spcBef>
                <a:spcPts val="0"/>
              </a:spcBef>
              <a:spcAft>
                <a:spcPts val="0"/>
              </a:spcAft>
              <a:buSzPts val="1600"/>
              <a:buFont typeface="Roboto Condensed"/>
              <a:buChar char="●"/>
            </a:pPr>
            <a:r>
              <a:rPr lang="en"/>
              <a:t>You can organize your ideas clearly</a:t>
            </a:r>
            <a:endParaRPr/>
          </a:p>
          <a:p>
            <a:pPr indent="-330200" lvl="0" marL="457200" rtl="0" algn="l">
              <a:spcBef>
                <a:spcPts val="0"/>
              </a:spcBef>
              <a:spcAft>
                <a:spcPts val="0"/>
              </a:spcAft>
              <a:buSzPts val="1600"/>
              <a:buFont typeface="Roboto Condensed"/>
              <a:buChar char="●"/>
            </a:pPr>
            <a:r>
              <a:rPr lang="en"/>
              <a:t>You’ll never forget to buy milk! </a:t>
            </a:r>
            <a:endParaRPr/>
          </a:p>
        </p:txBody>
      </p:sp>
      <p:grpSp>
        <p:nvGrpSpPr>
          <p:cNvPr id="1872" name="Google Shape;1872;p85"/>
          <p:cNvGrpSpPr/>
          <p:nvPr/>
        </p:nvGrpSpPr>
        <p:grpSpPr>
          <a:xfrm flipH="1" rot="453050">
            <a:off x="5581426" y="1789845"/>
            <a:ext cx="2635950" cy="5436646"/>
            <a:chOff x="4351335" y="2870407"/>
            <a:chExt cx="1062838" cy="2192102"/>
          </a:xfrm>
        </p:grpSpPr>
        <p:sp>
          <p:nvSpPr>
            <p:cNvPr id="1873" name="Google Shape;1873;p85"/>
            <p:cNvSpPr/>
            <p:nvPr/>
          </p:nvSpPr>
          <p:spPr>
            <a:xfrm>
              <a:off x="4480047" y="3275398"/>
              <a:ext cx="371852" cy="714989"/>
            </a:xfrm>
            <a:custGeom>
              <a:rect b="b" l="l" r="r" t="t"/>
              <a:pathLst>
                <a:path extrusionOk="0" h="5005" w="2603">
                  <a:moveTo>
                    <a:pt x="1635" y="1"/>
                  </a:moveTo>
                  <a:cubicBezTo>
                    <a:pt x="868" y="1"/>
                    <a:pt x="267" y="568"/>
                    <a:pt x="234" y="1302"/>
                  </a:cubicBezTo>
                  <a:lnTo>
                    <a:pt x="67" y="3503"/>
                  </a:lnTo>
                  <a:cubicBezTo>
                    <a:pt x="0" y="4304"/>
                    <a:pt x="668" y="5004"/>
                    <a:pt x="1468" y="5004"/>
                  </a:cubicBezTo>
                  <a:lnTo>
                    <a:pt x="2602" y="5004"/>
                  </a:lnTo>
                  <a:lnTo>
                    <a:pt x="2602" y="1"/>
                  </a:ln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5"/>
            <p:cNvSpPr/>
            <p:nvPr/>
          </p:nvSpPr>
          <p:spPr>
            <a:xfrm>
              <a:off x="4823182" y="2958834"/>
              <a:ext cx="590991" cy="503564"/>
            </a:xfrm>
            <a:custGeom>
              <a:rect b="b" l="l" r="r" t="t"/>
              <a:pathLst>
                <a:path extrusionOk="0" h="3525" w="4137">
                  <a:moveTo>
                    <a:pt x="3839" y="0"/>
                  </a:moveTo>
                  <a:cubicBezTo>
                    <a:pt x="3732" y="0"/>
                    <a:pt x="3636" y="60"/>
                    <a:pt x="3569" y="149"/>
                  </a:cubicBezTo>
                  <a:cubicBezTo>
                    <a:pt x="3569" y="149"/>
                    <a:pt x="2769" y="1316"/>
                    <a:pt x="1968" y="1983"/>
                  </a:cubicBezTo>
                  <a:cubicBezTo>
                    <a:pt x="1201" y="2650"/>
                    <a:pt x="300" y="2917"/>
                    <a:pt x="267" y="2917"/>
                  </a:cubicBezTo>
                  <a:cubicBezTo>
                    <a:pt x="100" y="2951"/>
                    <a:pt x="0" y="3117"/>
                    <a:pt x="67" y="3284"/>
                  </a:cubicBezTo>
                  <a:cubicBezTo>
                    <a:pt x="96" y="3429"/>
                    <a:pt x="226" y="3524"/>
                    <a:pt x="370" y="3524"/>
                  </a:cubicBezTo>
                  <a:cubicBezTo>
                    <a:pt x="391" y="3524"/>
                    <a:pt x="412" y="3522"/>
                    <a:pt x="434" y="3518"/>
                  </a:cubicBezTo>
                  <a:cubicBezTo>
                    <a:pt x="501" y="3484"/>
                    <a:pt x="1468" y="3218"/>
                    <a:pt x="2369" y="2484"/>
                  </a:cubicBezTo>
                  <a:cubicBezTo>
                    <a:pt x="3236" y="1750"/>
                    <a:pt x="4036" y="549"/>
                    <a:pt x="4070" y="482"/>
                  </a:cubicBezTo>
                  <a:cubicBezTo>
                    <a:pt x="4103" y="449"/>
                    <a:pt x="4136" y="382"/>
                    <a:pt x="4136" y="349"/>
                  </a:cubicBezTo>
                  <a:cubicBezTo>
                    <a:pt x="4136" y="215"/>
                    <a:pt x="4103" y="115"/>
                    <a:pt x="4003" y="49"/>
                  </a:cubicBezTo>
                  <a:cubicBezTo>
                    <a:pt x="3947" y="15"/>
                    <a:pt x="3892" y="0"/>
                    <a:pt x="3839" y="0"/>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5"/>
            <p:cNvSpPr/>
            <p:nvPr/>
          </p:nvSpPr>
          <p:spPr>
            <a:xfrm>
              <a:off x="4827896" y="3118259"/>
              <a:ext cx="471850" cy="344138"/>
            </a:xfrm>
            <a:custGeom>
              <a:rect b="b" l="l" r="r" t="t"/>
              <a:pathLst>
                <a:path extrusionOk="0" h="2409" w="3303">
                  <a:moveTo>
                    <a:pt x="2803" y="0"/>
                  </a:moveTo>
                  <a:cubicBezTo>
                    <a:pt x="2536" y="300"/>
                    <a:pt x="2235" y="634"/>
                    <a:pt x="1935" y="867"/>
                  </a:cubicBezTo>
                  <a:cubicBezTo>
                    <a:pt x="1168" y="1534"/>
                    <a:pt x="267" y="1801"/>
                    <a:pt x="267" y="1801"/>
                  </a:cubicBezTo>
                  <a:cubicBezTo>
                    <a:pt x="101" y="1835"/>
                    <a:pt x="1" y="2001"/>
                    <a:pt x="34" y="2168"/>
                  </a:cubicBezTo>
                  <a:cubicBezTo>
                    <a:pt x="63" y="2313"/>
                    <a:pt x="193" y="2408"/>
                    <a:pt x="359" y="2408"/>
                  </a:cubicBezTo>
                  <a:cubicBezTo>
                    <a:pt x="383" y="2408"/>
                    <a:pt x="408" y="2406"/>
                    <a:pt x="434" y="2402"/>
                  </a:cubicBezTo>
                  <a:cubicBezTo>
                    <a:pt x="468" y="2368"/>
                    <a:pt x="1468" y="2102"/>
                    <a:pt x="2336" y="1368"/>
                  </a:cubicBezTo>
                  <a:cubicBezTo>
                    <a:pt x="2702" y="1067"/>
                    <a:pt x="3003" y="701"/>
                    <a:pt x="3303" y="400"/>
                  </a:cubicBezTo>
                  <a:cubicBezTo>
                    <a:pt x="3270" y="367"/>
                    <a:pt x="3236" y="334"/>
                    <a:pt x="3203" y="334"/>
                  </a:cubicBezTo>
                  <a:cubicBezTo>
                    <a:pt x="3036" y="234"/>
                    <a:pt x="2903" y="133"/>
                    <a:pt x="2803" y="0"/>
                  </a:cubicBezTo>
                  <a:close/>
                </a:path>
              </a:pathLst>
            </a:custGeom>
            <a:solidFill>
              <a:srgbClr val="802733"/>
            </a:solidFill>
            <a:ln cap="flat" cmpd="sng" w="9525">
              <a:solidFill>
                <a:srgbClr val="80273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5"/>
            <p:cNvSpPr/>
            <p:nvPr/>
          </p:nvSpPr>
          <p:spPr>
            <a:xfrm>
              <a:off x="4761184" y="3947384"/>
              <a:ext cx="271710" cy="1115126"/>
            </a:xfrm>
            <a:custGeom>
              <a:rect b="b" l="l" r="r" t="t"/>
              <a:pathLst>
                <a:path extrusionOk="0" h="7806" w="1902">
                  <a:moveTo>
                    <a:pt x="1201" y="0"/>
                  </a:moveTo>
                  <a:lnTo>
                    <a:pt x="1" y="267"/>
                  </a:lnTo>
                  <a:cubicBezTo>
                    <a:pt x="1" y="267"/>
                    <a:pt x="468" y="2402"/>
                    <a:pt x="534" y="4603"/>
                  </a:cubicBezTo>
                  <a:cubicBezTo>
                    <a:pt x="601" y="6605"/>
                    <a:pt x="634" y="7806"/>
                    <a:pt x="634" y="7806"/>
                  </a:cubicBezTo>
                  <a:lnTo>
                    <a:pt x="1902" y="7772"/>
                  </a:lnTo>
                  <a:cubicBezTo>
                    <a:pt x="1902" y="7772"/>
                    <a:pt x="1869" y="6572"/>
                    <a:pt x="1802" y="4537"/>
                  </a:cubicBezTo>
                  <a:cubicBezTo>
                    <a:pt x="1702" y="2235"/>
                    <a:pt x="1235" y="67"/>
                    <a:pt x="1201"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5"/>
            <p:cNvSpPr/>
            <p:nvPr/>
          </p:nvSpPr>
          <p:spPr>
            <a:xfrm>
              <a:off x="4427619" y="3975954"/>
              <a:ext cx="362280" cy="1057984"/>
            </a:xfrm>
            <a:custGeom>
              <a:rect b="b" l="l" r="r" t="t"/>
              <a:pathLst>
                <a:path extrusionOk="0" h="7406" w="2536">
                  <a:moveTo>
                    <a:pt x="2369" y="0"/>
                  </a:moveTo>
                  <a:lnTo>
                    <a:pt x="1101" y="134"/>
                  </a:lnTo>
                  <a:cubicBezTo>
                    <a:pt x="1135" y="134"/>
                    <a:pt x="1268" y="2035"/>
                    <a:pt x="1001" y="3870"/>
                  </a:cubicBezTo>
                  <a:cubicBezTo>
                    <a:pt x="834" y="5104"/>
                    <a:pt x="34" y="6872"/>
                    <a:pt x="1" y="6905"/>
                  </a:cubicBezTo>
                  <a:lnTo>
                    <a:pt x="1168" y="7406"/>
                  </a:lnTo>
                  <a:cubicBezTo>
                    <a:pt x="1201" y="7339"/>
                    <a:pt x="2069" y="5438"/>
                    <a:pt x="2269" y="4037"/>
                  </a:cubicBezTo>
                  <a:cubicBezTo>
                    <a:pt x="2536" y="2002"/>
                    <a:pt x="2369" y="0"/>
                    <a:pt x="2369"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5"/>
            <p:cNvSpPr/>
            <p:nvPr/>
          </p:nvSpPr>
          <p:spPr>
            <a:xfrm>
              <a:off x="4599187" y="3861528"/>
              <a:ext cx="386137" cy="309852"/>
            </a:xfrm>
            <a:custGeom>
              <a:rect b="b" l="l" r="r" t="t"/>
              <a:pathLst>
                <a:path extrusionOk="0" h="2169" w="2703">
                  <a:moveTo>
                    <a:pt x="0" y="1"/>
                  </a:moveTo>
                  <a:lnTo>
                    <a:pt x="0" y="2169"/>
                  </a:lnTo>
                  <a:lnTo>
                    <a:pt x="2602" y="2036"/>
                  </a:lnTo>
                  <a:lnTo>
                    <a:pt x="2702"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5"/>
            <p:cNvSpPr/>
            <p:nvPr/>
          </p:nvSpPr>
          <p:spPr>
            <a:xfrm>
              <a:off x="4565759" y="3290255"/>
              <a:ext cx="457707" cy="709704"/>
            </a:xfrm>
            <a:custGeom>
              <a:rect b="b" l="l" r="r" t="t"/>
              <a:pathLst>
                <a:path extrusionOk="0" h="4968" w="3204">
                  <a:moveTo>
                    <a:pt x="1548" y="1"/>
                  </a:moveTo>
                  <a:cubicBezTo>
                    <a:pt x="1260" y="1"/>
                    <a:pt x="972" y="76"/>
                    <a:pt x="835" y="230"/>
                  </a:cubicBezTo>
                  <a:cubicBezTo>
                    <a:pt x="1" y="1198"/>
                    <a:pt x="168" y="4967"/>
                    <a:pt x="168" y="4967"/>
                  </a:cubicBezTo>
                  <a:lnTo>
                    <a:pt x="2970" y="4967"/>
                  </a:lnTo>
                  <a:cubicBezTo>
                    <a:pt x="2970" y="4967"/>
                    <a:pt x="3203" y="1031"/>
                    <a:pt x="2236" y="197"/>
                  </a:cubicBezTo>
                  <a:cubicBezTo>
                    <a:pt x="2090" y="68"/>
                    <a:pt x="1819" y="1"/>
                    <a:pt x="1548" y="1"/>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5"/>
            <p:cNvSpPr/>
            <p:nvPr/>
          </p:nvSpPr>
          <p:spPr>
            <a:xfrm>
              <a:off x="4684899" y="3290255"/>
              <a:ext cx="233711" cy="209283"/>
            </a:xfrm>
            <a:custGeom>
              <a:rect b="b" l="l" r="r" t="t"/>
              <a:pathLst>
                <a:path extrusionOk="0" h="1465" w="1636">
                  <a:moveTo>
                    <a:pt x="714" y="1"/>
                  </a:moveTo>
                  <a:cubicBezTo>
                    <a:pt x="426" y="1"/>
                    <a:pt x="138" y="76"/>
                    <a:pt x="1" y="230"/>
                  </a:cubicBezTo>
                  <a:cubicBezTo>
                    <a:pt x="368" y="631"/>
                    <a:pt x="1102" y="1465"/>
                    <a:pt x="1102" y="1465"/>
                  </a:cubicBezTo>
                  <a:lnTo>
                    <a:pt x="1635" y="431"/>
                  </a:lnTo>
                  <a:cubicBezTo>
                    <a:pt x="1569" y="330"/>
                    <a:pt x="1469" y="264"/>
                    <a:pt x="1402" y="197"/>
                  </a:cubicBezTo>
                  <a:cubicBezTo>
                    <a:pt x="1256" y="68"/>
                    <a:pt x="985" y="1"/>
                    <a:pt x="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5"/>
            <p:cNvSpPr/>
            <p:nvPr/>
          </p:nvSpPr>
          <p:spPr>
            <a:xfrm>
              <a:off x="4751612" y="3227828"/>
              <a:ext cx="109855" cy="162140"/>
            </a:xfrm>
            <a:custGeom>
              <a:rect b="b" l="l" r="r" t="t"/>
              <a:pathLst>
                <a:path extrusionOk="0" h="1135" w="769">
                  <a:moveTo>
                    <a:pt x="1" y="0"/>
                  </a:moveTo>
                  <a:lnTo>
                    <a:pt x="1" y="734"/>
                  </a:lnTo>
                  <a:cubicBezTo>
                    <a:pt x="1" y="968"/>
                    <a:pt x="168" y="1134"/>
                    <a:pt x="368" y="1134"/>
                  </a:cubicBezTo>
                  <a:cubicBezTo>
                    <a:pt x="568" y="1134"/>
                    <a:pt x="768" y="968"/>
                    <a:pt x="768" y="734"/>
                  </a:cubicBezTo>
                  <a:lnTo>
                    <a:pt x="768"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5"/>
            <p:cNvSpPr/>
            <p:nvPr/>
          </p:nvSpPr>
          <p:spPr>
            <a:xfrm>
              <a:off x="4689757" y="2922835"/>
              <a:ext cx="262139" cy="347995"/>
            </a:xfrm>
            <a:custGeom>
              <a:rect b="b" l="l" r="r" t="t"/>
              <a:pathLst>
                <a:path extrusionOk="0" h="2436" w="1835">
                  <a:moveTo>
                    <a:pt x="0" y="0"/>
                  </a:moveTo>
                  <a:lnTo>
                    <a:pt x="0" y="1668"/>
                  </a:lnTo>
                  <a:cubicBezTo>
                    <a:pt x="0" y="2069"/>
                    <a:pt x="334" y="2435"/>
                    <a:pt x="734" y="2435"/>
                  </a:cubicBezTo>
                  <a:lnTo>
                    <a:pt x="1068" y="2435"/>
                  </a:lnTo>
                  <a:cubicBezTo>
                    <a:pt x="1501" y="2435"/>
                    <a:pt x="1835" y="2069"/>
                    <a:pt x="1835" y="1668"/>
                  </a:cubicBezTo>
                  <a:lnTo>
                    <a:pt x="1835"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5"/>
            <p:cNvSpPr/>
            <p:nvPr/>
          </p:nvSpPr>
          <p:spPr>
            <a:xfrm>
              <a:off x="4866038" y="3299255"/>
              <a:ext cx="171712" cy="538563"/>
            </a:xfrm>
            <a:custGeom>
              <a:rect b="b" l="l" r="r" t="t"/>
              <a:pathLst>
                <a:path extrusionOk="0" h="3770" w="1202">
                  <a:moveTo>
                    <a:pt x="234" y="1"/>
                  </a:moveTo>
                  <a:lnTo>
                    <a:pt x="0" y="34"/>
                  </a:lnTo>
                  <a:cubicBezTo>
                    <a:pt x="0" y="34"/>
                    <a:pt x="501" y="701"/>
                    <a:pt x="701" y="1902"/>
                  </a:cubicBezTo>
                  <a:cubicBezTo>
                    <a:pt x="868" y="3069"/>
                    <a:pt x="868" y="3770"/>
                    <a:pt x="868" y="3770"/>
                  </a:cubicBezTo>
                  <a:cubicBezTo>
                    <a:pt x="901" y="3703"/>
                    <a:pt x="1201" y="3170"/>
                    <a:pt x="1068" y="1869"/>
                  </a:cubicBezTo>
                  <a:cubicBezTo>
                    <a:pt x="934" y="501"/>
                    <a:pt x="234" y="34"/>
                    <a:pt x="234" y="1"/>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5"/>
            <p:cNvSpPr/>
            <p:nvPr/>
          </p:nvSpPr>
          <p:spPr>
            <a:xfrm>
              <a:off x="4684899" y="2870407"/>
              <a:ext cx="300424" cy="90713"/>
            </a:xfrm>
            <a:custGeom>
              <a:rect b="b" l="l" r="r" t="t"/>
              <a:pathLst>
                <a:path extrusionOk="0" h="635" w="2103">
                  <a:moveTo>
                    <a:pt x="334" y="0"/>
                  </a:moveTo>
                  <a:cubicBezTo>
                    <a:pt x="134" y="0"/>
                    <a:pt x="1" y="134"/>
                    <a:pt x="1" y="334"/>
                  </a:cubicBezTo>
                  <a:cubicBezTo>
                    <a:pt x="1" y="501"/>
                    <a:pt x="134" y="634"/>
                    <a:pt x="334" y="634"/>
                  </a:cubicBezTo>
                  <a:lnTo>
                    <a:pt x="1769" y="634"/>
                  </a:lnTo>
                  <a:cubicBezTo>
                    <a:pt x="1969" y="634"/>
                    <a:pt x="2102" y="501"/>
                    <a:pt x="2102" y="334"/>
                  </a:cubicBezTo>
                  <a:cubicBezTo>
                    <a:pt x="2102" y="134"/>
                    <a:pt x="1969" y="0"/>
                    <a:pt x="1769" y="0"/>
                  </a:cubicBez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5"/>
            <p:cNvSpPr/>
            <p:nvPr/>
          </p:nvSpPr>
          <p:spPr>
            <a:xfrm>
              <a:off x="4684899" y="2903692"/>
              <a:ext cx="124141" cy="224139"/>
            </a:xfrm>
            <a:custGeom>
              <a:rect b="b" l="l" r="r" t="t"/>
              <a:pathLst>
                <a:path extrusionOk="0" h="1569" w="869">
                  <a:moveTo>
                    <a:pt x="1" y="1"/>
                  </a:moveTo>
                  <a:lnTo>
                    <a:pt x="1" y="1569"/>
                  </a:lnTo>
                  <a:lnTo>
                    <a:pt x="868" y="1"/>
                  </a:lnTo>
                  <a:close/>
                </a:path>
              </a:pathLst>
            </a:custGeom>
            <a:solidFill>
              <a:srgbClr val="0626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5"/>
            <p:cNvSpPr/>
            <p:nvPr/>
          </p:nvSpPr>
          <p:spPr>
            <a:xfrm>
              <a:off x="4351335" y="3713817"/>
              <a:ext cx="147855" cy="315567"/>
            </a:xfrm>
            <a:custGeom>
              <a:rect b="b" l="l" r="r" t="t"/>
              <a:pathLst>
                <a:path extrusionOk="0" h="2209" w="1035">
                  <a:moveTo>
                    <a:pt x="468" y="1"/>
                  </a:moveTo>
                  <a:cubicBezTo>
                    <a:pt x="168" y="901"/>
                    <a:pt x="34" y="1802"/>
                    <a:pt x="34" y="1869"/>
                  </a:cubicBezTo>
                  <a:cubicBezTo>
                    <a:pt x="1" y="1902"/>
                    <a:pt x="34" y="1969"/>
                    <a:pt x="34" y="2002"/>
                  </a:cubicBezTo>
                  <a:cubicBezTo>
                    <a:pt x="68" y="2102"/>
                    <a:pt x="168" y="2202"/>
                    <a:pt x="301" y="2202"/>
                  </a:cubicBezTo>
                  <a:cubicBezTo>
                    <a:pt x="322" y="2206"/>
                    <a:pt x="343" y="2209"/>
                    <a:pt x="363" y="2209"/>
                  </a:cubicBezTo>
                  <a:cubicBezTo>
                    <a:pt x="500" y="2209"/>
                    <a:pt x="606" y="2110"/>
                    <a:pt x="635" y="1935"/>
                  </a:cubicBezTo>
                  <a:cubicBezTo>
                    <a:pt x="635" y="1935"/>
                    <a:pt x="768" y="1135"/>
                    <a:pt x="1035" y="301"/>
                  </a:cubicBezTo>
                  <a:cubicBezTo>
                    <a:pt x="1002" y="301"/>
                    <a:pt x="968" y="268"/>
                    <a:pt x="935" y="234"/>
                  </a:cubicBezTo>
                  <a:cubicBezTo>
                    <a:pt x="768" y="167"/>
                    <a:pt x="635" y="67"/>
                    <a:pt x="468" y="1"/>
                  </a:cubicBez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5"/>
            <p:cNvSpPr/>
            <p:nvPr/>
          </p:nvSpPr>
          <p:spPr>
            <a:xfrm>
              <a:off x="4389477" y="3358682"/>
              <a:ext cx="333709" cy="464850"/>
            </a:xfrm>
            <a:custGeom>
              <a:rect b="b" l="l" r="r" t="t"/>
              <a:pathLst>
                <a:path extrusionOk="0" h="3254" w="2336">
                  <a:moveTo>
                    <a:pt x="1969" y="0"/>
                  </a:moveTo>
                  <a:cubicBezTo>
                    <a:pt x="1898" y="0"/>
                    <a:pt x="1827" y="26"/>
                    <a:pt x="1769" y="85"/>
                  </a:cubicBezTo>
                  <a:cubicBezTo>
                    <a:pt x="1735" y="85"/>
                    <a:pt x="935" y="785"/>
                    <a:pt x="468" y="1820"/>
                  </a:cubicBezTo>
                  <a:cubicBezTo>
                    <a:pt x="268" y="2220"/>
                    <a:pt x="134" y="2687"/>
                    <a:pt x="1" y="3120"/>
                  </a:cubicBezTo>
                  <a:lnTo>
                    <a:pt x="134" y="3120"/>
                  </a:lnTo>
                  <a:cubicBezTo>
                    <a:pt x="301" y="3154"/>
                    <a:pt x="468" y="3187"/>
                    <a:pt x="634" y="3254"/>
                  </a:cubicBezTo>
                  <a:cubicBezTo>
                    <a:pt x="735" y="2887"/>
                    <a:pt x="868" y="2453"/>
                    <a:pt x="1035" y="2086"/>
                  </a:cubicBezTo>
                  <a:cubicBezTo>
                    <a:pt x="1468" y="1152"/>
                    <a:pt x="2169" y="552"/>
                    <a:pt x="2169" y="552"/>
                  </a:cubicBezTo>
                  <a:cubicBezTo>
                    <a:pt x="2302" y="452"/>
                    <a:pt x="2336" y="252"/>
                    <a:pt x="2202" y="118"/>
                  </a:cubicBezTo>
                  <a:cubicBezTo>
                    <a:pt x="2146" y="43"/>
                    <a:pt x="2058" y="0"/>
                    <a:pt x="1969" y="0"/>
                  </a:cubicBezTo>
                  <a:close/>
                </a:path>
              </a:pathLst>
            </a:custGeom>
            <a:solidFill>
              <a:srgbClr val="802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5"/>
            <p:cNvSpPr/>
            <p:nvPr/>
          </p:nvSpPr>
          <p:spPr>
            <a:xfrm>
              <a:off x="4546756" y="3289684"/>
              <a:ext cx="170615" cy="600562"/>
            </a:xfrm>
            <a:custGeom>
              <a:rect b="b" l="l" r="r" t="t"/>
              <a:pathLst>
                <a:path extrusionOk="0" h="4204" w="1535">
                  <a:moveTo>
                    <a:pt x="801" y="1"/>
                  </a:moveTo>
                  <a:lnTo>
                    <a:pt x="534" y="268"/>
                  </a:lnTo>
                  <a:cubicBezTo>
                    <a:pt x="534" y="268"/>
                    <a:pt x="1068" y="868"/>
                    <a:pt x="1135" y="1769"/>
                  </a:cubicBezTo>
                  <a:cubicBezTo>
                    <a:pt x="1168" y="2636"/>
                    <a:pt x="34" y="3937"/>
                    <a:pt x="0" y="3937"/>
                  </a:cubicBezTo>
                  <a:lnTo>
                    <a:pt x="267" y="4204"/>
                  </a:lnTo>
                  <a:cubicBezTo>
                    <a:pt x="334" y="4137"/>
                    <a:pt x="1535" y="2770"/>
                    <a:pt x="1468" y="1735"/>
                  </a:cubicBezTo>
                  <a:cubicBezTo>
                    <a:pt x="1435" y="735"/>
                    <a:pt x="801" y="34"/>
                    <a:pt x="801" y="1"/>
                  </a:cubicBezTo>
                  <a:close/>
                </a:path>
              </a:pathLst>
            </a:custGeom>
            <a:solidFill>
              <a:srgbClr val="D85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85"/>
          <p:cNvGrpSpPr/>
          <p:nvPr/>
        </p:nvGrpSpPr>
        <p:grpSpPr>
          <a:xfrm>
            <a:off x="417435" y="237007"/>
            <a:ext cx="591604" cy="615737"/>
            <a:chOff x="5593285" y="1262634"/>
            <a:chExt cx="1852814" cy="1928398"/>
          </a:xfrm>
        </p:grpSpPr>
        <p:sp>
          <p:nvSpPr>
            <p:cNvPr id="1890" name="Google Shape;1890;p85"/>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5"/>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5"/>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5"/>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5"/>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5"/>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5"/>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5"/>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5"/>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5"/>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5"/>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5"/>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5"/>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5"/>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5"/>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5"/>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5"/>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5"/>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5"/>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5"/>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5"/>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5"/>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5"/>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5"/>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5"/>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5"/>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5"/>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5"/>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5"/>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5"/>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5"/>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5"/>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5"/>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3" name="Google Shape;1923;p85"/>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924" name="Google Shape;1924;p85"/>
          <p:cNvSpPr/>
          <p:nvPr/>
        </p:nvSpPr>
        <p:spPr>
          <a:xfrm rot="295452">
            <a:off x="6877937" y="3491889"/>
            <a:ext cx="469226" cy="394075"/>
          </a:xfrm>
          <a:custGeom>
            <a:rect b="b" l="l" r="r" t="t"/>
            <a:pathLst>
              <a:path extrusionOk="0" h="19490" w="17305">
                <a:moveTo>
                  <a:pt x="1822" y="0"/>
                </a:moveTo>
                <a:lnTo>
                  <a:pt x="16394" y="1822"/>
                </a:lnTo>
                <a:lnTo>
                  <a:pt x="17305" y="7286"/>
                </a:lnTo>
                <a:lnTo>
                  <a:pt x="6376" y="19490"/>
                </a:lnTo>
                <a:lnTo>
                  <a:pt x="0" y="4554"/>
                </a:lnTo>
                <a:close/>
              </a:path>
            </a:pathLst>
          </a:custGeom>
          <a:solidFill>
            <a:srgbClr val="FFFFFF"/>
          </a:solidFill>
          <a:ln cap="flat" cmpd="sng" w="38100">
            <a:solidFill>
              <a:srgbClr val="D85F6F"/>
            </a:solidFill>
            <a:prstDash val="solid"/>
            <a:round/>
            <a:headEnd len="med" w="med" type="none"/>
            <a:tailEnd len="med" w="med" type="none"/>
          </a:ln>
        </p:spPr>
      </p:sp>
      <p:sp>
        <p:nvSpPr>
          <p:cNvPr id="1925" name="Google Shape;1925;p85"/>
          <p:cNvSpPr/>
          <p:nvPr/>
        </p:nvSpPr>
        <p:spPr>
          <a:xfrm>
            <a:off x="7082479" y="1991822"/>
            <a:ext cx="145300" cy="180575"/>
          </a:xfrm>
          <a:custGeom>
            <a:rect b="b" l="l" r="r" t="t"/>
            <a:pathLst>
              <a:path extrusionOk="0" h="7223" w="5812">
                <a:moveTo>
                  <a:pt x="1030" y="323"/>
                </a:moveTo>
                <a:cubicBezTo>
                  <a:pt x="237" y="1079"/>
                  <a:pt x="-235" y="4017"/>
                  <a:pt x="120" y="5166"/>
                </a:cubicBezTo>
                <a:cubicBezTo>
                  <a:pt x="475" y="6316"/>
                  <a:pt x="2215" y="7153"/>
                  <a:pt x="3159" y="7220"/>
                </a:cubicBezTo>
                <a:cubicBezTo>
                  <a:pt x="4103" y="7288"/>
                  <a:pt x="5556" y="6184"/>
                  <a:pt x="5785" y="5571"/>
                </a:cubicBezTo>
                <a:cubicBezTo>
                  <a:pt x="6014" y="4958"/>
                  <a:pt x="4748" y="3581"/>
                  <a:pt x="4534" y="3540"/>
                </a:cubicBezTo>
                <a:cubicBezTo>
                  <a:pt x="4320" y="3499"/>
                  <a:pt x="4806" y="4971"/>
                  <a:pt x="4502" y="5327"/>
                </a:cubicBezTo>
                <a:cubicBezTo>
                  <a:pt x="4198" y="5683"/>
                  <a:pt x="3185" y="5920"/>
                  <a:pt x="2708" y="5674"/>
                </a:cubicBezTo>
                <a:cubicBezTo>
                  <a:pt x="2232" y="5428"/>
                  <a:pt x="1610" y="4449"/>
                  <a:pt x="1643" y="3850"/>
                </a:cubicBezTo>
                <a:cubicBezTo>
                  <a:pt x="1676" y="3251"/>
                  <a:pt x="2366" y="2618"/>
                  <a:pt x="2906" y="2081"/>
                </a:cubicBezTo>
                <a:cubicBezTo>
                  <a:pt x="3446" y="1544"/>
                  <a:pt x="5194" y="922"/>
                  <a:pt x="4881" y="629"/>
                </a:cubicBezTo>
                <a:cubicBezTo>
                  <a:pt x="4568" y="336"/>
                  <a:pt x="1824" y="-433"/>
                  <a:pt x="1030" y="323"/>
                </a:cubicBezTo>
                <a:close/>
              </a:path>
            </a:pathLst>
          </a:custGeom>
          <a:solidFill>
            <a:srgbClr val="062647"/>
          </a:solidFill>
          <a:ln>
            <a:noFill/>
          </a:ln>
        </p:spPr>
      </p:sp>
      <p:sp>
        <p:nvSpPr>
          <p:cNvPr id="1926" name="Google Shape;1926;p85">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0" name="Shape 1930"/>
        <p:cNvGrpSpPr/>
        <p:nvPr/>
      </p:nvGrpSpPr>
      <p:grpSpPr>
        <a:xfrm>
          <a:off x="0" y="0"/>
          <a:ext cx="0" cy="0"/>
          <a:chOff x="0" y="0"/>
          <a:chExt cx="0" cy="0"/>
        </a:xfrm>
      </p:grpSpPr>
      <p:sp>
        <p:nvSpPr>
          <p:cNvPr id="1931" name="Google Shape;1931;p86"/>
          <p:cNvSpPr txBox="1"/>
          <p:nvPr>
            <p:ph type="title"/>
          </p:nvPr>
        </p:nvSpPr>
        <p:spPr>
          <a:xfrm>
            <a:off x="726100" y="542575"/>
            <a:ext cx="76917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Choose One of Them and Tell Us Why!</a:t>
            </a:r>
            <a:endParaRPr/>
          </a:p>
        </p:txBody>
      </p:sp>
      <p:sp>
        <p:nvSpPr>
          <p:cNvPr id="1932" name="Google Shape;1932;p86"/>
          <p:cNvSpPr txBox="1"/>
          <p:nvPr>
            <p:ph idx="1" type="body"/>
          </p:nvPr>
        </p:nvSpPr>
        <p:spPr>
          <a:xfrm>
            <a:off x="1197500" y="2876550"/>
            <a:ext cx="2645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a:p>
            <a:pPr indent="0" lvl="0" marL="0" rtl="0" algn="ctr">
              <a:spcBef>
                <a:spcPts val="0"/>
              </a:spcBef>
              <a:spcAft>
                <a:spcPts val="0"/>
              </a:spcAft>
              <a:buNone/>
            </a:pPr>
            <a:r>
              <a:t/>
            </a:r>
            <a:endParaRPr/>
          </a:p>
        </p:txBody>
      </p:sp>
      <p:sp>
        <p:nvSpPr>
          <p:cNvPr id="1933" name="Google Shape;1933;p86"/>
          <p:cNvSpPr txBox="1"/>
          <p:nvPr>
            <p:ph idx="2" type="body"/>
          </p:nvPr>
        </p:nvSpPr>
        <p:spPr>
          <a:xfrm>
            <a:off x="5303800" y="2876550"/>
            <a:ext cx="2642700" cy="722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Jupiter is the biggest planet in the Solar System</a:t>
            </a:r>
            <a:endParaRPr/>
          </a:p>
          <a:p>
            <a:pPr indent="0" lvl="0" marL="0" rtl="0" algn="ctr">
              <a:spcBef>
                <a:spcPts val="0"/>
              </a:spcBef>
              <a:spcAft>
                <a:spcPts val="1600"/>
              </a:spcAft>
              <a:buNone/>
            </a:pPr>
            <a:r>
              <a:t/>
            </a:r>
            <a:endParaRPr/>
          </a:p>
        </p:txBody>
      </p:sp>
      <p:sp>
        <p:nvSpPr>
          <p:cNvPr id="1934" name="Google Shape;1934;p86"/>
          <p:cNvSpPr txBox="1"/>
          <p:nvPr>
            <p:ph idx="3" type="subTitle"/>
          </p:nvPr>
        </p:nvSpPr>
        <p:spPr>
          <a:xfrm>
            <a:off x="890625" y="2219325"/>
            <a:ext cx="3076500" cy="47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Super Power? </a:t>
            </a:r>
            <a:endParaRPr/>
          </a:p>
        </p:txBody>
      </p:sp>
      <p:sp>
        <p:nvSpPr>
          <p:cNvPr id="1935" name="Google Shape;1935;p86"/>
          <p:cNvSpPr txBox="1"/>
          <p:nvPr>
            <p:ph idx="4" type="subTitle"/>
          </p:nvPr>
        </p:nvSpPr>
        <p:spPr>
          <a:xfrm>
            <a:off x="5100675" y="2190750"/>
            <a:ext cx="3152700" cy="55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Super Velocity?</a:t>
            </a:r>
            <a:endParaRPr/>
          </a:p>
        </p:txBody>
      </p:sp>
      <p:grpSp>
        <p:nvGrpSpPr>
          <p:cNvPr id="1936" name="Google Shape;1936;p86"/>
          <p:cNvGrpSpPr/>
          <p:nvPr/>
        </p:nvGrpSpPr>
        <p:grpSpPr>
          <a:xfrm>
            <a:off x="417435" y="237007"/>
            <a:ext cx="591604" cy="615737"/>
            <a:chOff x="5593285" y="1262634"/>
            <a:chExt cx="1852814" cy="1928398"/>
          </a:xfrm>
        </p:grpSpPr>
        <p:sp>
          <p:nvSpPr>
            <p:cNvPr id="1937" name="Google Shape;1937;p86"/>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6"/>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6"/>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6"/>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6"/>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6"/>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6"/>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6"/>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6"/>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6"/>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6"/>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6"/>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6"/>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6"/>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6"/>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6"/>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6"/>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6"/>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6"/>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6"/>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6"/>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6"/>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6"/>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6"/>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6"/>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6"/>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6"/>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6"/>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6"/>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6"/>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6"/>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6"/>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6"/>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0" name="Google Shape;1970;p86"/>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1971" name="Google Shape;1971;p86">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5" name="Shape 1975"/>
        <p:cNvGrpSpPr/>
        <p:nvPr/>
      </p:nvGrpSpPr>
      <p:grpSpPr>
        <a:xfrm>
          <a:off x="0" y="0"/>
          <a:ext cx="0" cy="0"/>
          <a:chOff x="0" y="0"/>
          <a:chExt cx="0" cy="0"/>
        </a:xfrm>
      </p:grpSpPr>
      <p:sp>
        <p:nvSpPr>
          <p:cNvPr id="1976" name="Google Shape;1976;p87"/>
          <p:cNvSpPr txBox="1"/>
          <p:nvPr>
            <p:ph type="title"/>
          </p:nvPr>
        </p:nvSpPr>
        <p:spPr>
          <a:xfrm>
            <a:off x="1656150" y="1071600"/>
            <a:ext cx="5831700" cy="300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What's</a:t>
            </a:r>
            <a:r>
              <a:rPr lang="en"/>
              <a:t> the Name of Your Favourite </a:t>
            </a:r>
            <a:r>
              <a:rPr lang="en"/>
              <a:t>Superhero</a:t>
            </a:r>
            <a:r>
              <a:rPr lang="en"/>
              <a:t>?</a:t>
            </a:r>
            <a:endParaRPr/>
          </a:p>
        </p:txBody>
      </p:sp>
      <p:grpSp>
        <p:nvGrpSpPr>
          <p:cNvPr id="1977" name="Google Shape;1977;p87"/>
          <p:cNvGrpSpPr/>
          <p:nvPr/>
        </p:nvGrpSpPr>
        <p:grpSpPr>
          <a:xfrm>
            <a:off x="417435" y="237007"/>
            <a:ext cx="591604" cy="615737"/>
            <a:chOff x="5593285" y="1262634"/>
            <a:chExt cx="1852814" cy="1928398"/>
          </a:xfrm>
        </p:grpSpPr>
        <p:sp>
          <p:nvSpPr>
            <p:cNvPr id="1978" name="Google Shape;1978;p87"/>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rgbClr val="B59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7"/>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E0C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7"/>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CDB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7"/>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7"/>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7"/>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7"/>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7"/>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7"/>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7"/>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7"/>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7"/>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7"/>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7"/>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7"/>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7"/>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7"/>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7"/>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7"/>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7"/>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7"/>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7"/>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7"/>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7"/>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7"/>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7"/>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7"/>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7"/>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7"/>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7"/>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7"/>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7"/>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7"/>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1" name="Google Shape;2011;p87"/>
          <p:cNvSpPr txBox="1"/>
          <p:nvPr/>
        </p:nvSpPr>
        <p:spPr>
          <a:xfrm>
            <a:off x="241628" y="709621"/>
            <a:ext cx="943200" cy="38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Lilita One"/>
                <a:ea typeface="Lilita One"/>
                <a:cs typeface="Lilita One"/>
                <a:sym typeface="Lilita One"/>
              </a:rPr>
              <a:t>Roll the Dice</a:t>
            </a:r>
            <a:endParaRPr sz="1000">
              <a:solidFill>
                <a:srgbClr val="FFFFFF"/>
              </a:solidFill>
              <a:latin typeface="Lilita One"/>
              <a:ea typeface="Lilita One"/>
              <a:cs typeface="Lilita One"/>
              <a:sym typeface="Lilita One"/>
            </a:endParaRPr>
          </a:p>
        </p:txBody>
      </p:sp>
      <p:sp>
        <p:nvSpPr>
          <p:cNvPr id="2012" name="Google Shape;2012;p87">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6" name="Shape 2016"/>
        <p:cNvGrpSpPr/>
        <p:nvPr/>
      </p:nvGrpSpPr>
      <p:grpSpPr>
        <a:xfrm>
          <a:off x="0" y="0"/>
          <a:ext cx="0" cy="0"/>
          <a:chOff x="0" y="0"/>
          <a:chExt cx="0" cy="0"/>
        </a:xfrm>
      </p:grpSpPr>
      <p:sp>
        <p:nvSpPr>
          <p:cNvPr id="2017" name="Google Shape;2017;p88"/>
          <p:cNvSpPr txBox="1"/>
          <p:nvPr>
            <p:ph type="title"/>
          </p:nvPr>
        </p:nvSpPr>
        <p:spPr>
          <a:xfrm>
            <a:off x="3043230" y="1914463"/>
            <a:ext cx="2385600" cy="545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Question 2</a:t>
            </a:r>
            <a:endParaRPr/>
          </a:p>
        </p:txBody>
      </p:sp>
      <p:sp>
        <p:nvSpPr>
          <p:cNvPr id="2018" name="Google Shape;2018;p88"/>
          <p:cNvSpPr txBox="1"/>
          <p:nvPr>
            <p:ph idx="2" type="title"/>
          </p:nvPr>
        </p:nvSpPr>
        <p:spPr>
          <a:xfrm>
            <a:off x="726100" y="1878300"/>
            <a:ext cx="2024700" cy="138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019" name="Google Shape;2019;p88"/>
          <p:cNvSpPr txBox="1"/>
          <p:nvPr>
            <p:ph idx="1" type="subTitle"/>
          </p:nvPr>
        </p:nvSpPr>
        <p:spPr>
          <a:xfrm>
            <a:off x="3037150" y="2526438"/>
            <a:ext cx="2391300" cy="7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020" name="Google Shape;2020;p88"/>
          <p:cNvSpPr/>
          <p:nvPr/>
        </p:nvSpPr>
        <p:spPr>
          <a:xfrm rot="899958">
            <a:off x="5809272" y="1290088"/>
            <a:ext cx="2805175" cy="2805175"/>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500">
                <a:solidFill>
                  <a:srgbClr val="FFC8D0"/>
                </a:solidFill>
                <a:latin typeface="Lilita One"/>
                <a:ea typeface="Lilita One"/>
                <a:cs typeface="Lilita One"/>
                <a:sym typeface="Lilita One"/>
              </a:rPr>
              <a:t>WHAT COULD YOU TELL US ABOUT </a:t>
            </a:r>
            <a:r>
              <a:rPr lang="en" sz="3500">
                <a:solidFill>
                  <a:srgbClr val="FFC8D0"/>
                </a:solidFill>
                <a:latin typeface="Lilita One"/>
                <a:ea typeface="Lilita One"/>
                <a:cs typeface="Lilita One"/>
                <a:sym typeface="Lilita One"/>
              </a:rPr>
              <a:t>YOU</a:t>
            </a:r>
            <a:r>
              <a:rPr lang="en" sz="3500">
                <a:solidFill>
                  <a:srgbClr val="FFC8D0"/>
                </a:solidFill>
                <a:latin typeface="Lilita One"/>
                <a:ea typeface="Lilita One"/>
                <a:cs typeface="Lilita One"/>
                <a:sym typeface="Lilita One"/>
              </a:rPr>
              <a:t>?</a:t>
            </a:r>
            <a:endParaRPr sz="3500">
              <a:solidFill>
                <a:srgbClr val="FFC8D0"/>
              </a:solidFill>
              <a:latin typeface="Lilita One"/>
              <a:ea typeface="Lilita One"/>
              <a:cs typeface="Lilita One"/>
              <a:sym typeface="Lilita One"/>
            </a:endParaRPr>
          </a:p>
        </p:txBody>
      </p:sp>
      <p:grpSp>
        <p:nvGrpSpPr>
          <p:cNvPr id="2021" name="Google Shape;2021;p88"/>
          <p:cNvGrpSpPr/>
          <p:nvPr/>
        </p:nvGrpSpPr>
        <p:grpSpPr>
          <a:xfrm>
            <a:off x="417435" y="237007"/>
            <a:ext cx="591604" cy="615737"/>
            <a:chOff x="5593285" y="1262634"/>
            <a:chExt cx="1852814" cy="1928398"/>
          </a:xfrm>
        </p:grpSpPr>
        <p:sp>
          <p:nvSpPr>
            <p:cNvPr id="2022" name="Google Shape;2022;p88"/>
            <p:cNvSpPr/>
            <p:nvPr/>
          </p:nvSpPr>
          <p:spPr>
            <a:xfrm rot="1799956">
              <a:off x="6377770" y="2014775"/>
              <a:ext cx="639880" cy="1089253"/>
            </a:xfrm>
            <a:custGeom>
              <a:rect b="b" l="l" r="r" t="t"/>
              <a:pathLst>
                <a:path extrusionOk="0" h="30944" w="18178">
                  <a:moveTo>
                    <a:pt x="18177" y="0"/>
                  </a:moveTo>
                  <a:lnTo>
                    <a:pt x="1" y="9818"/>
                  </a:lnTo>
                  <a:lnTo>
                    <a:pt x="1" y="30943"/>
                  </a:lnTo>
                  <a:lnTo>
                    <a:pt x="18177" y="20153"/>
                  </a:lnTo>
                  <a:lnTo>
                    <a:pt x="1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8"/>
            <p:cNvSpPr/>
            <p:nvPr/>
          </p:nvSpPr>
          <p:spPr>
            <a:xfrm rot="1799956">
              <a:off x="6065202" y="1533009"/>
              <a:ext cx="1280781" cy="743652"/>
            </a:xfrm>
            <a:custGeom>
              <a:rect b="b" l="l" r="r" t="t"/>
              <a:pathLst>
                <a:path extrusionOk="0" h="21126" w="36385">
                  <a:moveTo>
                    <a:pt x="18694" y="0"/>
                  </a:moveTo>
                  <a:lnTo>
                    <a:pt x="1" y="10821"/>
                  </a:lnTo>
                  <a:lnTo>
                    <a:pt x="18208" y="21125"/>
                  </a:lnTo>
                  <a:lnTo>
                    <a:pt x="36384" y="11307"/>
                  </a:lnTo>
                  <a:lnTo>
                    <a:pt x="18694" y="0"/>
                  </a:lnTo>
                  <a:close/>
                </a:path>
              </a:pathLst>
            </a:custGeom>
            <a:solidFill>
              <a:srgbClr val="84A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8"/>
            <p:cNvSpPr/>
            <p:nvPr/>
          </p:nvSpPr>
          <p:spPr>
            <a:xfrm rot="1799956">
              <a:off x="5826936" y="1678634"/>
              <a:ext cx="640936" cy="1106361"/>
            </a:xfrm>
            <a:custGeom>
              <a:rect b="b" l="l" r="r" t="t"/>
              <a:pathLst>
                <a:path extrusionOk="0" h="31430" w="18208">
                  <a:moveTo>
                    <a:pt x="1" y="0"/>
                  </a:moveTo>
                  <a:lnTo>
                    <a:pt x="1" y="20639"/>
                  </a:lnTo>
                  <a:lnTo>
                    <a:pt x="18208" y="31429"/>
                  </a:lnTo>
                  <a:lnTo>
                    <a:pt x="18208" y="10304"/>
                  </a:lnTo>
                  <a:lnTo>
                    <a:pt x="1" y="0"/>
                  </a:lnTo>
                  <a:close/>
                </a:path>
              </a:pathLst>
            </a:custGeom>
            <a:solidFill>
              <a:srgbClr val="618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8"/>
            <p:cNvSpPr/>
            <p:nvPr/>
          </p:nvSpPr>
          <p:spPr>
            <a:xfrm rot="1799956">
              <a:off x="6605689" y="2310697"/>
              <a:ext cx="77090" cy="139149"/>
            </a:xfrm>
            <a:custGeom>
              <a:rect b="b" l="l" r="r" t="t"/>
              <a:pathLst>
                <a:path extrusionOk="0" h="3953" w="2190">
                  <a:moveTo>
                    <a:pt x="244" y="1"/>
                  </a:moveTo>
                  <a:cubicBezTo>
                    <a:pt x="153" y="1"/>
                    <a:pt x="61" y="31"/>
                    <a:pt x="1" y="31"/>
                  </a:cubicBezTo>
                  <a:cubicBezTo>
                    <a:pt x="943" y="153"/>
                    <a:pt x="1703" y="973"/>
                    <a:pt x="1703" y="1976"/>
                  </a:cubicBezTo>
                  <a:cubicBezTo>
                    <a:pt x="1703" y="2979"/>
                    <a:pt x="943" y="3800"/>
                    <a:pt x="1" y="3922"/>
                  </a:cubicBezTo>
                  <a:cubicBezTo>
                    <a:pt x="61" y="3922"/>
                    <a:pt x="153" y="3952"/>
                    <a:pt x="244" y="3952"/>
                  </a:cubicBezTo>
                  <a:cubicBezTo>
                    <a:pt x="1308" y="3952"/>
                    <a:pt x="2189" y="3071"/>
                    <a:pt x="2189" y="1976"/>
                  </a:cubicBezTo>
                  <a:cubicBezTo>
                    <a:pt x="2189" y="882"/>
                    <a:pt x="130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8"/>
            <p:cNvSpPr/>
            <p:nvPr/>
          </p:nvSpPr>
          <p:spPr>
            <a:xfrm rot="1799956">
              <a:off x="6549921" y="2292252"/>
              <a:ext cx="120950" cy="136966"/>
            </a:xfrm>
            <a:custGeom>
              <a:rect b="b" l="l" r="r" t="t"/>
              <a:pathLst>
                <a:path extrusionOk="0" h="3891" w="3436">
                  <a:moveTo>
                    <a:pt x="1703" y="0"/>
                  </a:moveTo>
                  <a:cubicBezTo>
                    <a:pt x="761" y="0"/>
                    <a:pt x="1" y="882"/>
                    <a:pt x="1" y="1945"/>
                  </a:cubicBezTo>
                  <a:cubicBezTo>
                    <a:pt x="1" y="3009"/>
                    <a:pt x="761" y="3891"/>
                    <a:pt x="1703" y="3891"/>
                  </a:cubicBezTo>
                  <a:cubicBezTo>
                    <a:pt x="2676" y="3891"/>
                    <a:pt x="3436" y="3009"/>
                    <a:pt x="3436" y="1945"/>
                  </a:cubicBezTo>
                  <a:cubicBezTo>
                    <a:pt x="3436" y="882"/>
                    <a:pt x="2676" y="0"/>
                    <a:pt x="170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8"/>
            <p:cNvSpPr/>
            <p:nvPr/>
          </p:nvSpPr>
          <p:spPr>
            <a:xfrm rot="1799956">
              <a:off x="6442560" y="2687541"/>
              <a:ext cx="78146" cy="139114"/>
            </a:xfrm>
            <a:custGeom>
              <a:rect b="b" l="l" r="r" t="t"/>
              <a:pathLst>
                <a:path extrusionOk="0" h="3952" w="2220">
                  <a:moveTo>
                    <a:pt x="244" y="0"/>
                  </a:moveTo>
                  <a:cubicBezTo>
                    <a:pt x="183" y="0"/>
                    <a:pt x="92" y="31"/>
                    <a:pt x="1" y="31"/>
                  </a:cubicBezTo>
                  <a:cubicBezTo>
                    <a:pt x="974" y="152"/>
                    <a:pt x="1734" y="973"/>
                    <a:pt x="1734" y="1976"/>
                  </a:cubicBezTo>
                  <a:cubicBezTo>
                    <a:pt x="1734" y="2979"/>
                    <a:pt x="974" y="3800"/>
                    <a:pt x="1" y="3921"/>
                  </a:cubicBezTo>
                  <a:cubicBezTo>
                    <a:pt x="92" y="3921"/>
                    <a:pt x="183" y="3952"/>
                    <a:pt x="244" y="3952"/>
                  </a:cubicBezTo>
                  <a:cubicBezTo>
                    <a:pt x="1338" y="3952"/>
                    <a:pt x="2220" y="3070"/>
                    <a:pt x="2220" y="1976"/>
                  </a:cubicBezTo>
                  <a:cubicBezTo>
                    <a:pt x="2220" y="882"/>
                    <a:pt x="1338" y="0"/>
                    <a:pt x="2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8"/>
            <p:cNvSpPr/>
            <p:nvPr/>
          </p:nvSpPr>
          <p:spPr>
            <a:xfrm rot="1799956">
              <a:off x="6387808" y="2669343"/>
              <a:ext cx="120950" cy="137001"/>
            </a:xfrm>
            <a:custGeom>
              <a:rect b="b" l="l" r="r" t="t"/>
              <a:pathLst>
                <a:path extrusionOk="0" h="3892" w="3436">
                  <a:moveTo>
                    <a:pt x="1703" y="1"/>
                  </a:moveTo>
                  <a:cubicBezTo>
                    <a:pt x="761" y="1"/>
                    <a:pt x="1" y="882"/>
                    <a:pt x="1" y="1946"/>
                  </a:cubicBezTo>
                  <a:cubicBezTo>
                    <a:pt x="1" y="3010"/>
                    <a:pt x="761" y="3891"/>
                    <a:pt x="1703" y="3891"/>
                  </a:cubicBezTo>
                  <a:cubicBezTo>
                    <a:pt x="2676" y="3891"/>
                    <a:pt x="3436" y="3010"/>
                    <a:pt x="3436" y="1946"/>
                  </a:cubicBezTo>
                  <a:cubicBezTo>
                    <a:pt x="3436" y="882"/>
                    <a:pt x="2676" y="1"/>
                    <a:pt x="170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8"/>
            <p:cNvSpPr/>
            <p:nvPr/>
          </p:nvSpPr>
          <p:spPr>
            <a:xfrm rot="1799956">
              <a:off x="6923881" y="2314455"/>
              <a:ext cx="122006" cy="137001"/>
            </a:xfrm>
            <a:custGeom>
              <a:rect b="b" l="l" r="r" t="t"/>
              <a:pathLst>
                <a:path extrusionOk="0" h="3892" w="3466">
                  <a:moveTo>
                    <a:pt x="1733" y="1"/>
                  </a:moveTo>
                  <a:cubicBezTo>
                    <a:pt x="791" y="1"/>
                    <a:pt x="1" y="882"/>
                    <a:pt x="1" y="1946"/>
                  </a:cubicBezTo>
                  <a:cubicBezTo>
                    <a:pt x="1" y="3040"/>
                    <a:pt x="791" y="3892"/>
                    <a:pt x="1733" y="3892"/>
                  </a:cubicBezTo>
                  <a:cubicBezTo>
                    <a:pt x="2676" y="3892"/>
                    <a:pt x="3466" y="3040"/>
                    <a:pt x="3466" y="1946"/>
                  </a:cubicBezTo>
                  <a:cubicBezTo>
                    <a:pt x="3466" y="882"/>
                    <a:pt x="2676"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8"/>
            <p:cNvSpPr/>
            <p:nvPr/>
          </p:nvSpPr>
          <p:spPr>
            <a:xfrm rot="1799956">
              <a:off x="5913516" y="2179727"/>
              <a:ext cx="83496" cy="138550"/>
            </a:xfrm>
            <a:custGeom>
              <a:rect b="b" l="l" r="r" t="t"/>
              <a:pathLst>
                <a:path extrusionOk="0" h="3936" w="2372">
                  <a:moveTo>
                    <a:pt x="301" y="0"/>
                  </a:moveTo>
                  <a:cubicBezTo>
                    <a:pt x="282" y="0"/>
                    <a:pt x="263" y="1"/>
                    <a:pt x="244" y="1"/>
                  </a:cubicBezTo>
                  <a:cubicBezTo>
                    <a:pt x="152" y="31"/>
                    <a:pt x="61" y="31"/>
                    <a:pt x="0" y="62"/>
                  </a:cubicBezTo>
                  <a:cubicBezTo>
                    <a:pt x="973" y="123"/>
                    <a:pt x="1763" y="883"/>
                    <a:pt x="1824" y="1886"/>
                  </a:cubicBezTo>
                  <a:cubicBezTo>
                    <a:pt x="1855" y="2889"/>
                    <a:pt x="1155" y="3740"/>
                    <a:pt x="213" y="3922"/>
                  </a:cubicBezTo>
                  <a:cubicBezTo>
                    <a:pt x="254" y="3922"/>
                    <a:pt x="308" y="3936"/>
                    <a:pt x="366" y="3936"/>
                  </a:cubicBezTo>
                  <a:cubicBezTo>
                    <a:pt x="396" y="3936"/>
                    <a:pt x="426" y="3932"/>
                    <a:pt x="456" y="3922"/>
                  </a:cubicBezTo>
                  <a:cubicBezTo>
                    <a:pt x="1520" y="3892"/>
                    <a:pt x="2371" y="2949"/>
                    <a:pt x="2310" y="1855"/>
                  </a:cubicBezTo>
                  <a:cubicBezTo>
                    <a:pt x="2251" y="810"/>
                    <a:pt x="1341"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8"/>
            <p:cNvSpPr/>
            <p:nvPr/>
          </p:nvSpPr>
          <p:spPr>
            <a:xfrm rot="1799956">
              <a:off x="5858415" y="2162128"/>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7" y="3867"/>
                  </a:cubicBezTo>
                  <a:cubicBezTo>
                    <a:pt x="1819" y="3867"/>
                    <a:pt x="1852" y="3866"/>
                    <a:pt x="1885" y="3864"/>
                  </a:cubicBezTo>
                  <a:cubicBezTo>
                    <a:pt x="2827" y="3834"/>
                    <a:pt x="3557"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8"/>
            <p:cNvSpPr/>
            <p:nvPr/>
          </p:nvSpPr>
          <p:spPr>
            <a:xfrm rot="1799956">
              <a:off x="6026175" y="2006187"/>
              <a:ext cx="83496" cy="138163"/>
            </a:xfrm>
            <a:custGeom>
              <a:rect b="b" l="l" r="r" t="t"/>
              <a:pathLst>
                <a:path extrusionOk="0" h="3925" w="2372">
                  <a:moveTo>
                    <a:pt x="357" y="1"/>
                  </a:moveTo>
                  <a:cubicBezTo>
                    <a:pt x="320" y="1"/>
                    <a:pt x="282" y="2"/>
                    <a:pt x="244" y="4"/>
                  </a:cubicBezTo>
                  <a:cubicBezTo>
                    <a:pt x="152" y="4"/>
                    <a:pt x="92" y="34"/>
                    <a:pt x="0" y="34"/>
                  </a:cubicBezTo>
                  <a:cubicBezTo>
                    <a:pt x="973" y="95"/>
                    <a:pt x="1763" y="885"/>
                    <a:pt x="1824" y="1888"/>
                  </a:cubicBezTo>
                  <a:cubicBezTo>
                    <a:pt x="1885" y="2861"/>
                    <a:pt x="1186" y="3742"/>
                    <a:pt x="213" y="3894"/>
                  </a:cubicBezTo>
                  <a:cubicBezTo>
                    <a:pt x="304" y="3925"/>
                    <a:pt x="365" y="3925"/>
                    <a:pt x="456" y="3925"/>
                  </a:cubicBezTo>
                  <a:cubicBezTo>
                    <a:pt x="1551" y="3864"/>
                    <a:pt x="2371" y="2922"/>
                    <a:pt x="2310" y="1858"/>
                  </a:cubicBezTo>
                  <a:cubicBezTo>
                    <a:pt x="2252" y="802"/>
                    <a:pt x="1400" y="1"/>
                    <a:pt x="357"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8"/>
            <p:cNvSpPr/>
            <p:nvPr/>
          </p:nvSpPr>
          <p:spPr>
            <a:xfrm rot="1799956">
              <a:off x="5972129" y="1988203"/>
              <a:ext cx="125209" cy="137107"/>
            </a:xfrm>
            <a:custGeom>
              <a:rect b="b" l="l" r="r" t="t"/>
              <a:pathLst>
                <a:path extrusionOk="0" h="3895" w="3557">
                  <a:moveTo>
                    <a:pt x="1767" y="0"/>
                  </a:moveTo>
                  <a:cubicBezTo>
                    <a:pt x="1736" y="0"/>
                    <a:pt x="1704" y="1"/>
                    <a:pt x="1672" y="3"/>
                  </a:cubicBezTo>
                  <a:cubicBezTo>
                    <a:pt x="700" y="64"/>
                    <a:pt x="1" y="976"/>
                    <a:pt x="61" y="2040"/>
                  </a:cubicBezTo>
                  <a:cubicBezTo>
                    <a:pt x="121" y="3084"/>
                    <a:pt x="884" y="3895"/>
                    <a:pt x="1833" y="3895"/>
                  </a:cubicBezTo>
                  <a:cubicBezTo>
                    <a:pt x="1850" y="3895"/>
                    <a:pt x="1868" y="3894"/>
                    <a:pt x="1885" y="3894"/>
                  </a:cubicBezTo>
                  <a:cubicBezTo>
                    <a:pt x="2827" y="3833"/>
                    <a:pt x="3557" y="2921"/>
                    <a:pt x="3496" y="1857"/>
                  </a:cubicBezTo>
                  <a:cubicBezTo>
                    <a:pt x="3437" y="829"/>
                    <a:pt x="2669" y="0"/>
                    <a:pt x="1767"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8"/>
            <p:cNvSpPr/>
            <p:nvPr/>
          </p:nvSpPr>
          <p:spPr>
            <a:xfrm rot="1799956">
              <a:off x="6133528" y="1828513"/>
              <a:ext cx="83496" cy="138656"/>
            </a:xfrm>
            <a:custGeom>
              <a:rect b="b" l="l" r="r" t="t"/>
              <a:pathLst>
                <a:path extrusionOk="0" h="3939" w="2372">
                  <a:moveTo>
                    <a:pt x="354" y="1"/>
                  </a:moveTo>
                  <a:cubicBezTo>
                    <a:pt x="318" y="1"/>
                    <a:pt x="281" y="2"/>
                    <a:pt x="244" y="4"/>
                  </a:cubicBezTo>
                  <a:cubicBezTo>
                    <a:pt x="153" y="4"/>
                    <a:pt x="92" y="34"/>
                    <a:pt x="1" y="65"/>
                  </a:cubicBezTo>
                  <a:cubicBezTo>
                    <a:pt x="974" y="126"/>
                    <a:pt x="1764" y="885"/>
                    <a:pt x="1825" y="1889"/>
                  </a:cubicBezTo>
                  <a:cubicBezTo>
                    <a:pt x="1885" y="2892"/>
                    <a:pt x="1186" y="3743"/>
                    <a:pt x="214" y="3925"/>
                  </a:cubicBezTo>
                  <a:cubicBezTo>
                    <a:pt x="275" y="3925"/>
                    <a:pt x="335" y="3939"/>
                    <a:pt x="387" y="3939"/>
                  </a:cubicBezTo>
                  <a:cubicBezTo>
                    <a:pt x="413" y="3939"/>
                    <a:pt x="437" y="3935"/>
                    <a:pt x="457" y="3925"/>
                  </a:cubicBezTo>
                  <a:cubicBezTo>
                    <a:pt x="1551" y="3864"/>
                    <a:pt x="2372" y="2952"/>
                    <a:pt x="2311" y="1858"/>
                  </a:cubicBezTo>
                  <a:cubicBezTo>
                    <a:pt x="2252" y="830"/>
                    <a:pt x="1399" y="1"/>
                    <a:pt x="3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8"/>
            <p:cNvSpPr/>
            <p:nvPr/>
          </p:nvSpPr>
          <p:spPr>
            <a:xfrm rot="1799956">
              <a:off x="6079344" y="1811559"/>
              <a:ext cx="125209" cy="136157"/>
            </a:xfrm>
            <a:custGeom>
              <a:rect b="b" l="l" r="r" t="t"/>
              <a:pathLst>
                <a:path extrusionOk="0" h="3868" w="3557">
                  <a:moveTo>
                    <a:pt x="1770" y="1"/>
                  </a:moveTo>
                  <a:cubicBezTo>
                    <a:pt x="1738" y="1"/>
                    <a:pt x="1705" y="2"/>
                    <a:pt x="1672" y="4"/>
                  </a:cubicBezTo>
                  <a:cubicBezTo>
                    <a:pt x="730" y="34"/>
                    <a:pt x="0" y="946"/>
                    <a:pt x="61" y="2040"/>
                  </a:cubicBezTo>
                  <a:cubicBezTo>
                    <a:pt x="120" y="3067"/>
                    <a:pt x="886" y="3867"/>
                    <a:pt x="1786" y="3867"/>
                  </a:cubicBezTo>
                  <a:cubicBezTo>
                    <a:pt x="1819" y="3867"/>
                    <a:pt x="1852" y="3866"/>
                    <a:pt x="1885" y="3864"/>
                  </a:cubicBezTo>
                  <a:cubicBezTo>
                    <a:pt x="2827" y="3834"/>
                    <a:pt x="3556" y="2922"/>
                    <a:pt x="3496" y="1828"/>
                  </a:cubicBezTo>
                  <a:cubicBezTo>
                    <a:pt x="3437" y="801"/>
                    <a:pt x="2671" y="1"/>
                    <a:pt x="177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8"/>
            <p:cNvSpPr/>
            <p:nvPr/>
          </p:nvSpPr>
          <p:spPr>
            <a:xfrm rot="1799956">
              <a:off x="6105082" y="2510591"/>
              <a:ext cx="80258" cy="139149"/>
            </a:xfrm>
            <a:custGeom>
              <a:rect b="b" l="l" r="r" t="t"/>
              <a:pathLst>
                <a:path extrusionOk="0" h="3953" w="2280">
                  <a:moveTo>
                    <a:pt x="300" y="0"/>
                  </a:moveTo>
                  <a:cubicBezTo>
                    <a:pt x="281" y="0"/>
                    <a:pt x="262" y="0"/>
                    <a:pt x="243" y="1"/>
                  </a:cubicBezTo>
                  <a:cubicBezTo>
                    <a:pt x="152" y="1"/>
                    <a:pt x="91" y="31"/>
                    <a:pt x="0" y="31"/>
                  </a:cubicBezTo>
                  <a:cubicBezTo>
                    <a:pt x="973" y="122"/>
                    <a:pt x="1733" y="943"/>
                    <a:pt x="1763" y="1916"/>
                  </a:cubicBezTo>
                  <a:cubicBezTo>
                    <a:pt x="1793" y="2919"/>
                    <a:pt x="1064" y="3770"/>
                    <a:pt x="91" y="3922"/>
                  </a:cubicBezTo>
                  <a:cubicBezTo>
                    <a:pt x="182" y="3922"/>
                    <a:pt x="274" y="3952"/>
                    <a:pt x="365" y="3952"/>
                  </a:cubicBezTo>
                  <a:cubicBezTo>
                    <a:pt x="1429" y="3922"/>
                    <a:pt x="2280" y="3010"/>
                    <a:pt x="2249" y="1916"/>
                  </a:cubicBezTo>
                  <a:cubicBezTo>
                    <a:pt x="2220" y="841"/>
                    <a:pt x="1368" y="0"/>
                    <a:pt x="300"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8"/>
            <p:cNvSpPr/>
            <p:nvPr/>
          </p:nvSpPr>
          <p:spPr>
            <a:xfrm rot="1799956">
              <a:off x="6050226" y="2492648"/>
              <a:ext cx="124153" cy="137037"/>
            </a:xfrm>
            <a:custGeom>
              <a:rect b="b" l="l" r="r" t="t"/>
              <a:pathLst>
                <a:path extrusionOk="0" h="3893" w="3527">
                  <a:moveTo>
                    <a:pt x="1752" y="0"/>
                  </a:moveTo>
                  <a:cubicBezTo>
                    <a:pt x="1736" y="0"/>
                    <a:pt x="1719" y="1"/>
                    <a:pt x="1703" y="1"/>
                  </a:cubicBezTo>
                  <a:cubicBezTo>
                    <a:pt x="761" y="32"/>
                    <a:pt x="1" y="913"/>
                    <a:pt x="31" y="2007"/>
                  </a:cubicBezTo>
                  <a:cubicBezTo>
                    <a:pt x="61" y="3053"/>
                    <a:pt x="854" y="3893"/>
                    <a:pt x="1776" y="3893"/>
                  </a:cubicBezTo>
                  <a:cubicBezTo>
                    <a:pt x="1792" y="3893"/>
                    <a:pt x="1808" y="3892"/>
                    <a:pt x="1825" y="3892"/>
                  </a:cubicBezTo>
                  <a:cubicBezTo>
                    <a:pt x="2767" y="3862"/>
                    <a:pt x="3527" y="2980"/>
                    <a:pt x="3496" y="1886"/>
                  </a:cubicBezTo>
                  <a:cubicBezTo>
                    <a:pt x="3467" y="840"/>
                    <a:pt x="2674" y="0"/>
                    <a:pt x="1752"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8"/>
            <p:cNvSpPr/>
            <p:nvPr/>
          </p:nvSpPr>
          <p:spPr>
            <a:xfrm rot="1799956">
              <a:off x="6222434" y="2340105"/>
              <a:ext cx="81349" cy="138093"/>
            </a:xfrm>
            <a:custGeom>
              <a:rect b="b" l="l" r="r" t="t"/>
              <a:pathLst>
                <a:path extrusionOk="0" h="3923" w="2311">
                  <a:moveTo>
                    <a:pt x="300" y="1"/>
                  </a:moveTo>
                  <a:cubicBezTo>
                    <a:pt x="281" y="1"/>
                    <a:pt x="262" y="1"/>
                    <a:pt x="243" y="2"/>
                  </a:cubicBezTo>
                  <a:cubicBezTo>
                    <a:pt x="152" y="2"/>
                    <a:pt x="91" y="32"/>
                    <a:pt x="0" y="32"/>
                  </a:cubicBezTo>
                  <a:cubicBezTo>
                    <a:pt x="973" y="123"/>
                    <a:pt x="1763" y="913"/>
                    <a:pt x="1793" y="1916"/>
                  </a:cubicBezTo>
                  <a:cubicBezTo>
                    <a:pt x="1824" y="2920"/>
                    <a:pt x="1094" y="3771"/>
                    <a:pt x="122" y="3923"/>
                  </a:cubicBezTo>
                  <a:lnTo>
                    <a:pt x="365" y="3923"/>
                  </a:lnTo>
                  <a:cubicBezTo>
                    <a:pt x="1459" y="3892"/>
                    <a:pt x="2310" y="2980"/>
                    <a:pt x="2280" y="1916"/>
                  </a:cubicBezTo>
                  <a:cubicBezTo>
                    <a:pt x="2250" y="841"/>
                    <a:pt x="1369" y="1"/>
                    <a:pt x="300"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8"/>
            <p:cNvSpPr/>
            <p:nvPr/>
          </p:nvSpPr>
          <p:spPr>
            <a:xfrm rot="1799956">
              <a:off x="6168660" y="2322194"/>
              <a:ext cx="123062" cy="135945"/>
            </a:xfrm>
            <a:custGeom>
              <a:rect b="b" l="l" r="r" t="t"/>
              <a:pathLst>
                <a:path extrusionOk="0" h="3862" w="3496">
                  <a:moveTo>
                    <a:pt x="1723" y="0"/>
                  </a:moveTo>
                  <a:cubicBezTo>
                    <a:pt x="1706" y="0"/>
                    <a:pt x="1689" y="0"/>
                    <a:pt x="1672" y="1"/>
                  </a:cubicBezTo>
                  <a:cubicBezTo>
                    <a:pt x="730" y="31"/>
                    <a:pt x="0" y="913"/>
                    <a:pt x="31" y="1977"/>
                  </a:cubicBezTo>
                  <a:cubicBezTo>
                    <a:pt x="61" y="3022"/>
                    <a:pt x="824" y="3862"/>
                    <a:pt x="1745" y="3862"/>
                  </a:cubicBezTo>
                  <a:cubicBezTo>
                    <a:pt x="1761" y="3862"/>
                    <a:pt x="1777" y="3862"/>
                    <a:pt x="1794" y="3861"/>
                  </a:cubicBezTo>
                  <a:cubicBezTo>
                    <a:pt x="2736" y="3831"/>
                    <a:pt x="3496" y="2949"/>
                    <a:pt x="3465" y="1885"/>
                  </a:cubicBezTo>
                  <a:cubicBezTo>
                    <a:pt x="3436" y="840"/>
                    <a:pt x="2672" y="0"/>
                    <a:pt x="172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8"/>
            <p:cNvSpPr/>
            <p:nvPr/>
          </p:nvSpPr>
          <p:spPr>
            <a:xfrm rot="1799956">
              <a:off x="6333998" y="2166084"/>
              <a:ext cx="81349" cy="138093"/>
            </a:xfrm>
            <a:custGeom>
              <a:rect b="b" l="l" r="r" t="t"/>
              <a:pathLst>
                <a:path extrusionOk="0" h="3923" w="2311">
                  <a:moveTo>
                    <a:pt x="301" y="0"/>
                  </a:moveTo>
                  <a:cubicBezTo>
                    <a:pt x="282" y="0"/>
                    <a:pt x="263" y="1"/>
                    <a:pt x="244" y="1"/>
                  </a:cubicBezTo>
                  <a:cubicBezTo>
                    <a:pt x="183" y="1"/>
                    <a:pt x="92" y="1"/>
                    <a:pt x="1" y="32"/>
                  </a:cubicBezTo>
                  <a:cubicBezTo>
                    <a:pt x="973" y="123"/>
                    <a:pt x="1764" y="913"/>
                    <a:pt x="1794" y="1916"/>
                  </a:cubicBezTo>
                  <a:cubicBezTo>
                    <a:pt x="1824" y="2919"/>
                    <a:pt x="1095" y="3740"/>
                    <a:pt x="122" y="3892"/>
                  </a:cubicBezTo>
                  <a:cubicBezTo>
                    <a:pt x="213" y="3922"/>
                    <a:pt x="274" y="3922"/>
                    <a:pt x="365" y="3922"/>
                  </a:cubicBezTo>
                  <a:cubicBezTo>
                    <a:pt x="1460" y="3892"/>
                    <a:pt x="2311" y="2980"/>
                    <a:pt x="2280" y="1916"/>
                  </a:cubicBezTo>
                  <a:cubicBezTo>
                    <a:pt x="2250" y="841"/>
                    <a:pt x="1369" y="0"/>
                    <a:pt x="30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8"/>
            <p:cNvSpPr/>
            <p:nvPr/>
          </p:nvSpPr>
          <p:spPr>
            <a:xfrm rot="1799956">
              <a:off x="6280230" y="2148150"/>
              <a:ext cx="123097" cy="135981"/>
            </a:xfrm>
            <a:custGeom>
              <a:rect b="b" l="l" r="r" t="t"/>
              <a:pathLst>
                <a:path extrusionOk="0" h="3863" w="3497">
                  <a:moveTo>
                    <a:pt x="1754" y="1"/>
                  </a:moveTo>
                  <a:cubicBezTo>
                    <a:pt x="1737" y="1"/>
                    <a:pt x="1720" y="1"/>
                    <a:pt x="1703" y="2"/>
                  </a:cubicBezTo>
                  <a:cubicBezTo>
                    <a:pt x="730" y="2"/>
                    <a:pt x="1" y="913"/>
                    <a:pt x="31" y="1977"/>
                  </a:cubicBezTo>
                  <a:cubicBezTo>
                    <a:pt x="61" y="3023"/>
                    <a:pt x="825" y="3863"/>
                    <a:pt x="1745" y="3863"/>
                  </a:cubicBezTo>
                  <a:cubicBezTo>
                    <a:pt x="1762" y="3863"/>
                    <a:pt x="1778" y="3862"/>
                    <a:pt x="1794" y="3862"/>
                  </a:cubicBezTo>
                  <a:cubicBezTo>
                    <a:pt x="2767" y="3831"/>
                    <a:pt x="3496" y="2950"/>
                    <a:pt x="3466" y="1886"/>
                  </a:cubicBezTo>
                  <a:cubicBezTo>
                    <a:pt x="3436" y="812"/>
                    <a:pt x="2673" y="1"/>
                    <a:pt x="175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8"/>
            <p:cNvSpPr/>
            <p:nvPr/>
          </p:nvSpPr>
          <p:spPr>
            <a:xfrm rot="1799956">
              <a:off x="7043305" y="2079862"/>
              <a:ext cx="93106" cy="137705"/>
            </a:xfrm>
            <a:custGeom>
              <a:rect b="b" l="l" r="r" t="t"/>
              <a:pathLst>
                <a:path extrusionOk="0" h="3912" w="2645">
                  <a:moveTo>
                    <a:pt x="578" y="0"/>
                  </a:moveTo>
                  <a:cubicBezTo>
                    <a:pt x="1520" y="244"/>
                    <a:pt x="2128" y="1186"/>
                    <a:pt x="2007" y="2158"/>
                  </a:cubicBezTo>
                  <a:cubicBezTo>
                    <a:pt x="1858" y="3140"/>
                    <a:pt x="1010" y="3831"/>
                    <a:pt x="62" y="3831"/>
                  </a:cubicBezTo>
                  <a:cubicBezTo>
                    <a:pt x="41" y="3831"/>
                    <a:pt x="21" y="3831"/>
                    <a:pt x="0" y="3830"/>
                  </a:cubicBezTo>
                  <a:lnTo>
                    <a:pt x="0" y="3830"/>
                  </a:lnTo>
                  <a:cubicBezTo>
                    <a:pt x="92" y="3861"/>
                    <a:pt x="152" y="3891"/>
                    <a:pt x="244" y="3891"/>
                  </a:cubicBezTo>
                  <a:cubicBezTo>
                    <a:pt x="341" y="3904"/>
                    <a:pt x="437" y="3911"/>
                    <a:pt x="531" y="3911"/>
                  </a:cubicBezTo>
                  <a:cubicBezTo>
                    <a:pt x="1504" y="3911"/>
                    <a:pt x="2327" y="3219"/>
                    <a:pt x="2493" y="2250"/>
                  </a:cubicBezTo>
                  <a:cubicBezTo>
                    <a:pt x="2645" y="1155"/>
                    <a:pt x="1885" y="152"/>
                    <a:pt x="821"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8"/>
            <p:cNvSpPr/>
            <p:nvPr/>
          </p:nvSpPr>
          <p:spPr>
            <a:xfrm rot="1799956">
              <a:off x="6993310" y="2060930"/>
              <a:ext cx="130595" cy="136192"/>
            </a:xfrm>
            <a:custGeom>
              <a:rect b="b" l="l" r="r" t="t"/>
              <a:pathLst>
                <a:path extrusionOk="0" h="3869" w="3710">
                  <a:moveTo>
                    <a:pt x="1918" y="0"/>
                  </a:moveTo>
                  <a:cubicBezTo>
                    <a:pt x="1066" y="0"/>
                    <a:pt x="292" y="719"/>
                    <a:pt x="153" y="1691"/>
                  </a:cubicBezTo>
                  <a:cubicBezTo>
                    <a:pt x="1" y="2755"/>
                    <a:pt x="639" y="3728"/>
                    <a:pt x="1581" y="3849"/>
                  </a:cubicBezTo>
                  <a:cubicBezTo>
                    <a:pt x="1662" y="3862"/>
                    <a:pt x="1743" y="3869"/>
                    <a:pt x="1822" y="3869"/>
                  </a:cubicBezTo>
                  <a:cubicBezTo>
                    <a:pt x="2670" y="3869"/>
                    <a:pt x="3418" y="3150"/>
                    <a:pt x="3557" y="2177"/>
                  </a:cubicBezTo>
                  <a:cubicBezTo>
                    <a:pt x="3709" y="1114"/>
                    <a:pt x="3101" y="141"/>
                    <a:pt x="2159" y="19"/>
                  </a:cubicBezTo>
                  <a:cubicBezTo>
                    <a:pt x="2078" y="6"/>
                    <a:pt x="1998" y="0"/>
                    <a:pt x="191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8"/>
            <p:cNvSpPr/>
            <p:nvPr/>
          </p:nvSpPr>
          <p:spPr>
            <a:xfrm rot="1799956">
              <a:off x="6578787" y="2060069"/>
              <a:ext cx="93106" cy="138761"/>
            </a:xfrm>
            <a:custGeom>
              <a:rect b="b" l="l" r="r" t="t"/>
              <a:pathLst>
                <a:path extrusionOk="0" h="3942" w="2645">
                  <a:moveTo>
                    <a:pt x="578" y="1"/>
                  </a:moveTo>
                  <a:cubicBezTo>
                    <a:pt x="1520" y="274"/>
                    <a:pt x="2128" y="1186"/>
                    <a:pt x="2006" y="2189"/>
                  </a:cubicBezTo>
                  <a:cubicBezTo>
                    <a:pt x="1854" y="3162"/>
                    <a:pt x="973" y="3861"/>
                    <a:pt x="0" y="3861"/>
                  </a:cubicBezTo>
                  <a:cubicBezTo>
                    <a:pt x="91" y="3861"/>
                    <a:pt x="152" y="3892"/>
                    <a:pt x="243" y="3922"/>
                  </a:cubicBezTo>
                  <a:cubicBezTo>
                    <a:pt x="337" y="3935"/>
                    <a:pt x="430" y="3941"/>
                    <a:pt x="522" y="3941"/>
                  </a:cubicBezTo>
                  <a:cubicBezTo>
                    <a:pt x="1499" y="3941"/>
                    <a:pt x="2326" y="3223"/>
                    <a:pt x="2493" y="2250"/>
                  </a:cubicBezTo>
                  <a:cubicBezTo>
                    <a:pt x="2645" y="1186"/>
                    <a:pt x="1885" y="183"/>
                    <a:pt x="821" y="31"/>
                  </a:cubicBezTo>
                  <a:cubicBezTo>
                    <a:pt x="730" y="1"/>
                    <a:pt x="669" y="1"/>
                    <a:pt x="578"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8"/>
            <p:cNvSpPr/>
            <p:nvPr/>
          </p:nvSpPr>
          <p:spPr>
            <a:xfrm rot="1799956">
              <a:off x="6528794" y="2041340"/>
              <a:ext cx="130560" cy="136825"/>
            </a:xfrm>
            <a:custGeom>
              <a:rect b="b" l="l" r="r" t="t"/>
              <a:pathLst>
                <a:path extrusionOk="0" h="3887" w="3709">
                  <a:moveTo>
                    <a:pt x="1953" y="1"/>
                  </a:moveTo>
                  <a:cubicBezTo>
                    <a:pt x="1087" y="1"/>
                    <a:pt x="293" y="700"/>
                    <a:pt x="153" y="1686"/>
                  </a:cubicBezTo>
                  <a:cubicBezTo>
                    <a:pt x="1" y="2749"/>
                    <a:pt x="639" y="3722"/>
                    <a:pt x="1581" y="3874"/>
                  </a:cubicBezTo>
                  <a:cubicBezTo>
                    <a:pt x="1648" y="3883"/>
                    <a:pt x="1714" y="3887"/>
                    <a:pt x="1780" y="3887"/>
                  </a:cubicBezTo>
                  <a:cubicBezTo>
                    <a:pt x="2644" y="3887"/>
                    <a:pt x="3416" y="3163"/>
                    <a:pt x="3557" y="2202"/>
                  </a:cubicBezTo>
                  <a:cubicBezTo>
                    <a:pt x="3709" y="1139"/>
                    <a:pt x="3101" y="166"/>
                    <a:pt x="2159" y="14"/>
                  </a:cubicBezTo>
                  <a:cubicBezTo>
                    <a:pt x="2090" y="5"/>
                    <a:pt x="2021" y="1"/>
                    <a:pt x="195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8"/>
            <p:cNvSpPr/>
            <p:nvPr/>
          </p:nvSpPr>
          <p:spPr>
            <a:xfrm rot="1799956">
              <a:off x="6345570" y="16487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8"/>
            <p:cNvSpPr/>
            <p:nvPr/>
          </p:nvSpPr>
          <p:spPr>
            <a:xfrm rot="1799956">
              <a:off x="6295495" y="16302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8"/>
            <p:cNvSpPr/>
            <p:nvPr/>
          </p:nvSpPr>
          <p:spPr>
            <a:xfrm rot="1799956">
              <a:off x="6698617" y="1852529"/>
              <a:ext cx="93106" cy="138726"/>
            </a:xfrm>
            <a:custGeom>
              <a:rect b="b" l="l" r="r" t="t"/>
              <a:pathLst>
                <a:path extrusionOk="0" h="3941" w="2645">
                  <a:moveTo>
                    <a:pt x="578" y="0"/>
                  </a:moveTo>
                  <a:cubicBezTo>
                    <a:pt x="1520" y="274"/>
                    <a:pt x="2128" y="1186"/>
                    <a:pt x="2006" y="2189"/>
                  </a:cubicBezTo>
                  <a:cubicBezTo>
                    <a:pt x="1854" y="3161"/>
                    <a:pt x="973" y="3861"/>
                    <a:pt x="0" y="3861"/>
                  </a:cubicBezTo>
                  <a:cubicBezTo>
                    <a:pt x="91" y="3861"/>
                    <a:pt x="152" y="3891"/>
                    <a:pt x="243"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8"/>
            <p:cNvSpPr/>
            <p:nvPr/>
          </p:nvSpPr>
          <p:spPr>
            <a:xfrm rot="1799956">
              <a:off x="6648542" y="1834071"/>
              <a:ext cx="131651" cy="136825"/>
            </a:xfrm>
            <a:custGeom>
              <a:rect b="b" l="l" r="r" t="t"/>
              <a:pathLst>
                <a:path extrusionOk="0" h="3887" w="3740">
                  <a:moveTo>
                    <a:pt x="1953" y="0"/>
                  </a:moveTo>
                  <a:cubicBezTo>
                    <a:pt x="1087" y="0"/>
                    <a:pt x="293" y="699"/>
                    <a:pt x="153" y="1685"/>
                  </a:cubicBezTo>
                  <a:cubicBezTo>
                    <a:pt x="1" y="2749"/>
                    <a:pt x="639" y="3722"/>
                    <a:pt x="1581" y="3874"/>
                  </a:cubicBezTo>
                  <a:cubicBezTo>
                    <a:pt x="1648" y="3882"/>
                    <a:pt x="1714" y="3886"/>
                    <a:pt x="1780" y="3886"/>
                  </a:cubicBezTo>
                  <a:cubicBezTo>
                    <a:pt x="2644" y="3886"/>
                    <a:pt x="3416" y="3162"/>
                    <a:pt x="3557" y="2202"/>
                  </a:cubicBezTo>
                  <a:cubicBezTo>
                    <a:pt x="3739" y="1138"/>
                    <a:pt x="3101" y="165"/>
                    <a:pt x="2159" y="13"/>
                  </a:cubicBezTo>
                  <a:cubicBezTo>
                    <a:pt x="2090" y="4"/>
                    <a:pt x="2021" y="0"/>
                    <a:pt x="195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8"/>
            <p:cNvSpPr/>
            <p:nvPr/>
          </p:nvSpPr>
          <p:spPr>
            <a:xfrm rot="1799956">
              <a:off x="6773797" y="2671255"/>
              <a:ext cx="122006" cy="135945"/>
            </a:xfrm>
            <a:custGeom>
              <a:rect b="b" l="l" r="r" t="t"/>
              <a:pathLst>
                <a:path extrusionOk="0" h="3862" w="3466">
                  <a:moveTo>
                    <a:pt x="1733" y="1"/>
                  </a:moveTo>
                  <a:cubicBezTo>
                    <a:pt x="791" y="1"/>
                    <a:pt x="1" y="852"/>
                    <a:pt x="1" y="1946"/>
                  </a:cubicBezTo>
                  <a:cubicBezTo>
                    <a:pt x="1" y="3010"/>
                    <a:pt x="791" y="3861"/>
                    <a:pt x="1733" y="3861"/>
                  </a:cubicBezTo>
                  <a:cubicBezTo>
                    <a:pt x="2675" y="3861"/>
                    <a:pt x="3466" y="3010"/>
                    <a:pt x="3466" y="1946"/>
                  </a:cubicBezTo>
                  <a:cubicBezTo>
                    <a:pt x="3466" y="852"/>
                    <a:pt x="2675" y="1"/>
                    <a:pt x="173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8"/>
            <p:cNvSpPr/>
            <p:nvPr/>
          </p:nvSpPr>
          <p:spPr>
            <a:xfrm rot="1799956">
              <a:off x="6979385" y="2333920"/>
              <a:ext cx="78146" cy="138057"/>
            </a:xfrm>
            <a:custGeom>
              <a:rect b="b" l="l" r="r" t="t"/>
              <a:pathLst>
                <a:path extrusionOk="0" h="3922" w="2220">
                  <a:moveTo>
                    <a:pt x="0" y="1"/>
                  </a:moveTo>
                  <a:cubicBezTo>
                    <a:pt x="973" y="123"/>
                    <a:pt x="1733" y="943"/>
                    <a:pt x="1733" y="1946"/>
                  </a:cubicBezTo>
                  <a:cubicBezTo>
                    <a:pt x="1733" y="2949"/>
                    <a:pt x="973" y="3770"/>
                    <a:pt x="0" y="3892"/>
                  </a:cubicBezTo>
                  <a:cubicBezTo>
                    <a:pt x="92" y="3922"/>
                    <a:pt x="183" y="3922"/>
                    <a:pt x="244" y="3922"/>
                  </a:cubicBezTo>
                  <a:cubicBezTo>
                    <a:pt x="1338" y="3922"/>
                    <a:pt x="2219" y="3040"/>
                    <a:pt x="2219" y="1946"/>
                  </a:cubicBezTo>
                  <a:cubicBezTo>
                    <a:pt x="2219" y="882"/>
                    <a:pt x="1338" y="1"/>
                    <a:pt x="244"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8"/>
            <p:cNvSpPr/>
            <p:nvPr/>
          </p:nvSpPr>
          <p:spPr>
            <a:xfrm rot="1799956">
              <a:off x="6829301" y="2689664"/>
              <a:ext cx="78146" cy="139114"/>
            </a:xfrm>
            <a:custGeom>
              <a:rect b="b" l="l" r="r" t="t"/>
              <a:pathLst>
                <a:path extrusionOk="0" h="3952" w="2220">
                  <a:moveTo>
                    <a:pt x="243" y="1"/>
                  </a:moveTo>
                  <a:cubicBezTo>
                    <a:pt x="152" y="1"/>
                    <a:pt x="91" y="31"/>
                    <a:pt x="0" y="31"/>
                  </a:cubicBezTo>
                  <a:cubicBezTo>
                    <a:pt x="973" y="153"/>
                    <a:pt x="1733" y="973"/>
                    <a:pt x="1733" y="1976"/>
                  </a:cubicBezTo>
                  <a:cubicBezTo>
                    <a:pt x="1733" y="2979"/>
                    <a:pt x="973" y="3800"/>
                    <a:pt x="0" y="3922"/>
                  </a:cubicBezTo>
                  <a:cubicBezTo>
                    <a:pt x="91" y="3922"/>
                    <a:pt x="152" y="3952"/>
                    <a:pt x="243" y="3952"/>
                  </a:cubicBezTo>
                  <a:cubicBezTo>
                    <a:pt x="1338" y="3952"/>
                    <a:pt x="2219" y="3070"/>
                    <a:pt x="2219" y="1976"/>
                  </a:cubicBezTo>
                  <a:cubicBezTo>
                    <a:pt x="2219" y="882"/>
                    <a:pt x="1338" y="1"/>
                    <a:pt x="243" y="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8"/>
            <p:cNvSpPr/>
            <p:nvPr/>
          </p:nvSpPr>
          <p:spPr>
            <a:xfrm rot="1799956">
              <a:off x="6823445" y="1643404"/>
              <a:ext cx="93106" cy="138726"/>
            </a:xfrm>
            <a:custGeom>
              <a:rect b="b" l="l" r="r" t="t"/>
              <a:pathLst>
                <a:path extrusionOk="0" h="3941" w="2645">
                  <a:moveTo>
                    <a:pt x="578" y="0"/>
                  </a:moveTo>
                  <a:cubicBezTo>
                    <a:pt x="1520" y="274"/>
                    <a:pt x="2128" y="1186"/>
                    <a:pt x="2007" y="2189"/>
                  </a:cubicBezTo>
                  <a:cubicBezTo>
                    <a:pt x="1855" y="3161"/>
                    <a:pt x="1003" y="3861"/>
                    <a:pt x="0" y="3861"/>
                  </a:cubicBezTo>
                  <a:cubicBezTo>
                    <a:pt x="92" y="3861"/>
                    <a:pt x="183" y="3891"/>
                    <a:pt x="244" y="3921"/>
                  </a:cubicBezTo>
                  <a:cubicBezTo>
                    <a:pt x="337" y="3934"/>
                    <a:pt x="430" y="3941"/>
                    <a:pt x="522" y="3941"/>
                  </a:cubicBezTo>
                  <a:cubicBezTo>
                    <a:pt x="1499" y="3941"/>
                    <a:pt x="2326" y="3222"/>
                    <a:pt x="2493" y="2250"/>
                  </a:cubicBezTo>
                  <a:cubicBezTo>
                    <a:pt x="2645" y="1186"/>
                    <a:pt x="1885" y="183"/>
                    <a:pt x="821" y="31"/>
                  </a:cubicBezTo>
                  <a:cubicBezTo>
                    <a:pt x="730" y="0"/>
                    <a:pt x="669" y="0"/>
                    <a:pt x="57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8"/>
            <p:cNvSpPr/>
            <p:nvPr/>
          </p:nvSpPr>
          <p:spPr>
            <a:xfrm rot="1799956">
              <a:off x="6773370" y="1624945"/>
              <a:ext cx="131651" cy="136825"/>
            </a:xfrm>
            <a:custGeom>
              <a:rect b="b" l="l" r="r" t="t"/>
              <a:pathLst>
                <a:path extrusionOk="0" h="3887" w="3740">
                  <a:moveTo>
                    <a:pt x="1954" y="0"/>
                  </a:moveTo>
                  <a:cubicBezTo>
                    <a:pt x="1092" y="0"/>
                    <a:pt x="324" y="699"/>
                    <a:pt x="183" y="1685"/>
                  </a:cubicBezTo>
                  <a:cubicBezTo>
                    <a:pt x="1" y="2749"/>
                    <a:pt x="639" y="3722"/>
                    <a:pt x="1581" y="3874"/>
                  </a:cubicBezTo>
                  <a:cubicBezTo>
                    <a:pt x="1648" y="3882"/>
                    <a:pt x="1714" y="3886"/>
                    <a:pt x="1780" y="3886"/>
                  </a:cubicBezTo>
                  <a:cubicBezTo>
                    <a:pt x="2649" y="3886"/>
                    <a:pt x="3446" y="3162"/>
                    <a:pt x="3588" y="2202"/>
                  </a:cubicBezTo>
                  <a:cubicBezTo>
                    <a:pt x="3739" y="1138"/>
                    <a:pt x="3101" y="165"/>
                    <a:pt x="2159" y="13"/>
                  </a:cubicBezTo>
                  <a:cubicBezTo>
                    <a:pt x="2090" y="4"/>
                    <a:pt x="2022" y="0"/>
                    <a:pt x="195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5" name="Google Shape;2055;p88"/>
          <p:cNvSpPr txBox="1"/>
          <p:nvPr/>
        </p:nvSpPr>
        <p:spPr>
          <a:xfrm>
            <a:off x="241628" y="690571"/>
            <a:ext cx="943200" cy="380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4"/>
                </a:solidFill>
                <a:latin typeface="Lilita One"/>
                <a:ea typeface="Lilita One"/>
                <a:cs typeface="Lilita One"/>
                <a:sym typeface="Lilita One"/>
              </a:rPr>
              <a:t>Roll the Dice</a:t>
            </a:r>
            <a:endParaRPr sz="1000">
              <a:solidFill>
                <a:schemeClr val="accent4"/>
              </a:solidFill>
              <a:latin typeface="Lilita One"/>
              <a:ea typeface="Lilita One"/>
              <a:cs typeface="Lilita One"/>
              <a:sym typeface="Lilita One"/>
            </a:endParaRPr>
          </a:p>
        </p:txBody>
      </p:sp>
      <p:sp>
        <p:nvSpPr>
          <p:cNvPr id="2056" name="Google Shape;2056;p88">
            <a:hlinkClick action="ppaction://hlinksldjump" r:id="rId3"/>
          </p:cNvPr>
          <p:cNvSpPr/>
          <p:nvPr/>
        </p:nvSpPr>
        <p:spPr>
          <a:xfrm>
            <a:off x="312438" y="237000"/>
            <a:ext cx="801600" cy="8016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Dices Games for Class ">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Dices Games for Class by Slidesgo">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Dices Games for Class ">
  <a:themeElements>
    <a:clrScheme name="Simple Light">
      <a:dk1>
        <a:srgbClr val="CEEBFF"/>
      </a:dk1>
      <a:lt1>
        <a:srgbClr val="5081B1"/>
      </a:lt1>
      <a:dk2>
        <a:srgbClr val="D85F6F"/>
      </a:dk2>
      <a:lt2>
        <a:srgbClr val="E0CFBC"/>
      </a:lt2>
      <a:accent1>
        <a:srgbClr val="FFFFFF"/>
      </a:accent1>
      <a:accent2>
        <a:srgbClr val="802733"/>
      </a:accent2>
      <a:accent3>
        <a:srgbClr val="AFD4EE"/>
      </a:accent3>
      <a:accent4>
        <a:srgbClr val="37618A"/>
      </a:accent4>
      <a:accent5>
        <a:srgbClr val="062647"/>
      </a:accent5>
      <a:accent6>
        <a:srgbClr val="D1576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