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notesMasterIdLst>
    <p:notesMasterId r:id="rId27"/>
  </p:notesMasterIdLst>
  <p:handoutMasterIdLst>
    <p:handoutMasterId r:id="rId28"/>
  </p:handoutMasterIdLst>
  <p:sldIdLst>
    <p:sldId id="18670" r:id="rId2"/>
    <p:sldId id="18672" r:id="rId3"/>
    <p:sldId id="18673" r:id="rId4"/>
    <p:sldId id="18660" r:id="rId5"/>
    <p:sldId id="18655" r:id="rId6"/>
    <p:sldId id="18679" r:id="rId7"/>
    <p:sldId id="18680" r:id="rId8"/>
    <p:sldId id="18688" r:id="rId9"/>
    <p:sldId id="18675" r:id="rId10"/>
    <p:sldId id="18657" r:id="rId11"/>
    <p:sldId id="18654" r:id="rId12"/>
    <p:sldId id="18684" r:id="rId13"/>
    <p:sldId id="18685" r:id="rId14"/>
    <p:sldId id="18687" r:id="rId15"/>
    <p:sldId id="18676" r:id="rId16"/>
    <p:sldId id="18659" r:id="rId17"/>
    <p:sldId id="18658" r:id="rId18"/>
    <p:sldId id="18681" r:id="rId19"/>
    <p:sldId id="18682" r:id="rId20"/>
    <p:sldId id="18677" r:id="rId21"/>
    <p:sldId id="18661" r:id="rId22"/>
    <p:sldId id="18656" r:id="rId23"/>
    <p:sldId id="18683" r:id="rId24"/>
    <p:sldId id="18689" r:id="rId25"/>
    <p:sldId id="18671"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A1A"/>
    <a:srgbClr val="FFFFFF"/>
    <a:srgbClr val="344420"/>
    <a:srgbClr val="5ED1E5"/>
    <a:srgbClr val="E26B17"/>
    <a:srgbClr val="231815"/>
    <a:srgbClr val="C00000"/>
    <a:srgbClr val="C58132"/>
    <a:srgbClr val="1E8EC9"/>
    <a:srgbClr val="D10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13" autoAdjust="0"/>
    <p:restoredTop sz="95352" autoAdjust="0"/>
  </p:normalViewPr>
  <p:slideViewPr>
    <p:cSldViewPr>
      <p:cViewPr varScale="1">
        <p:scale>
          <a:sx n="71" d="100"/>
          <a:sy n="71" d="100"/>
        </p:scale>
        <p:origin x="654" y="54"/>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4" d="100"/>
          <a:sy n="64" d="100"/>
        </p:scale>
        <p:origin x="281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9E2DB-5211-475A-A572-BC0F4C1EBAD1}" type="datetimeFigureOut">
              <a:rPr lang="zh-CN" altLang="en-US" smtClean="0"/>
              <a:t>2017/9/27 Wednesday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CE634-C312-44D9-B6A2-480DEE8B097E}" type="slidenum">
              <a:rPr lang="zh-CN" altLang="en-US" smtClean="0"/>
              <a:t>‹#›</a:t>
            </a:fld>
            <a:endParaRPr lang="zh-CN" altLang="en-US"/>
          </a:p>
        </p:txBody>
      </p:sp>
    </p:spTree>
    <p:extLst>
      <p:ext uri="{BB962C8B-B14F-4D97-AF65-F5344CB8AC3E}">
        <p14:creationId xmlns:p14="http://schemas.microsoft.com/office/powerpoint/2010/main" val="72436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2017/9/27 Wednesday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122915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4213"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4213"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4213"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4213"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684213" fontAlgn="base">
              <a:spcBef>
                <a:spcPct val="0"/>
              </a:spcBef>
              <a:spcAft>
                <a:spcPct val="0"/>
              </a:spcAft>
            </a:pPr>
            <a:fld id="{9C602251-43D7-4D1D-B3D2-19BD9A52692A}" type="slidenum">
              <a:rPr lang="zh-CN" altLang="en-US" sz="1200">
                <a:latin typeface="Calibri" panose="020F0502020204030204" pitchFamily="34" charset="0"/>
                <a:ea typeface="宋体" panose="02010600030101010101" pitchFamily="2" charset="-122"/>
              </a:rPr>
              <a:pPr defTabSz="684213" fontAlgn="base">
                <a:spcBef>
                  <a:spcPct val="0"/>
                </a:spcBef>
                <a:spcAft>
                  <a:spcPct val="0"/>
                </a:spcAft>
              </a:pPr>
              <a:t>10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692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97237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12</a:t>
            </a:fld>
            <a:endParaRPr lang="zh-CN" altLang="en-US"/>
          </a:p>
        </p:txBody>
      </p:sp>
    </p:spTree>
    <p:extLst>
      <p:ext uri="{BB962C8B-B14F-4D97-AF65-F5344CB8AC3E}">
        <p14:creationId xmlns:p14="http://schemas.microsoft.com/office/powerpoint/2010/main" val="56476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extLst>
      <p:ext uri="{BB962C8B-B14F-4D97-AF65-F5344CB8AC3E}">
        <p14:creationId xmlns:p14="http://schemas.microsoft.com/office/powerpoint/2010/main" val="327495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402140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110232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16</a:t>
            </a:fld>
            <a:endParaRPr lang="en-US"/>
          </a:p>
        </p:txBody>
      </p:sp>
    </p:spTree>
    <p:extLst>
      <p:ext uri="{BB962C8B-B14F-4D97-AF65-F5344CB8AC3E}">
        <p14:creationId xmlns:p14="http://schemas.microsoft.com/office/powerpoint/2010/main" val="2926898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17</a:t>
            </a:fld>
            <a:endParaRPr lang="en-US"/>
          </a:p>
        </p:txBody>
      </p:sp>
    </p:spTree>
    <p:extLst>
      <p:ext uri="{BB962C8B-B14F-4D97-AF65-F5344CB8AC3E}">
        <p14:creationId xmlns:p14="http://schemas.microsoft.com/office/powerpoint/2010/main" val="727371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D8ACD6-B84E-46E9-AEC8-A46527A8B4DC}" type="slidenum">
              <a:rPr lang="zh-CN" altLang="en-US" smtClean="0"/>
              <a:t>18</a:t>
            </a:fld>
            <a:endParaRPr lang="zh-CN" altLang="en-US"/>
          </a:p>
        </p:txBody>
      </p:sp>
    </p:spTree>
    <p:extLst>
      <p:ext uri="{BB962C8B-B14F-4D97-AF65-F5344CB8AC3E}">
        <p14:creationId xmlns:p14="http://schemas.microsoft.com/office/powerpoint/2010/main" val="3662994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19</a:t>
            </a:fld>
            <a:endParaRPr lang="zh-CN" altLang="en-US"/>
          </a:p>
        </p:txBody>
      </p:sp>
    </p:spTree>
    <p:extLst>
      <p:ext uri="{BB962C8B-B14F-4D97-AF65-F5344CB8AC3E}">
        <p14:creationId xmlns:p14="http://schemas.microsoft.com/office/powerpoint/2010/main" val="57650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2826410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3850372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3672789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3551325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pPr/>
              <a:t>23</a:t>
            </a:fld>
            <a:endParaRPr lang="zh-CN" altLang="en-US"/>
          </a:p>
        </p:txBody>
      </p:sp>
    </p:spTree>
    <p:extLst>
      <p:ext uri="{BB962C8B-B14F-4D97-AF65-F5344CB8AC3E}">
        <p14:creationId xmlns:p14="http://schemas.microsoft.com/office/powerpoint/2010/main" val="3206633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24</a:t>
            </a:fld>
            <a:endParaRPr lang="zh-CN" altLang="en-US"/>
          </a:p>
        </p:txBody>
      </p:sp>
    </p:spTree>
    <p:extLst>
      <p:ext uri="{BB962C8B-B14F-4D97-AF65-F5344CB8AC3E}">
        <p14:creationId xmlns:p14="http://schemas.microsoft.com/office/powerpoint/2010/main" val="1365731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56072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54427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30753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4365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D8ACD6-B84E-46E9-AEC8-A46527A8B4DC}" type="slidenum">
              <a:rPr lang="zh-CN" altLang="en-US" smtClean="0"/>
              <a:t>6</a:t>
            </a:fld>
            <a:endParaRPr lang="zh-CN" altLang="en-US"/>
          </a:p>
        </p:txBody>
      </p:sp>
    </p:spTree>
    <p:extLst>
      <p:ext uri="{BB962C8B-B14F-4D97-AF65-F5344CB8AC3E}">
        <p14:creationId xmlns:p14="http://schemas.microsoft.com/office/powerpoint/2010/main" val="414766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D8ACD6-B84E-46E9-AEC8-A46527A8B4DC}" type="slidenum">
              <a:rPr lang="zh-CN" altLang="en-US" smtClean="0"/>
              <a:t>7</a:t>
            </a:fld>
            <a:endParaRPr lang="zh-CN" altLang="en-US"/>
          </a:p>
        </p:txBody>
      </p:sp>
    </p:spTree>
    <p:extLst>
      <p:ext uri="{BB962C8B-B14F-4D97-AF65-F5344CB8AC3E}">
        <p14:creationId xmlns:p14="http://schemas.microsoft.com/office/powerpoint/2010/main" val="5544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pPr/>
              <a:t>8</a:t>
            </a:fld>
            <a:endParaRPr lang="zh-CN" altLang="en-US"/>
          </a:p>
        </p:txBody>
      </p:sp>
    </p:spTree>
    <p:extLst>
      <p:ext uri="{BB962C8B-B14F-4D97-AF65-F5344CB8AC3E}">
        <p14:creationId xmlns:p14="http://schemas.microsoft.com/office/powerpoint/2010/main" val="114052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542168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userDrawn="1"/>
        </p:nvSpPr>
        <p:spPr>
          <a:xfrm>
            <a:off x="152400" y="170288"/>
            <a:ext cx="12553950" cy="6892076"/>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1024036"/>
            <a:ext cx="12858751" cy="620861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E406C227-3E6F-4078-BB08-2654D0AE0502}" type="datetimeFigureOut">
              <a:rPr lang="zh-CN" altLang="en-US" smtClean="0"/>
              <a:t>2017/9/27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1427EB-AB73-4860-A1B1-B2B84940B1DF}" type="slidenum">
              <a:rPr lang="zh-CN" altLang="en-US" smtClean="0"/>
              <a:t>‹#›</a:t>
            </a:fld>
            <a:endParaRPr lang="zh-CN" altLang="en-US"/>
          </a:p>
        </p:txBody>
      </p:sp>
    </p:spTree>
    <p:extLst>
      <p:ext uri="{BB962C8B-B14F-4D97-AF65-F5344CB8AC3E}">
        <p14:creationId xmlns:p14="http://schemas.microsoft.com/office/powerpoint/2010/main" val="11496642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2388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0198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0140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6729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1480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5353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2576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4901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8034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218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406C227-3E6F-4078-BB08-2654D0AE0502}" type="datetimeFigureOut">
              <a:rPr lang="zh-CN" altLang="en-US" smtClean="0"/>
              <a:t>2017/9/27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1427EB-AB73-4860-A1B1-B2B84940B1DF}" type="slidenum">
              <a:rPr lang="zh-CN" altLang="en-US" smtClean="0"/>
              <a:t>‹#›</a:t>
            </a:fld>
            <a:endParaRPr lang="zh-CN" altLang="en-US"/>
          </a:p>
        </p:txBody>
      </p:sp>
    </p:spTree>
    <p:extLst>
      <p:ext uri="{BB962C8B-B14F-4D97-AF65-F5344CB8AC3E}">
        <p14:creationId xmlns:p14="http://schemas.microsoft.com/office/powerpoint/2010/main" val="41204628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ortfolio #5">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229076" y="2767433"/>
            <a:ext cx="1842016" cy="1311521"/>
          </a:xfrm>
          <a:prstGeom prst="roundRect">
            <a:avLst>
              <a:gd name="adj" fmla="val 6163"/>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9" name="Picture Placeholder 7"/>
          <p:cNvSpPr>
            <a:spLocks noGrp="1"/>
          </p:cNvSpPr>
          <p:nvPr>
            <p:ph type="pic" sz="quarter" idx="11" hasCustomPrompt="1"/>
          </p:nvPr>
        </p:nvSpPr>
        <p:spPr>
          <a:xfrm>
            <a:off x="11244752" y="2767433"/>
            <a:ext cx="1842016" cy="1311521"/>
          </a:xfrm>
          <a:prstGeom prst="roundRect">
            <a:avLst>
              <a:gd name="adj" fmla="val 6163"/>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10" name="Picture Placeholder 7"/>
          <p:cNvSpPr>
            <a:spLocks noGrp="1"/>
          </p:cNvSpPr>
          <p:nvPr>
            <p:ph type="pic" sz="quarter" idx="12" hasCustomPrompt="1"/>
          </p:nvPr>
        </p:nvSpPr>
        <p:spPr>
          <a:xfrm>
            <a:off x="1772903" y="2266987"/>
            <a:ext cx="2996262" cy="2129614"/>
          </a:xfrm>
          <a:prstGeom prst="roundRect">
            <a:avLst>
              <a:gd name="adj" fmla="val 5624"/>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11" name="Picture Placeholder 7"/>
          <p:cNvSpPr>
            <a:spLocks noGrp="1"/>
          </p:cNvSpPr>
          <p:nvPr>
            <p:ph type="pic" sz="quarter" idx="13" hasCustomPrompt="1"/>
          </p:nvPr>
        </p:nvSpPr>
        <p:spPr>
          <a:xfrm>
            <a:off x="4931244" y="2266987"/>
            <a:ext cx="2996262" cy="2129614"/>
          </a:xfrm>
          <a:prstGeom prst="roundRect">
            <a:avLst>
              <a:gd name="adj" fmla="val 5624"/>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12" name="Picture Placeholder 7"/>
          <p:cNvSpPr>
            <a:spLocks noGrp="1"/>
          </p:cNvSpPr>
          <p:nvPr>
            <p:ph type="pic" sz="quarter" idx="14" hasCustomPrompt="1"/>
          </p:nvPr>
        </p:nvSpPr>
        <p:spPr>
          <a:xfrm>
            <a:off x="8088527" y="2266987"/>
            <a:ext cx="2996262" cy="2129614"/>
          </a:xfrm>
          <a:prstGeom prst="roundRect">
            <a:avLst>
              <a:gd name="adj" fmla="val 5624"/>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Tree>
    <p:extLst>
      <p:ext uri="{BB962C8B-B14F-4D97-AF65-F5344CB8AC3E}">
        <p14:creationId xmlns:p14="http://schemas.microsoft.com/office/powerpoint/2010/main" val="27224008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56" indent="0" algn="ctr">
              <a:buNone/>
              <a:defRPr>
                <a:solidFill>
                  <a:schemeClr val="tx1">
                    <a:tint val="75000"/>
                  </a:schemeClr>
                </a:solidFill>
              </a:defRPr>
            </a:lvl2pPr>
            <a:lvl3pPr marL="1285309" indent="0" algn="ctr">
              <a:buNone/>
              <a:defRPr>
                <a:solidFill>
                  <a:schemeClr val="tx1">
                    <a:tint val="75000"/>
                  </a:schemeClr>
                </a:solidFill>
              </a:defRPr>
            </a:lvl3pPr>
            <a:lvl4pPr marL="1927964" indent="0" algn="ctr">
              <a:buNone/>
              <a:defRPr>
                <a:solidFill>
                  <a:schemeClr val="tx1">
                    <a:tint val="75000"/>
                  </a:schemeClr>
                </a:solidFill>
              </a:defRPr>
            </a:lvl4pPr>
            <a:lvl5pPr marL="2570621" indent="0" algn="ctr">
              <a:buNone/>
              <a:defRPr>
                <a:solidFill>
                  <a:schemeClr val="tx1">
                    <a:tint val="75000"/>
                  </a:schemeClr>
                </a:solidFill>
              </a:defRPr>
            </a:lvl5pPr>
            <a:lvl6pPr marL="3213275" indent="0" algn="ctr">
              <a:buNone/>
              <a:defRPr>
                <a:solidFill>
                  <a:schemeClr val="tx1">
                    <a:tint val="75000"/>
                  </a:schemeClr>
                </a:solidFill>
              </a:defRPr>
            </a:lvl6pPr>
            <a:lvl7pPr marL="3855930" indent="0" algn="ctr">
              <a:buNone/>
              <a:defRPr>
                <a:solidFill>
                  <a:schemeClr val="tx1">
                    <a:tint val="75000"/>
                  </a:schemeClr>
                </a:solidFill>
              </a:defRPr>
            </a:lvl7pPr>
            <a:lvl8pPr marL="4498585" indent="0" algn="ctr">
              <a:buNone/>
              <a:defRPr>
                <a:solidFill>
                  <a:schemeClr val="tx1">
                    <a:tint val="75000"/>
                  </a:schemeClr>
                </a:solidFill>
              </a:defRPr>
            </a:lvl8pPr>
            <a:lvl9pPr marL="514124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8B4E67A1-5C53-42BD-AB2C-709FEF61F269}" type="datetimeFigureOut">
              <a:rPr lang="zh-CN" altLang="en-US"/>
              <a:pPr>
                <a:defRPr/>
              </a:pPr>
              <a:t>2017/9/27 Wednesday</a:t>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pPr/>
              <a:t>‹#›</a:t>
            </a:fld>
            <a:endParaRPr lang="zh-CN" altLang="en-US"/>
          </a:p>
        </p:txBody>
      </p:sp>
    </p:spTree>
    <p:extLst>
      <p:ext uri="{BB962C8B-B14F-4D97-AF65-F5344CB8AC3E}">
        <p14:creationId xmlns:p14="http://schemas.microsoft.com/office/powerpoint/2010/main" val="1492378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471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4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4_Placeholder-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81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479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smtClean="0"/>
              <a:t>Click To Edit Master Title Style</a:t>
            </a:r>
            <a:endParaRPr lang="en-US" dirty="0"/>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7" b="1" baseline="0">
                <a:solidFill>
                  <a:schemeClr val="bg1">
                    <a:lumMod val="75000"/>
                  </a:schemeClr>
                </a:solidFill>
              </a:defRPr>
            </a:lvl1pPr>
            <a:lvl2pPr marL="642915" indent="0">
              <a:buNone/>
              <a:defRPr sz="1687"/>
            </a:lvl2pPr>
            <a:lvl3pPr marL="1285829" indent="0">
              <a:buNone/>
              <a:defRPr sz="1406"/>
            </a:lvl3pPr>
            <a:lvl4pPr marL="1928744" indent="0">
              <a:buNone/>
              <a:defRPr sz="1266"/>
            </a:lvl4pPr>
            <a:lvl5pPr marL="2571659" indent="0">
              <a:buNone/>
              <a:defRPr sz="1266"/>
            </a:lvl5pPr>
            <a:lvl6pPr marL="3214573" indent="0">
              <a:buNone/>
              <a:defRPr sz="1266"/>
            </a:lvl6pPr>
            <a:lvl7pPr marL="3857488" indent="0">
              <a:buNone/>
              <a:defRPr sz="1266"/>
            </a:lvl7pPr>
            <a:lvl8pPr marL="4500402" indent="0">
              <a:buNone/>
              <a:defRPr sz="1266"/>
            </a:lvl8pPr>
            <a:lvl9pPr marL="5143317" indent="0">
              <a:buNone/>
              <a:defRPr sz="1266"/>
            </a:lvl9pPr>
          </a:lstStyle>
          <a:p>
            <a:pPr lvl="0"/>
            <a:r>
              <a:rPr lang="en-US" dirty="0" smtClean="0"/>
              <a:t>Subtext Goes Here</a:t>
            </a:r>
          </a:p>
        </p:txBody>
      </p:sp>
    </p:spTree>
    <p:extLst>
      <p:ext uri="{BB962C8B-B14F-4D97-AF65-F5344CB8AC3E}">
        <p14:creationId xmlns:p14="http://schemas.microsoft.com/office/powerpoint/2010/main" val="16570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7" b="1" baseline="0">
                <a:solidFill>
                  <a:schemeClr val="bg1">
                    <a:lumMod val="75000"/>
                  </a:schemeClr>
                </a:solidFill>
              </a:defRPr>
            </a:lvl1pPr>
            <a:lvl2pPr marL="642915" indent="0">
              <a:buNone/>
              <a:defRPr sz="1687"/>
            </a:lvl2pPr>
            <a:lvl3pPr marL="1285829" indent="0">
              <a:buNone/>
              <a:defRPr sz="1406"/>
            </a:lvl3pPr>
            <a:lvl4pPr marL="1928744" indent="0">
              <a:buNone/>
              <a:defRPr sz="1266"/>
            </a:lvl4pPr>
            <a:lvl5pPr marL="2571659" indent="0">
              <a:buNone/>
              <a:defRPr sz="1266"/>
            </a:lvl5pPr>
            <a:lvl6pPr marL="3214573" indent="0">
              <a:buNone/>
              <a:defRPr sz="1266"/>
            </a:lvl6pPr>
            <a:lvl7pPr marL="3857488" indent="0">
              <a:buNone/>
              <a:defRPr sz="1266"/>
            </a:lvl7pPr>
            <a:lvl8pPr marL="4500402" indent="0">
              <a:buNone/>
              <a:defRPr sz="1266"/>
            </a:lvl8pPr>
            <a:lvl9pPr marL="5143317" indent="0">
              <a:buNone/>
              <a:defRPr sz="1266"/>
            </a:lvl9pPr>
          </a:lstStyle>
          <a:p>
            <a:pPr lvl="0"/>
            <a:r>
              <a:rPr lang="en-US" dirty="0" smtClean="0"/>
              <a:t>Subtext Goes Here</a:t>
            </a:r>
          </a:p>
        </p:txBody>
      </p:sp>
    </p:spTree>
    <p:extLst>
      <p:ext uri="{BB962C8B-B14F-4D97-AF65-F5344CB8AC3E}">
        <p14:creationId xmlns:p14="http://schemas.microsoft.com/office/powerpoint/2010/main" val="5370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150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54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E406C227-3E6F-4078-BB08-2654D0AE0502}" type="datetimeFigureOut">
              <a:rPr lang="zh-CN" altLang="en-US" smtClean="0"/>
              <a:t>2017/9/27 Wednesday</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CD1427EB-AB73-4860-A1B1-B2B84940B1DF}" type="slidenum">
              <a:rPr lang="zh-CN" altLang="en-US" smtClean="0"/>
              <a:t>‹#›</a:t>
            </a:fld>
            <a:endParaRPr lang="zh-CN" altLang="en-US"/>
          </a:p>
        </p:txBody>
      </p:sp>
    </p:spTree>
    <p:extLst>
      <p:ext uri="{BB962C8B-B14F-4D97-AF65-F5344CB8AC3E}">
        <p14:creationId xmlns:p14="http://schemas.microsoft.com/office/powerpoint/2010/main" val="3923225282"/>
      </p:ext>
    </p:extLst>
  </p:cSld>
  <p:clrMap bg1="lt1" tx1="dk1" bg2="lt2" tx2="dk2" accent1="accent1" accent2="accent2" accent3="accent3" accent4="accent4" accent5="accent5" accent6="accent6" hlink="hlink" folHlink="folHlink"/>
  <p:sldLayoutIdLst>
    <p:sldLayoutId id="2147483692" r:id="rId1"/>
    <p:sldLayoutId id="2147483699" r:id="rId2"/>
    <p:sldLayoutId id="2147483719" r:id="rId3"/>
    <p:sldLayoutId id="2147483720" r:id="rId4"/>
    <p:sldLayoutId id="2147483721" r:id="rId5"/>
    <p:sldLayoutId id="2147483723" r:id="rId6"/>
    <p:sldLayoutId id="2147483725" r:id="rId7"/>
    <p:sldLayoutId id="2147483737" r:id="rId8"/>
    <p:sldLayoutId id="2147483738" r:id="rId9"/>
    <p:sldLayoutId id="2147483739" r:id="rId10"/>
    <p:sldLayoutId id="2147483740" r:id="rId11"/>
    <p:sldLayoutId id="2147483741" r:id="rId12"/>
    <p:sldLayoutId id="2147483757" r:id="rId13"/>
    <p:sldLayoutId id="2147483761" r:id="rId14"/>
    <p:sldLayoutId id="2147483762" r:id="rId15"/>
    <p:sldLayoutId id="2147483763" r:id="rId16"/>
    <p:sldLayoutId id="2147483764" r:id="rId17"/>
    <p:sldLayoutId id="2147483765" r:id="rId18"/>
    <p:sldLayoutId id="2147483767" r:id="rId19"/>
    <p:sldLayoutId id="2147483775" r:id="rId20"/>
    <p:sldLayoutId id="2147483776" r:id="rId21"/>
    <p:sldLayoutId id="2147483777" r:id="rId2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8.xml"/><Relationship Id="rId5" Type="http://schemas.openxmlformats.org/officeDocument/2006/relationships/slideLayout" Target="../slideLayouts/slideLayout21.xml"/><Relationship Id="rId4"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6.xml"/><Relationship Id="rId5" Type="http://schemas.openxmlformats.org/officeDocument/2006/relationships/slideLayout" Target="../slideLayouts/slideLayout21.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0"/>
            <a:ext cx="12858397" cy="7232253"/>
          </a:xfrm>
          <a:prstGeom prst="rect">
            <a:avLst/>
          </a:prstGeom>
          <a:blipFill dpi="0" rotWithShape="1">
            <a:blip r:embed="rId5">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38100" dist="38100" dir="2700000" algn="tl">
                  <a:srgbClr val="000000">
                    <a:alpha val="43137"/>
                  </a:srgbClr>
                </a:outerShdw>
              </a:effectLst>
              <a:ea typeface="微软雅黑" panose="020B0503020204020204" pitchFamily="34" charset="-122"/>
            </a:endParaRPr>
          </a:p>
        </p:txBody>
      </p:sp>
      <p:sp>
        <p:nvSpPr>
          <p:cNvPr id="6" name="TextBox 84"/>
          <p:cNvSpPr txBox="1"/>
          <p:nvPr/>
        </p:nvSpPr>
        <p:spPr>
          <a:xfrm>
            <a:off x="3981450" y="4677257"/>
            <a:ext cx="5734050" cy="307777"/>
          </a:xfrm>
          <a:prstGeom prst="rect">
            <a:avLst/>
          </a:prstGeom>
          <a:noFill/>
          <a:ln>
            <a:noFill/>
          </a:ln>
        </p:spPr>
        <p:txBody>
          <a:bodyPr vert="horz" wrap="square" lIns="0" tIns="0" rIns="0" bIns="0" rtlCol="0">
            <a:spAutoFit/>
          </a:bodyPr>
          <a:lstStyle/>
          <a:p>
            <a:pPr algn="ctr"/>
            <a:r>
              <a:rPr lang="en-US" altLang="zh-CN" sz="2000" smtClean="0">
                <a:solidFill>
                  <a:schemeClr val="accent1"/>
                </a:solidFill>
                <a:latin typeface="微软雅黑" panose="020B0503020204020204" pitchFamily="34" charset="-122"/>
                <a:ea typeface="微软雅黑" panose="020B0503020204020204" pitchFamily="34" charset="-122"/>
              </a:rPr>
              <a:t>PUBLIC CLASS EDUCATION COURSEWARE</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9" name="TextBox 26"/>
          <p:cNvSpPr txBox="1"/>
          <p:nvPr/>
        </p:nvSpPr>
        <p:spPr>
          <a:xfrm>
            <a:off x="3409950" y="5056485"/>
            <a:ext cx="6877050" cy="532262"/>
          </a:xfrm>
          <a:prstGeom prst="rect">
            <a:avLst/>
          </a:prstGeom>
          <a:noFill/>
          <a:ln>
            <a:noFill/>
          </a:ln>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algn="ctr"/>
            <a:r>
              <a:rPr lang="en-US" altLang="zh-CN" sz="800" dirty="0">
                <a:solidFill>
                  <a:schemeClr val="accent1"/>
                </a:solidFill>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p>
        </p:txBody>
      </p:sp>
      <p:sp>
        <p:nvSpPr>
          <p:cNvPr id="11" name="TextBox 84"/>
          <p:cNvSpPr txBox="1"/>
          <p:nvPr/>
        </p:nvSpPr>
        <p:spPr>
          <a:xfrm>
            <a:off x="2876550" y="3573895"/>
            <a:ext cx="7943850" cy="1107996"/>
          </a:xfrm>
          <a:prstGeom prst="rect">
            <a:avLst/>
          </a:prstGeom>
          <a:noFill/>
          <a:ln>
            <a:noFill/>
          </a:ln>
        </p:spPr>
        <p:txBody>
          <a:bodyPr vert="horz" wrap="square" lIns="0" tIns="0" rIns="0" bIns="0" rtlCol="0">
            <a:spAutoFit/>
          </a:bodyPr>
          <a:lstStyle/>
          <a:p>
            <a:pPr algn="ctr"/>
            <a:r>
              <a:rPr lang="zh-CN" altLang="en-US" sz="7200" spc="300" dirty="0" smtClean="0">
                <a:solidFill>
                  <a:schemeClr val="accent1"/>
                </a:solidFill>
                <a:latin typeface="Impact" panose="020B0806030902050204" pitchFamily="34" charset="0"/>
                <a:ea typeface="微软雅黑" panose="020B0503020204020204" pitchFamily="34" charset="-122"/>
              </a:rPr>
              <a:t>教育</a:t>
            </a:r>
            <a:r>
              <a:rPr lang="zh-CN" altLang="en-US" sz="7200" spc="300" dirty="0" smtClean="0">
                <a:solidFill>
                  <a:schemeClr val="accent1"/>
                </a:solidFill>
                <a:latin typeface="Impact" panose="020B0806030902050204" pitchFamily="34" charset="0"/>
                <a:ea typeface="微软雅黑" panose="020B0503020204020204" pitchFamily="34" charset="-122"/>
              </a:rPr>
              <a:t>课件公开课</a:t>
            </a:r>
            <a:endParaRPr lang="zh-CN" altLang="en-US" sz="7200" spc="300" dirty="0">
              <a:solidFill>
                <a:schemeClr val="accent1"/>
              </a:solidFill>
              <a:latin typeface="Impact" panose="020B0806030902050204" pitchFamily="34" charset="0"/>
              <a:ea typeface="微软雅黑" panose="020B0503020204020204" pitchFamily="34" charset="-122"/>
            </a:endParaRPr>
          </a:p>
        </p:txBody>
      </p:sp>
      <p:sp>
        <p:nvSpPr>
          <p:cNvPr id="12" name="TextBox 84"/>
          <p:cNvSpPr txBox="1"/>
          <p:nvPr/>
        </p:nvSpPr>
        <p:spPr>
          <a:xfrm>
            <a:off x="5529354" y="2251027"/>
            <a:ext cx="2638242" cy="1354217"/>
          </a:xfrm>
          <a:prstGeom prst="rect">
            <a:avLst/>
          </a:prstGeom>
          <a:noFill/>
          <a:ln>
            <a:noFill/>
          </a:ln>
        </p:spPr>
        <p:txBody>
          <a:bodyPr vert="horz" wrap="square" lIns="0" tIns="0" rIns="0" bIns="0" rtlCol="0">
            <a:spAutoFit/>
          </a:bodyPr>
          <a:lstStyle/>
          <a:p>
            <a:pPr algn="ctr"/>
            <a:r>
              <a:rPr lang="en-US" altLang="zh-CN" sz="8800">
                <a:solidFill>
                  <a:schemeClr val="accent1"/>
                </a:solidFill>
                <a:latin typeface="Impact" panose="020B0806030902050204" pitchFamily="34" charset="0"/>
                <a:ea typeface="微软雅黑" panose="020B0503020204020204" pitchFamily="34" charset="-122"/>
              </a:rPr>
              <a:t>2018</a:t>
            </a:r>
            <a:endParaRPr lang="zh-CN" altLang="en-US" sz="8800" dirty="0">
              <a:solidFill>
                <a:schemeClr val="accent1"/>
              </a:solidFill>
              <a:latin typeface="Impact" panose="020B0806030902050204" pitchFamily="34" charset="0"/>
              <a:ea typeface="微软雅黑" panose="020B0503020204020204" pitchFamily="34" charset="-122"/>
            </a:endParaRPr>
          </a:p>
        </p:txBody>
      </p:sp>
      <p:pic>
        <p:nvPicPr>
          <p:cNvPr id="2" name="Cory Lee - Fashion Sh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376813"/>
            <a:ext cx="609600" cy="609600"/>
          </a:xfrm>
          <a:prstGeom prst="rect">
            <a:avLst/>
          </a:prstGeom>
        </p:spPr>
      </p:pic>
      <p:sp>
        <p:nvSpPr>
          <p:cNvPr id="3" name="文本框 2"/>
          <p:cNvSpPr txBox="1"/>
          <p:nvPr/>
        </p:nvSpPr>
        <p:spPr>
          <a:xfrm>
            <a:off x="5067369" y="6136605"/>
            <a:ext cx="3594254" cy="369332"/>
          </a:xfrm>
          <a:prstGeom prst="rect">
            <a:avLst/>
          </a:prstGeom>
          <a:noFill/>
        </p:spPr>
        <p:txBody>
          <a:bodyPr wrap="none" rtlCol="0">
            <a:spAutoFit/>
          </a:bodyPr>
          <a:lstStyle/>
          <a:p>
            <a:pPr algn="ctr"/>
            <a:r>
              <a:rPr lang="zh-CN" altLang="en-US" dirty="0">
                <a:solidFill>
                  <a:srgbClr val="F17A1A"/>
                </a:solidFill>
                <a:ea typeface="微软雅黑" panose="020B0503020204020204" pitchFamily="34" charset="-122"/>
              </a:rPr>
              <a:t>汇报人：千库网   时间：</a:t>
            </a:r>
            <a:r>
              <a:rPr lang="en-US" altLang="zh-CN" dirty="0">
                <a:solidFill>
                  <a:srgbClr val="F17A1A"/>
                </a:solidFill>
                <a:ea typeface="微软雅黑" panose="020B0503020204020204" pitchFamily="34" charset="-122"/>
              </a:rPr>
              <a:t>XX</a:t>
            </a:r>
            <a:r>
              <a:rPr lang="zh-CN" altLang="en-US" dirty="0">
                <a:solidFill>
                  <a:srgbClr val="F17A1A"/>
                </a:solidFill>
                <a:ea typeface="微软雅黑" panose="020B0503020204020204" pitchFamily="34" charset="-122"/>
              </a:rPr>
              <a:t>年</a:t>
            </a:r>
            <a:r>
              <a:rPr lang="en-US" altLang="zh-CN" dirty="0">
                <a:solidFill>
                  <a:srgbClr val="F17A1A"/>
                </a:solidFill>
                <a:ea typeface="微软雅黑" panose="020B0503020204020204" pitchFamily="34" charset="-122"/>
              </a:rPr>
              <a:t>XX</a:t>
            </a:r>
            <a:r>
              <a:rPr lang="zh-CN" altLang="en-US" dirty="0">
                <a:solidFill>
                  <a:srgbClr val="F17A1A"/>
                </a:solidFill>
                <a:ea typeface="微软雅黑" panose="020B0503020204020204" pitchFamily="34" charset="-122"/>
              </a:rPr>
              <a:t>月</a:t>
            </a:r>
          </a:p>
        </p:txBody>
      </p:sp>
    </p:spTree>
    <p:extLst>
      <p:ext uri="{BB962C8B-B14F-4D97-AF65-F5344CB8AC3E}">
        <p14:creationId xmlns:p14="http://schemas.microsoft.com/office/powerpoint/2010/main" val="60765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accel="40000" fill="hold" grpId="0" nodeType="clickEffect" p14:presetBounceEnd="4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12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2" dur="12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p:tgtEl>
                                              <p:spTgt spid="12"/>
                                            </p:tgtEl>
                                            <p:attrNameLst>
                                              <p:attrName>ppt_y</p:attrName>
                                            </p:attrNameLst>
                                          </p:cBhvr>
                                          <p:tavLst>
                                            <p:tav tm="0">
                                              <p:val>
                                                <p:strVal val="#ppt_y+#ppt_h*1.125000"/>
                                              </p:val>
                                            </p:tav>
                                            <p:tav tm="100000">
                                              <p:val>
                                                <p:strVal val="#ppt_y"/>
                                              </p:val>
                                            </p:tav>
                                          </p:tavLst>
                                        </p:anim>
                                        <p:animEffect transition="in" filter="wipe(up)">
                                          <p:cBhvr>
                                            <p:cTn id="17" dur="750"/>
                                            <p:tgtEl>
                                              <p:spTgt spid="12"/>
                                            </p:tgtEl>
                                          </p:cBhvr>
                                        </p:animEffect>
                                      </p:childTnLst>
                                    </p:cTn>
                                  </p:par>
                                </p:childTnLst>
                              </p:cTn>
                            </p:par>
                            <p:par>
                              <p:cTn id="18" fill="hold">
                                <p:stCondLst>
                                  <p:cond delay="2225"/>
                                </p:stCondLst>
                                <p:childTnLst>
                                  <p:par>
                                    <p:cTn id="19" presetID="12" presetClass="entr" presetSubtype="4"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p:tgtEl>
                                              <p:spTgt spid="11"/>
                                            </p:tgtEl>
                                            <p:attrNameLst>
                                              <p:attrName>ppt_y</p:attrName>
                                            </p:attrNameLst>
                                          </p:cBhvr>
                                          <p:tavLst>
                                            <p:tav tm="0">
                                              <p:val>
                                                <p:strVal val="#ppt_y+#ppt_h*1.125000"/>
                                              </p:val>
                                            </p:tav>
                                            <p:tav tm="100000">
                                              <p:val>
                                                <p:strVal val="#ppt_y"/>
                                              </p:val>
                                            </p:tav>
                                          </p:tavLst>
                                        </p:anim>
                                        <p:animEffect transition="in" filter="wipe(up)">
                                          <p:cBhvr>
                                            <p:cTn id="22" dur="750"/>
                                            <p:tgtEl>
                                              <p:spTgt spid="11"/>
                                            </p:tgtEl>
                                          </p:cBhvr>
                                        </p:animEffect>
                                      </p:childTnLst>
                                    </p:cTn>
                                  </p:par>
                                </p:childTnLst>
                              </p:cTn>
                            </p:par>
                            <p:par>
                              <p:cTn id="23" fill="hold">
                                <p:stCondLst>
                                  <p:cond delay="3425"/>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p:tgtEl>
                                              <p:spTgt spid="6"/>
                                            </p:tgtEl>
                                            <p:attrNameLst>
                                              <p:attrName>ppt_y</p:attrName>
                                            </p:attrNameLst>
                                          </p:cBhvr>
                                          <p:tavLst>
                                            <p:tav tm="0">
                                              <p:val>
                                                <p:strVal val="#ppt_y+#ppt_h*1.125000"/>
                                              </p:val>
                                            </p:tav>
                                            <p:tav tm="100000">
                                              <p:val>
                                                <p:strVal val="#ppt_y"/>
                                              </p:val>
                                            </p:tav>
                                          </p:tavLst>
                                        </p:anim>
                                        <p:animEffect transition="in" filter="wipe(up)">
                                          <p:cBhvr>
                                            <p:cTn id="27" dur="750"/>
                                            <p:tgtEl>
                                              <p:spTgt spid="6"/>
                                            </p:tgtEl>
                                          </p:cBhvr>
                                        </p:animEffect>
                                      </p:childTnLst>
                                    </p:cTn>
                                  </p:par>
                                </p:childTnLst>
                              </p:cTn>
                            </p:par>
                            <p:par>
                              <p:cTn id="28" fill="hold">
                                <p:stCondLst>
                                  <p:cond delay="635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2"/>
                    </p:tgtEl>
                  </p:cMediaNode>
                </p:audio>
              </p:childTnLst>
            </p:cTn>
          </p:par>
        </p:tnLst>
        <p:bldLst>
          <p:bldP spid="7" grpId="0" animBg="1"/>
          <p:bldP spid="6" grpId="0"/>
          <p:bldP spid="9" grpId="0"/>
          <p:bldP spid="11"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accel="4000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ppt_x"/>
                                              </p:val>
                                            </p:tav>
                                            <p:tav tm="100000">
                                              <p:val>
                                                <p:strVal val="#ppt_x"/>
                                              </p:val>
                                            </p:tav>
                                          </p:tavLst>
                                        </p:anim>
                                        <p:anim calcmode="lin" valueType="num">
                                          <p:cBhvr additive="base">
                                            <p:cTn id="12" dur="12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p:tgtEl>
                                              <p:spTgt spid="12"/>
                                            </p:tgtEl>
                                            <p:attrNameLst>
                                              <p:attrName>ppt_y</p:attrName>
                                            </p:attrNameLst>
                                          </p:cBhvr>
                                          <p:tavLst>
                                            <p:tav tm="0">
                                              <p:val>
                                                <p:strVal val="#ppt_y+#ppt_h*1.125000"/>
                                              </p:val>
                                            </p:tav>
                                            <p:tav tm="100000">
                                              <p:val>
                                                <p:strVal val="#ppt_y"/>
                                              </p:val>
                                            </p:tav>
                                          </p:tavLst>
                                        </p:anim>
                                        <p:animEffect transition="in" filter="wipe(up)">
                                          <p:cBhvr>
                                            <p:cTn id="17" dur="750"/>
                                            <p:tgtEl>
                                              <p:spTgt spid="12"/>
                                            </p:tgtEl>
                                          </p:cBhvr>
                                        </p:animEffect>
                                      </p:childTnLst>
                                    </p:cTn>
                                  </p:par>
                                </p:childTnLst>
                              </p:cTn>
                            </p:par>
                            <p:par>
                              <p:cTn id="18" fill="hold">
                                <p:stCondLst>
                                  <p:cond delay="2225"/>
                                </p:stCondLst>
                                <p:childTnLst>
                                  <p:par>
                                    <p:cTn id="19" presetID="12" presetClass="entr" presetSubtype="4"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p:tgtEl>
                                              <p:spTgt spid="11"/>
                                            </p:tgtEl>
                                            <p:attrNameLst>
                                              <p:attrName>ppt_y</p:attrName>
                                            </p:attrNameLst>
                                          </p:cBhvr>
                                          <p:tavLst>
                                            <p:tav tm="0">
                                              <p:val>
                                                <p:strVal val="#ppt_y+#ppt_h*1.125000"/>
                                              </p:val>
                                            </p:tav>
                                            <p:tav tm="100000">
                                              <p:val>
                                                <p:strVal val="#ppt_y"/>
                                              </p:val>
                                            </p:tav>
                                          </p:tavLst>
                                        </p:anim>
                                        <p:animEffect transition="in" filter="wipe(up)">
                                          <p:cBhvr>
                                            <p:cTn id="22" dur="750"/>
                                            <p:tgtEl>
                                              <p:spTgt spid="11"/>
                                            </p:tgtEl>
                                          </p:cBhvr>
                                        </p:animEffect>
                                      </p:childTnLst>
                                    </p:cTn>
                                  </p:par>
                                </p:childTnLst>
                              </p:cTn>
                            </p:par>
                            <p:par>
                              <p:cTn id="23" fill="hold">
                                <p:stCondLst>
                                  <p:cond delay="3425"/>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p:tgtEl>
                                              <p:spTgt spid="6"/>
                                            </p:tgtEl>
                                            <p:attrNameLst>
                                              <p:attrName>ppt_y</p:attrName>
                                            </p:attrNameLst>
                                          </p:cBhvr>
                                          <p:tavLst>
                                            <p:tav tm="0">
                                              <p:val>
                                                <p:strVal val="#ppt_y+#ppt_h*1.125000"/>
                                              </p:val>
                                            </p:tav>
                                            <p:tav tm="100000">
                                              <p:val>
                                                <p:strVal val="#ppt_y"/>
                                              </p:val>
                                            </p:tav>
                                          </p:tavLst>
                                        </p:anim>
                                        <p:animEffect transition="in" filter="wipe(up)">
                                          <p:cBhvr>
                                            <p:cTn id="27" dur="750"/>
                                            <p:tgtEl>
                                              <p:spTgt spid="6"/>
                                            </p:tgtEl>
                                          </p:cBhvr>
                                        </p:animEffect>
                                      </p:childTnLst>
                                    </p:cTn>
                                  </p:par>
                                </p:childTnLst>
                              </p:cTn>
                            </p:par>
                            <p:par>
                              <p:cTn id="28" fill="hold">
                                <p:stCondLst>
                                  <p:cond delay="635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2"/>
                    </p:tgtEl>
                  </p:cMediaNode>
                </p:audio>
              </p:childTnLst>
            </p:cTn>
          </p:par>
        </p:tnLst>
        <p:bldLst>
          <p:bldP spid="7" grpId="0" animBg="1"/>
          <p:bldP spid="6" grpId="0"/>
          <p:bldP spid="9" grpId="0"/>
          <p:bldP spid="11" grpId="0"/>
          <p:bldP spid="1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4573878" y="1975586"/>
            <a:ext cx="4192258" cy="5257064"/>
            <a:chOff x="2977484" y="1071882"/>
            <a:chExt cx="3246853" cy="4071617"/>
          </a:xfrm>
        </p:grpSpPr>
        <p:pic>
          <p:nvPicPr>
            <p:cNvPr id="348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7484" y="1071882"/>
              <a:ext cx="3246853" cy="407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02791" y="1409022"/>
              <a:ext cx="2066021" cy="2740346"/>
            </a:xfrm>
            <a:prstGeom prst="rect">
              <a:avLst/>
            </a:prstGeom>
            <a:blipFill dpi="0" rotWithShape="1">
              <a:blip r:embed="rId4" cstate="print">
                <a:extLst>
                  <a:ext uri="{28A0092B-C50C-407E-A947-70E740481C1C}">
                    <a14:useLocalDpi xmlns:a14="http://schemas.microsoft.com/office/drawing/2010/main" val="0"/>
                  </a:ext>
                </a:extLst>
              </a:blip>
              <a:srcRect/>
              <a:stretch>
                <a:fillRect l="-26611" r="-60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307" fontAlgn="auto">
                <a:lnSpc>
                  <a:spcPct val="150000"/>
                </a:lnSpc>
                <a:spcBef>
                  <a:spcPts val="0"/>
                </a:spcBef>
                <a:spcAft>
                  <a:spcPts val="0"/>
                </a:spcAft>
                <a:defRPr/>
              </a:pPr>
              <a:endParaRPr lang="en-US" sz="1424">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a:grpSpLocks/>
          </p:cNvGrpSpPr>
          <p:nvPr/>
        </p:nvGrpSpPr>
        <p:grpSpPr bwMode="auto">
          <a:xfrm>
            <a:off x="8969744" y="2484865"/>
            <a:ext cx="3148260" cy="1095314"/>
            <a:chOff x="6597339" y="1985092"/>
            <a:chExt cx="2240006" cy="778278"/>
          </a:xfrm>
        </p:grpSpPr>
        <p:grpSp>
          <p:nvGrpSpPr>
            <p:cNvPr id="4" name="Group 84"/>
            <p:cNvGrpSpPr>
              <a:grpSpLocks noChangeAspect="1"/>
            </p:cNvGrpSpPr>
            <p:nvPr/>
          </p:nvGrpSpPr>
          <p:grpSpPr>
            <a:xfrm>
              <a:off x="6597339" y="1985092"/>
              <a:ext cx="432000" cy="432000"/>
              <a:chOff x="7275513" y="5302250"/>
              <a:chExt cx="1012825" cy="1012825"/>
            </a:xfrm>
            <a:solidFill>
              <a:schemeClr val="accent1"/>
            </a:solidFill>
          </p:grpSpPr>
          <p:sp>
            <p:nvSpPr>
              <p:cNvPr id="7"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lIns="96435" tIns="48218" rIns="96435" bIns="48218"/>
              <a:lstStyle/>
              <a:p>
                <a:pPr defTabSz="964307" fontAlgn="auto">
                  <a:lnSpc>
                    <a:spcPct val="150000"/>
                  </a:lnSpc>
                  <a:spcBef>
                    <a:spcPts val="0"/>
                  </a:spcBef>
                  <a:spcAft>
                    <a:spcPts val="0"/>
                  </a:spcAft>
                  <a:defRPr/>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lIns="96435" tIns="48218" rIns="96435" bIns="48218"/>
              <a:lstStyle/>
              <a:p>
                <a:pPr defTabSz="964307" fontAlgn="auto">
                  <a:lnSpc>
                    <a:spcPct val="150000"/>
                  </a:lnSpc>
                  <a:spcBef>
                    <a:spcPts val="0"/>
                  </a:spcBef>
                  <a:spcAft>
                    <a:spcPts val="0"/>
                  </a:spcAft>
                  <a:defRPr/>
                </a:pPr>
                <a:endParaRPr lang="id-ID" sz="800">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 Box 10"/>
            <p:cNvSpPr txBox="1">
              <a:spLocks noChangeArrowheads="1"/>
            </p:cNvSpPr>
            <p:nvPr/>
          </p:nvSpPr>
          <p:spPr bwMode="auto">
            <a:xfrm>
              <a:off x="7124653" y="2008885"/>
              <a:ext cx="1712692" cy="754485"/>
            </a:xfrm>
            <a:prstGeom prst="rect">
              <a:avLst/>
            </a:prstGeom>
            <a:noFill/>
            <a:ln w="9525">
              <a:noFill/>
              <a:miter lim="800000"/>
              <a:headEnd/>
              <a:tailEnd/>
            </a:ln>
          </p:spPr>
          <p:txBody>
            <a:bodyPr wrap="square" lIns="0" tIns="0" rIns="0" bIns="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27" name="组合 26"/>
          <p:cNvGrpSpPr>
            <a:grpSpLocks/>
          </p:cNvGrpSpPr>
          <p:nvPr/>
        </p:nvGrpSpPr>
        <p:grpSpPr bwMode="auto">
          <a:xfrm>
            <a:off x="8949654" y="4768454"/>
            <a:ext cx="3168351" cy="1180141"/>
            <a:chOff x="6597339" y="3205806"/>
            <a:chExt cx="2252853" cy="838848"/>
          </a:xfrm>
        </p:grpSpPr>
        <p:grpSp>
          <p:nvGrpSpPr>
            <p:cNvPr id="9" name="Group 92"/>
            <p:cNvGrpSpPr>
              <a:grpSpLocks noChangeAspect="1"/>
            </p:cNvGrpSpPr>
            <p:nvPr/>
          </p:nvGrpSpPr>
          <p:grpSpPr>
            <a:xfrm>
              <a:off x="6597339" y="3205806"/>
              <a:ext cx="432000" cy="432833"/>
              <a:chOff x="4427538" y="3192463"/>
              <a:chExt cx="823913" cy="825500"/>
            </a:xfrm>
            <a:solidFill>
              <a:schemeClr val="accent1"/>
            </a:solidFill>
          </p:grpSpPr>
          <p:sp>
            <p:nvSpPr>
              <p:cNvPr id="10" name="Oval 23"/>
              <p:cNvSpPr>
                <a:spLocks noChangeArrowheads="1"/>
              </p:cNvSpPr>
              <p:nvPr/>
            </p:nvSpPr>
            <p:spPr bwMode="auto">
              <a:xfrm>
                <a:off x="4813301" y="3825875"/>
                <a:ext cx="57150" cy="57150"/>
              </a:xfrm>
              <a:prstGeom prst="ellipse">
                <a:avLst/>
              </a:prstGeom>
              <a:solidFill>
                <a:srgbClr val="EC2D49"/>
              </a:solidFill>
              <a:ln>
                <a:noFill/>
              </a:ln>
              <a:extLst>
                <a:ext uri="{91240B29-F687-4F45-9708-019B960494DF}">
                  <a14:hiddenLine xmlns:a14="http://schemas.microsoft.com/office/drawing/2010/main" w="9525">
                    <a:solidFill>
                      <a:srgbClr val="000000"/>
                    </a:solidFill>
                    <a:round/>
                    <a:headEnd/>
                    <a:tailEnd/>
                  </a14:hiddenLine>
                </a:ext>
              </a:extLst>
            </p:spPr>
            <p:txBody>
              <a:bodyPr lIns="96435" tIns="48218" rIns="96435" bIns="48218"/>
              <a:lstStyle/>
              <a:p>
                <a:pPr defTabSz="964307" fontAlgn="auto">
                  <a:lnSpc>
                    <a:spcPct val="150000"/>
                  </a:lnSpc>
                  <a:spcBef>
                    <a:spcPts val="0"/>
                  </a:spcBef>
                  <a:spcAft>
                    <a:spcPts val="0"/>
                  </a:spcAft>
                  <a:defRPr/>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24"/>
              <p:cNvSpPr>
                <a:spLocks noChangeArrowheads="1"/>
              </p:cNvSpPr>
              <p:nvPr/>
            </p:nvSpPr>
            <p:spPr bwMode="auto">
              <a:xfrm>
                <a:off x="4784726" y="3352800"/>
                <a:ext cx="115888" cy="15875"/>
              </a:xfrm>
              <a:prstGeom prst="rect">
                <a:avLst/>
              </a:prstGeom>
              <a:solidFill>
                <a:srgbClr val="EC2D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p>
                <a:pPr defTabSz="964307" fontAlgn="auto">
                  <a:lnSpc>
                    <a:spcPct val="150000"/>
                  </a:lnSpc>
                  <a:spcBef>
                    <a:spcPts val="0"/>
                  </a:spcBef>
                  <a:spcAft>
                    <a:spcPts val="0"/>
                  </a:spcAft>
                  <a:defRPr/>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lIns="96435" tIns="48218" rIns="96435" bIns="48218"/>
              <a:lstStyle/>
              <a:p>
                <a:pPr defTabSz="964307" fontAlgn="auto">
                  <a:lnSpc>
                    <a:spcPct val="150000"/>
                  </a:lnSpc>
                  <a:spcBef>
                    <a:spcPts val="0"/>
                  </a:spcBef>
                  <a:spcAft>
                    <a:spcPts val="0"/>
                  </a:spcAft>
                  <a:defRPr/>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13" name="Oval 26"/>
              <p:cNvSpPr>
                <a:spLocks noChangeArrowheads="1"/>
              </p:cNvSpPr>
              <p:nvPr/>
            </p:nvSpPr>
            <p:spPr bwMode="auto">
              <a:xfrm>
                <a:off x="4926013" y="3351213"/>
                <a:ext cx="22225" cy="19050"/>
              </a:xfrm>
              <a:prstGeom prst="ellipse">
                <a:avLst/>
              </a:prstGeom>
              <a:solidFill>
                <a:srgbClr val="EC2D49"/>
              </a:solidFill>
              <a:ln>
                <a:noFill/>
              </a:ln>
              <a:extLst>
                <a:ext uri="{91240B29-F687-4F45-9708-019B960494DF}">
                  <a14:hiddenLine xmlns:a14="http://schemas.microsoft.com/office/drawing/2010/main" w="9525">
                    <a:solidFill>
                      <a:srgbClr val="000000"/>
                    </a:solidFill>
                    <a:round/>
                    <a:headEnd/>
                    <a:tailEnd/>
                  </a14:hiddenLine>
                </a:ext>
              </a:extLst>
            </p:spPr>
            <p:txBody>
              <a:bodyPr lIns="96435" tIns="48218" rIns="96435" bIns="48218"/>
              <a:lstStyle/>
              <a:p>
                <a:pPr defTabSz="964307" fontAlgn="auto">
                  <a:lnSpc>
                    <a:spcPct val="150000"/>
                  </a:lnSpc>
                  <a:spcBef>
                    <a:spcPts val="0"/>
                  </a:spcBef>
                  <a:spcAft>
                    <a:spcPts val="0"/>
                  </a:spcAft>
                  <a:defRPr/>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27"/>
              <p:cNvSpPr>
                <a:spLocks noChangeArrowheads="1"/>
              </p:cNvSpPr>
              <p:nvPr/>
            </p:nvSpPr>
            <p:spPr bwMode="auto">
              <a:xfrm>
                <a:off x="4710113" y="3397250"/>
                <a:ext cx="265113" cy="40005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p>
                <a:pPr defTabSz="964307" fontAlgn="auto">
                  <a:lnSpc>
                    <a:spcPct val="150000"/>
                  </a:lnSpc>
                  <a:spcBef>
                    <a:spcPts val="0"/>
                  </a:spcBef>
                  <a:spcAft>
                    <a:spcPts val="0"/>
                  </a:spcAft>
                  <a:defRPr/>
                </a:pPr>
                <a:endParaRPr lang="id-ID" sz="80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 Box 10"/>
            <p:cNvSpPr txBox="1">
              <a:spLocks noChangeArrowheads="1"/>
            </p:cNvSpPr>
            <p:nvPr/>
          </p:nvSpPr>
          <p:spPr bwMode="auto">
            <a:xfrm>
              <a:off x="7137011" y="3289902"/>
              <a:ext cx="1713181" cy="754752"/>
            </a:xfrm>
            <a:prstGeom prst="rect">
              <a:avLst/>
            </a:prstGeom>
            <a:noFill/>
            <a:ln w="9525">
              <a:noFill/>
              <a:miter lim="800000"/>
              <a:headEnd/>
              <a:tailEnd/>
            </a:ln>
          </p:spPr>
          <p:txBody>
            <a:bodyPr wrap="square" lIns="0" tIns="0" rIns="0" bIns="0">
              <a:spAutoFit/>
            </a:bodyPr>
            <a:lstStyle/>
            <a:p>
              <a:pPr algn="just">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28" name="组合 27"/>
          <p:cNvGrpSpPr>
            <a:grpSpLocks/>
          </p:cNvGrpSpPr>
          <p:nvPr/>
        </p:nvGrpSpPr>
        <p:grpSpPr bwMode="auto">
          <a:xfrm>
            <a:off x="812800" y="2484865"/>
            <a:ext cx="3093967" cy="1115404"/>
            <a:chOff x="189578" y="1980213"/>
            <a:chExt cx="2200182" cy="793261"/>
          </a:xfrm>
        </p:grpSpPr>
        <p:sp>
          <p:nvSpPr>
            <p:cNvPr id="34831" name="Freeform 31"/>
            <p:cNvSpPr>
              <a:spLocks noChangeAspect="1" noEditPoints="1"/>
            </p:cNvSpPr>
            <p:nvPr/>
          </p:nvSpPr>
          <p:spPr bwMode="auto">
            <a:xfrm>
              <a:off x="1957760" y="1980213"/>
              <a:ext cx="432000" cy="432851"/>
            </a:xfrm>
            <a:custGeom>
              <a:avLst/>
              <a:gdLst>
                <a:gd name="T0" fmla="*/ 216000 w 280"/>
                <a:gd name="T1" fmla="*/ 0 h 280"/>
                <a:gd name="T2" fmla="*/ 0 w 280"/>
                <a:gd name="T3" fmla="*/ 216426 h 280"/>
                <a:gd name="T4" fmla="*/ 216000 w 280"/>
                <a:gd name="T5" fmla="*/ 432851 h 280"/>
                <a:gd name="T6" fmla="*/ 432000 w 280"/>
                <a:gd name="T7" fmla="*/ 216426 h 280"/>
                <a:gd name="T8" fmla="*/ 216000 w 280"/>
                <a:gd name="T9" fmla="*/ 0 h 280"/>
                <a:gd name="T10" fmla="*/ 285429 w 280"/>
                <a:gd name="T11" fmla="*/ 106667 h 280"/>
                <a:gd name="T12" fmla="*/ 325543 w 280"/>
                <a:gd name="T13" fmla="*/ 146860 h 280"/>
                <a:gd name="T14" fmla="*/ 285429 w 280"/>
                <a:gd name="T15" fmla="*/ 188599 h 280"/>
                <a:gd name="T16" fmla="*/ 268457 w 280"/>
                <a:gd name="T17" fmla="*/ 183962 h 280"/>
                <a:gd name="T18" fmla="*/ 243771 w 280"/>
                <a:gd name="T19" fmla="*/ 146860 h 280"/>
                <a:gd name="T20" fmla="*/ 285429 w 280"/>
                <a:gd name="T21" fmla="*/ 106667 h 280"/>
                <a:gd name="T22" fmla="*/ 217543 w 280"/>
                <a:gd name="T23" fmla="*/ 148406 h 280"/>
                <a:gd name="T24" fmla="*/ 257657 w 280"/>
                <a:gd name="T25" fmla="*/ 190145 h 280"/>
                <a:gd name="T26" fmla="*/ 217543 w 280"/>
                <a:gd name="T27" fmla="*/ 230339 h 280"/>
                <a:gd name="T28" fmla="*/ 177429 w 280"/>
                <a:gd name="T29" fmla="*/ 190145 h 280"/>
                <a:gd name="T30" fmla="*/ 217543 w 280"/>
                <a:gd name="T31" fmla="*/ 148406 h 280"/>
                <a:gd name="T32" fmla="*/ 146571 w 280"/>
                <a:gd name="T33" fmla="*/ 106667 h 280"/>
                <a:gd name="T34" fmla="*/ 186686 w 280"/>
                <a:gd name="T35" fmla="*/ 146860 h 280"/>
                <a:gd name="T36" fmla="*/ 186686 w 280"/>
                <a:gd name="T37" fmla="*/ 149952 h 280"/>
                <a:gd name="T38" fmla="*/ 168171 w 280"/>
                <a:gd name="T39" fmla="*/ 182416 h 280"/>
                <a:gd name="T40" fmla="*/ 146571 w 280"/>
                <a:gd name="T41" fmla="*/ 188599 h 280"/>
                <a:gd name="T42" fmla="*/ 104914 w 280"/>
                <a:gd name="T43" fmla="*/ 146860 h 280"/>
                <a:gd name="T44" fmla="*/ 146571 w 280"/>
                <a:gd name="T45" fmla="*/ 106667 h 280"/>
                <a:gd name="T46" fmla="*/ 138857 w 280"/>
                <a:gd name="T47" fmla="*/ 298358 h 280"/>
                <a:gd name="T48" fmla="*/ 80229 w 280"/>
                <a:gd name="T49" fmla="*/ 287537 h 280"/>
                <a:gd name="T50" fmla="*/ 77143 w 280"/>
                <a:gd name="T51" fmla="*/ 285991 h 280"/>
                <a:gd name="T52" fmla="*/ 77143 w 280"/>
                <a:gd name="T53" fmla="*/ 285991 h 280"/>
                <a:gd name="T54" fmla="*/ 77143 w 280"/>
                <a:gd name="T55" fmla="*/ 242706 h 280"/>
                <a:gd name="T56" fmla="*/ 129600 w 280"/>
                <a:gd name="T57" fmla="*/ 191691 h 280"/>
                <a:gd name="T58" fmla="*/ 163543 w 280"/>
                <a:gd name="T59" fmla="*/ 191691 h 280"/>
                <a:gd name="T60" fmla="*/ 166629 w 280"/>
                <a:gd name="T61" fmla="*/ 191691 h 280"/>
                <a:gd name="T62" fmla="*/ 182057 w 280"/>
                <a:gd name="T63" fmla="*/ 225701 h 280"/>
                <a:gd name="T64" fmla="*/ 138857 w 280"/>
                <a:gd name="T65" fmla="*/ 285991 h 280"/>
                <a:gd name="T66" fmla="*/ 138857 w 280"/>
                <a:gd name="T67" fmla="*/ 298358 h 280"/>
                <a:gd name="T68" fmla="*/ 286971 w 280"/>
                <a:gd name="T69" fmla="*/ 327730 h 280"/>
                <a:gd name="T70" fmla="*/ 286971 w 280"/>
                <a:gd name="T71" fmla="*/ 327730 h 280"/>
                <a:gd name="T72" fmla="*/ 283886 w 280"/>
                <a:gd name="T73" fmla="*/ 329276 h 280"/>
                <a:gd name="T74" fmla="*/ 222171 w 280"/>
                <a:gd name="T75" fmla="*/ 340097 h 280"/>
                <a:gd name="T76" fmla="*/ 151200 w 280"/>
                <a:gd name="T77" fmla="*/ 329276 h 280"/>
                <a:gd name="T78" fmla="*/ 148114 w 280"/>
                <a:gd name="T79" fmla="*/ 327730 h 280"/>
                <a:gd name="T80" fmla="*/ 148114 w 280"/>
                <a:gd name="T81" fmla="*/ 327730 h 280"/>
                <a:gd name="T82" fmla="*/ 148114 w 280"/>
                <a:gd name="T83" fmla="*/ 285991 h 280"/>
                <a:gd name="T84" fmla="*/ 200571 w 280"/>
                <a:gd name="T85" fmla="*/ 233430 h 280"/>
                <a:gd name="T86" fmla="*/ 234514 w 280"/>
                <a:gd name="T87" fmla="*/ 233430 h 280"/>
                <a:gd name="T88" fmla="*/ 286971 w 280"/>
                <a:gd name="T89" fmla="*/ 285991 h 280"/>
                <a:gd name="T90" fmla="*/ 286971 w 280"/>
                <a:gd name="T91" fmla="*/ 327730 h 280"/>
                <a:gd name="T92" fmla="*/ 354857 w 280"/>
                <a:gd name="T93" fmla="*/ 285991 h 280"/>
                <a:gd name="T94" fmla="*/ 354857 w 280"/>
                <a:gd name="T95" fmla="*/ 285991 h 280"/>
                <a:gd name="T96" fmla="*/ 351771 w 280"/>
                <a:gd name="T97" fmla="*/ 287537 h 280"/>
                <a:gd name="T98" fmla="*/ 296229 w 280"/>
                <a:gd name="T99" fmla="*/ 298358 h 280"/>
                <a:gd name="T100" fmla="*/ 296229 w 280"/>
                <a:gd name="T101" fmla="*/ 285991 h 280"/>
                <a:gd name="T102" fmla="*/ 253029 w 280"/>
                <a:gd name="T103" fmla="*/ 225701 h 280"/>
                <a:gd name="T104" fmla="*/ 268457 w 280"/>
                <a:gd name="T105" fmla="*/ 191691 h 280"/>
                <a:gd name="T106" fmla="*/ 302400 w 280"/>
                <a:gd name="T107" fmla="*/ 191691 h 280"/>
                <a:gd name="T108" fmla="*/ 354857 w 280"/>
                <a:gd name="T109" fmla="*/ 242706 h 280"/>
                <a:gd name="T110" fmla="*/ 354857 w 280"/>
                <a:gd name="T111" fmla="*/ 285991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6435" tIns="48218" rIns="96435" bIns="48218"/>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Text Box 10"/>
            <p:cNvSpPr txBox="1">
              <a:spLocks noChangeArrowheads="1"/>
            </p:cNvSpPr>
            <p:nvPr/>
          </p:nvSpPr>
          <p:spPr bwMode="auto">
            <a:xfrm>
              <a:off x="189578" y="2018315"/>
              <a:ext cx="1677497" cy="755159"/>
            </a:xfrm>
            <a:prstGeom prst="rect">
              <a:avLst/>
            </a:prstGeom>
            <a:noFill/>
            <a:ln w="9525">
              <a:noFill/>
              <a:miter lim="800000"/>
              <a:headEnd/>
              <a:tailEnd/>
            </a:ln>
          </p:spPr>
          <p:txBody>
            <a:bodyPr wrap="square" lIns="0" tIns="0" rIns="0" bIns="0">
              <a:spAutoFit/>
            </a:bodyPr>
            <a:lstStyle/>
            <a:p>
              <a:pPr algn="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29" name="组合 28"/>
          <p:cNvGrpSpPr>
            <a:grpSpLocks/>
          </p:cNvGrpSpPr>
          <p:nvPr/>
        </p:nvGrpSpPr>
        <p:grpSpPr bwMode="auto">
          <a:xfrm>
            <a:off x="668736" y="4788543"/>
            <a:ext cx="3238031" cy="1160051"/>
            <a:chOff x="87131" y="3201419"/>
            <a:chExt cx="2302629" cy="825889"/>
          </a:xfrm>
        </p:grpSpPr>
        <p:sp>
          <p:nvSpPr>
            <p:cNvPr id="34829" name="Freeform 45"/>
            <p:cNvSpPr>
              <a:spLocks noChangeAspect="1" noEditPoints="1"/>
            </p:cNvSpPr>
            <p:nvPr/>
          </p:nvSpPr>
          <p:spPr bwMode="auto">
            <a:xfrm>
              <a:off x="1957760" y="3201419"/>
              <a:ext cx="432000" cy="432698"/>
            </a:xfrm>
            <a:custGeom>
              <a:avLst/>
              <a:gdLst>
                <a:gd name="T0" fmla="*/ 0 w 342"/>
                <a:gd name="T1" fmla="*/ 216349 h 342"/>
                <a:gd name="T2" fmla="*/ 432000 w 342"/>
                <a:gd name="T3" fmla="*/ 216349 h 342"/>
                <a:gd name="T4" fmla="*/ 60632 w 342"/>
                <a:gd name="T5" fmla="*/ 177128 h 342"/>
                <a:gd name="T6" fmla="*/ 136421 w 342"/>
                <a:gd name="T7" fmla="*/ 207493 h 342"/>
                <a:gd name="T8" fmla="*/ 60632 w 342"/>
                <a:gd name="T9" fmla="*/ 177128 h 342"/>
                <a:gd name="T10" fmla="*/ 137684 w 342"/>
                <a:gd name="T11" fmla="*/ 216349 h 342"/>
                <a:gd name="T12" fmla="*/ 83368 w 342"/>
                <a:gd name="T13" fmla="*/ 264427 h 342"/>
                <a:gd name="T14" fmla="*/ 120000 w 342"/>
                <a:gd name="T15" fmla="*/ 358051 h 342"/>
                <a:gd name="T16" fmla="*/ 120000 w 342"/>
                <a:gd name="T17" fmla="*/ 309974 h 342"/>
                <a:gd name="T18" fmla="*/ 120000 w 342"/>
                <a:gd name="T19" fmla="*/ 358051 h 342"/>
                <a:gd name="T20" fmla="*/ 84632 w 342"/>
                <a:gd name="T21" fmla="*/ 273283 h 342"/>
                <a:gd name="T22" fmla="*/ 144000 w 342"/>
                <a:gd name="T23" fmla="*/ 302383 h 342"/>
                <a:gd name="T24" fmla="*/ 213474 w 342"/>
                <a:gd name="T25" fmla="*/ 302383 h 342"/>
                <a:gd name="T26" fmla="*/ 151579 w 342"/>
                <a:gd name="T27" fmla="*/ 273283 h 342"/>
                <a:gd name="T28" fmla="*/ 213474 w 342"/>
                <a:gd name="T29" fmla="*/ 302383 h 342"/>
                <a:gd name="T30" fmla="*/ 150316 w 342"/>
                <a:gd name="T31" fmla="*/ 264427 h 342"/>
                <a:gd name="T32" fmla="*/ 221053 w 342"/>
                <a:gd name="T33" fmla="*/ 216349 h 342"/>
                <a:gd name="T34" fmla="*/ 146526 w 342"/>
                <a:gd name="T35" fmla="*/ 207493 h 342"/>
                <a:gd name="T36" fmla="*/ 223579 w 342"/>
                <a:gd name="T37" fmla="*/ 177128 h 342"/>
                <a:gd name="T38" fmla="*/ 146526 w 342"/>
                <a:gd name="T39" fmla="*/ 207493 h 342"/>
                <a:gd name="T40" fmla="*/ 223579 w 342"/>
                <a:gd name="T41" fmla="*/ 334012 h 342"/>
                <a:gd name="T42" fmla="*/ 271579 w 342"/>
                <a:gd name="T43" fmla="*/ 334012 h 342"/>
                <a:gd name="T44" fmla="*/ 274105 w 342"/>
                <a:gd name="T45" fmla="*/ 302383 h 342"/>
                <a:gd name="T46" fmla="*/ 224842 w 342"/>
                <a:gd name="T47" fmla="*/ 273283 h 342"/>
                <a:gd name="T48" fmla="*/ 274105 w 342"/>
                <a:gd name="T49" fmla="*/ 302383 h 342"/>
                <a:gd name="T50" fmla="*/ 226105 w 342"/>
                <a:gd name="T51" fmla="*/ 264427 h 342"/>
                <a:gd name="T52" fmla="*/ 296842 w 342"/>
                <a:gd name="T53" fmla="*/ 216349 h 342"/>
                <a:gd name="T54" fmla="*/ 357474 w 342"/>
                <a:gd name="T55" fmla="*/ 159415 h 342"/>
                <a:gd name="T56" fmla="*/ 304421 w 342"/>
                <a:gd name="T57" fmla="*/ 188515 h 342"/>
                <a:gd name="T58" fmla="*/ 229895 w 342"/>
                <a:gd name="T59" fmla="*/ 207493 h 342"/>
                <a:gd name="T60" fmla="*/ 277895 w 342"/>
                <a:gd name="T61" fmla="*/ 177128 h 342"/>
                <a:gd name="T62" fmla="*/ 318316 w 342"/>
                <a:gd name="T63" fmla="*/ 135376 h 342"/>
                <a:gd name="T64" fmla="*/ 328421 w 342"/>
                <a:gd name="T65" fmla="*/ 130315 h 342"/>
                <a:gd name="T66" fmla="*/ 357474 w 342"/>
                <a:gd name="T67" fmla="*/ 159415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6435" tIns="48218" rIns="96435" bIns="48218"/>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Text Box 10"/>
            <p:cNvSpPr txBox="1">
              <a:spLocks noChangeArrowheads="1"/>
            </p:cNvSpPr>
            <p:nvPr/>
          </p:nvSpPr>
          <p:spPr bwMode="auto">
            <a:xfrm>
              <a:off x="87131" y="3271347"/>
              <a:ext cx="1708930" cy="755961"/>
            </a:xfrm>
            <a:prstGeom prst="rect">
              <a:avLst/>
            </a:prstGeom>
            <a:noFill/>
            <a:ln w="9525">
              <a:noFill/>
              <a:miter lim="800000"/>
              <a:headEnd/>
              <a:tailEnd/>
            </a:ln>
          </p:spPr>
          <p:txBody>
            <a:bodyPr wrap="square" lIns="0" tIns="0" rIns="0" bIns="0">
              <a:spAutoFit/>
            </a:bodyPr>
            <a:lstStyle/>
            <a:p>
              <a:pPr algn="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sp>
        <p:nvSpPr>
          <p:cNvPr id="24" name="矩形 23"/>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25"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26"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矩形 29"/>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1" name="文本框 30"/>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矩形 31"/>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109517820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5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0-#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75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5531" y="4737173"/>
            <a:ext cx="2993817" cy="1038746"/>
          </a:xfrm>
          <a:prstGeom prst="rect">
            <a:avLst/>
          </a:prstGeom>
        </p:spPr>
        <p:txBody>
          <a:bodyPr wrap="square" lIns="0" tIns="0" rIns="0" bIns="0">
            <a:spAutoFit/>
          </a:body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2"/>
          <p:cNvSpPr/>
          <p:nvPr/>
        </p:nvSpPr>
        <p:spPr>
          <a:xfrm>
            <a:off x="2682881"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3"/>
          <p:cNvSpPr/>
          <p:nvPr/>
        </p:nvSpPr>
        <p:spPr>
          <a:xfrm>
            <a:off x="2935436"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4"/>
          <p:cNvSpPr/>
          <p:nvPr/>
        </p:nvSpPr>
        <p:spPr>
          <a:xfrm>
            <a:off x="3187991"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35"/>
          <p:cNvSpPr/>
          <p:nvPr/>
        </p:nvSpPr>
        <p:spPr>
          <a:xfrm>
            <a:off x="3439147"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6"/>
          <p:cNvSpPr/>
          <p:nvPr/>
        </p:nvSpPr>
        <p:spPr>
          <a:xfrm>
            <a:off x="3690300"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4932469" y="4737173"/>
            <a:ext cx="2993817" cy="1038746"/>
          </a:xfrm>
          <a:prstGeom prst="rect">
            <a:avLst/>
          </a:prstGeom>
        </p:spPr>
        <p:txBody>
          <a:bodyPr wrap="square" lIns="0" tIns="0" rIns="0" bIns="0">
            <a:spAutoFit/>
          </a:body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38"/>
          <p:cNvSpPr/>
          <p:nvPr/>
        </p:nvSpPr>
        <p:spPr>
          <a:xfrm>
            <a:off x="5839819"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9"/>
          <p:cNvSpPr/>
          <p:nvPr/>
        </p:nvSpPr>
        <p:spPr>
          <a:xfrm>
            <a:off x="6092374"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0"/>
          <p:cNvSpPr/>
          <p:nvPr/>
        </p:nvSpPr>
        <p:spPr>
          <a:xfrm>
            <a:off x="6344929"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1"/>
          <p:cNvSpPr/>
          <p:nvPr/>
        </p:nvSpPr>
        <p:spPr>
          <a:xfrm>
            <a:off x="6596084"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2"/>
          <p:cNvSpPr/>
          <p:nvPr/>
        </p:nvSpPr>
        <p:spPr>
          <a:xfrm>
            <a:off x="6847238"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8089404" y="4737173"/>
            <a:ext cx="2993817" cy="1038746"/>
          </a:xfrm>
          <a:prstGeom prst="rect">
            <a:avLst/>
          </a:prstGeom>
        </p:spPr>
        <p:txBody>
          <a:bodyPr wrap="square" lIns="0" tIns="0" rIns="0" bIns="0">
            <a:spAutoFit/>
          </a:body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44"/>
          <p:cNvSpPr/>
          <p:nvPr/>
        </p:nvSpPr>
        <p:spPr>
          <a:xfrm>
            <a:off x="8996756"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45"/>
          <p:cNvSpPr/>
          <p:nvPr/>
        </p:nvSpPr>
        <p:spPr>
          <a:xfrm>
            <a:off x="9249311"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46"/>
          <p:cNvSpPr/>
          <p:nvPr/>
        </p:nvSpPr>
        <p:spPr>
          <a:xfrm>
            <a:off x="9501865"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47"/>
          <p:cNvSpPr/>
          <p:nvPr/>
        </p:nvSpPr>
        <p:spPr>
          <a:xfrm>
            <a:off x="9753020"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8"/>
          <p:cNvSpPr/>
          <p:nvPr/>
        </p:nvSpPr>
        <p:spPr>
          <a:xfrm>
            <a:off x="10004175"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占位符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solidFill>
            <a:schemeClr val="accent1"/>
          </a:solidFill>
        </p:spPr>
      </p:pic>
      <p:pic>
        <p:nvPicPr>
          <p:cNvPr id="11" name="图片占位符 10"/>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a:stretch>
            <a:fillRect/>
          </a:stretch>
        </p:blipFill>
        <p:spPr/>
      </p:pic>
      <p:pic>
        <p:nvPicPr>
          <p:cNvPr id="12" name="图片占位符 1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a:stretch>
            <a:fillRect/>
          </a:stretch>
        </p:blipFill>
        <p:spPr/>
      </p:pic>
      <p:pic>
        <p:nvPicPr>
          <p:cNvPr id="9" name="图片占位符 8"/>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a:stretch>
            <a:fillRect/>
          </a:stretch>
        </p:blipFill>
        <p:spPr/>
      </p:pic>
      <p:pic>
        <p:nvPicPr>
          <p:cNvPr id="10" name="图片占位符 9"/>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a:stretch>
            <a:fillRect/>
          </a:stretch>
        </p:blipFill>
        <p:spPr/>
      </p:pic>
      <p:sp>
        <p:nvSpPr>
          <p:cNvPr id="25" name="矩形 24"/>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26"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矩形 27"/>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29" name="文本框 28"/>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218119766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 calcmode="lin" valueType="num">
                                      <p:cBhvr additive="base">
                                        <p:cTn id="12"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8">
                                            <p:txEl>
                                              <p:pRg st="0" end="0"/>
                                            </p:tx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 calcmode="lin" valueType="num">
                                      <p:cBhvr additive="base">
                                        <p:cTn id="17" dur="500"/>
                                        <p:tgtEl>
                                          <p:spTgt spid="4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4">
                                            <p:txEl>
                                              <p:pRg st="0" end="0"/>
                                            </p:txEl>
                                          </p:spTgt>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 calcmode="lin" valueType="num">
                                      <p:cBhvr>
                                        <p:cTn id="24" dur="500" fill="hold"/>
                                        <p:tgtEl>
                                          <p:spTgt spid="33"/>
                                        </p:tgtEl>
                                        <p:attrNameLst>
                                          <p:attrName>style.rotation</p:attrName>
                                        </p:attrNameLst>
                                      </p:cBhvr>
                                      <p:tavLst>
                                        <p:tav tm="0">
                                          <p:val>
                                            <p:fltVal val="360"/>
                                          </p:val>
                                        </p:tav>
                                        <p:tav tm="100000">
                                          <p:val>
                                            <p:fltVal val="0"/>
                                          </p:val>
                                        </p:tav>
                                      </p:tavLst>
                                    </p:anim>
                                    <p:animEffect transition="in" filter="fade">
                                      <p:cBhvr>
                                        <p:cTn id="25" dur="500"/>
                                        <p:tgtEl>
                                          <p:spTgt spid="33"/>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360"/>
                                          </p:val>
                                        </p:tav>
                                        <p:tav tm="100000">
                                          <p:val>
                                            <p:fltVal val="0"/>
                                          </p:val>
                                        </p:tav>
                                      </p:tavLst>
                                    </p:anim>
                                    <p:animEffect transition="in" filter="fade">
                                      <p:cBhvr>
                                        <p:cTn id="31" dur="500"/>
                                        <p:tgtEl>
                                          <p:spTgt spid="34"/>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 calcmode="lin" valueType="num">
                                      <p:cBhvr>
                                        <p:cTn id="36" dur="500" fill="hold"/>
                                        <p:tgtEl>
                                          <p:spTgt spid="35"/>
                                        </p:tgtEl>
                                        <p:attrNameLst>
                                          <p:attrName>style.rotation</p:attrName>
                                        </p:attrNameLst>
                                      </p:cBhvr>
                                      <p:tavLst>
                                        <p:tav tm="0">
                                          <p:val>
                                            <p:fltVal val="360"/>
                                          </p:val>
                                        </p:tav>
                                        <p:tav tm="100000">
                                          <p:val>
                                            <p:fltVal val="0"/>
                                          </p:val>
                                        </p:tav>
                                      </p:tavLst>
                                    </p:anim>
                                    <p:animEffect transition="in" filter="fade">
                                      <p:cBhvr>
                                        <p:cTn id="37" dur="500"/>
                                        <p:tgtEl>
                                          <p:spTgt spid="35"/>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 calcmode="lin" valueType="num">
                                      <p:cBhvr>
                                        <p:cTn id="42" dur="500" fill="hold"/>
                                        <p:tgtEl>
                                          <p:spTgt spid="36"/>
                                        </p:tgtEl>
                                        <p:attrNameLst>
                                          <p:attrName>style.rotation</p:attrName>
                                        </p:attrNameLst>
                                      </p:cBhvr>
                                      <p:tavLst>
                                        <p:tav tm="0">
                                          <p:val>
                                            <p:fltVal val="360"/>
                                          </p:val>
                                        </p:tav>
                                        <p:tav tm="100000">
                                          <p:val>
                                            <p:fltVal val="0"/>
                                          </p:val>
                                        </p:tav>
                                      </p:tavLst>
                                    </p:anim>
                                    <p:animEffect transition="in" filter="fade">
                                      <p:cBhvr>
                                        <p:cTn id="43" dur="500"/>
                                        <p:tgtEl>
                                          <p:spTgt spid="36"/>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 calcmode="lin" valueType="num">
                                      <p:cBhvr>
                                        <p:cTn id="48" dur="500" fill="hold"/>
                                        <p:tgtEl>
                                          <p:spTgt spid="37"/>
                                        </p:tgtEl>
                                        <p:attrNameLst>
                                          <p:attrName>style.rotation</p:attrName>
                                        </p:attrNameLst>
                                      </p:cBhvr>
                                      <p:tavLst>
                                        <p:tav tm="0">
                                          <p:val>
                                            <p:fltVal val="360"/>
                                          </p:val>
                                        </p:tav>
                                        <p:tav tm="100000">
                                          <p:val>
                                            <p:fltVal val="0"/>
                                          </p:val>
                                        </p:tav>
                                      </p:tavLst>
                                    </p:anim>
                                    <p:animEffect transition="in" filter="fade">
                                      <p:cBhvr>
                                        <p:cTn id="49" dur="500"/>
                                        <p:tgtEl>
                                          <p:spTgt spid="37"/>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 calcmode="lin" valueType="num">
                                      <p:cBhvr>
                                        <p:cTn id="54" dur="500" fill="hold"/>
                                        <p:tgtEl>
                                          <p:spTgt spid="39"/>
                                        </p:tgtEl>
                                        <p:attrNameLst>
                                          <p:attrName>style.rotation</p:attrName>
                                        </p:attrNameLst>
                                      </p:cBhvr>
                                      <p:tavLst>
                                        <p:tav tm="0">
                                          <p:val>
                                            <p:fltVal val="360"/>
                                          </p:val>
                                        </p:tav>
                                        <p:tav tm="100000">
                                          <p:val>
                                            <p:fltVal val="0"/>
                                          </p:val>
                                        </p:tav>
                                      </p:tavLst>
                                    </p:anim>
                                    <p:animEffect transition="in" filter="fade">
                                      <p:cBhvr>
                                        <p:cTn id="55" dur="500"/>
                                        <p:tgtEl>
                                          <p:spTgt spid="3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 calcmode="lin" valueType="num">
                                      <p:cBhvr>
                                        <p:cTn id="60" dur="500" fill="hold"/>
                                        <p:tgtEl>
                                          <p:spTgt spid="40"/>
                                        </p:tgtEl>
                                        <p:attrNameLst>
                                          <p:attrName>style.rotation</p:attrName>
                                        </p:attrNameLst>
                                      </p:cBhvr>
                                      <p:tavLst>
                                        <p:tav tm="0">
                                          <p:val>
                                            <p:fltVal val="360"/>
                                          </p:val>
                                        </p:tav>
                                        <p:tav tm="100000">
                                          <p:val>
                                            <p:fltVal val="0"/>
                                          </p:val>
                                        </p:tav>
                                      </p:tavLst>
                                    </p:anim>
                                    <p:animEffect transition="in" filter="fade">
                                      <p:cBhvr>
                                        <p:cTn id="61" dur="500"/>
                                        <p:tgtEl>
                                          <p:spTgt spid="40"/>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 calcmode="lin" valueType="num">
                                      <p:cBhvr>
                                        <p:cTn id="66" dur="500" fill="hold"/>
                                        <p:tgtEl>
                                          <p:spTgt spid="41"/>
                                        </p:tgtEl>
                                        <p:attrNameLst>
                                          <p:attrName>style.rotation</p:attrName>
                                        </p:attrNameLst>
                                      </p:cBhvr>
                                      <p:tavLst>
                                        <p:tav tm="0">
                                          <p:val>
                                            <p:fltVal val="360"/>
                                          </p:val>
                                        </p:tav>
                                        <p:tav tm="100000">
                                          <p:val>
                                            <p:fltVal val="0"/>
                                          </p:val>
                                        </p:tav>
                                      </p:tavLst>
                                    </p:anim>
                                    <p:animEffect transition="in" filter="fade">
                                      <p:cBhvr>
                                        <p:cTn id="67" dur="500"/>
                                        <p:tgtEl>
                                          <p:spTgt spid="41"/>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 calcmode="lin" valueType="num">
                                      <p:cBhvr>
                                        <p:cTn id="72" dur="500" fill="hold"/>
                                        <p:tgtEl>
                                          <p:spTgt spid="42"/>
                                        </p:tgtEl>
                                        <p:attrNameLst>
                                          <p:attrName>style.rotation</p:attrName>
                                        </p:attrNameLst>
                                      </p:cBhvr>
                                      <p:tavLst>
                                        <p:tav tm="0">
                                          <p:val>
                                            <p:fltVal val="360"/>
                                          </p:val>
                                        </p:tav>
                                        <p:tav tm="100000">
                                          <p:val>
                                            <p:fltVal val="0"/>
                                          </p:val>
                                        </p:tav>
                                      </p:tavLst>
                                    </p:anim>
                                    <p:animEffect transition="in" filter="fade">
                                      <p:cBhvr>
                                        <p:cTn id="73" dur="500"/>
                                        <p:tgtEl>
                                          <p:spTgt spid="42"/>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 calcmode="lin" valueType="num">
                                      <p:cBhvr>
                                        <p:cTn id="78" dur="500" fill="hold"/>
                                        <p:tgtEl>
                                          <p:spTgt spid="43"/>
                                        </p:tgtEl>
                                        <p:attrNameLst>
                                          <p:attrName>style.rotation</p:attrName>
                                        </p:attrNameLst>
                                      </p:cBhvr>
                                      <p:tavLst>
                                        <p:tav tm="0">
                                          <p:val>
                                            <p:fltVal val="360"/>
                                          </p:val>
                                        </p:tav>
                                        <p:tav tm="100000">
                                          <p:val>
                                            <p:fltVal val="0"/>
                                          </p:val>
                                        </p:tav>
                                      </p:tavLst>
                                    </p:anim>
                                    <p:animEffect transition="in" filter="fade">
                                      <p:cBhvr>
                                        <p:cTn id="79" dur="500"/>
                                        <p:tgtEl>
                                          <p:spTgt spid="43"/>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 calcmode="lin" valueType="num">
                                      <p:cBhvr>
                                        <p:cTn id="84" dur="500" fill="hold"/>
                                        <p:tgtEl>
                                          <p:spTgt spid="45"/>
                                        </p:tgtEl>
                                        <p:attrNameLst>
                                          <p:attrName>style.rotation</p:attrName>
                                        </p:attrNameLst>
                                      </p:cBhvr>
                                      <p:tavLst>
                                        <p:tav tm="0">
                                          <p:val>
                                            <p:fltVal val="360"/>
                                          </p:val>
                                        </p:tav>
                                        <p:tav tm="100000">
                                          <p:val>
                                            <p:fltVal val="0"/>
                                          </p:val>
                                        </p:tav>
                                      </p:tavLst>
                                    </p:anim>
                                    <p:animEffect transition="in" filter="fade">
                                      <p:cBhvr>
                                        <p:cTn id="85" dur="500"/>
                                        <p:tgtEl>
                                          <p:spTgt spid="45"/>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 calcmode="lin" valueType="num">
                                      <p:cBhvr>
                                        <p:cTn id="90" dur="500" fill="hold"/>
                                        <p:tgtEl>
                                          <p:spTgt spid="46"/>
                                        </p:tgtEl>
                                        <p:attrNameLst>
                                          <p:attrName>style.rotation</p:attrName>
                                        </p:attrNameLst>
                                      </p:cBhvr>
                                      <p:tavLst>
                                        <p:tav tm="0">
                                          <p:val>
                                            <p:fltVal val="360"/>
                                          </p:val>
                                        </p:tav>
                                        <p:tav tm="100000">
                                          <p:val>
                                            <p:fltVal val="0"/>
                                          </p:val>
                                        </p:tav>
                                      </p:tavLst>
                                    </p:anim>
                                    <p:animEffect transition="in" filter="fade">
                                      <p:cBhvr>
                                        <p:cTn id="91" dur="500"/>
                                        <p:tgtEl>
                                          <p:spTgt spid="46"/>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 calcmode="lin" valueType="num">
                                      <p:cBhvr>
                                        <p:cTn id="96" dur="500" fill="hold"/>
                                        <p:tgtEl>
                                          <p:spTgt spid="47"/>
                                        </p:tgtEl>
                                        <p:attrNameLst>
                                          <p:attrName>style.rotation</p:attrName>
                                        </p:attrNameLst>
                                      </p:cBhvr>
                                      <p:tavLst>
                                        <p:tav tm="0">
                                          <p:val>
                                            <p:fltVal val="360"/>
                                          </p:val>
                                        </p:tav>
                                        <p:tav tm="100000">
                                          <p:val>
                                            <p:fltVal val="0"/>
                                          </p:val>
                                        </p:tav>
                                      </p:tavLst>
                                    </p:anim>
                                    <p:animEffect transition="in" filter="fade">
                                      <p:cBhvr>
                                        <p:cTn id="97" dur="500"/>
                                        <p:tgtEl>
                                          <p:spTgt spid="47"/>
                                        </p:tgtEl>
                                      </p:cBhvr>
                                    </p:animEffect>
                                  </p:childTnLst>
                                </p:cTn>
                              </p:par>
                              <p:par>
                                <p:cTn id="98" presetID="49" presetClass="entr" presetSubtype="0" decel="100000"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p:cTn id="100" dur="500" fill="hold"/>
                                        <p:tgtEl>
                                          <p:spTgt spid="48"/>
                                        </p:tgtEl>
                                        <p:attrNameLst>
                                          <p:attrName>ppt_w</p:attrName>
                                        </p:attrNameLst>
                                      </p:cBhvr>
                                      <p:tavLst>
                                        <p:tav tm="0">
                                          <p:val>
                                            <p:fltVal val="0"/>
                                          </p:val>
                                        </p:tav>
                                        <p:tav tm="100000">
                                          <p:val>
                                            <p:strVal val="#ppt_w"/>
                                          </p:val>
                                        </p:tav>
                                      </p:tavLst>
                                    </p:anim>
                                    <p:anim calcmode="lin" valueType="num">
                                      <p:cBhvr>
                                        <p:cTn id="101" dur="500" fill="hold"/>
                                        <p:tgtEl>
                                          <p:spTgt spid="48"/>
                                        </p:tgtEl>
                                        <p:attrNameLst>
                                          <p:attrName>ppt_h</p:attrName>
                                        </p:attrNameLst>
                                      </p:cBhvr>
                                      <p:tavLst>
                                        <p:tav tm="0">
                                          <p:val>
                                            <p:fltVal val="0"/>
                                          </p:val>
                                        </p:tav>
                                        <p:tav tm="100000">
                                          <p:val>
                                            <p:strVal val="#ppt_h"/>
                                          </p:val>
                                        </p:tav>
                                      </p:tavLst>
                                    </p:anim>
                                    <p:anim calcmode="lin" valueType="num">
                                      <p:cBhvr>
                                        <p:cTn id="102" dur="500" fill="hold"/>
                                        <p:tgtEl>
                                          <p:spTgt spid="48"/>
                                        </p:tgtEl>
                                        <p:attrNameLst>
                                          <p:attrName>style.rotation</p:attrName>
                                        </p:attrNameLst>
                                      </p:cBhvr>
                                      <p:tavLst>
                                        <p:tav tm="0">
                                          <p:val>
                                            <p:fltVal val="360"/>
                                          </p:val>
                                        </p:tav>
                                        <p:tav tm="100000">
                                          <p:val>
                                            <p:fltVal val="0"/>
                                          </p:val>
                                        </p:tav>
                                      </p:tavLst>
                                    </p:anim>
                                    <p:animEffect transition="in" filter="fade">
                                      <p:cBhvr>
                                        <p:cTn id="103" dur="500"/>
                                        <p:tgtEl>
                                          <p:spTgt spid="48"/>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 calcmode="lin" valueType="num">
                                      <p:cBhvr>
                                        <p:cTn id="108" dur="500" fill="hold"/>
                                        <p:tgtEl>
                                          <p:spTgt spid="49"/>
                                        </p:tgtEl>
                                        <p:attrNameLst>
                                          <p:attrName>style.rotation</p:attrName>
                                        </p:attrNameLst>
                                      </p:cBhvr>
                                      <p:tavLst>
                                        <p:tav tm="0">
                                          <p:val>
                                            <p:fltVal val="360"/>
                                          </p:val>
                                        </p:tav>
                                        <p:tav tm="100000">
                                          <p:val>
                                            <p:fltVal val="0"/>
                                          </p:val>
                                        </p:tav>
                                      </p:tavLst>
                                    </p:anim>
                                    <p:animEffect transition="in" filter="fade">
                                      <p:cBhvr>
                                        <p:cTn id="10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3" grpId="0" animBg="1"/>
      <p:bldP spid="34" grpId="0" animBg="1"/>
      <p:bldP spid="35" grpId="0" animBg="1"/>
      <p:bldP spid="36" grpId="0" animBg="1"/>
      <p:bldP spid="37" grpId="0" animBg="1"/>
      <p:bldP spid="38" grpId="0" build="p"/>
      <p:bldP spid="39" grpId="0" animBg="1"/>
      <p:bldP spid="40" grpId="0" animBg="1"/>
      <p:bldP spid="41" grpId="0" animBg="1"/>
      <p:bldP spid="42" grpId="0" animBg="1"/>
      <p:bldP spid="43" grpId="0" animBg="1"/>
      <p:bldP spid="44" grpId="0" build="p"/>
      <p:bldP spid="45" grpId="0" animBg="1"/>
      <p:bldP spid="46" grpId="0" animBg="1"/>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0462017-9B3D-4316-9859-CFD204F9CC70}"/>
              </a:ext>
            </a:extLst>
          </p:cNvPr>
          <p:cNvGrpSpPr/>
          <p:nvPr/>
        </p:nvGrpSpPr>
        <p:grpSpPr>
          <a:xfrm>
            <a:off x="1957230" y="1517496"/>
            <a:ext cx="3407670" cy="2298003"/>
            <a:chOff x="1390650" y="1079500"/>
            <a:chExt cx="2424113" cy="1634729"/>
          </a:xfrm>
        </p:grpSpPr>
        <p:sp>
          <p:nvSpPr>
            <p:cNvPr id="17" name="Freeform 10"/>
            <p:cNvSpPr>
              <a:spLocks/>
            </p:cNvSpPr>
            <p:nvPr/>
          </p:nvSpPr>
          <p:spPr bwMode="auto">
            <a:xfrm>
              <a:off x="1450182" y="1079500"/>
              <a:ext cx="2364581" cy="1634729"/>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7">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11"/>
            <p:cNvSpPr>
              <a:spLocks/>
            </p:cNvSpPr>
            <p:nvPr/>
          </p:nvSpPr>
          <p:spPr bwMode="auto">
            <a:xfrm>
              <a:off x="1390650" y="1200944"/>
              <a:ext cx="2227660" cy="151328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7">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a:extLst>
              <a:ext uri="{FF2B5EF4-FFF2-40B4-BE49-F238E27FC236}">
                <a16:creationId xmlns:a16="http://schemas.microsoft.com/office/drawing/2014/main" id="{B19AAFB8-5B30-4241-85AA-8C53BC6B92AB}"/>
              </a:ext>
            </a:extLst>
          </p:cNvPr>
          <p:cNvGrpSpPr/>
          <p:nvPr/>
        </p:nvGrpSpPr>
        <p:grpSpPr>
          <a:xfrm>
            <a:off x="7388411" y="1517496"/>
            <a:ext cx="3407669" cy="2298003"/>
            <a:chOff x="5254229" y="1079500"/>
            <a:chExt cx="2424112" cy="1634729"/>
          </a:xfrm>
        </p:grpSpPr>
        <p:sp>
          <p:nvSpPr>
            <p:cNvPr id="19" name="Freeform 10"/>
            <p:cNvSpPr>
              <a:spLocks/>
            </p:cNvSpPr>
            <p:nvPr/>
          </p:nvSpPr>
          <p:spPr bwMode="auto">
            <a:xfrm>
              <a:off x="5313760" y="1079500"/>
              <a:ext cx="2364581" cy="1634729"/>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chemeClr val="accent3">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7">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11"/>
            <p:cNvSpPr>
              <a:spLocks/>
            </p:cNvSpPr>
            <p:nvPr/>
          </p:nvSpPr>
          <p:spPr bwMode="auto">
            <a:xfrm>
              <a:off x="5254229" y="1200944"/>
              <a:ext cx="2227659" cy="151328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7">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a:extLst>
              <a:ext uri="{FF2B5EF4-FFF2-40B4-BE49-F238E27FC236}">
                <a16:creationId xmlns:a16="http://schemas.microsoft.com/office/drawing/2014/main" id="{EB234345-538C-413E-8E21-6BED85DFC79D}"/>
              </a:ext>
            </a:extLst>
          </p:cNvPr>
          <p:cNvGrpSpPr/>
          <p:nvPr/>
        </p:nvGrpSpPr>
        <p:grpSpPr>
          <a:xfrm>
            <a:off x="1957230" y="4272420"/>
            <a:ext cx="3407670" cy="2296328"/>
            <a:chOff x="1390650" y="3039269"/>
            <a:chExt cx="2424113" cy="1633538"/>
          </a:xfrm>
        </p:grpSpPr>
        <p:sp>
          <p:nvSpPr>
            <p:cNvPr id="21" name="Freeform 10"/>
            <p:cNvSpPr>
              <a:spLocks/>
            </p:cNvSpPr>
            <p:nvPr/>
          </p:nvSpPr>
          <p:spPr bwMode="auto">
            <a:xfrm>
              <a:off x="1450182" y="3039269"/>
              <a:ext cx="2364581" cy="16335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7">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11"/>
            <p:cNvSpPr>
              <a:spLocks/>
            </p:cNvSpPr>
            <p:nvPr/>
          </p:nvSpPr>
          <p:spPr bwMode="auto">
            <a:xfrm>
              <a:off x="1390650" y="3160713"/>
              <a:ext cx="2227660" cy="1512094"/>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7">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a:extLst>
              <a:ext uri="{FF2B5EF4-FFF2-40B4-BE49-F238E27FC236}">
                <a16:creationId xmlns:a16="http://schemas.microsoft.com/office/drawing/2014/main" id="{073E84BF-A683-486A-9227-3A2F04675A3D}"/>
              </a:ext>
            </a:extLst>
          </p:cNvPr>
          <p:cNvGrpSpPr/>
          <p:nvPr/>
        </p:nvGrpSpPr>
        <p:grpSpPr>
          <a:xfrm>
            <a:off x="7388411" y="4272420"/>
            <a:ext cx="3407669" cy="2296328"/>
            <a:chOff x="5254229" y="3039269"/>
            <a:chExt cx="2424112" cy="1633538"/>
          </a:xfrm>
        </p:grpSpPr>
        <p:sp>
          <p:nvSpPr>
            <p:cNvPr id="23" name="Freeform 10"/>
            <p:cNvSpPr>
              <a:spLocks/>
            </p:cNvSpPr>
            <p:nvPr/>
          </p:nvSpPr>
          <p:spPr bwMode="auto">
            <a:xfrm>
              <a:off x="5313760" y="3039269"/>
              <a:ext cx="2364581" cy="16335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7">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11"/>
            <p:cNvSpPr>
              <a:spLocks/>
            </p:cNvSpPr>
            <p:nvPr/>
          </p:nvSpPr>
          <p:spPr bwMode="auto">
            <a:xfrm>
              <a:off x="5254229" y="3160713"/>
              <a:ext cx="2227659" cy="1512094"/>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7">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TextBox 57"/>
          <p:cNvSpPr txBox="1"/>
          <p:nvPr/>
        </p:nvSpPr>
        <p:spPr bwMode="auto">
          <a:xfrm>
            <a:off x="2055977" y="1911033"/>
            <a:ext cx="2818526" cy="1061829"/>
          </a:xfrm>
          <a:prstGeom prst="rect">
            <a:avLst/>
          </a:prstGeom>
          <a:noFill/>
        </p:spPr>
        <p:txBody>
          <a:bodyPr>
            <a:spAutoFit/>
          </a:bodyPr>
          <a:lstStyle/>
          <a:p>
            <a:pPr algn="r">
              <a:lnSpc>
                <a:spcPct val="150000"/>
              </a:lnSpc>
            </a:pPr>
            <a:r>
              <a:rPr lang="zh-CN" altLang="en-US" sz="1400" smtClean="0">
                <a:solidFill>
                  <a:schemeClr val="bg1"/>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7545740" y="1911033"/>
            <a:ext cx="2818526" cy="1061829"/>
          </a:xfrm>
          <a:prstGeom prst="rect">
            <a:avLst/>
          </a:prstGeom>
          <a:noFill/>
        </p:spPr>
        <p:txBody>
          <a:bodyPr>
            <a:spAutoFit/>
          </a:bodyPr>
          <a:lstStyle/>
          <a:p>
            <a:pPr algn="r">
              <a:lnSpc>
                <a:spcPct val="150000"/>
              </a:lnSpc>
            </a:pPr>
            <a:r>
              <a:rPr lang="zh-CN" altLang="en-US" sz="1400" smtClean="0">
                <a:solidFill>
                  <a:schemeClr val="bg1"/>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2055977" y="4659260"/>
            <a:ext cx="2818526" cy="1061829"/>
          </a:xfrm>
          <a:prstGeom prst="rect">
            <a:avLst/>
          </a:prstGeom>
          <a:noFill/>
        </p:spPr>
        <p:txBody>
          <a:bodyPr>
            <a:spAutoFit/>
          </a:bodyPr>
          <a:lstStyle/>
          <a:p>
            <a:pPr algn="r">
              <a:lnSpc>
                <a:spcPct val="150000"/>
              </a:lnSpc>
            </a:pPr>
            <a:r>
              <a:rPr lang="zh-CN" altLang="en-US" sz="1400" smtClean="0">
                <a:solidFill>
                  <a:schemeClr val="bg1"/>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545740" y="4659260"/>
            <a:ext cx="2818526" cy="1061829"/>
          </a:xfrm>
          <a:prstGeom prst="rect">
            <a:avLst/>
          </a:prstGeom>
          <a:noFill/>
        </p:spPr>
        <p:txBody>
          <a:bodyPr>
            <a:spAutoFit/>
          </a:bodyPr>
          <a:lstStyle/>
          <a:p>
            <a:pPr algn="r">
              <a:lnSpc>
                <a:spcPct val="150000"/>
              </a:lnSpc>
            </a:pPr>
            <a:r>
              <a:rPr lang="zh-CN" altLang="en-US" sz="1400" smtClean="0">
                <a:solidFill>
                  <a:schemeClr val="bg1"/>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30"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矩形 31"/>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3" name="文本框 32"/>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247634949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117299" y="1834950"/>
            <a:ext cx="5501702" cy="3562750"/>
            <a:chOff x="4350067" y="1304925"/>
            <a:chExt cx="3912536" cy="2533650"/>
          </a:xfrm>
        </p:grpSpPr>
        <p:sp>
          <p:nvSpPr>
            <p:cNvPr id="4" name="Freeform: Shape 12"/>
            <p:cNvSpPr/>
            <p:nvPr/>
          </p:nvSpPr>
          <p:spPr>
            <a:xfrm>
              <a:off x="4350067" y="1304925"/>
              <a:ext cx="2339642" cy="2533650"/>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2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Freeform: Shape 13"/>
            <p:cNvSpPr>
              <a:spLocks/>
            </p:cNvSpPr>
            <p:nvPr/>
          </p:nvSpPr>
          <p:spPr bwMode="auto">
            <a:xfrm>
              <a:off x="5288774" y="2093576"/>
              <a:ext cx="726992" cy="916268"/>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accent2"/>
            </a:solidFill>
            <a:ln>
              <a:noFill/>
            </a:ln>
            <a:extLst/>
          </p:spPr>
          <p:txBody>
            <a:bodyPr anchor="ctr"/>
            <a:lstStyle/>
            <a:p>
              <a:pPr algn="ctr"/>
              <a:endParaRPr sz="22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6419606" y="2567677"/>
              <a:ext cx="1842997" cy="442167"/>
            </a:xfrm>
            <a:prstGeom prst="rect">
              <a:avLst/>
            </a:prstGeom>
            <a:noFill/>
          </p:spPr>
          <p:txBody>
            <a:bodyPr wrap="square" lIns="101244" tIns="0" rIns="101244" bIns="0" anchor="ctr" anchorCtr="0">
              <a:noAutofit/>
            </a:bodyPr>
            <a:lstStyle/>
            <a:p>
              <a:pPr>
                <a:lnSpc>
                  <a:spcPct val="150000"/>
                </a:lnSpc>
              </a:pP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Rectangle 8"/>
            <p:cNvSpPr/>
            <p:nvPr/>
          </p:nvSpPr>
          <p:spPr>
            <a:xfrm>
              <a:off x="6419606" y="2235254"/>
              <a:ext cx="1842997" cy="184666"/>
            </a:xfrm>
            <a:prstGeom prst="rect">
              <a:avLst/>
            </a:prstGeom>
          </p:spPr>
          <p:txBody>
            <a:bodyPr wrap="none" lIns="101244" tIns="0" rIns="101244" bIns="0">
              <a:noAutofit/>
            </a:bodyPr>
            <a:lstStyle/>
            <a:p>
              <a:pPr defTabSz="1285798">
                <a:defRPr/>
              </a:pPr>
              <a:r>
                <a:rPr lang="zh-CN" altLang="en-US" sz="1969" b="1"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a:t>
              </a:r>
              <a:endParaRPr lang="zh-CN" altLang="en-US" sz="1969"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329853" y="1834950"/>
            <a:ext cx="5424991" cy="3562750"/>
            <a:chOff x="945474" y="1304925"/>
            <a:chExt cx="3857983" cy="2533650"/>
          </a:xfrm>
        </p:grpSpPr>
        <p:sp>
          <p:nvSpPr>
            <p:cNvPr id="5" name="Freeform: Shape 7"/>
            <p:cNvSpPr/>
            <p:nvPr/>
          </p:nvSpPr>
          <p:spPr>
            <a:xfrm>
              <a:off x="2463815" y="1304925"/>
              <a:ext cx="2339642" cy="253365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2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Freeform: Shape 9"/>
            <p:cNvSpPr>
              <a:spLocks/>
            </p:cNvSpPr>
            <p:nvPr/>
          </p:nvSpPr>
          <p:spPr bwMode="auto">
            <a:xfrm>
              <a:off x="3135456" y="2142091"/>
              <a:ext cx="804353" cy="789248"/>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chemeClr val="accent1"/>
            </a:solidFill>
            <a:ln>
              <a:noFill/>
            </a:ln>
            <a:extLst/>
          </p:spPr>
          <p:txBody>
            <a:bodyPr anchor="ctr"/>
            <a:lstStyle/>
            <a:p>
              <a:pPr algn="ctr"/>
              <a:endParaRPr sz="22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10"/>
            <p:cNvSpPr txBox="1"/>
            <p:nvPr/>
          </p:nvSpPr>
          <p:spPr>
            <a:xfrm>
              <a:off x="945474" y="2571750"/>
              <a:ext cx="1805711" cy="442167"/>
            </a:xfrm>
            <a:prstGeom prst="rect">
              <a:avLst/>
            </a:prstGeom>
            <a:noFill/>
          </p:spPr>
          <p:txBody>
            <a:bodyPr wrap="square" lIns="101244" tIns="0" rIns="101244" bIns="0" anchor="ctr" anchorCtr="0">
              <a:noAutofit/>
            </a:bodyPr>
            <a:lstStyle/>
            <a:p>
              <a:pPr algn="r">
                <a:lnSpc>
                  <a:spcPct val="150000"/>
                </a:lnSpc>
              </a:pP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Rectangle 11"/>
            <p:cNvSpPr/>
            <p:nvPr/>
          </p:nvSpPr>
          <p:spPr>
            <a:xfrm>
              <a:off x="945474" y="2235254"/>
              <a:ext cx="1805711" cy="184666"/>
            </a:xfrm>
            <a:prstGeom prst="rect">
              <a:avLst/>
            </a:prstGeom>
          </p:spPr>
          <p:txBody>
            <a:bodyPr wrap="none" lIns="101244" tIns="0" rIns="101244" bIns="0">
              <a:noAutofit/>
            </a:bodyPr>
            <a:lstStyle/>
            <a:p>
              <a:pPr algn="r" defTabSz="1285798">
                <a:defRPr/>
              </a:pPr>
              <a:r>
                <a:rPr lang="zh-CN" altLang="en-US" sz="1969" b="1"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a:t>
              </a:r>
              <a:endParaRPr lang="zh-CN" altLang="en-US" sz="1969"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14"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矩形 15"/>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17" name="文本框 16"/>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55875163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p:cNvSpPr/>
          <p:nvPr/>
        </p:nvSpPr>
        <p:spPr>
          <a:xfrm>
            <a:off x="8912702" y="1820415"/>
            <a:ext cx="2274177" cy="5685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250" b="1" smtClean="0">
                <a:ea typeface="微软雅黑" panose="020B0503020204020204" pitchFamily="34" charset="-122"/>
              </a:rPr>
              <a:t>请替换文字内容</a:t>
            </a:r>
            <a:endParaRPr lang="zh-CN" altLang="en-US" sz="2250" b="1" dirty="0">
              <a:ea typeface="微软雅黑" panose="020B0503020204020204" pitchFamily="34" charset="-122"/>
            </a:endParaRPr>
          </a:p>
        </p:txBody>
      </p:sp>
      <p:sp>
        <p:nvSpPr>
          <p:cNvPr id="5" name="Rectangle: Rounded Corners 5"/>
          <p:cNvSpPr/>
          <p:nvPr/>
        </p:nvSpPr>
        <p:spPr>
          <a:xfrm>
            <a:off x="9163856" y="4788581"/>
            <a:ext cx="2274177" cy="56854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250" b="1" smtClean="0">
                <a:ea typeface="微软雅黑" panose="020B0503020204020204" pitchFamily="34" charset="-122"/>
              </a:rPr>
              <a:t>请替换文字内容</a:t>
            </a:r>
            <a:endParaRPr lang="zh-CN" altLang="en-US" sz="2250" b="1">
              <a:ea typeface="微软雅黑" panose="020B0503020204020204" pitchFamily="34" charset="-122"/>
            </a:endParaRPr>
          </a:p>
        </p:txBody>
      </p:sp>
      <p:sp>
        <p:nvSpPr>
          <p:cNvPr id="6" name="Rectangle: Rounded Corners 6"/>
          <p:cNvSpPr/>
          <p:nvPr/>
        </p:nvSpPr>
        <p:spPr>
          <a:xfrm>
            <a:off x="8570222" y="3253291"/>
            <a:ext cx="2274177" cy="5685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250" b="1" smtClean="0">
                <a:ea typeface="微软雅黑" panose="020B0503020204020204" pitchFamily="34" charset="-122"/>
              </a:rPr>
              <a:t>请替换文字内容</a:t>
            </a:r>
            <a:endParaRPr lang="zh-CN" altLang="en-US" sz="2250" b="1">
              <a:ea typeface="微软雅黑" panose="020B0503020204020204" pitchFamily="34" charset="-122"/>
            </a:endParaRPr>
          </a:p>
        </p:txBody>
      </p:sp>
      <p:sp>
        <p:nvSpPr>
          <p:cNvPr id="7" name="Rectangle: Rounded Corners 7"/>
          <p:cNvSpPr/>
          <p:nvPr/>
        </p:nvSpPr>
        <p:spPr>
          <a:xfrm>
            <a:off x="1992158" y="3572941"/>
            <a:ext cx="2274177" cy="5685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250" b="1" smtClean="0">
                <a:ea typeface="微软雅黑" panose="020B0503020204020204" pitchFamily="34" charset="-122"/>
              </a:rPr>
              <a:t>请替换文字内容</a:t>
            </a:r>
            <a:endParaRPr lang="zh-CN" altLang="en-US" sz="2250" b="1">
              <a:ea typeface="微软雅黑" panose="020B0503020204020204" pitchFamily="34" charset="-122"/>
            </a:endParaRPr>
          </a:p>
        </p:txBody>
      </p:sp>
      <p:sp>
        <p:nvSpPr>
          <p:cNvPr id="8" name="Rectangle: Rounded Corners 8"/>
          <p:cNvSpPr/>
          <p:nvPr/>
        </p:nvSpPr>
        <p:spPr>
          <a:xfrm>
            <a:off x="1420723" y="2048735"/>
            <a:ext cx="2274177" cy="5685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250" b="1" smtClean="0">
                <a:ea typeface="微软雅黑" panose="020B0503020204020204" pitchFamily="34" charset="-122"/>
              </a:rPr>
              <a:t>请替换文字内容</a:t>
            </a:r>
            <a:endParaRPr lang="zh-CN" altLang="en-US" sz="2250" b="1">
              <a:ea typeface="微软雅黑" panose="020B0503020204020204" pitchFamily="34" charset="-122"/>
            </a:endParaRPr>
          </a:p>
        </p:txBody>
      </p:sp>
      <p:sp>
        <p:nvSpPr>
          <p:cNvPr id="9" name="Rectangle: Rounded Corners 9"/>
          <p:cNvSpPr/>
          <p:nvPr/>
        </p:nvSpPr>
        <p:spPr>
          <a:xfrm>
            <a:off x="1603380" y="4991262"/>
            <a:ext cx="2274177" cy="56854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250" b="1" smtClean="0">
                <a:ea typeface="微软雅黑" panose="020B0503020204020204" pitchFamily="34" charset="-122"/>
              </a:rPr>
              <a:t>请替换文字内容</a:t>
            </a:r>
            <a:endParaRPr lang="zh-CN" altLang="en-US" sz="2250" b="1">
              <a:ea typeface="微软雅黑" panose="020B0503020204020204" pitchFamily="34" charset="-122"/>
            </a:endParaRPr>
          </a:p>
        </p:txBody>
      </p:sp>
      <p:sp>
        <p:nvSpPr>
          <p:cNvPr id="10" name="Freeform: Shape 10"/>
          <p:cNvSpPr>
            <a:spLocks/>
          </p:cNvSpPr>
          <p:nvPr/>
        </p:nvSpPr>
        <p:spPr bwMode="auto">
          <a:xfrm>
            <a:off x="6577595" y="2084662"/>
            <a:ext cx="2285110" cy="382437"/>
          </a:xfrm>
          <a:custGeom>
            <a:avLst/>
            <a:gdLst>
              <a:gd name="T0" fmla="*/ 339 w 902"/>
              <a:gd name="T1" fmla="*/ 147 h 151"/>
              <a:gd name="T2" fmla="*/ 342 w 902"/>
              <a:gd name="T3" fmla="*/ 151 h 151"/>
              <a:gd name="T4" fmla="*/ 480 w 902"/>
              <a:gd name="T5" fmla="*/ 13 h 151"/>
              <a:gd name="T6" fmla="*/ 902 w 902"/>
              <a:gd name="T7" fmla="*/ 13 h 151"/>
              <a:gd name="T8" fmla="*/ 902 w 902"/>
              <a:gd name="T9" fmla="*/ 3 h 151"/>
              <a:gd name="T10" fmla="*/ 475 w 902"/>
              <a:gd name="T11" fmla="*/ 3 h 151"/>
              <a:gd name="T12" fmla="*/ 475 w 902"/>
              <a:gd name="T13" fmla="*/ 5 h 151"/>
              <a:gd name="T14" fmla="*/ 475 w 902"/>
              <a:gd name="T15" fmla="*/ 4 h 151"/>
              <a:gd name="T16" fmla="*/ 340 w 902"/>
              <a:gd name="T17" fmla="*/ 139 h 151"/>
              <a:gd name="T18" fmla="*/ 0 w 902"/>
              <a:gd name="T19" fmla="*/ 0 h 151"/>
              <a:gd name="T20" fmla="*/ 0 w 902"/>
              <a:gd name="T21" fmla="*/ 7 h 151"/>
              <a:gd name="T22" fmla="*/ 339 w 902"/>
              <a:gd name="T23" fmla="*/ 148 h 151"/>
              <a:gd name="T24" fmla="*/ 339 w 902"/>
              <a:gd name="T25"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151">
                <a:moveTo>
                  <a:pt x="339" y="147"/>
                </a:moveTo>
                <a:cubicBezTo>
                  <a:pt x="342" y="151"/>
                  <a:pt x="342" y="151"/>
                  <a:pt x="342" y="151"/>
                </a:cubicBezTo>
                <a:cubicBezTo>
                  <a:pt x="480" y="13"/>
                  <a:pt x="480" y="13"/>
                  <a:pt x="480" y="13"/>
                </a:cubicBezTo>
                <a:cubicBezTo>
                  <a:pt x="902" y="13"/>
                  <a:pt x="902" y="13"/>
                  <a:pt x="902" y="13"/>
                </a:cubicBezTo>
                <a:cubicBezTo>
                  <a:pt x="902" y="3"/>
                  <a:pt x="902" y="3"/>
                  <a:pt x="902" y="3"/>
                </a:cubicBezTo>
                <a:cubicBezTo>
                  <a:pt x="475" y="3"/>
                  <a:pt x="475" y="3"/>
                  <a:pt x="475" y="3"/>
                </a:cubicBezTo>
                <a:cubicBezTo>
                  <a:pt x="475" y="5"/>
                  <a:pt x="475" y="5"/>
                  <a:pt x="475" y="5"/>
                </a:cubicBezTo>
                <a:cubicBezTo>
                  <a:pt x="475" y="4"/>
                  <a:pt x="475" y="4"/>
                  <a:pt x="475" y="4"/>
                </a:cubicBezTo>
                <a:cubicBezTo>
                  <a:pt x="340" y="139"/>
                  <a:pt x="340" y="139"/>
                  <a:pt x="340" y="139"/>
                </a:cubicBezTo>
                <a:cubicBezTo>
                  <a:pt x="243" y="60"/>
                  <a:pt x="125" y="12"/>
                  <a:pt x="0" y="0"/>
                </a:cubicBezTo>
                <a:cubicBezTo>
                  <a:pt x="0" y="7"/>
                  <a:pt x="0" y="7"/>
                  <a:pt x="0" y="7"/>
                </a:cubicBezTo>
                <a:cubicBezTo>
                  <a:pt x="128" y="20"/>
                  <a:pt x="244" y="70"/>
                  <a:pt x="339" y="148"/>
                </a:cubicBezTo>
                <a:lnTo>
                  <a:pt x="339" y="147"/>
                </a:lnTo>
                <a:close/>
              </a:path>
            </a:pathLst>
          </a:custGeom>
          <a:solidFill>
            <a:schemeClr val="bg2">
              <a:lumMod val="75000"/>
            </a:schemeClr>
          </a:solidFill>
          <a:ln>
            <a:noFill/>
          </a:ln>
          <a:extLst/>
        </p:spPr>
        <p:txBody>
          <a:bodyPr anchor="ctr"/>
          <a:lstStyle/>
          <a:p>
            <a:pPr algn="ctr"/>
            <a:endParaRPr sz="2669">
              <a:ea typeface="微软雅黑" panose="020B0503020204020204" pitchFamily="34" charset="-122"/>
            </a:endParaRPr>
          </a:p>
        </p:txBody>
      </p:sp>
      <p:sp>
        <p:nvSpPr>
          <p:cNvPr id="11" name="Freeform: Shape 11"/>
          <p:cNvSpPr>
            <a:spLocks/>
          </p:cNvSpPr>
          <p:nvPr/>
        </p:nvSpPr>
        <p:spPr bwMode="auto">
          <a:xfrm>
            <a:off x="3972837" y="4936769"/>
            <a:ext cx="2285110" cy="382437"/>
          </a:xfrm>
          <a:custGeom>
            <a:avLst/>
            <a:gdLst>
              <a:gd name="T0" fmla="*/ 564 w 902"/>
              <a:gd name="T1" fmla="*/ 3 h 151"/>
              <a:gd name="T2" fmla="*/ 560 w 902"/>
              <a:gd name="T3" fmla="*/ 0 h 151"/>
              <a:gd name="T4" fmla="*/ 422 w 902"/>
              <a:gd name="T5" fmla="*/ 138 h 151"/>
              <a:gd name="T6" fmla="*/ 0 w 902"/>
              <a:gd name="T7" fmla="*/ 138 h 151"/>
              <a:gd name="T8" fmla="*/ 0 w 902"/>
              <a:gd name="T9" fmla="*/ 148 h 151"/>
              <a:gd name="T10" fmla="*/ 427 w 902"/>
              <a:gd name="T11" fmla="*/ 148 h 151"/>
              <a:gd name="T12" fmla="*/ 427 w 902"/>
              <a:gd name="T13" fmla="*/ 146 h 151"/>
              <a:gd name="T14" fmla="*/ 428 w 902"/>
              <a:gd name="T15" fmla="*/ 146 h 151"/>
              <a:gd name="T16" fmla="*/ 562 w 902"/>
              <a:gd name="T17" fmla="*/ 12 h 151"/>
              <a:gd name="T18" fmla="*/ 902 w 902"/>
              <a:gd name="T19" fmla="*/ 151 h 151"/>
              <a:gd name="T20" fmla="*/ 902 w 902"/>
              <a:gd name="T21" fmla="*/ 144 h 151"/>
              <a:gd name="T22" fmla="*/ 564 w 902"/>
              <a:gd name="T23"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2" h="151">
                <a:moveTo>
                  <a:pt x="564" y="3"/>
                </a:moveTo>
                <a:cubicBezTo>
                  <a:pt x="560" y="0"/>
                  <a:pt x="560" y="0"/>
                  <a:pt x="560" y="0"/>
                </a:cubicBezTo>
                <a:cubicBezTo>
                  <a:pt x="422" y="138"/>
                  <a:pt x="422" y="138"/>
                  <a:pt x="422" y="138"/>
                </a:cubicBezTo>
                <a:cubicBezTo>
                  <a:pt x="0" y="138"/>
                  <a:pt x="0" y="138"/>
                  <a:pt x="0" y="138"/>
                </a:cubicBezTo>
                <a:cubicBezTo>
                  <a:pt x="0" y="148"/>
                  <a:pt x="0" y="148"/>
                  <a:pt x="0" y="148"/>
                </a:cubicBezTo>
                <a:cubicBezTo>
                  <a:pt x="427" y="148"/>
                  <a:pt x="427" y="148"/>
                  <a:pt x="427" y="148"/>
                </a:cubicBezTo>
                <a:cubicBezTo>
                  <a:pt x="427" y="146"/>
                  <a:pt x="427" y="146"/>
                  <a:pt x="427" y="146"/>
                </a:cubicBezTo>
                <a:cubicBezTo>
                  <a:pt x="428" y="146"/>
                  <a:pt x="428" y="146"/>
                  <a:pt x="428" y="146"/>
                </a:cubicBezTo>
                <a:cubicBezTo>
                  <a:pt x="562" y="12"/>
                  <a:pt x="562" y="12"/>
                  <a:pt x="562" y="12"/>
                </a:cubicBezTo>
                <a:cubicBezTo>
                  <a:pt x="660" y="91"/>
                  <a:pt x="777" y="139"/>
                  <a:pt x="902" y="151"/>
                </a:cubicBezTo>
                <a:cubicBezTo>
                  <a:pt x="902" y="144"/>
                  <a:pt x="902" y="144"/>
                  <a:pt x="902" y="144"/>
                </a:cubicBezTo>
                <a:cubicBezTo>
                  <a:pt x="775" y="131"/>
                  <a:pt x="658" y="80"/>
                  <a:pt x="564" y="3"/>
                </a:cubicBezTo>
                <a:close/>
              </a:path>
            </a:pathLst>
          </a:custGeom>
          <a:solidFill>
            <a:schemeClr val="bg2">
              <a:lumMod val="75000"/>
            </a:schemeClr>
          </a:solidFill>
          <a:ln>
            <a:noFill/>
          </a:ln>
          <a:extLst/>
        </p:spPr>
        <p:txBody>
          <a:bodyPr anchor="ctr"/>
          <a:lstStyle/>
          <a:p>
            <a:pPr algn="ctr"/>
            <a:endParaRPr sz="2669">
              <a:ea typeface="微软雅黑" panose="020B0503020204020204" pitchFamily="34" charset="-122"/>
            </a:endParaRPr>
          </a:p>
        </p:txBody>
      </p:sp>
      <p:sp>
        <p:nvSpPr>
          <p:cNvPr id="12" name="Freeform: Shape 12"/>
          <p:cNvSpPr>
            <a:spLocks/>
          </p:cNvSpPr>
          <p:nvPr/>
        </p:nvSpPr>
        <p:spPr bwMode="auto">
          <a:xfrm>
            <a:off x="7658311" y="2670685"/>
            <a:ext cx="856202" cy="884744"/>
          </a:xfrm>
          <a:custGeom>
            <a:avLst/>
            <a:gdLst>
              <a:gd name="T0" fmla="*/ 338 w 338"/>
              <a:gd name="T1" fmla="*/ 349 h 349"/>
              <a:gd name="T2" fmla="*/ 338 w 338"/>
              <a:gd name="T3" fmla="*/ 339 h 349"/>
              <a:gd name="T4" fmla="*/ 148 w 338"/>
              <a:gd name="T5" fmla="*/ 339 h 349"/>
              <a:gd name="T6" fmla="*/ 6 w 338"/>
              <a:gd name="T7" fmla="*/ 0 h 349"/>
              <a:gd name="T8" fmla="*/ 0 w 338"/>
              <a:gd name="T9" fmla="*/ 5 h 349"/>
              <a:gd name="T10" fmla="*/ 141 w 338"/>
              <a:gd name="T11" fmla="*/ 344 h 349"/>
              <a:gd name="T12" fmla="*/ 141 w 338"/>
              <a:gd name="T13" fmla="*/ 344 h 349"/>
              <a:gd name="T14" fmla="*/ 141 w 338"/>
              <a:gd name="T15" fmla="*/ 349 h 349"/>
              <a:gd name="T16" fmla="*/ 338 w 338"/>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338" y="349"/>
                </a:moveTo>
                <a:cubicBezTo>
                  <a:pt x="338" y="339"/>
                  <a:pt x="338" y="339"/>
                  <a:pt x="338" y="339"/>
                </a:cubicBezTo>
                <a:cubicBezTo>
                  <a:pt x="148" y="339"/>
                  <a:pt x="148" y="339"/>
                  <a:pt x="148" y="339"/>
                </a:cubicBezTo>
                <a:cubicBezTo>
                  <a:pt x="135" y="214"/>
                  <a:pt x="86" y="97"/>
                  <a:pt x="6" y="0"/>
                </a:cubicBezTo>
                <a:cubicBezTo>
                  <a:pt x="0" y="5"/>
                  <a:pt x="0" y="5"/>
                  <a:pt x="0" y="5"/>
                </a:cubicBezTo>
                <a:cubicBezTo>
                  <a:pt x="78" y="100"/>
                  <a:pt x="128" y="216"/>
                  <a:pt x="141" y="344"/>
                </a:cubicBezTo>
                <a:cubicBezTo>
                  <a:pt x="141" y="344"/>
                  <a:pt x="141" y="344"/>
                  <a:pt x="141" y="344"/>
                </a:cubicBezTo>
                <a:cubicBezTo>
                  <a:pt x="141" y="349"/>
                  <a:pt x="141" y="349"/>
                  <a:pt x="141" y="349"/>
                </a:cubicBezTo>
                <a:lnTo>
                  <a:pt x="338" y="349"/>
                </a:lnTo>
                <a:close/>
              </a:path>
            </a:pathLst>
          </a:custGeom>
          <a:solidFill>
            <a:schemeClr val="bg2">
              <a:lumMod val="75000"/>
            </a:schemeClr>
          </a:solidFill>
          <a:ln>
            <a:noFill/>
          </a:ln>
          <a:extLst/>
        </p:spPr>
        <p:txBody>
          <a:bodyPr anchor="ctr"/>
          <a:lstStyle/>
          <a:p>
            <a:pPr algn="ctr"/>
            <a:endParaRPr sz="2669">
              <a:ea typeface="微软雅黑" panose="020B0503020204020204" pitchFamily="34" charset="-122"/>
            </a:endParaRPr>
          </a:p>
        </p:txBody>
      </p:sp>
      <p:sp>
        <p:nvSpPr>
          <p:cNvPr id="13" name="Freeform: Shape 13"/>
          <p:cNvSpPr>
            <a:spLocks/>
          </p:cNvSpPr>
          <p:nvPr/>
        </p:nvSpPr>
        <p:spPr bwMode="auto">
          <a:xfrm>
            <a:off x="3744516" y="2318693"/>
            <a:ext cx="1438421" cy="1223420"/>
          </a:xfrm>
          <a:custGeom>
            <a:avLst/>
            <a:gdLst>
              <a:gd name="T0" fmla="*/ 556 w 568"/>
              <a:gd name="T1" fmla="*/ 143 h 483"/>
              <a:gd name="T2" fmla="*/ 417 w 568"/>
              <a:gd name="T3" fmla="*/ 483 h 483"/>
              <a:gd name="T4" fmla="*/ 424 w 568"/>
              <a:gd name="T5" fmla="*/ 483 h 483"/>
              <a:gd name="T6" fmla="*/ 565 w 568"/>
              <a:gd name="T7" fmla="*/ 144 h 483"/>
              <a:gd name="T8" fmla="*/ 565 w 568"/>
              <a:gd name="T9" fmla="*/ 144 h 483"/>
              <a:gd name="T10" fmla="*/ 568 w 568"/>
              <a:gd name="T11" fmla="*/ 141 h 483"/>
              <a:gd name="T12" fmla="*/ 429 w 568"/>
              <a:gd name="T13" fmla="*/ 1 h 483"/>
              <a:gd name="T14" fmla="*/ 427 w 568"/>
              <a:gd name="T15" fmla="*/ 3 h 483"/>
              <a:gd name="T16" fmla="*/ 427 w 568"/>
              <a:gd name="T17" fmla="*/ 0 h 483"/>
              <a:gd name="T18" fmla="*/ 0 w 568"/>
              <a:gd name="T19" fmla="*/ 0 h 483"/>
              <a:gd name="T20" fmla="*/ 0 w 568"/>
              <a:gd name="T21" fmla="*/ 10 h 483"/>
              <a:gd name="T22" fmla="*/ 423 w 568"/>
              <a:gd name="T23" fmla="*/ 10 h 483"/>
              <a:gd name="T24" fmla="*/ 556 w 568"/>
              <a:gd name="T25" fmla="*/ 14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8" h="483">
                <a:moveTo>
                  <a:pt x="556" y="143"/>
                </a:moveTo>
                <a:cubicBezTo>
                  <a:pt x="477" y="240"/>
                  <a:pt x="429" y="358"/>
                  <a:pt x="417" y="483"/>
                </a:cubicBezTo>
                <a:cubicBezTo>
                  <a:pt x="424" y="483"/>
                  <a:pt x="424" y="483"/>
                  <a:pt x="424" y="483"/>
                </a:cubicBezTo>
                <a:cubicBezTo>
                  <a:pt x="437" y="355"/>
                  <a:pt x="488" y="239"/>
                  <a:pt x="565" y="144"/>
                </a:cubicBezTo>
                <a:cubicBezTo>
                  <a:pt x="565" y="144"/>
                  <a:pt x="565" y="144"/>
                  <a:pt x="565" y="144"/>
                </a:cubicBezTo>
                <a:cubicBezTo>
                  <a:pt x="568" y="141"/>
                  <a:pt x="568" y="141"/>
                  <a:pt x="568" y="141"/>
                </a:cubicBezTo>
                <a:cubicBezTo>
                  <a:pt x="429" y="1"/>
                  <a:pt x="429" y="1"/>
                  <a:pt x="429" y="1"/>
                </a:cubicBezTo>
                <a:cubicBezTo>
                  <a:pt x="427" y="3"/>
                  <a:pt x="427" y="3"/>
                  <a:pt x="427" y="3"/>
                </a:cubicBezTo>
                <a:cubicBezTo>
                  <a:pt x="427" y="0"/>
                  <a:pt x="427" y="0"/>
                  <a:pt x="427" y="0"/>
                </a:cubicBezTo>
                <a:cubicBezTo>
                  <a:pt x="0" y="0"/>
                  <a:pt x="0" y="0"/>
                  <a:pt x="0" y="0"/>
                </a:cubicBezTo>
                <a:cubicBezTo>
                  <a:pt x="0" y="10"/>
                  <a:pt x="0" y="10"/>
                  <a:pt x="0" y="10"/>
                </a:cubicBezTo>
                <a:cubicBezTo>
                  <a:pt x="423" y="10"/>
                  <a:pt x="423" y="10"/>
                  <a:pt x="423" y="10"/>
                </a:cubicBezTo>
                <a:lnTo>
                  <a:pt x="556" y="143"/>
                </a:lnTo>
                <a:close/>
              </a:path>
            </a:pathLst>
          </a:custGeom>
          <a:solidFill>
            <a:schemeClr val="bg2">
              <a:lumMod val="75000"/>
            </a:schemeClr>
          </a:solidFill>
          <a:ln>
            <a:noFill/>
          </a:ln>
          <a:extLst/>
        </p:spPr>
        <p:txBody>
          <a:bodyPr anchor="ctr"/>
          <a:lstStyle/>
          <a:p>
            <a:pPr algn="ctr"/>
            <a:endParaRPr sz="2669">
              <a:ea typeface="微软雅黑" panose="020B0503020204020204" pitchFamily="34" charset="-122"/>
            </a:endParaRPr>
          </a:p>
        </p:txBody>
      </p:sp>
      <p:sp>
        <p:nvSpPr>
          <p:cNvPr id="14" name="Freeform: Shape 14"/>
          <p:cNvSpPr>
            <a:spLocks/>
          </p:cNvSpPr>
          <p:nvPr/>
        </p:nvSpPr>
        <p:spPr bwMode="auto">
          <a:xfrm>
            <a:off x="4319121" y="3848439"/>
            <a:ext cx="856202" cy="884744"/>
          </a:xfrm>
          <a:custGeom>
            <a:avLst/>
            <a:gdLst>
              <a:gd name="T0" fmla="*/ 0 w 338"/>
              <a:gd name="T1" fmla="*/ 0 h 349"/>
              <a:gd name="T2" fmla="*/ 0 w 338"/>
              <a:gd name="T3" fmla="*/ 10 h 349"/>
              <a:gd name="T4" fmla="*/ 191 w 338"/>
              <a:gd name="T5" fmla="*/ 10 h 349"/>
              <a:gd name="T6" fmla="*/ 332 w 338"/>
              <a:gd name="T7" fmla="*/ 349 h 349"/>
              <a:gd name="T8" fmla="*/ 338 w 338"/>
              <a:gd name="T9" fmla="*/ 343 h 349"/>
              <a:gd name="T10" fmla="*/ 197 w 338"/>
              <a:gd name="T11" fmla="*/ 5 h 349"/>
              <a:gd name="T12" fmla="*/ 197 w 338"/>
              <a:gd name="T13" fmla="*/ 5 h 349"/>
              <a:gd name="T14" fmla="*/ 197 w 338"/>
              <a:gd name="T15" fmla="*/ 0 h 349"/>
              <a:gd name="T16" fmla="*/ 0 w 338"/>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0" y="0"/>
                </a:moveTo>
                <a:cubicBezTo>
                  <a:pt x="0" y="10"/>
                  <a:pt x="0" y="10"/>
                  <a:pt x="0" y="10"/>
                </a:cubicBezTo>
                <a:cubicBezTo>
                  <a:pt x="191" y="10"/>
                  <a:pt x="191" y="10"/>
                  <a:pt x="191" y="10"/>
                </a:cubicBezTo>
                <a:cubicBezTo>
                  <a:pt x="204" y="135"/>
                  <a:pt x="253" y="252"/>
                  <a:pt x="332" y="349"/>
                </a:cubicBezTo>
                <a:cubicBezTo>
                  <a:pt x="338" y="343"/>
                  <a:pt x="338" y="343"/>
                  <a:pt x="338" y="343"/>
                </a:cubicBezTo>
                <a:cubicBezTo>
                  <a:pt x="261" y="249"/>
                  <a:pt x="210" y="132"/>
                  <a:pt x="197" y="5"/>
                </a:cubicBezTo>
                <a:cubicBezTo>
                  <a:pt x="197" y="5"/>
                  <a:pt x="197" y="5"/>
                  <a:pt x="197" y="5"/>
                </a:cubicBezTo>
                <a:cubicBezTo>
                  <a:pt x="197" y="0"/>
                  <a:pt x="197" y="0"/>
                  <a:pt x="197" y="0"/>
                </a:cubicBezTo>
                <a:lnTo>
                  <a:pt x="0" y="0"/>
                </a:lnTo>
                <a:close/>
              </a:path>
            </a:pathLst>
          </a:custGeom>
          <a:solidFill>
            <a:schemeClr val="bg2">
              <a:lumMod val="75000"/>
            </a:schemeClr>
          </a:solidFill>
          <a:ln>
            <a:noFill/>
          </a:ln>
          <a:extLst/>
        </p:spPr>
        <p:txBody>
          <a:bodyPr anchor="ctr"/>
          <a:lstStyle/>
          <a:p>
            <a:pPr algn="ctr"/>
            <a:endParaRPr sz="2669">
              <a:ea typeface="微软雅黑" panose="020B0503020204020204" pitchFamily="34" charset="-122"/>
            </a:endParaRPr>
          </a:p>
        </p:txBody>
      </p:sp>
      <p:sp>
        <p:nvSpPr>
          <p:cNvPr id="15" name="Freeform: Shape 15"/>
          <p:cNvSpPr>
            <a:spLocks/>
          </p:cNvSpPr>
          <p:nvPr/>
        </p:nvSpPr>
        <p:spPr bwMode="auto">
          <a:xfrm>
            <a:off x="7650701" y="3861757"/>
            <a:ext cx="1436518" cy="1223420"/>
          </a:xfrm>
          <a:custGeom>
            <a:avLst/>
            <a:gdLst>
              <a:gd name="T0" fmla="*/ 145 w 567"/>
              <a:gd name="T1" fmla="*/ 473 h 483"/>
              <a:gd name="T2" fmla="*/ 12 w 567"/>
              <a:gd name="T3" fmla="*/ 340 h 483"/>
              <a:gd name="T4" fmla="*/ 151 w 567"/>
              <a:gd name="T5" fmla="*/ 0 h 483"/>
              <a:gd name="T6" fmla="*/ 144 w 567"/>
              <a:gd name="T7" fmla="*/ 0 h 483"/>
              <a:gd name="T8" fmla="*/ 3 w 567"/>
              <a:gd name="T9" fmla="*/ 338 h 483"/>
              <a:gd name="T10" fmla="*/ 4 w 567"/>
              <a:gd name="T11" fmla="*/ 338 h 483"/>
              <a:gd name="T12" fmla="*/ 0 w 567"/>
              <a:gd name="T13" fmla="*/ 342 h 483"/>
              <a:gd name="T14" fmla="*/ 140 w 567"/>
              <a:gd name="T15" fmla="*/ 481 h 483"/>
              <a:gd name="T16" fmla="*/ 140 w 567"/>
              <a:gd name="T17" fmla="*/ 481 h 483"/>
              <a:gd name="T18" fmla="*/ 140 w 567"/>
              <a:gd name="T19" fmla="*/ 483 h 483"/>
              <a:gd name="T20" fmla="*/ 567 w 567"/>
              <a:gd name="T21" fmla="*/ 483 h 483"/>
              <a:gd name="T22" fmla="*/ 567 w 567"/>
              <a:gd name="T23" fmla="*/ 473 h 483"/>
              <a:gd name="T24" fmla="*/ 145 w 567"/>
              <a:gd name="T25" fmla="*/ 47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483">
                <a:moveTo>
                  <a:pt x="145" y="473"/>
                </a:moveTo>
                <a:cubicBezTo>
                  <a:pt x="12" y="340"/>
                  <a:pt x="12" y="340"/>
                  <a:pt x="12" y="340"/>
                </a:cubicBezTo>
                <a:cubicBezTo>
                  <a:pt x="91" y="242"/>
                  <a:pt x="139" y="125"/>
                  <a:pt x="151" y="0"/>
                </a:cubicBezTo>
                <a:cubicBezTo>
                  <a:pt x="144" y="0"/>
                  <a:pt x="144" y="0"/>
                  <a:pt x="144" y="0"/>
                </a:cubicBezTo>
                <a:cubicBezTo>
                  <a:pt x="131" y="127"/>
                  <a:pt x="81" y="244"/>
                  <a:pt x="3" y="338"/>
                </a:cubicBezTo>
                <a:cubicBezTo>
                  <a:pt x="4" y="338"/>
                  <a:pt x="4" y="338"/>
                  <a:pt x="4" y="338"/>
                </a:cubicBezTo>
                <a:cubicBezTo>
                  <a:pt x="0" y="342"/>
                  <a:pt x="0" y="342"/>
                  <a:pt x="0" y="342"/>
                </a:cubicBezTo>
                <a:cubicBezTo>
                  <a:pt x="140" y="481"/>
                  <a:pt x="140" y="481"/>
                  <a:pt x="140" y="481"/>
                </a:cubicBezTo>
                <a:cubicBezTo>
                  <a:pt x="140" y="481"/>
                  <a:pt x="140" y="481"/>
                  <a:pt x="140" y="481"/>
                </a:cubicBezTo>
                <a:cubicBezTo>
                  <a:pt x="140" y="483"/>
                  <a:pt x="140" y="483"/>
                  <a:pt x="140" y="483"/>
                </a:cubicBezTo>
                <a:cubicBezTo>
                  <a:pt x="567" y="483"/>
                  <a:pt x="567" y="483"/>
                  <a:pt x="567" y="483"/>
                </a:cubicBezTo>
                <a:cubicBezTo>
                  <a:pt x="567" y="473"/>
                  <a:pt x="567" y="473"/>
                  <a:pt x="567" y="473"/>
                </a:cubicBezTo>
                <a:lnTo>
                  <a:pt x="145" y="473"/>
                </a:lnTo>
                <a:close/>
              </a:path>
            </a:pathLst>
          </a:custGeom>
          <a:solidFill>
            <a:schemeClr val="bg2">
              <a:lumMod val="75000"/>
            </a:schemeClr>
          </a:solidFill>
          <a:ln>
            <a:noFill/>
          </a:ln>
          <a:extLst/>
        </p:spPr>
        <p:txBody>
          <a:bodyPr anchor="ctr"/>
          <a:lstStyle/>
          <a:p>
            <a:pPr algn="ctr"/>
            <a:endParaRPr sz="2669">
              <a:ea typeface="微软雅黑" panose="020B0503020204020204" pitchFamily="34" charset="-122"/>
            </a:endParaRPr>
          </a:p>
        </p:txBody>
      </p:sp>
      <p:sp>
        <p:nvSpPr>
          <p:cNvPr id="16" name="TextBox 16"/>
          <p:cNvSpPr txBox="1"/>
          <p:nvPr/>
        </p:nvSpPr>
        <p:spPr>
          <a:xfrm>
            <a:off x="1391125" y="5934953"/>
            <a:ext cx="10031618" cy="592405"/>
          </a:xfrm>
          <a:prstGeom prst="rect">
            <a:avLst/>
          </a:prstGeom>
          <a:noFill/>
        </p:spPr>
        <p:txBody>
          <a:bodyPr wrap="square" lIns="0" tIns="0" rIns="0" bIns="0">
            <a:noAutofit/>
          </a:bodyPr>
          <a:lstStyle/>
          <a:p>
            <a:pPr algn="just">
              <a:lnSpc>
                <a:spcPct val="120000"/>
              </a:lnSpc>
            </a:pPr>
            <a:r>
              <a:rPr lang="zh-CN" altLang="en-US" sz="1547">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请替换文字内容，修改文字内容，也可以直接复制你的内容到此。请替换文字内容，修改文字内容，也可以直接复制你的内容到此。请替换文字内容，修改文字内容，也可以直接复制你的内容到此</a:t>
            </a:r>
            <a:r>
              <a:rPr lang="zh-CN" altLang="en-US" sz="1547"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547"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7" name="Group 17"/>
          <p:cNvGrpSpPr/>
          <p:nvPr/>
        </p:nvGrpSpPr>
        <p:grpSpPr>
          <a:xfrm>
            <a:off x="4817622" y="2101788"/>
            <a:ext cx="3198391" cy="3207905"/>
            <a:chOff x="4762500" y="2147889"/>
            <a:chExt cx="2668588" cy="2676525"/>
          </a:xfrm>
          <a:solidFill>
            <a:schemeClr val="accent2"/>
          </a:solidFill>
        </p:grpSpPr>
        <p:sp>
          <p:nvSpPr>
            <p:cNvPr id="18" name="Freeform: Shape 18"/>
            <p:cNvSpPr>
              <a:spLocks/>
            </p:cNvSpPr>
            <p:nvPr/>
          </p:nvSpPr>
          <p:spPr bwMode="auto">
            <a:xfrm>
              <a:off x="4762500" y="2625726"/>
              <a:ext cx="444500" cy="741363"/>
            </a:xfrm>
            <a:custGeom>
              <a:avLst/>
              <a:gdLst>
                <a:gd name="T0" fmla="*/ 210 w 210"/>
                <a:gd name="T1" fmla="*/ 54 h 350"/>
                <a:gd name="T2" fmla="*/ 144 w 210"/>
                <a:gd name="T3" fmla="*/ 0 h 350"/>
                <a:gd name="T4" fmla="*/ 0 w 210"/>
                <a:gd name="T5" fmla="*/ 342 h 350"/>
                <a:gd name="T6" fmla="*/ 86 w 210"/>
                <a:gd name="T7" fmla="*/ 350 h 350"/>
                <a:gd name="T8" fmla="*/ 210 w 210"/>
                <a:gd name="T9" fmla="*/ 54 h 350"/>
              </a:gdLst>
              <a:ahLst/>
              <a:cxnLst>
                <a:cxn ang="0">
                  <a:pos x="T0" y="T1"/>
                </a:cxn>
                <a:cxn ang="0">
                  <a:pos x="T2" y="T3"/>
                </a:cxn>
                <a:cxn ang="0">
                  <a:pos x="T4" y="T5"/>
                </a:cxn>
                <a:cxn ang="0">
                  <a:pos x="T6" y="T7"/>
                </a:cxn>
                <a:cxn ang="0">
                  <a:pos x="T8" y="T9"/>
                </a:cxn>
              </a:cxnLst>
              <a:rect l="0" t="0" r="r" b="b"/>
              <a:pathLst>
                <a:path w="210" h="350">
                  <a:moveTo>
                    <a:pt x="210" y="54"/>
                  </a:moveTo>
                  <a:cubicBezTo>
                    <a:pt x="144" y="0"/>
                    <a:pt x="144" y="0"/>
                    <a:pt x="144" y="0"/>
                  </a:cubicBezTo>
                  <a:cubicBezTo>
                    <a:pt x="7" y="132"/>
                    <a:pt x="0" y="342"/>
                    <a:pt x="0" y="342"/>
                  </a:cubicBezTo>
                  <a:cubicBezTo>
                    <a:pt x="86" y="350"/>
                    <a:pt x="86" y="350"/>
                    <a:pt x="86" y="350"/>
                  </a:cubicBezTo>
                  <a:cubicBezTo>
                    <a:pt x="97" y="238"/>
                    <a:pt x="142" y="136"/>
                    <a:pt x="210"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ea typeface="微软雅黑" panose="020B0503020204020204" pitchFamily="34" charset="-122"/>
              </a:endParaRPr>
            </a:p>
          </p:txBody>
        </p:sp>
        <p:sp>
          <p:nvSpPr>
            <p:cNvPr id="19" name="Freeform: Shape 19"/>
            <p:cNvSpPr>
              <a:spLocks/>
            </p:cNvSpPr>
            <p:nvPr/>
          </p:nvSpPr>
          <p:spPr bwMode="auto">
            <a:xfrm>
              <a:off x="4762500" y="3597276"/>
              <a:ext cx="442913" cy="733425"/>
            </a:xfrm>
            <a:custGeom>
              <a:avLst/>
              <a:gdLst>
                <a:gd name="T0" fmla="*/ 87 w 209"/>
                <a:gd name="T1" fmla="*/ 0 h 347"/>
                <a:gd name="T2" fmla="*/ 0 w 209"/>
                <a:gd name="T3" fmla="*/ 9 h 347"/>
                <a:gd name="T4" fmla="*/ 141 w 209"/>
                <a:gd name="T5" fmla="*/ 347 h 347"/>
                <a:gd name="T6" fmla="*/ 209 w 209"/>
                <a:gd name="T7" fmla="*/ 291 h 347"/>
                <a:gd name="T8" fmla="*/ 87 w 209"/>
                <a:gd name="T9" fmla="*/ 0 h 347"/>
              </a:gdLst>
              <a:ahLst/>
              <a:cxnLst>
                <a:cxn ang="0">
                  <a:pos x="T0" y="T1"/>
                </a:cxn>
                <a:cxn ang="0">
                  <a:pos x="T2" y="T3"/>
                </a:cxn>
                <a:cxn ang="0">
                  <a:pos x="T4" y="T5"/>
                </a:cxn>
                <a:cxn ang="0">
                  <a:pos x="T6" y="T7"/>
                </a:cxn>
                <a:cxn ang="0">
                  <a:pos x="T8" y="T9"/>
                </a:cxn>
              </a:cxnLst>
              <a:rect l="0" t="0" r="r" b="b"/>
              <a:pathLst>
                <a:path w="209" h="347">
                  <a:moveTo>
                    <a:pt x="87" y="0"/>
                  </a:moveTo>
                  <a:cubicBezTo>
                    <a:pt x="0" y="9"/>
                    <a:pt x="0" y="9"/>
                    <a:pt x="0" y="9"/>
                  </a:cubicBezTo>
                  <a:cubicBezTo>
                    <a:pt x="14" y="217"/>
                    <a:pt x="141" y="347"/>
                    <a:pt x="141" y="347"/>
                  </a:cubicBezTo>
                  <a:cubicBezTo>
                    <a:pt x="209" y="291"/>
                    <a:pt x="209" y="291"/>
                    <a:pt x="209" y="291"/>
                  </a:cubicBezTo>
                  <a:cubicBezTo>
                    <a:pt x="142" y="210"/>
                    <a:pt x="98" y="110"/>
                    <a:pt x="87"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ea typeface="微软雅黑" panose="020B0503020204020204" pitchFamily="34" charset="-122"/>
              </a:endParaRPr>
            </a:p>
          </p:txBody>
        </p:sp>
        <p:sp>
          <p:nvSpPr>
            <p:cNvPr id="20" name="Freeform: Shape 20"/>
            <p:cNvSpPr>
              <a:spLocks/>
            </p:cNvSpPr>
            <p:nvPr/>
          </p:nvSpPr>
          <p:spPr bwMode="auto">
            <a:xfrm>
              <a:off x="5240338" y="4368801"/>
              <a:ext cx="742950" cy="455613"/>
            </a:xfrm>
            <a:custGeom>
              <a:avLst/>
              <a:gdLst>
                <a:gd name="T0" fmla="*/ 56 w 351"/>
                <a:gd name="T1" fmla="*/ 0 h 215"/>
                <a:gd name="T2" fmla="*/ 0 w 351"/>
                <a:gd name="T3" fmla="*/ 68 h 215"/>
                <a:gd name="T4" fmla="*/ 342 w 351"/>
                <a:gd name="T5" fmla="*/ 212 h 215"/>
                <a:gd name="T6" fmla="*/ 351 w 351"/>
                <a:gd name="T7" fmla="*/ 123 h 215"/>
                <a:gd name="T8" fmla="*/ 56 w 351"/>
                <a:gd name="T9" fmla="*/ 0 h 215"/>
              </a:gdLst>
              <a:ahLst/>
              <a:cxnLst>
                <a:cxn ang="0">
                  <a:pos x="T0" y="T1"/>
                </a:cxn>
                <a:cxn ang="0">
                  <a:pos x="T2" y="T3"/>
                </a:cxn>
                <a:cxn ang="0">
                  <a:pos x="T4" y="T5"/>
                </a:cxn>
                <a:cxn ang="0">
                  <a:pos x="T6" y="T7"/>
                </a:cxn>
                <a:cxn ang="0">
                  <a:pos x="T8" y="T9"/>
                </a:cxn>
              </a:cxnLst>
              <a:rect l="0" t="0" r="r" b="b"/>
              <a:pathLst>
                <a:path w="351" h="215">
                  <a:moveTo>
                    <a:pt x="56" y="0"/>
                  </a:moveTo>
                  <a:cubicBezTo>
                    <a:pt x="0" y="68"/>
                    <a:pt x="0" y="68"/>
                    <a:pt x="0" y="68"/>
                  </a:cubicBezTo>
                  <a:cubicBezTo>
                    <a:pt x="173" y="215"/>
                    <a:pt x="342" y="212"/>
                    <a:pt x="342" y="212"/>
                  </a:cubicBezTo>
                  <a:cubicBezTo>
                    <a:pt x="351" y="123"/>
                    <a:pt x="351" y="123"/>
                    <a:pt x="351" y="123"/>
                  </a:cubicBezTo>
                  <a:cubicBezTo>
                    <a:pt x="240" y="112"/>
                    <a:pt x="138" y="68"/>
                    <a:pt x="5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ea typeface="微软雅黑" panose="020B0503020204020204" pitchFamily="34" charset="-122"/>
              </a:endParaRPr>
            </a:p>
          </p:txBody>
        </p:sp>
        <p:sp>
          <p:nvSpPr>
            <p:cNvPr id="21" name="Freeform: Shape 21"/>
            <p:cNvSpPr>
              <a:spLocks/>
            </p:cNvSpPr>
            <p:nvPr/>
          </p:nvSpPr>
          <p:spPr bwMode="auto">
            <a:xfrm>
              <a:off x="6194425" y="4373564"/>
              <a:ext cx="741363" cy="434975"/>
            </a:xfrm>
            <a:custGeom>
              <a:avLst/>
              <a:gdLst>
                <a:gd name="T0" fmla="*/ 0 w 351"/>
                <a:gd name="T1" fmla="*/ 121 h 206"/>
                <a:gd name="T2" fmla="*/ 8 w 351"/>
                <a:gd name="T3" fmla="*/ 206 h 206"/>
                <a:gd name="T4" fmla="*/ 351 w 351"/>
                <a:gd name="T5" fmla="*/ 66 h 206"/>
                <a:gd name="T6" fmla="*/ 298 w 351"/>
                <a:gd name="T7" fmla="*/ 0 h 206"/>
                <a:gd name="T8" fmla="*/ 0 w 351"/>
                <a:gd name="T9" fmla="*/ 121 h 206"/>
              </a:gdLst>
              <a:ahLst/>
              <a:cxnLst>
                <a:cxn ang="0">
                  <a:pos x="T0" y="T1"/>
                </a:cxn>
                <a:cxn ang="0">
                  <a:pos x="T2" y="T3"/>
                </a:cxn>
                <a:cxn ang="0">
                  <a:pos x="T4" y="T5"/>
                </a:cxn>
                <a:cxn ang="0">
                  <a:pos x="T6" y="T7"/>
                </a:cxn>
                <a:cxn ang="0">
                  <a:pos x="T8" y="T9"/>
                </a:cxn>
              </a:cxnLst>
              <a:rect l="0" t="0" r="r" b="b"/>
              <a:pathLst>
                <a:path w="351" h="206">
                  <a:moveTo>
                    <a:pt x="0" y="121"/>
                  </a:moveTo>
                  <a:cubicBezTo>
                    <a:pt x="8" y="206"/>
                    <a:pt x="8" y="206"/>
                    <a:pt x="8" y="206"/>
                  </a:cubicBezTo>
                  <a:cubicBezTo>
                    <a:pt x="8" y="206"/>
                    <a:pt x="223" y="197"/>
                    <a:pt x="351" y="66"/>
                  </a:cubicBezTo>
                  <a:cubicBezTo>
                    <a:pt x="298" y="0"/>
                    <a:pt x="298" y="0"/>
                    <a:pt x="298" y="0"/>
                  </a:cubicBezTo>
                  <a:cubicBezTo>
                    <a:pt x="215" y="68"/>
                    <a:pt x="113" y="111"/>
                    <a:pt x="0" y="121"/>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ea typeface="微软雅黑" panose="020B0503020204020204" pitchFamily="34" charset="-122"/>
              </a:endParaRPr>
            </a:p>
          </p:txBody>
        </p:sp>
        <p:sp>
          <p:nvSpPr>
            <p:cNvPr id="22" name="Freeform: Shape 22"/>
            <p:cNvSpPr>
              <a:spLocks/>
            </p:cNvSpPr>
            <p:nvPr/>
          </p:nvSpPr>
          <p:spPr bwMode="auto">
            <a:xfrm>
              <a:off x="6980238" y="3597276"/>
              <a:ext cx="450850" cy="742950"/>
            </a:xfrm>
            <a:custGeom>
              <a:avLst/>
              <a:gdLst>
                <a:gd name="T0" fmla="*/ 124 w 213"/>
                <a:gd name="T1" fmla="*/ 0 h 351"/>
                <a:gd name="T2" fmla="*/ 0 w 213"/>
                <a:gd name="T3" fmla="*/ 294 h 351"/>
                <a:gd name="T4" fmla="*/ 69 w 213"/>
                <a:gd name="T5" fmla="*/ 351 h 351"/>
                <a:gd name="T6" fmla="*/ 213 w 213"/>
                <a:gd name="T7" fmla="*/ 9 h 351"/>
                <a:gd name="T8" fmla="*/ 124 w 213"/>
                <a:gd name="T9" fmla="*/ 0 h 351"/>
              </a:gdLst>
              <a:ahLst/>
              <a:cxnLst>
                <a:cxn ang="0">
                  <a:pos x="T0" y="T1"/>
                </a:cxn>
                <a:cxn ang="0">
                  <a:pos x="T2" y="T3"/>
                </a:cxn>
                <a:cxn ang="0">
                  <a:pos x="T4" y="T5"/>
                </a:cxn>
                <a:cxn ang="0">
                  <a:pos x="T6" y="T7"/>
                </a:cxn>
                <a:cxn ang="0">
                  <a:pos x="T8" y="T9"/>
                </a:cxn>
              </a:cxnLst>
              <a:rect l="0" t="0" r="r" b="b"/>
              <a:pathLst>
                <a:path w="213" h="351">
                  <a:moveTo>
                    <a:pt x="124" y="0"/>
                  </a:moveTo>
                  <a:cubicBezTo>
                    <a:pt x="113" y="111"/>
                    <a:pt x="68" y="212"/>
                    <a:pt x="0" y="294"/>
                  </a:cubicBezTo>
                  <a:cubicBezTo>
                    <a:pt x="69" y="351"/>
                    <a:pt x="69" y="351"/>
                    <a:pt x="69" y="351"/>
                  </a:cubicBezTo>
                  <a:cubicBezTo>
                    <a:pt x="69" y="351"/>
                    <a:pt x="209" y="205"/>
                    <a:pt x="213" y="9"/>
                  </a:cubicBezTo>
                  <a:lnTo>
                    <a:pt x="12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ea typeface="微软雅黑" panose="020B0503020204020204" pitchFamily="34" charset="-122"/>
              </a:endParaRPr>
            </a:p>
          </p:txBody>
        </p:sp>
        <p:sp>
          <p:nvSpPr>
            <p:cNvPr id="23" name="Freeform: Shape 23"/>
            <p:cNvSpPr>
              <a:spLocks/>
            </p:cNvSpPr>
            <p:nvPr/>
          </p:nvSpPr>
          <p:spPr bwMode="auto">
            <a:xfrm>
              <a:off x="6991350" y="2632076"/>
              <a:ext cx="439738" cy="744538"/>
            </a:xfrm>
            <a:custGeom>
              <a:avLst/>
              <a:gdLst>
                <a:gd name="T0" fmla="*/ 120 w 208"/>
                <a:gd name="T1" fmla="*/ 352 h 352"/>
                <a:gd name="T2" fmla="*/ 208 w 208"/>
                <a:gd name="T3" fmla="*/ 344 h 352"/>
                <a:gd name="T4" fmla="*/ 67 w 208"/>
                <a:gd name="T5" fmla="*/ 0 h 352"/>
                <a:gd name="T6" fmla="*/ 0 w 208"/>
                <a:gd name="T7" fmla="*/ 56 h 352"/>
                <a:gd name="T8" fmla="*/ 120 w 208"/>
                <a:gd name="T9" fmla="*/ 352 h 352"/>
              </a:gdLst>
              <a:ahLst/>
              <a:cxnLst>
                <a:cxn ang="0">
                  <a:pos x="T0" y="T1"/>
                </a:cxn>
                <a:cxn ang="0">
                  <a:pos x="T2" y="T3"/>
                </a:cxn>
                <a:cxn ang="0">
                  <a:pos x="T4" y="T5"/>
                </a:cxn>
                <a:cxn ang="0">
                  <a:pos x="T6" y="T7"/>
                </a:cxn>
                <a:cxn ang="0">
                  <a:pos x="T8" y="T9"/>
                </a:cxn>
              </a:cxnLst>
              <a:rect l="0" t="0" r="r" b="b"/>
              <a:pathLst>
                <a:path w="208" h="352">
                  <a:moveTo>
                    <a:pt x="120" y="352"/>
                  </a:moveTo>
                  <a:cubicBezTo>
                    <a:pt x="208" y="344"/>
                    <a:pt x="208" y="344"/>
                    <a:pt x="208" y="344"/>
                  </a:cubicBezTo>
                  <a:cubicBezTo>
                    <a:pt x="208" y="344"/>
                    <a:pt x="207" y="153"/>
                    <a:pt x="67" y="0"/>
                  </a:cubicBezTo>
                  <a:cubicBezTo>
                    <a:pt x="0" y="56"/>
                    <a:pt x="0" y="56"/>
                    <a:pt x="0" y="56"/>
                  </a:cubicBezTo>
                  <a:cubicBezTo>
                    <a:pt x="67" y="138"/>
                    <a:pt x="110" y="240"/>
                    <a:pt x="120" y="3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ea typeface="微软雅黑" panose="020B0503020204020204" pitchFamily="34" charset="-122"/>
              </a:endParaRPr>
            </a:p>
          </p:txBody>
        </p:sp>
        <p:sp>
          <p:nvSpPr>
            <p:cNvPr id="24" name="Freeform: Shape 24"/>
            <p:cNvSpPr>
              <a:spLocks/>
            </p:cNvSpPr>
            <p:nvPr/>
          </p:nvSpPr>
          <p:spPr bwMode="auto">
            <a:xfrm>
              <a:off x="6211888" y="2147889"/>
              <a:ext cx="741363" cy="444500"/>
            </a:xfrm>
            <a:custGeom>
              <a:avLst/>
              <a:gdLst>
                <a:gd name="T0" fmla="*/ 296 w 351"/>
                <a:gd name="T1" fmla="*/ 210 h 210"/>
                <a:gd name="T2" fmla="*/ 351 w 351"/>
                <a:gd name="T3" fmla="*/ 144 h 210"/>
                <a:gd name="T4" fmla="*/ 9 w 351"/>
                <a:gd name="T5" fmla="*/ 0 h 210"/>
                <a:gd name="T6" fmla="*/ 0 w 351"/>
                <a:gd name="T7" fmla="*/ 86 h 210"/>
                <a:gd name="T8" fmla="*/ 296 w 351"/>
                <a:gd name="T9" fmla="*/ 210 h 210"/>
              </a:gdLst>
              <a:ahLst/>
              <a:cxnLst>
                <a:cxn ang="0">
                  <a:pos x="T0" y="T1"/>
                </a:cxn>
                <a:cxn ang="0">
                  <a:pos x="T2" y="T3"/>
                </a:cxn>
                <a:cxn ang="0">
                  <a:pos x="T4" y="T5"/>
                </a:cxn>
                <a:cxn ang="0">
                  <a:pos x="T6" y="T7"/>
                </a:cxn>
                <a:cxn ang="0">
                  <a:pos x="T8" y="T9"/>
                </a:cxn>
              </a:cxnLst>
              <a:rect l="0" t="0" r="r" b="b"/>
              <a:pathLst>
                <a:path w="351" h="210">
                  <a:moveTo>
                    <a:pt x="296" y="210"/>
                  </a:moveTo>
                  <a:cubicBezTo>
                    <a:pt x="351" y="144"/>
                    <a:pt x="351" y="144"/>
                    <a:pt x="351" y="144"/>
                  </a:cubicBezTo>
                  <a:cubicBezTo>
                    <a:pt x="351" y="144"/>
                    <a:pt x="238" y="19"/>
                    <a:pt x="9" y="0"/>
                  </a:cubicBezTo>
                  <a:cubicBezTo>
                    <a:pt x="0" y="86"/>
                    <a:pt x="0" y="86"/>
                    <a:pt x="0" y="86"/>
                  </a:cubicBezTo>
                  <a:cubicBezTo>
                    <a:pt x="112" y="97"/>
                    <a:pt x="214" y="142"/>
                    <a:pt x="296" y="2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ea typeface="微软雅黑" panose="020B0503020204020204" pitchFamily="34" charset="-122"/>
              </a:endParaRPr>
            </a:p>
          </p:txBody>
        </p:sp>
        <p:sp>
          <p:nvSpPr>
            <p:cNvPr id="25" name="Freeform: Shape 25"/>
            <p:cNvSpPr>
              <a:spLocks/>
            </p:cNvSpPr>
            <p:nvPr/>
          </p:nvSpPr>
          <p:spPr bwMode="auto">
            <a:xfrm>
              <a:off x="5249863" y="2147889"/>
              <a:ext cx="741363" cy="438150"/>
            </a:xfrm>
            <a:custGeom>
              <a:avLst/>
              <a:gdLst>
                <a:gd name="T0" fmla="*/ 351 w 351"/>
                <a:gd name="T1" fmla="*/ 85 h 207"/>
                <a:gd name="T2" fmla="*/ 343 w 351"/>
                <a:gd name="T3" fmla="*/ 0 h 207"/>
                <a:gd name="T4" fmla="*/ 0 w 351"/>
                <a:gd name="T5" fmla="*/ 141 h 207"/>
                <a:gd name="T6" fmla="*/ 54 w 351"/>
                <a:gd name="T7" fmla="*/ 207 h 207"/>
                <a:gd name="T8" fmla="*/ 351 w 351"/>
                <a:gd name="T9" fmla="*/ 85 h 207"/>
              </a:gdLst>
              <a:ahLst/>
              <a:cxnLst>
                <a:cxn ang="0">
                  <a:pos x="T0" y="T1"/>
                </a:cxn>
                <a:cxn ang="0">
                  <a:pos x="T2" y="T3"/>
                </a:cxn>
                <a:cxn ang="0">
                  <a:pos x="T4" y="T5"/>
                </a:cxn>
                <a:cxn ang="0">
                  <a:pos x="T6" y="T7"/>
                </a:cxn>
                <a:cxn ang="0">
                  <a:pos x="T8" y="T9"/>
                </a:cxn>
              </a:cxnLst>
              <a:rect l="0" t="0" r="r" b="b"/>
              <a:pathLst>
                <a:path w="351" h="207">
                  <a:moveTo>
                    <a:pt x="351" y="85"/>
                  </a:moveTo>
                  <a:cubicBezTo>
                    <a:pt x="343" y="0"/>
                    <a:pt x="343" y="0"/>
                    <a:pt x="343" y="0"/>
                  </a:cubicBezTo>
                  <a:cubicBezTo>
                    <a:pt x="343" y="0"/>
                    <a:pt x="153" y="0"/>
                    <a:pt x="0" y="141"/>
                  </a:cubicBezTo>
                  <a:cubicBezTo>
                    <a:pt x="54" y="207"/>
                    <a:pt x="54" y="207"/>
                    <a:pt x="54" y="207"/>
                  </a:cubicBezTo>
                  <a:cubicBezTo>
                    <a:pt x="136" y="139"/>
                    <a:pt x="239" y="95"/>
                    <a:pt x="351" y="8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ea typeface="微软雅黑" panose="020B0503020204020204" pitchFamily="34" charset="-122"/>
              </a:endParaRPr>
            </a:p>
          </p:txBody>
        </p:sp>
        <p:grpSp>
          <p:nvGrpSpPr>
            <p:cNvPr id="26" name="Group 26"/>
            <p:cNvGrpSpPr/>
            <p:nvPr/>
          </p:nvGrpSpPr>
          <p:grpSpPr>
            <a:xfrm>
              <a:off x="5670419" y="3034929"/>
              <a:ext cx="903360" cy="930324"/>
              <a:chOff x="3681413" y="3632200"/>
              <a:chExt cx="638175" cy="657225"/>
            </a:xfrm>
            <a:grpFill/>
          </p:grpSpPr>
          <p:sp>
            <p:nvSpPr>
              <p:cNvPr id="27" name="Freeform: Shape 27"/>
              <p:cNvSpPr>
                <a:spLocks/>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headEnd/>
                <a:tailEnd/>
              </a:ln>
            </p:spPr>
            <p:txBody>
              <a:bodyPr anchor="ctr"/>
              <a:lstStyle/>
              <a:p>
                <a:pPr algn="ctr"/>
                <a:endParaRPr sz="2669">
                  <a:ea typeface="微软雅黑" panose="020B0503020204020204" pitchFamily="34" charset="-122"/>
                </a:endParaRPr>
              </a:p>
            </p:txBody>
          </p:sp>
          <p:sp>
            <p:nvSpPr>
              <p:cNvPr id="28" name="Freeform: Shape 28"/>
              <p:cNvSpPr>
                <a:spLocks/>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headEnd/>
                <a:tailEnd/>
              </a:ln>
            </p:spPr>
            <p:txBody>
              <a:bodyPr anchor="ctr"/>
              <a:lstStyle/>
              <a:p>
                <a:pPr algn="ctr"/>
                <a:endParaRPr sz="2669">
                  <a:ea typeface="微软雅黑" panose="020B0503020204020204" pitchFamily="34" charset="-122"/>
                </a:endParaRPr>
              </a:p>
            </p:txBody>
          </p:sp>
          <p:sp>
            <p:nvSpPr>
              <p:cNvPr id="29" name="Freeform: Shape 29"/>
              <p:cNvSpPr>
                <a:spLocks/>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headEnd/>
                <a:tailEnd/>
              </a:ln>
            </p:spPr>
            <p:txBody>
              <a:bodyPr anchor="ctr"/>
              <a:lstStyle/>
              <a:p>
                <a:pPr algn="ctr"/>
                <a:endParaRPr sz="2669">
                  <a:ea typeface="微软雅黑" panose="020B0503020204020204" pitchFamily="34" charset="-122"/>
                </a:endParaRPr>
              </a:p>
            </p:txBody>
          </p:sp>
          <p:sp>
            <p:nvSpPr>
              <p:cNvPr id="30" name="Freeform: Shape 30"/>
              <p:cNvSpPr>
                <a:spLocks/>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headEnd/>
                <a:tailEnd/>
              </a:ln>
            </p:spPr>
            <p:txBody>
              <a:bodyPr anchor="ctr"/>
              <a:lstStyle/>
              <a:p>
                <a:pPr algn="ctr"/>
                <a:endParaRPr sz="2669">
                  <a:ea typeface="微软雅黑" panose="020B0503020204020204" pitchFamily="34" charset="-122"/>
                </a:endParaRPr>
              </a:p>
            </p:txBody>
          </p:sp>
          <p:sp>
            <p:nvSpPr>
              <p:cNvPr id="31" name="Freeform: Shape 31"/>
              <p:cNvSpPr>
                <a:spLocks/>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headEnd/>
                <a:tailEnd/>
              </a:ln>
            </p:spPr>
            <p:txBody>
              <a:bodyPr anchor="ctr"/>
              <a:lstStyle/>
              <a:p>
                <a:pPr algn="ctr"/>
                <a:endParaRPr sz="2669">
                  <a:ea typeface="微软雅黑" panose="020B0503020204020204" pitchFamily="34" charset="-122"/>
                </a:endParaRPr>
              </a:p>
            </p:txBody>
          </p:sp>
          <p:sp>
            <p:nvSpPr>
              <p:cNvPr id="32" name="Freeform: Shape 32"/>
              <p:cNvSpPr>
                <a:spLocks/>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headEnd/>
                <a:tailEnd/>
              </a:ln>
            </p:spPr>
            <p:txBody>
              <a:bodyPr anchor="ctr"/>
              <a:lstStyle/>
              <a:p>
                <a:pPr algn="ctr"/>
                <a:endParaRPr sz="2669">
                  <a:ea typeface="微软雅黑" panose="020B0503020204020204" pitchFamily="34" charset="-122"/>
                </a:endParaRPr>
              </a:p>
            </p:txBody>
          </p:sp>
          <p:sp>
            <p:nvSpPr>
              <p:cNvPr id="33" name="Freeform: Shape 33"/>
              <p:cNvSpPr>
                <a:spLocks/>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headEnd/>
                <a:tailEnd/>
              </a:ln>
            </p:spPr>
            <p:txBody>
              <a:bodyPr anchor="ctr"/>
              <a:lstStyle/>
              <a:p>
                <a:pPr algn="ctr"/>
                <a:endParaRPr sz="2669">
                  <a:ea typeface="微软雅黑" panose="020B0503020204020204" pitchFamily="34" charset="-122"/>
                </a:endParaRPr>
              </a:p>
            </p:txBody>
          </p:sp>
          <p:sp>
            <p:nvSpPr>
              <p:cNvPr id="34" name="Rectangle 34"/>
              <p:cNvSpPr>
                <a:spLocks/>
              </p:cNvSpPr>
              <p:nvPr/>
            </p:nvSpPr>
            <p:spPr bwMode="auto">
              <a:xfrm>
                <a:off x="3681413" y="4222750"/>
                <a:ext cx="542925" cy="66675"/>
              </a:xfrm>
              <a:prstGeom prst="rect">
                <a:avLst/>
              </a:prstGeom>
              <a:grpFill/>
              <a:ln w="9525">
                <a:noFill/>
                <a:miter lim="800000"/>
                <a:headEnd/>
                <a:tailEnd/>
              </a:ln>
            </p:spPr>
            <p:txBody>
              <a:bodyPr anchor="ctr"/>
              <a:lstStyle/>
              <a:p>
                <a:pPr algn="ctr"/>
                <a:endParaRPr sz="2669">
                  <a:ea typeface="微软雅黑" panose="020B0503020204020204" pitchFamily="34" charset="-122"/>
                </a:endParaRPr>
              </a:p>
            </p:txBody>
          </p:sp>
          <p:sp>
            <p:nvSpPr>
              <p:cNvPr id="35" name="Freeform: Shape 35"/>
              <p:cNvSpPr>
                <a:spLocks/>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headEnd/>
                <a:tailEnd/>
              </a:ln>
            </p:spPr>
            <p:txBody>
              <a:bodyPr anchor="ctr"/>
              <a:lstStyle/>
              <a:p>
                <a:pPr algn="ctr"/>
                <a:endParaRPr sz="2669">
                  <a:ea typeface="微软雅黑" panose="020B0503020204020204" pitchFamily="34" charset="-122"/>
                </a:endParaRPr>
              </a:p>
            </p:txBody>
          </p:sp>
        </p:grpSp>
      </p:grpSp>
      <p:sp>
        <p:nvSpPr>
          <p:cNvPr id="36" name="矩形 35"/>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37"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矩形 38"/>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40" name="文本框 39"/>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40"/>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145895988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0"/>
            <a:ext cx="12858397" cy="7232253"/>
          </a:xfrm>
          <a:prstGeom prst="rect">
            <a:avLst/>
          </a:prstGeom>
          <a:blipFill dpi="0" rotWithShape="1">
            <a:blip r:embed="rId3">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ffectLst>
                <a:outerShdw blurRad="38100" dist="38100" dir="2700000" algn="tl">
                  <a:srgbClr val="000000">
                    <a:alpha val="43137"/>
                  </a:srgbClr>
                </a:outerShdw>
              </a:effectLst>
              <a:ea typeface="微软雅黑" panose="020B0503020204020204" pitchFamily="34" charset="-122"/>
            </a:endParaRPr>
          </a:p>
        </p:txBody>
      </p:sp>
      <p:sp>
        <p:nvSpPr>
          <p:cNvPr id="26" name="TextBox 48"/>
          <p:cNvSpPr txBox="1"/>
          <p:nvPr/>
        </p:nvSpPr>
        <p:spPr>
          <a:xfrm>
            <a:off x="4449332" y="4978684"/>
            <a:ext cx="3960439" cy="677108"/>
          </a:xfrm>
          <a:prstGeom prst="rect">
            <a:avLst/>
          </a:prstGeom>
          <a:noFill/>
        </p:spPr>
        <p:txBody>
          <a:bodyPr wrap="square" lIns="0" tIns="0" rIns="0" bIns="0" rtlCol="0">
            <a:spAutoFit/>
          </a:bodyPr>
          <a:lstStyle/>
          <a:p>
            <a:pPr algn="ctr"/>
            <a:r>
              <a:rPr lang="zh-CN" altLang="en-US" sz="4400" dirty="0">
                <a:solidFill>
                  <a:schemeClr val="accent3"/>
                </a:solidFill>
                <a:latin typeface="微软雅黑" panose="020B0503020204020204" pitchFamily="34" charset="-122"/>
                <a:ea typeface="微软雅黑" panose="020B0503020204020204" pitchFamily="34" charset="-122"/>
                <a:cs typeface="+mn-ea"/>
                <a:sym typeface="+mn-lt"/>
              </a:rPr>
              <a:t>请替换文字内容</a:t>
            </a:r>
            <a:endParaRPr lang="en-GB" altLang="zh-CN" sz="4400"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4449332" y="5647029"/>
            <a:ext cx="3960439" cy="608243"/>
          </a:xfrm>
          <a:prstGeom prst="rect">
            <a:avLst/>
          </a:prstGeom>
          <a:noFill/>
        </p:spPr>
        <p:txBody>
          <a:bodyPr wrap="square" lIns="0" tIns="0" rIns="0" bIns="0" rtlCol="0">
            <a:spAutoFit/>
          </a:bodyPr>
          <a:lstStyle/>
          <a:p>
            <a:pPr eaLnBrk="0" hangingPunct="0">
              <a:lnSpc>
                <a:spcPct val="150000"/>
              </a:lnSpc>
            </a:pPr>
            <a:r>
              <a:rPr lang="zh-CN" altLang="en-US" sz="1400" dirty="0">
                <a:solidFill>
                  <a:schemeClr val="accent3"/>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5010502" y="2311797"/>
            <a:ext cx="2838098"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600" cap="all" spc="300" smtClean="0">
                <a:solidFill>
                  <a:schemeClr val="accent3"/>
                </a:solidFill>
                <a:latin typeface="Impact" panose="020B0806030902050204" pitchFamily="34" charset="0"/>
                <a:cs typeface="Arial" panose="020B0604020202020204" pitchFamily="34" charset="0"/>
              </a:rPr>
              <a:t>03</a:t>
            </a:r>
            <a:endParaRPr lang="zh-CN" altLang="en-US" sz="16600" cap="all" spc="300" dirty="0">
              <a:solidFill>
                <a:schemeClr val="accent3"/>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91190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12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8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2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26"/>
                                            </p:tgtEl>
                                          </p:cBhvr>
                                          <p:to x="80000" y="100000"/>
                                        </p:animScale>
                                        <p:anim by="(#ppt_w*0.10)" calcmode="lin" valueType="num">
                                          <p:cBhvr>
                                            <p:cTn id="27" dur="50" autoRev="1" fill="hold">
                                              <p:stCondLst>
                                                <p:cond delay="0"/>
                                              </p:stCondLst>
                                            </p:cTn>
                                            <p:tgtEl>
                                              <p:spTgt spid="26"/>
                                            </p:tgtEl>
                                            <p:attrNameLst>
                                              <p:attrName>ppt_x</p:attrName>
                                            </p:attrNameLst>
                                          </p:cBhvr>
                                        </p:anim>
                                        <p:anim by="(-#ppt_w*0.10)" calcmode="lin" valueType="num">
                                          <p:cBhvr>
                                            <p:cTn id="28" dur="50" autoRev="1" fill="hold">
                                              <p:stCondLst>
                                                <p:cond delay="0"/>
                                              </p:stCondLst>
                                            </p:cTn>
                                            <p:tgtEl>
                                              <p:spTgt spid="26"/>
                                            </p:tgtEl>
                                            <p:attrNameLst>
                                              <p:attrName>ppt_y</p:attrName>
                                            </p:attrNameLst>
                                          </p:cBhvr>
                                        </p:anim>
                                        <p:animRot by="-480000">
                                          <p:cBhvr>
                                            <p:cTn id="29" dur="50" autoRev="1" fill="hold">
                                              <p:stCondLst>
                                                <p:cond delay="0"/>
                                              </p:stCondLst>
                                            </p:cTn>
                                            <p:tgtEl>
                                              <p:spTgt spid="26"/>
                                            </p:tgtEl>
                                            <p:attrNameLst>
                                              <p:attrName>r</p:attrName>
                                            </p:attrNameLst>
                                          </p:cBhvr>
                                        </p:animRot>
                                      </p:childTnLst>
                                    </p:cTn>
                                  </p:par>
                                </p:childTnLst>
                              </p:cTn>
                            </p:par>
                            <p:par>
                              <p:cTn id="30" fill="hold">
                                <p:stCondLst>
                                  <p:cond delay="286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7"/>
                                            </p:tgtEl>
                                            <p:attrNameLst>
                                              <p:attrName>style.visibility</p:attrName>
                                            </p:attrNameLst>
                                          </p:cBhvr>
                                          <p:to>
                                            <p:strVal val="visible"/>
                                          </p:to>
                                        </p:set>
                                        <p:animEffect transition="in" filter="wipe(left)">
                                          <p:cBhvr>
                                            <p:cTn id="33" dur="200"/>
                                            <p:tgtEl>
                                              <p:spTgt spid="27"/>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27"/>
                                            </p:tgtEl>
                                          </p:cBhvr>
                                          <p:to x="80000" y="100000"/>
                                        </p:animScale>
                                        <p:anim by="(#ppt_w*0.10)" calcmode="lin" valueType="num">
                                          <p:cBhvr>
                                            <p:cTn id="36" dur="50" autoRev="1" fill="hold">
                                              <p:stCondLst>
                                                <p:cond delay="0"/>
                                              </p:stCondLst>
                                            </p:cTn>
                                            <p:tgtEl>
                                              <p:spTgt spid="27"/>
                                            </p:tgtEl>
                                            <p:attrNameLst>
                                              <p:attrName>ppt_x</p:attrName>
                                            </p:attrNameLst>
                                          </p:cBhvr>
                                        </p:anim>
                                        <p:anim by="(-#ppt_w*0.10)" calcmode="lin" valueType="num">
                                          <p:cBhvr>
                                            <p:cTn id="37" dur="50" autoRev="1" fill="hold">
                                              <p:stCondLst>
                                                <p:cond delay="0"/>
                                              </p:stCondLst>
                                            </p:cTn>
                                            <p:tgtEl>
                                              <p:spTgt spid="27"/>
                                            </p:tgtEl>
                                            <p:attrNameLst>
                                              <p:attrName>ppt_y</p:attrName>
                                            </p:attrNameLst>
                                          </p:cBhvr>
                                        </p:anim>
                                        <p:animRot by="-480000">
                                          <p:cBhvr>
                                            <p:cTn id="38"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26" grpId="1"/>
          <p:bldP spid="27" grpId="0"/>
          <p:bldP spid="27" grpId="1"/>
          <p:bldP spid="28" grpId="0"/>
          <p:bldP spid="28"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8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2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26"/>
                                            </p:tgtEl>
                                          </p:cBhvr>
                                          <p:to x="80000" y="100000"/>
                                        </p:animScale>
                                        <p:anim by="(#ppt_w*0.10)" calcmode="lin" valueType="num">
                                          <p:cBhvr>
                                            <p:cTn id="27" dur="50" autoRev="1" fill="hold">
                                              <p:stCondLst>
                                                <p:cond delay="0"/>
                                              </p:stCondLst>
                                            </p:cTn>
                                            <p:tgtEl>
                                              <p:spTgt spid="26"/>
                                            </p:tgtEl>
                                            <p:attrNameLst>
                                              <p:attrName>ppt_x</p:attrName>
                                            </p:attrNameLst>
                                          </p:cBhvr>
                                        </p:anim>
                                        <p:anim by="(-#ppt_w*0.10)" calcmode="lin" valueType="num">
                                          <p:cBhvr>
                                            <p:cTn id="28" dur="50" autoRev="1" fill="hold">
                                              <p:stCondLst>
                                                <p:cond delay="0"/>
                                              </p:stCondLst>
                                            </p:cTn>
                                            <p:tgtEl>
                                              <p:spTgt spid="26"/>
                                            </p:tgtEl>
                                            <p:attrNameLst>
                                              <p:attrName>ppt_y</p:attrName>
                                            </p:attrNameLst>
                                          </p:cBhvr>
                                        </p:anim>
                                        <p:animRot by="-480000">
                                          <p:cBhvr>
                                            <p:cTn id="29" dur="50" autoRev="1" fill="hold">
                                              <p:stCondLst>
                                                <p:cond delay="0"/>
                                              </p:stCondLst>
                                            </p:cTn>
                                            <p:tgtEl>
                                              <p:spTgt spid="26"/>
                                            </p:tgtEl>
                                            <p:attrNameLst>
                                              <p:attrName>r</p:attrName>
                                            </p:attrNameLst>
                                          </p:cBhvr>
                                        </p:animRot>
                                      </p:childTnLst>
                                    </p:cTn>
                                  </p:par>
                                </p:childTnLst>
                              </p:cTn>
                            </p:par>
                            <p:par>
                              <p:cTn id="30" fill="hold">
                                <p:stCondLst>
                                  <p:cond delay="286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7"/>
                                            </p:tgtEl>
                                            <p:attrNameLst>
                                              <p:attrName>style.visibility</p:attrName>
                                            </p:attrNameLst>
                                          </p:cBhvr>
                                          <p:to>
                                            <p:strVal val="visible"/>
                                          </p:to>
                                        </p:set>
                                        <p:animEffect transition="in" filter="wipe(left)">
                                          <p:cBhvr>
                                            <p:cTn id="33" dur="200"/>
                                            <p:tgtEl>
                                              <p:spTgt spid="27"/>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27"/>
                                            </p:tgtEl>
                                          </p:cBhvr>
                                          <p:to x="80000" y="100000"/>
                                        </p:animScale>
                                        <p:anim by="(#ppt_w*0.10)" calcmode="lin" valueType="num">
                                          <p:cBhvr>
                                            <p:cTn id="36" dur="50" autoRev="1" fill="hold">
                                              <p:stCondLst>
                                                <p:cond delay="0"/>
                                              </p:stCondLst>
                                            </p:cTn>
                                            <p:tgtEl>
                                              <p:spTgt spid="27"/>
                                            </p:tgtEl>
                                            <p:attrNameLst>
                                              <p:attrName>ppt_x</p:attrName>
                                            </p:attrNameLst>
                                          </p:cBhvr>
                                        </p:anim>
                                        <p:anim by="(-#ppt_w*0.10)" calcmode="lin" valueType="num">
                                          <p:cBhvr>
                                            <p:cTn id="37" dur="50" autoRev="1" fill="hold">
                                              <p:stCondLst>
                                                <p:cond delay="0"/>
                                              </p:stCondLst>
                                            </p:cTn>
                                            <p:tgtEl>
                                              <p:spTgt spid="27"/>
                                            </p:tgtEl>
                                            <p:attrNameLst>
                                              <p:attrName>ppt_y</p:attrName>
                                            </p:attrNameLst>
                                          </p:cBhvr>
                                        </p:anim>
                                        <p:animRot by="-480000">
                                          <p:cBhvr>
                                            <p:cTn id="38"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26" grpId="1"/>
          <p:bldP spid="27" grpId="0"/>
          <p:bldP spid="27" grpId="1"/>
          <p:bldP spid="28" grpId="0"/>
          <p:bldP spid="28" grpId="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flipH="1">
            <a:off x="4219283" y="4009263"/>
            <a:ext cx="2568279" cy="2209867"/>
          </a:xfrm>
          <a:prstGeom prst="rect">
            <a:avLst/>
          </a:prstGeom>
          <a:blipFill dpi="0" rotWithShape="1">
            <a:blip r:embed="rId3" cstate="print">
              <a:extLst>
                <a:ext uri="{28A0092B-C50C-407E-A947-70E740481C1C}">
                  <a14:useLocalDpi xmlns:a14="http://schemas.microsoft.com/office/drawing/2010/main" val="0"/>
                </a:ext>
              </a:extLst>
            </a:blip>
            <a:srcRect/>
            <a:stretch>
              <a:fillRect t="-6292" b="-62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8437"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8926386" y="1738297"/>
            <a:ext cx="2568279" cy="2209867"/>
          </a:xfrm>
          <a:prstGeom prst="rect">
            <a:avLst/>
          </a:prstGeom>
          <a:blipFill dpi="0" rotWithShape="1">
            <a:blip r:embed="rId4">
              <a:extLst>
                <a:ext uri="{28A0092B-C50C-407E-A947-70E740481C1C}">
                  <a14:useLocalDpi xmlns:a14="http://schemas.microsoft.com/office/drawing/2010/main" val="0"/>
                </a:ext>
              </a:extLst>
            </a:blip>
            <a:srcRect/>
            <a:stretch>
              <a:fillRect t="-64906" b="-94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437"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Group 41"/>
          <p:cNvGrpSpPr/>
          <p:nvPr/>
        </p:nvGrpSpPr>
        <p:grpSpPr>
          <a:xfrm>
            <a:off x="1364085" y="1738298"/>
            <a:ext cx="2783523" cy="4480832"/>
            <a:chOff x="1293091" y="1708726"/>
            <a:chExt cx="2639337" cy="4248726"/>
          </a:xfrm>
        </p:grpSpPr>
        <p:sp>
          <p:nvSpPr>
            <p:cNvPr id="43" name="Rectangle 42"/>
            <p:cNvSpPr/>
            <p:nvPr/>
          </p:nvSpPr>
          <p:spPr>
            <a:xfrm>
              <a:off x="1293091" y="1708726"/>
              <a:ext cx="2639337" cy="424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2"/>
            <p:cNvSpPr txBox="1">
              <a:spLocks/>
            </p:cNvSpPr>
            <p:nvPr/>
          </p:nvSpPr>
          <p:spPr>
            <a:xfrm>
              <a:off x="1527049" y="2883040"/>
              <a:ext cx="2130552" cy="1400803"/>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33"/>
            <p:cNvSpPr txBox="1">
              <a:spLocks/>
            </p:cNvSpPr>
            <p:nvPr/>
          </p:nvSpPr>
          <p:spPr>
            <a:xfrm>
              <a:off x="1527049" y="2511283"/>
              <a:ext cx="1551209" cy="20428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65"/>
          <p:cNvGrpSpPr/>
          <p:nvPr/>
        </p:nvGrpSpPr>
        <p:grpSpPr>
          <a:xfrm>
            <a:off x="4219283" y="1738298"/>
            <a:ext cx="4635428" cy="2209866"/>
            <a:chOff x="4000390" y="1708726"/>
            <a:chExt cx="4395314" cy="2095396"/>
          </a:xfrm>
        </p:grpSpPr>
        <p:sp>
          <p:nvSpPr>
            <p:cNvPr id="67" name="Rectangle 66"/>
            <p:cNvSpPr/>
            <p:nvPr/>
          </p:nvSpPr>
          <p:spPr>
            <a:xfrm>
              <a:off x="4000390" y="1708726"/>
              <a:ext cx="4395314" cy="20953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2"/>
            <p:cNvSpPr txBox="1">
              <a:spLocks/>
            </p:cNvSpPr>
            <p:nvPr/>
          </p:nvSpPr>
          <p:spPr>
            <a:xfrm>
              <a:off x="4305080" y="2594238"/>
              <a:ext cx="3566148" cy="87550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 Placeholder 33"/>
            <p:cNvSpPr txBox="1">
              <a:spLocks/>
            </p:cNvSpPr>
            <p:nvPr/>
          </p:nvSpPr>
          <p:spPr>
            <a:xfrm>
              <a:off x="4305080" y="2229297"/>
              <a:ext cx="1586086" cy="20428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69"/>
          <p:cNvGrpSpPr/>
          <p:nvPr/>
        </p:nvGrpSpPr>
        <p:grpSpPr>
          <a:xfrm>
            <a:off x="6859237" y="4009263"/>
            <a:ext cx="4635428" cy="2209867"/>
            <a:chOff x="6503595" y="3862056"/>
            <a:chExt cx="4395314" cy="2095396"/>
          </a:xfrm>
        </p:grpSpPr>
        <p:sp>
          <p:nvSpPr>
            <p:cNvPr id="71" name="Rectangle 70"/>
            <p:cNvSpPr/>
            <p:nvPr/>
          </p:nvSpPr>
          <p:spPr>
            <a:xfrm flipH="1">
              <a:off x="6503595" y="3862056"/>
              <a:ext cx="4395314" cy="20953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72" name="Text Placeholder 32"/>
            <p:cNvSpPr txBox="1">
              <a:spLocks/>
            </p:cNvSpPr>
            <p:nvPr/>
          </p:nvSpPr>
          <p:spPr>
            <a:xfrm>
              <a:off x="6847112" y="4735354"/>
              <a:ext cx="3723351" cy="12190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 Placeholder 33"/>
            <p:cNvSpPr txBox="1">
              <a:spLocks/>
            </p:cNvSpPr>
            <p:nvPr/>
          </p:nvSpPr>
          <p:spPr>
            <a:xfrm>
              <a:off x="6847112" y="4350709"/>
              <a:ext cx="1365506" cy="20428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15"/>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17"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18"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矩形 18"/>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20" name="文本框 19"/>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104553667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569469" y="1632878"/>
            <a:ext cx="2144681" cy="45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1">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932170" y="1632878"/>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Arial" panose="020B0604020202020204" pitchFamily="34" charset="0"/>
                <a:ea typeface="微软雅黑" panose="020B0503020204020204" pitchFamily="34" charset="-122"/>
                <a:sym typeface="Arial" panose="020B0604020202020204" pitchFamily="34" charset="0"/>
              </a:rPr>
              <a:t>2016</a:t>
            </a:r>
            <a:endParaRPr lang="id-ID" sz="44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3144604" y="1632878"/>
            <a:ext cx="2144681" cy="2244027"/>
          </a:xfrm>
          <a:prstGeom prst="rect">
            <a:avLst/>
          </a:prstGeom>
          <a:blipFill dpi="0" rotWithShape="1">
            <a:blip r:embed="rId3" cstate="print">
              <a:extLst>
                <a:ext uri="{28A0092B-C50C-407E-A947-70E740481C1C}">
                  <a14:useLocalDpi xmlns:a14="http://schemas.microsoft.com/office/drawing/2010/main" val="0"/>
                </a:ext>
              </a:extLst>
            </a:blip>
            <a:srcRect/>
            <a:stretch>
              <a:fillRect l="-10177" r="-101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5357038" y="1632878"/>
            <a:ext cx="2144681" cy="2244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1">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9781903" y="1632878"/>
            <a:ext cx="2144681" cy="2244027"/>
          </a:xfrm>
          <a:prstGeom prst="rect">
            <a:avLst/>
          </a:prstGeom>
          <a:blipFill dpi="0" rotWithShape="1">
            <a:blip r:embed="rId4" cstate="print">
              <a:extLst>
                <a:ext uri="{28A0092B-C50C-407E-A947-70E740481C1C}">
                  <a14:useLocalDpi xmlns:a14="http://schemas.microsoft.com/office/drawing/2010/main" val="0"/>
                </a:ext>
              </a:extLst>
            </a:blip>
            <a:srcRect/>
            <a:stretch>
              <a:fillRect l="-28449" r="-284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1">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1"/>
          <p:cNvSpPr/>
          <p:nvPr/>
        </p:nvSpPr>
        <p:spPr>
          <a:xfrm>
            <a:off x="932172" y="3939392"/>
            <a:ext cx="4357113" cy="2244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5357038" y="3939391"/>
            <a:ext cx="2144681" cy="2244027"/>
          </a:xfrm>
          <a:prstGeom prst="rect">
            <a:avLst/>
          </a:prstGeom>
          <a:blipFill dpi="0" rotWithShape="1">
            <a:blip r:embed="rId5" cstate="print">
              <a:extLst>
                <a:ext uri="{28A0092B-C50C-407E-A947-70E740481C1C}">
                  <a14:useLocalDpi xmlns:a14="http://schemas.microsoft.com/office/drawing/2010/main" val="0"/>
                </a:ext>
              </a:extLst>
            </a:blip>
            <a:srcRect/>
            <a:stretch>
              <a:fillRect t="-22158" b="-221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9781903" y="3939391"/>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2017</a:t>
            </a:r>
            <a:endParaRPr lang="en-AU"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5633955" y="2233681"/>
            <a:ext cx="1590846" cy="227113"/>
          </a:xfrm>
          <a:prstGeom prst="rect">
            <a:avLst/>
          </a:prstGeom>
          <a:noFill/>
        </p:spPr>
        <p:txBody>
          <a:bodyPr wrap="square" lIns="0" tIns="0" rIns="0" bIns="0" rtlCol="0" anchor="ctr">
            <a:spAutoFit/>
          </a:bodyPr>
          <a:lstStyle/>
          <a:p>
            <a:pPr algn="ctr"/>
            <a:r>
              <a:rPr lang="zh-CN" altLang="en-US" sz="1476"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76"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a:spLocks/>
          </p:cNvSpPr>
          <p:nvPr/>
        </p:nvSpPr>
        <p:spPr>
          <a:xfrm>
            <a:off x="5633955" y="2562638"/>
            <a:ext cx="1590846" cy="73866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a:spLocks/>
          </p:cNvSpPr>
          <p:nvPr/>
        </p:nvSpPr>
        <p:spPr>
          <a:xfrm>
            <a:off x="1449134" y="4404814"/>
            <a:ext cx="3275291" cy="1313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p>
        </p:txBody>
      </p:sp>
      <p:sp>
        <p:nvSpPr>
          <p:cNvPr id="61" name="Text Placeholder 32"/>
          <p:cNvSpPr txBox="1">
            <a:spLocks/>
          </p:cNvSpPr>
          <p:nvPr/>
        </p:nvSpPr>
        <p:spPr>
          <a:xfrm>
            <a:off x="7807012" y="2754891"/>
            <a:ext cx="1697976" cy="276998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15"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16"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矩形 16"/>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18" name="文本框 17"/>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矩形 18"/>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428198218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264439" y="3493964"/>
            <a:ext cx="184730" cy="416909"/>
          </a:xfrm>
          <a:prstGeom prst="rect">
            <a:avLst/>
          </a:prstGeom>
          <a:solidFill>
            <a:schemeClr val="bg1">
              <a:lumMod val="95000"/>
            </a:schemeClr>
          </a:solidFill>
        </p:spPr>
        <p:txBody>
          <a:bodyPr wrap="none" rtlCol="0" anchor="ctr">
            <a:spAutoFit/>
          </a:bodyPr>
          <a:lstStyle/>
          <a:p>
            <a:pPr algn="ctr">
              <a:spcBef>
                <a:spcPct val="0"/>
              </a:spcBef>
            </a:pPr>
            <a:endParaRPr lang="zh-CN" altLang="en-US" sz="2109">
              <a:solidFill>
                <a:srgbClr val="222B33"/>
              </a:solidFill>
              <a:latin typeface="微软雅黑" panose="020B0503020204020204" pitchFamily="34" charset="-122"/>
              <a:ea typeface="微软雅黑" panose="020B0503020204020204" pitchFamily="34" charset="-122"/>
            </a:endParaRPr>
          </a:p>
        </p:txBody>
      </p:sp>
      <p:sp>
        <p:nvSpPr>
          <p:cNvPr id="53" name="TextBox 15"/>
          <p:cNvSpPr txBox="1">
            <a:spLocks noChangeArrowheads="1"/>
          </p:cNvSpPr>
          <p:nvPr/>
        </p:nvSpPr>
        <p:spPr bwMode="auto">
          <a:xfrm>
            <a:off x="10255028" y="2002523"/>
            <a:ext cx="117363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109">
                <a:solidFill>
                  <a:schemeClr val="tx1">
                    <a:lumMod val="75000"/>
                    <a:lumOff val="25000"/>
                  </a:schemeClr>
                </a:solidFill>
                <a:latin typeface="微软雅黑" panose="020B0503020204020204" pitchFamily="34" charset="-122"/>
              </a:rPr>
              <a:t>问题二</a:t>
            </a:r>
            <a:endParaRPr lang="en-US" sz="2109">
              <a:solidFill>
                <a:schemeClr val="tx1">
                  <a:lumMod val="75000"/>
                  <a:lumOff val="25000"/>
                </a:schemeClr>
              </a:solidFill>
              <a:latin typeface="微软雅黑" panose="020B0503020204020204" pitchFamily="34" charset="-122"/>
            </a:endParaRPr>
          </a:p>
        </p:txBody>
      </p:sp>
      <p:cxnSp>
        <p:nvCxnSpPr>
          <p:cNvPr id="80" name="直接连接符 79"/>
          <p:cNvCxnSpPr/>
          <p:nvPr/>
        </p:nvCxnSpPr>
        <p:spPr>
          <a:xfrm>
            <a:off x="10895993" y="2540380"/>
            <a:ext cx="29058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PA_矩形 75"/>
          <p:cNvSpPr/>
          <p:nvPr>
            <p:custDataLst>
              <p:tags r:id="rId1"/>
            </p:custDataLst>
          </p:nvPr>
        </p:nvSpPr>
        <p:spPr>
          <a:xfrm>
            <a:off x="8983437" y="2586117"/>
            <a:ext cx="2348430" cy="9233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Freeform 8"/>
          <p:cNvSpPr/>
          <p:nvPr/>
        </p:nvSpPr>
        <p:spPr>
          <a:xfrm>
            <a:off x="5036334" y="2381948"/>
            <a:ext cx="2640940" cy="26409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bg2">
              <a:lumMod val="7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61762" tIns="461762" rIns="461762" bIns="461762" numCol="1" spcCol="1270" anchor="ctr" anchorCtr="0">
            <a:noAutofit/>
          </a:bodyPr>
          <a:lstStyle/>
          <a:p>
            <a:pPr algn="ctr" defTabSz="2625110">
              <a:lnSpc>
                <a:spcPct val="90000"/>
              </a:lnSpc>
              <a:spcBef>
                <a:spcPct val="0"/>
              </a:spcBef>
              <a:spcAft>
                <a:spcPct val="35000"/>
              </a:spcAft>
            </a:pPr>
            <a:endParaRPr lang="en-US" sz="5906">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9"/>
          <p:cNvSpPr/>
          <p:nvPr/>
        </p:nvSpPr>
        <p:spPr>
          <a:xfrm>
            <a:off x="5696569" y="1322324"/>
            <a:ext cx="1320470" cy="1320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30881" tIns="230881" rIns="230881" bIns="230881" numCol="1" spcCol="1270" anchor="ctr" anchorCtr="0">
            <a:noAutofit/>
          </a:bodyPr>
          <a:lstStyle/>
          <a:p>
            <a:pPr algn="ctr" defTabSz="1312555">
              <a:lnSpc>
                <a:spcPct val="90000"/>
              </a:lnSpc>
              <a:spcBef>
                <a:spcPct val="0"/>
              </a:spcBef>
              <a:spcAft>
                <a:spcPct val="35000"/>
              </a:spcAft>
            </a:pPr>
            <a:endParaRPr lang="en-US" sz="379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0"/>
          <p:cNvSpPr/>
          <p:nvPr/>
        </p:nvSpPr>
        <p:spPr>
          <a:xfrm>
            <a:off x="7416429" y="3042183"/>
            <a:ext cx="1320470" cy="1320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2"/>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30881" tIns="230881" rIns="230881" bIns="230881" numCol="1" spcCol="1270" anchor="ctr" anchorCtr="0">
            <a:noAutofit/>
          </a:bodyPr>
          <a:lstStyle/>
          <a:p>
            <a:pPr algn="ctr" defTabSz="1312555">
              <a:lnSpc>
                <a:spcPct val="90000"/>
              </a:lnSpc>
              <a:spcBef>
                <a:spcPct val="0"/>
              </a:spcBef>
              <a:spcAft>
                <a:spcPct val="35000"/>
              </a:spcAft>
            </a:pPr>
            <a:endParaRPr lang="en-US" sz="379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1"/>
          <p:cNvSpPr/>
          <p:nvPr/>
        </p:nvSpPr>
        <p:spPr>
          <a:xfrm>
            <a:off x="5696569" y="4762044"/>
            <a:ext cx="1320470" cy="1320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4"/>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30881" tIns="230881" rIns="230881" bIns="230881" numCol="1" spcCol="1270" anchor="ctr" anchorCtr="0">
            <a:noAutofit/>
          </a:bodyPr>
          <a:lstStyle/>
          <a:p>
            <a:pPr algn="ctr" defTabSz="1312555">
              <a:lnSpc>
                <a:spcPct val="90000"/>
              </a:lnSpc>
              <a:spcBef>
                <a:spcPct val="0"/>
              </a:spcBef>
              <a:spcAft>
                <a:spcPct val="35000"/>
              </a:spcAft>
            </a:pPr>
            <a:endParaRPr lang="en-US" sz="379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2"/>
          <p:cNvSpPr/>
          <p:nvPr/>
        </p:nvSpPr>
        <p:spPr>
          <a:xfrm>
            <a:off x="3976710" y="3042183"/>
            <a:ext cx="1320470" cy="1320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3"/>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30881" tIns="230881" rIns="230881" bIns="230881" numCol="1" spcCol="1270" anchor="ctr" anchorCtr="0">
            <a:noAutofit/>
          </a:bodyPr>
          <a:lstStyle/>
          <a:p>
            <a:pPr algn="ctr" defTabSz="1312555">
              <a:lnSpc>
                <a:spcPct val="90000"/>
              </a:lnSpc>
              <a:spcBef>
                <a:spcPct val="0"/>
              </a:spcBef>
              <a:spcAft>
                <a:spcPct val="35000"/>
              </a:spcAft>
            </a:pPr>
            <a:endParaRPr lang="en-US" sz="379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5318872" y="3501904"/>
            <a:ext cx="2075864" cy="481799"/>
          </a:xfrm>
          <a:prstGeom prst="rect">
            <a:avLst/>
          </a:prstGeom>
          <a:noFill/>
          <a:ln w="3175">
            <a:noFill/>
          </a:ln>
        </p:spPr>
        <p:txBody>
          <a:bodyPr wrap="square" rtlCol="0">
            <a:spAutoFit/>
          </a:bodyPr>
          <a:lstStyle/>
          <a:p>
            <a:pPr algn="ctr"/>
            <a:r>
              <a:rPr lang="en-US" altLang="zh-CN" sz="2531" b="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QUESTION</a:t>
            </a:r>
          </a:p>
        </p:txBody>
      </p:sp>
      <p:sp>
        <p:nvSpPr>
          <p:cNvPr id="33" name="Oval 18"/>
          <p:cNvSpPr/>
          <p:nvPr/>
        </p:nvSpPr>
        <p:spPr>
          <a:xfrm>
            <a:off x="930079" y="2109418"/>
            <a:ext cx="413465" cy="4134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1">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en-US" sz="63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Oval 20"/>
          <p:cNvSpPr/>
          <p:nvPr/>
        </p:nvSpPr>
        <p:spPr>
          <a:xfrm>
            <a:off x="930079" y="4450782"/>
            <a:ext cx="413465" cy="4134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a:solidFill>
                  <a:schemeClr val="bg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37" name="Oval 22"/>
          <p:cNvSpPr/>
          <p:nvPr/>
        </p:nvSpPr>
        <p:spPr>
          <a:xfrm>
            <a:off x="11403430" y="2109418"/>
            <a:ext cx="413465" cy="4134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a:solidFill>
                  <a:schemeClr val="bg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39" name="Oval 24"/>
          <p:cNvSpPr/>
          <p:nvPr/>
        </p:nvSpPr>
        <p:spPr>
          <a:xfrm>
            <a:off x="11403430" y="4467011"/>
            <a:ext cx="413465" cy="413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a:solidFill>
                  <a:schemeClr val="bg1"/>
                </a:solidFill>
                <a:latin typeface="Arial" panose="020B0604020202020204" pitchFamily="34" charset="0"/>
                <a:ea typeface="微软雅黑" panose="020B0503020204020204" pitchFamily="34" charset="-122"/>
                <a:sym typeface="Arial" panose="020B0604020202020204" pitchFamily="34" charset="0"/>
              </a:rPr>
              <a:t>4</a:t>
            </a:r>
          </a:p>
        </p:txBody>
      </p:sp>
      <p:sp>
        <p:nvSpPr>
          <p:cNvPr id="70" name="Freeform 5"/>
          <p:cNvSpPr>
            <a:spLocks noEditPoints="1"/>
          </p:cNvSpPr>
          <p:nvPr/>
        </p:nvSpPr>
        <p:spPr bwMode="auto">
          <a:xfrm>
            <a:off x="6063534" y="1726814"/>
            <a:ext cx="586541" cy="562540"/>
          </a:xfrm>
          <a:custGeom>
            <a:avLst/>
            <a:gdLst/>
            <a:ahLst/>
            <a:cxnLst>
              <a:cxn ang="0">
                <a:pos x="237" y="368"/>
              </a:cxn>
              <a:cxn ang="0">
                <a:pos x="181" y="333"/>
              </a:cxn>
              <a:cxn ang="0">
                <a:pos x="87" y="504"/>
              </a:cxn>
              <a:cxn ang="0">
                <a:pos x="15" y="368"/>
              </a:cxn>
              <a:cxn ang="0">
                <a:pos x="13" y="322"/>
              </a:cxn>
              <a:cxn ang="0">
                <a:pos x="57" y="250"/>
              </a:cxn>
              <a:cxn ang="0">
                <a:pos x="3" y="217"/>
              </a:cxn>
              <a:cxn ang="0">
                <a:pos x="168" y="224"/>
              </a:cxn>
              <a:cxn ang="0">
                <a:pos x="237" y="368"/>
              </a:cxn>
              <a:cxn ang="0">
                <a:pos x="310" y="588"/>
              </a:cxn>
              <a:cxn ang="0">
                <a:pos x="310" y="596"/>
              </a:cxn>
              <a:cxn ang="0">
                <a:pos x="149" y="585"/>
              </a:cxn>
              <a:cxn ang="0">
                <a:pos x="106" y="548"/>
              </a:cxn>
              <a:cxn ang="0">
                <a:pos x="122" y="437"/>
              </a:cxn>
              <a:cxn ang="0">
                <a:pos x="316" y="447"/>
              </a:cxn>
              <a:cxn ang="0">
                <a:pos x="310" y="588"/>
              </a:cxn>
              <a:cxn ang="0">
                <a:pos x="237" y="234"/>
              </a:cxn>
              <a:cxn ang="0">
                <a:pos x="116" y="163"/>
              </a:cxn>
              <a:cxn ang="0">
                <a:pos x="109" y="158"/>
              </a:cxn>
              <a:cxn ang="0">
                <a:pos x="195" y="22"/>
              </a:cxn>
              <a:cxn ang="0">
                <a:pos x="249" y="1"/>
              </a:cxn>
              <a:cxn ang="0">
                <a:pos x="339" y="68"/>
              </a:cxn>
              <a:cxn ang="0">
                <a:pos x="237" y="234"/>
              </a:cxn>
              <a:cxn ang="0">
                <a:pos x="588" y="68"/>
              </a:cxn>
              <a:cxn ang="0">
                <a:pos x="504" y="210"/>
              </a:cxn>
              <a:cxn ang="0">
                <a:pos x="344" y="202"/>
              </a:cxn>
              <a:cxn ang="0">
                <a:pos x="402" y="169"/>
              </a:cxn>
              <a:cxn ang="0">
                <a:pos x="295" y="6"/>
              </a:cxn>
              <a:cxn ang="0">
                <a:pos x="450" y="6"/>
              </a:cxn>
              <a:cxn ang="0">
                <a:pos x="491" y="27"/>
              </a:cxn>
              <a:cxn ang="0">
                <a:pos x="534" y="99"/>
              </a:cxn>
              <a:cxn ang="0">
                <a:pos x="588" y="68"/>
              </a:cxn>
              <a:cxn ang="0">
                <a:pos x="567" y="558"/>
              </a:cxn>
              <a:cxn ang="0">
                <a:pos x="529" y="585"/>
              </a:cxn>
              <a:cxn ang="0">
                <a:pos x="446" y="590"/>
              </a:cxn>
              <a:cxn ang="0">
                <a:pos x="449" y="652"/>
              </a:cxn>
              <a:cxn ang="0">
                <a:pos x="361" y="512"/>
              </a:cxn>
              <a:cxn ang="0">
                <a:pos x="441" y="374"/>
              </a:cxn>
              <a:cxn ang="0">
                <a:pos x="444" y="440"/>
              </a:cxn>
              <a:cxn ang="0">
                <a:pos x="638" y="421"/>
              </a:cxn>
              <a:cxn ang="0">
                <a:pos x="567" y="558"/>
              </a:cxn>
              <a:cxn ang="0">
                <a:pos x="670" y="324"/>
              </a:cxn>
              <a:cxn ang="0">
                <a:pos x="664" y="381"/>
              </a:cxn>
              <a:cxn ang="0">
                <a:pos x="563" y="431"/>
              </a:cxn>
              <a:cxn ang="0">
                <a:pos x="462" y="264"/>
              </a:cxn>
              <a:cxn ang="0">
                <a:pos x="581" y="190"/>
              </a:cxn>
              <a:cxn ang="0">
                <a:pos x="589" y="185"/>
              </a:cxn>
              <a:cxn ang="0">
                <a:pos x="670" y="324"/>
              </a:cxn>
            </a:cxnLst>
            <a:rect l="0" t="0" r="r" b="b"/>
            <a:pathLst>
              <a:path w="680" h="652">
                <a:moveTo>
                  <a:pt x="237" y="368"/>
                </a:moveTo>
                <a:cubicBezTo>
                  <a:pt x="181" y="333"/>
                  <a:pt x="181" y="333"/>
                  <a:pt x="181" y="333"/>
                </a:cubicBezTo>
                <a:cubicBezTo>
                  <a:pt x="95" y="431"/>
                  <a:pt x="87" y="504"/>
                  <a:pt x="87" y="504"/>
                </a:cubicBezTo>
                <a:cubicBezTo>
                  <a:pt x="15" y="368"/>
                  <a:pt x="15" y="368"/>
                  <a:pt x="15" y="368"/>
                </a:cubicBezTo>
                <a:cubicBezTo>
                  <a:pt x="0" y="346"/>
                  <a:pt x="13" y="322"/>
                  <a:pt x="13" y="322"/>
                </a:cubicBezTo>
                <a:cubicBezTo>
                  <a:pt x="13" y="322"/>
                  <a:pt x="26" y="298"/>
                  <a:pt x="57" y="250"/>
                </a:cubicBezTo>
                <a:cubicBezTo>
                  <a:pt x="3" y="217"/>
                  <a:pt x="3" y="217"/>
                  <a:pt x="3" y="217"/>
                </a:cubicBezTo>
                <a:cubicBezTo>
                  <a:pt x="168" y="224"/>
                  <a:pt x="168" y="224"/>
                  <a:pt x="168" y="224"/>
                </a:cubicBezTo>
                <a:lnTo>
                  <a:pt x="237" y="368"/>
                </a:lnTo>
                <a:close/>
                <a:moveTo>
                  <a:pt x="310" y="588"/>
                </a:moveTo>
                <a:cubicBezTo>
                  <a:pt x="310" y="596"/>
                  <a:pt x="310" y="596"/>
                  <a:pt x="310" y="596"/>
                </a:cubicBezTo>
                <a:cubicBezTo>
                  <a:pt x="149" y="585"/>
                  <a:pt x="149" y="585"/>
                  <a:pt x="149" y="585"/>
                </a:cubicBezTo>
                <a:cubicBezTo>
                  <a:pt x="129" y="584"/>
                  <a:pt x="113" y="565"/>
                  <a:pt x="106" y="548"/>
                </a:cubicBezTo>
                <a:cubicBezTo>
                  <a:pt x="91" y="513"/>
                  <a:pt x="110" y="471"/>
                  <a:pt x="122" y="437"/>
                </a:cubicBezTo>
                <a:cubicBezTo>
                  <a:pt x="122" y="437"/>
                  <a:pt x="151" y="441"/>
                  <a:pt x="316" y="447"/>
                </a:cubicBezTo>
                <a:lnTo>
                  <a:pt x="310" y="588"/>
                </a:lnTo>
                <a:close/>
                <a:moveTo>
                  <a:pt x="237" y="234"/>
                </a:moveTo>
                <a:cubicBezTo>
                  <a:pt x="116" y="163"/>
                  <a:pt x="116" y="163"/>
                  <a:pt x="116" y="163"/>
                </a:cubicBezTo>
                <a:cubicBezTo>
                  <a:pt x="109" y="158"/>
                  <a:pt x="109" y="158"/>
                  <a:pt x="109" y="158"/>
                </a:cubicBezTo>
                <a:cubicBezTo>
                  <a:pt x="195" y="22"/>
                  <a:pt x="195" y="22"/>
                  <a:pt x="195" y="22"/>
                </a:cubicBezTo>
                <a:cubicBezTo>
                  <a:pt x="206" y="6"/>
                  <a:pt x="230" y="0"/>
                  <a:pt x="249" y="1"/>
                </a:cubicBezTo>
                <a:cubicBezTo>
                  <a:pt x="287" y="5"/>
                  <a:pt x="314" y="42"/>
                  <a:pt x="339" y="68"/>
                </a:cubicBezTo>
                <a:cubicBezTo>
                  <a:pt x="339" y="68"/>
                  <a:pt x="321" y="92"/>
                  <a:pt x="237" y="234"/>
                </a:cubicBezTo>
                <a:close/>
                <a:moveTo>
                  <a:pt x="588" y="68"/>
                </a:moveTo>
                <a:cubicBezTo>
                  <a:pt x="504" y="210"/>
                  <a:pt x="504" y="210"/>
                  <a:pt x="504" y="210"/>
                </a:cubicBezTo>
                <a:cubicBezTo>
                  <a:pt x="344" y="202"/>
                  <a:pt x="344" y="202"/>
                  <a:pt x="344" y="202"/>
                </a:cubicBezTo>
                <a:cubicBezTo>
                  <a:pt x="402" y="169"/>
                  <a:pt x="402" y="169"/>
                  <a:pt x="402" y="169"/>
                </a:cubicBezTo>
                <a:cubicBezTo>
                  <a:pt x="356" y="48"/>
                  <a:pt x="295" y="6"/>
                  <a:pt x="295" y="6"/>
                </a:cubicBezTo>
                <a:cubicBezTo>
                  <a:pt x="450" y="6"/>
                  <a:pt x="450" y="6"/>
                  <a:pt x="450" y="6"/>
                </a:cubicBezTo>
                <a:cubicBezTo>
                  <a:pt x="477" y="4"/>
                  <a:pt x="491" y="27"/>
                  <a:pt x="491" y="27"/>
                </a:cubicBezTo>
                <a:cubicBezTo>
                  <a:pt x="491" y="27"/>
                  <a:pt x="506" y="50"/>
                  <a:pt x="534" y="99"/>
                </a:cubicBezTo>
                <a:lnTo>
                  <a:pt x="588" y="68"/>
                </a:lnTo>
                <a:close/>
                <a:moveTo>
                  <a:pt x="567" y="558"/>
                </a:moveTo>
                <a:cubicBezTo>
                  <a:pt x="557" y="583"/>
                  <a:pt x="529" y="585"/>
                  <a:pt x="529" y="585"/>
                </a:cubicBezTo>
                <a:cubicBezTo>
                  <a:pt x="529" y="585"/>
                  <a:pt x="502" y="588"/>
                  <a:pt x="446" y="590"/>
                </a:cubicBezTo>
                <a:cubicBezTo>
                  <a:pt x="449" y="652"/>
                  <a:pt x="449" y="652"/>
                  <a:pt x="449" y="652"/>
                </a:cubicBezTo>
                <a:cubicBezTo>
                  <a:pt x="361" y="512"/>
                  <a:pt x="361" y="512"/>
                  <a:pt x="361" y="512"/>
                </a:cubicBezTo>
                <a:cubicBezTo>
                  <a:pt x="441" y="374"/>
                  <a:pt x="441" y="374"/>
                  <a:pt x="441" y="374"/>
                </a:cubicBezTo>
                <a:cubicBezTo>
                  <a:pt x="444" y="440"/>
                  <a:pt x="444" y="440"/>
                  <a:pt x="444" y="440"/>
                </a:cubicBezTo>
                <a:cubicBezTo>
                  <a:pt x="573" y="456"/>
                  <a:pt x="638" y="421"/>
                  <a:pt x="638" y="421"/>
                </a:cubicBezTo>
                <a:lnTo>
                  <a:pt x="567" y="558"/>
                </a:lnTo>
                <a:close/>
                <a:moveTo>
                  <a:pt x="670" y="324"/>
                </a:moveTo>
                <a:cubicBezTo>
                  <a:pt x="680" y="341"/>
                  <a:pt x="674" y="365"/>
                  <a:pt x="664" y="381"/>
                </a:cubicBezTo>
                <a:cubicBezTo>
                  <a:pt x="643" y="413"/>
                  <a:pt x="597" y="421"/>
                  <a:pt x="563" y="431"/>
                </a:cubicBezTo>
                <a:cubicBezTo>
                  <a:pt x="563" y="431"/>
                  <a:pt x="550" y="403"/>
                  <a:pt x="462" y="264"/>
                </a:cubicBezTo>
                <a:cubicBezTo>
                  <a:pt x="581" y="190"/>
                  <a:pt x="581" y="190"/>
                  <a:pt x="581" y="190"/>
                </a:cubicBezTo>
                <a:cubicBezTo>
                  <a:pt x="589" y="185"/>
                  <a:pt x="589" y="185"/>
                  <a:pt x="589" y="185"/>
                </a:cubicBezTo>
                <a:lnTo>
                  <a:pt x="670" y="324"/>
                </a:lnTo>
                <a:close/>
              </a:path>
            </a:pathLst>
          </a:custGeom>
          <a:solidFill>
            <a:schemeClr val="bg1"/>
          </a:solidFill>
          <a:ln w="9525">
            <a:noFill/>
            <a:round/>
            <a:headEnd/>
            <a:tailEnd/>
          </a:ln>
        </p:spPr>
        <p:txBody>
          <a:bodyPr vert="horz" wrap="square" lIns="96435" tIns="48218" rIns="96435" bIns="48218" numCol="1" anchor="t" anchorCtr="0" compatLnSpc="1">
            <a:prstTxWarp prst="textNoShape">
              <a:avLst/>
            </a:prstTxWarp>
          </a:bodyPr>
          <a:lstStyle/>
          <a:p>
            <a:endParaRPr lang="en-US" sz="2002">
              <a:ea typeface="微软雅黑" panose="020B0503020204020204" pitchFamily="34" charset="-122"/>
            </a:endParaRPr>
          </a:p>
        </p:txBody>
      </p:sp>
      <p:sp>
        <p:nvSpPr>
          <p:cNvPr id="71" name="Freeform 19"/>
          <p:cNvSpPr>
            <a:spLocks noEditPoints="1"/>
          </p:cNvSpPr>
          <p:nvPr/>
        </p:nvSpPr>
        <p:spPr bwMode="auto">
          <a:xfrm>
            <a:off x="7787968" y="3449207"/>
            <a:ext cx="629535" cy="506423"/>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sz="2002" dirty="0">
              <a:ea typeface="微软雅黑" panose="020B0503020204020204" pitchFamily="34" charset="-122"/>
            </a:endParaRPr>
          </a:p>
        </p:txBody>
      </p:sp>
      <p:sp>
        <p:nvSpPr>
          <p:cNvPr id="72" name="Freeform 7"/>
          <p:cNvSpPr>
            <a:spLocks noEditPoints="1"/>
          </p:cNvSpPr>
          <p:nvPr/>
        </p:nvSpPr>
        <p:spPr bwMode="auto">
          <a:xfrm>
            <a:off x="6026437" y="5077004"/>
            <a:ext cx="660734" cy="66073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sz="2002" dirty="0">
              <a:ea typeface="微软雅黑" panose="020B0503020204020204" pitchFamily="34" charset="-122"/>
            </a:endParaRPr>
          </a:p>
        </p:txBody>
      </p:sp>
      <p:sp>
        <p:nvSpPr>
          <p:cNvPr id="73" name="AutoShape 117"/>
          <p:cNvSpPr>
            <a:spLocks/>
          </p:cNvSpPr>
          <p:nvPr/>
        </p:nvSpPr>
        <p:spPr bwMode="auto">
          <a:xfrm>
            <a:off x="4318537" y="3501590"/>
            <a:ext cx="649232" cy="487199"/>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fontAlgn="base" hangingPunct="0">
              <a:spcBef>
                <a:spcPct val="0"/>
              </a:spcBef>
              <a:spcAft>
                <a:spcPct val="0"/>
              </a:spcAft>
            </a:pPr>
            <a:endParaRPr lang="en-US" sz="1582">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43" name="TextBox 15"/>
          <p:cNvSpPr txBox="1">
            <a:spLocks noChangeArrowheads="1"/>
          </p:cNvSpPr>
          <p:nvPr/>
        </p:nvSpPr>
        <p:spPr bwMode="auto">
          <a:xfrm>
            <a:off x="10255028" y="4408384"/>
            <a:ext cx="117363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109">
                <a:solidFill>
                  <a:schemeClr val="tx1">
                    <a:lumMod val="75000"/>
                    <a:lumOff val="25000"/>
                  </a:schemeClr>
                </a:solidFill>
                <a:latin typeface="微软雅黑" panose="020B0503020204020204" pitchFamily="34" charset="-122"/>
              </a:rPr>
              <a:t>问题四</a:t>
            </a:r>
            <a:endParaRPr lang="en-US" sz="2109">
              <a:solidFill>
                <a:schemeClr val="tx1">
                  <a:lumMod val="75000"/>
                  <a:lumOff val="25000"/>
                </a:schemeClr>
              </a:solidFill>
              <a:latin typeface="微软雅黑" panose="020B0503020204020204" pitchFamily="34" charset="-122"/>
            </a:endParaRPr>
          </a:p>
        </p:txBody>
      </p:sp>
      <p:cxnSp>
        <p:nvCxnSpPr>
          <p:cNvPr id="48" name="直接连接符 47"/>
          <p:cNvCxnSpPr/>
          <p:nvPr/>
        </p:nvCxnSpPr>
        <p:spPr>
          <a:xfrm>
            <a:off x="10895993" y="4946241"/>
            <a:ext cx="290583"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PA_矩形 75"/>
          <p:cNvSpPr/>
          <p:nvPr>
            <p:custDataLst>
              <p:tags r:id="rId2"/>
            </p:custDataLst>
          </p:nvPr>
        </p:nvSpPr>
        <p:spPr>
          <a:xfrm>
            <a:off x="8983437" y="4991978"/>
            <a:ext cx="2348430" cy="9233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15"/>
          <p:cNvSpPr txBox="1">
            <a:spLocks noChangeArrowheads="1"/>
          </p:cNvSpPr>
          <p:nvPr/>
        </p:nvSpPr>
        <p:spPr bwMode="auto">
          <a:xfrm>
            <a:off x="1371667" y="4408384"/>
            <a:ext cx="117363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109">
                <a:solidFill>
                  <a:schemeClr val="tx1">
                    <a:lumMod val="75000"/>
                    <a:lumOff val="25000"/>
                  </a:schemeClr>
                </a:solidFill>
                <a:latin typeface="微软雅黑" panose="020B0503020204020204" pitchFamily="34" charset="-122"/>
              </a:rPr>
              <a:t>问题三</a:t>
            </a:r>
            <a:endParaRPr lang="en-US" sz="2109">
              <a:solidFill>
                <a:schemeClr val="tx1">
                  <a:lumMod val="75000"/>
                  <a:lumOff val="25000"/>
                </a:schemeClr>
              </a:solidFill>
              <a:latin typeface="微软雅黑" panose="020B0503020204020204" pitchFamily="34" charset="-122"/>
            </a:endParaRPr>
          </a:p>
        </p:txBody>
      </p:sp>
      <p:cxnSp>
        <p:nvCxnSpPr>
          <p:cNvPr id="51" name="直接连接符 50"/>
          <p:cNvCxnSpPr/>
          <p:nvPr/>
        </p:nvCxnSpPr>
        <p:spPr>
          <a:xfrm>
            <a:off x="1477148" y="4946241"/>
            <a:ext cx="29058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PA_矩形 75"/>
          <p:cNvSpPr/>
          <p:nvPr>
            <p:custDataLst>
              <p:tags r:id="rId3"/>
            </p:custDataLst>
          </p:nvPr>
        </p:nvSpPr>
        <p:spPr>
          <a:xfrm>
            <a:off x="1371667" y="4991978"/>
            <a:ext cx="2358504" cy="9233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15"/>
          <p:cNvSpPr txBox="1">
            <a:spLocks noChangeArrowheads="1"/>
          </p:cNvSpPr>
          <p:nvPr/>
        </p:nvSpPr>
        <p:spPr bwMode="auto">
          <a:xfrm>
            <a:off x="1371667" y="2106906"/>
            <a:ext cx="117363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109" dirty="0">
                <a:solidFill>
                  <a:schemeClr val="tx1">
                    <a:lumMod val="75000"/>
                    <a:lumOff val="25000"/>
                  </a:schemeClr>
                </a:solidFill>
                <a:latin typeface="微软雅黑" panose="020B0503020204020204" pitchFamily="34" charset="-122"/>
              </a:rPr>
              <a:t>问题一</a:t>
            </a:r>
            <a:endParaRPr lang="en-US" sz="2109" dirty="0">
              <a:solidFill>
                <a:schemeClr val="tx1">
                  <a:lumMod val="75000"/>
                  <a:lumOff val="25000"/>
                </a:schemeClr>
              </a:solidFill>
              <a:latin typeface="微软雅黑" panose="020B0503020204020204" pitchFamily="34" charset="-122"/>
            </a:endParaRPr>
          </a:p>
        </p:txBody>
      </p:sp>
      <p:cxnSp>
        <p:nvCxnSpPr>
          <p:cNvPr id="57" name="直接连接符 56"/>
          <p:cNvCxnSpPr/>
          <p:nvPr/>
        </p:nvCxnSpPr>
        <p:spPr>
          <a:xfrm>
            <a:off x="1477148" y="2644763"/>
            <a:ext cx="2905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PA_矩形 75"/>
          <p:cNvSpPr/>
          <p:nvPr>
            <p:custDataLst>
              <p:tags r:id="rId4"/>
            </p:custDataLst>
          </p:nvPr>
        </p:nvSpPr>
        <p:spPr>
          <a:xfrm>
            <a:off x="1371667" y="2690500"/>
            <a:ext cx="2358504" cy="9233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36"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矩形 39"/>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41" name="文本框 40"/>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矩形 41"/>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2754162545"/>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100000" fill="hold" grpId="0" nodeType="withEffect" p14:presetBounceEnd="4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40000">
                                          <p:cBhvr additive="base">
                                            <p:cTn id="7" dur="10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3" accel="100000" fill="hold" grpId="0" nodeType="withEffect" p14:presetBounceEnd="4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40000">
                                          <p:cBhvr additive="base">
                                            <p:cTn id="11" dur="100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12" dur="10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3" accel="100000" fill="hold" nodeType="withEffect" p14:presetBounceEnd="40000">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14:bounceEnd="40000">
                                          <p:cBhvr additive="base">
                                            <p:cTn id="15" dur="10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16" dur="1000" fill="hold"/>
                                            <p:tgtEl>
                                              <p:spTgt spid="80"/>
                                            </p:tgtEl>
                                            <p:attrNameLst>
                                              <p:attrName>ppt_y</p:attrName>
                                            </p:attrNameLst>
                                          </p:cBhvr>
                                          <p:tavLst>
                                            <p:tav tm="0">
                                              <p:val>
                                                <p:strVal val="0-#ppt_h/2"/>
                                              </p:val>
                                            </p:tav>
                                            <p:tav tm="100000">
                                              <p:val>
                                                <p:strVal val="#ppt_y"/>
                                              </p:val>
                                            </p:tav>
                                          </p:tavLst>
                                        </p:anim>
                                      </p:childTnLst>
                                    </p:cTn>
                                  </p:par>
                                  <p:par>
                                    <p:cTn id="17" presetID="2" presetClass="entr" presetSubtype="3" accel="100000" fill="hold" grpId="0" nodeType="withEffect" p14:presetBounceEnd="40000">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14:bounceEnd="40000">
                                          <p:cBhvr additive="base">
                                            <p:cTn id="19" dur="1000" fill="hold"/>
                                            <p:tgtEl>
                                              <p:spTgt spid="81"/>
                                            </p:tgtEl>
                                            <p:attrNameLst>
                                              <p:attrName>ppt_x</p:attrName>
                                            </p:attrNameLst>
                                          </p:cBhvr>
                                          <p:tavLst>
                                            <p:tav tm="0">
                                              <p:val>
                                                <p:strVal val="1+#ppt_w/2"/>
                                              </p:val>
                                            </p:tav>
                                            <p:tav tm="100000">
                                              <p:val>
                                                <p:strVal val="#ppt_x"/>
                                              </p:val>
                                            </p:tav>
                                          </p:tavLst>
                                        </p:anim>
                                        <p:anim calcmode="lin" valueType="num" p14:bounceEnd="40000">
                                          <p:cBhvr additive="base">
                                            <p:cTn id="20" dur="1000" fill="hold"/>
                                            <p:tgtEl>
                                              <p:spTgt spid="81"/>
                                            </p:tgtEl>
                                            <p:attrNameLst>
                                              <p:attrName>ppt_y</p:attrName>
                                            </p:attrNameLst>
                                          </p:cBhvr>
                                          <p:tavLst>
                                            <p:tav tm="0">
                                              <p:val>
                                                <p:strVal val="0-#ppt_h/2"/>
                                              </p:val>
                                            </p:tav>
                                            <p:tav tm="100000">
                                              <p:val>
                                                <p:strVal val="#ppt_y"/>
                                              </p:val>
                                            </p:tav>
                                          </p:tavLst>
                                        </p:anim>
                                      </p:childTnLst>
                                    </p:cTn>
                                  </p:par>
                                  <p:par>
                                    <p:cTn id="21" presetID="2" presetClass="entr" presetSubtype="3" accel="100000" fill="hold" grpId="0" nodeType="withEffect" p14:presetBounceEnd="40000">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14:bounceEnd="40000">
                                          <p:cBhvr additive="base">
                                            <p:cTn id="23" dur="10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accel="100000" fill="hold" grpId="0" nodeType="withEffect" p14:presetBounceEnd="40000">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14:bounceEnd="40000">
                                          <p:cBhvr additive="base">
                                            <p:cTn id="27" dur="10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accel="100000" fill="hold" grpId="0" nodeType="withEffect" p14:presetBounceEnd="40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40000">
                                          <p:cBhvr additive="base">
                                            <p:cTn id="31" dur="10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accel="100000" fill="hold" grpId="0" nodeType="withEffect" p14:presetBounceEnd="40000">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14:bounceEnd="40000">
                                          <p:cBhvr additive="base">
                                            <p:cTn id="35" dur="10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accel="100000" fill="hold" grpId="0" nodeType="withEffect" p14:presetBounceEnd="40000">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14:bounceEnd="40000">
                                          <p:cBhvr additive="base">
                                            <p:cTn id="39" dur="10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40" dur="1000" fill="hold"/>
                                            <p:tgtEl>
                                              <p:spTgt spid="31"/>
                                            </p:tgtEl>
                                            <p:attrNameLst>
                                              <p:attrName>ppt_y</p:attrName>
                                            </p:attrNameLst>
                                          </p:cBhvr>
                                          <p:tavLst>
                                            <p:tav tm="0">
                                              <p:val>
                                                <p:strVal val="0-#ppt_h/2"/>
                                              </p:val>
                                            </p:tav>
                                            <p:tav tm="100000">
                                              <p:val>
                                                <p:strVal val="#ppt_y"/>
                                              </p:val>
                                            </p:tav>
                                          </p:tavLst>
                                        </p:anim>
                                      </p:childTnLst>
                                    </p:cTn>
                                  </p:par>
                                  <p:par>
                                    <p:cTn id="41" presetID="2" presetClass="entr" presetSubtype="3" accel="100000" fill="hold" grpId="0" nodeType="withEffect" p14:presetBounceEnd="40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40000">
                                          <p:cBhvr additive="base">
                                            <p:cTn id="43" dur="10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44" dur="10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3" accel="100000" fill="hold" grpId="0" nodeType="withEffect" p14:presetBounceEnd="40000">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14:bounceEnd="40000">
                                          <p:cBhvr additive="base">
                                            <p:cTn id="47" dur="10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48" dur="1000" fill="hold"/>
                                            <p:tgtEl>
                                              <p:spTgt spid="33"/>
                                            </p:tgtEl>
                                            <p:attrNameLst>
                                              <p:attrName>ppt_y</p:attrName>
                                            </p:attrNameLst>
                                          </p:cBhvr>
                                          <p:tavLst>
                                            <p:tav tm="0">
                                              <p:val>
                                                <p:strVal val="0-#ppt_h/2"/>
                                              </p:val>
                                            </p:tav>
                                            <p:tav tm="100000">
                                              <p:val>
                                                <p:strVal val="#ppt_y"/>
                                              </p:val>
                                            </p:tav>
                                          </p:tavLst>
                                        </p:anim>
                                      </p:childTnLst>
                                    </p:cTn>
                                  </p:par>
                                  <p:par>
                                    <p:cTn id="49" presetID="2" presetClass="entr" presetSubtype="3" accel="100000" fill="hold" grpId="0" nodeType="withEffect" p14:presetBounceEnd="4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40000">
                                          <p:cBhvr additive="base">
                                            <p:cTn id="51" dur="10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52" dur="10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3" accel="100000" fill="hold" grpId="0" nodeType="withEffect" p14:presetBounceEnd="40000">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14:bounceEnd="40000">
                                          <p:cBhvr additive="base">
                                            <p:cTn id="55" dur="10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56" dur="1000" fill="hold"/>
                                            <p:tgtEl>
                                              <p:spTgt spid="37"/>
                                            </p:tgtEl>
                                            <p:attrNameLst>
                                              <p:attrName>ppt_y</p:attrName>
                                            </p:attrNameLst>
                                          </p:cBhvr>
                                          <p:tavLst>
                                            <p:tav tm="0">
                                              <p:val>
                                                <p:strVal val="0-#ppt_h/2"/>
                                              </p:val>
                                            </p:tav>
                                            <p:tav tm="100000">
                                              <p:val>
                                                <p:strVal val="#ppt_y"/>
                                              </p:val>
                                            </p:tav>
                                          </p:tavLst>
                                        </p:anim>
                                      </p:childTnLst>
                                    </p:cTn>
                                  </p:par>
                                  <p:par>
                                    <p:cTn id="57" presetID="2" presetClass="entr" presetSubtype="3" accel="100000" fill="hold" grpId="0" nodeType="withEffect" p14:presetBounceEnd="40000">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14:bounceEnd="40000">
                                          <p:cBhvr additive="base">
                                            <p:cTn id="59" dur="100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60" dur="1000" fill="hold"/>
                                            <p:tgtEl>
                                              <p:spTgt spid="39"/>
                                            </p:tgtEl>
                                            <p:attrNameLst>
                                              <p:attrName>ppt_y</p:attrName>
                                            </p:attrNameLst>
                                          </p:cBhvr>
                                          <p:tavLst>
                                            <p:tav tm="0">
                                              <p:val>
                                                <p:strVal val="0-#ppt_h/2"/>
                                              </p:val>
                                            </p:tav>
                                            <p:tav tm="100000">
                                              <p:val>
                                                <p:strVal val="#ppt_y"/>
                                              </p:val>
                                            </p:tav>
                                          </p:tavLst>
                                        </p:anim>
                                      </p:childTnLst>
                                    </p:cTn>
                                  </p:par>
                                  <p:par>
                                    <p:cTn id="61" presetID="2" presetClass="entr" presetSubtype="3" accel="100000" fill="hold" grpId="0" nodeType="withEffect" p14:presetBounceEnd="40000">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14:bounceEnd="40000">
                                          <p:cBhvr additive="base">
                                            <p:cTn id="63" dur="10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64" dur="1000" fill="hold"/>
                                            <p:tgtEl>
                                              <p:spTgt spid="70"/>
                                            </p:tgtEl>
                                            <p:attrNameLst>
                                              <p:attrName>ppt_y</p:attrName>
                                            </p:attrNameLst>
                                          </p:cBhvr>
                                          <p:tavLst>
                                            <p:tav tm="0">
                                              <p:val>
                                                <p:strVal val="0-#ppt_h/2"/>
                                              </p:val>
                                            </p:tav>
                                            <p:tav tm="100000">
                                              <p:val>
                                                <p:strVal val="#ppt_y"/>
                                              </p:val>
                                            </p:tav>
                                          </p:tavLst>
                                        </p:anim>
                                      </p:childTnLst>
                                    </p:cTn>
                                  </p:par>
                                  <p:par>
                                    <p:cTn id="65" presetID="2" presetClass="entr" presetSubtype="3" accel="100000" fill="hold" grpId="0" nodeType="withEffect" p14:presetBounceEnd="40000">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14:bounceEnd="40000">
                                          <p:cBhvr additive="base">
                                            <p:cTn id="67" dur="1000" fill="hold"/>
                                            <p:tgtEl>
                                              <p:spTgt spid="71"/>
                                            </p:tgtEl>
                                            <p:attrNameLst>
                                              <p:attrName>ppt_x</p:attrName>
                                            </p:attrNameLst>
                                          </p:cBhvr>
                                          <p:tavLst>
                                            <p:tav tm="0">
                                              <p:val>
                                                <p:strVal val="1+#ppt_w/2"/>
                                              </p:val>
                                            </p:tav>
                                            <p:tav tm="100000">
                                              <p:val>
                                                <p:strVal val="#ppt_x"/>
                                              </p:val>
                                            </p:tav>
                                          </p:tavLst>
                                        </p:anim>
                                        <p:anim calcmode="lin" valueType="num" p14:bounceEnd="40000">
                                          <p:cBhvr additive="base">
                                            <p:cTn id="68" dur="1000" fill="hold"/>
                                            <p:tgtEl>
                                              <p:spTgt spid="71"/>
                                            </p:tgtEl>
                                            <p:attrNameLst>
                                              <p:attrName>ppt_y</p:attrName>
                                            </p:attrNameLst>
                                          </p:cBhvr>
                                          <p:tavLst>
                                            <p:tav tm="0">
                                              <p:val>
                                                <p:strVal val="0-#ppt_h/2"/>
                                              </p:val>
                                            </p:tav>
                                            <p:tav tm="100000">
                                              <p:val>
                                                <p:strVal val="#ppt_y"/>
                                              </p:val>
                                            </p:tav>
                                          </p:tavLst>
                                        </p:anim>
                                      </p:childTnLst>
                                    </p:cTn>
                                  </p:par>
                                  <p:par>
                                    <p:cTn id="69" presetID="2" presetClass="entr" presetSubtype="3" accel="100000" fill="hold" grpId="0" nodeType="withEffect" p14:presetBounceEnd="40000">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14:bounceEnd="40000">
                                          <p:cBhvr additive="base">
                                            <p:cTn id="71" dur="1000" fill="hold"/>
                                            <p:tgtEl>
                                              <p:spTgt spid="72"/>
                                            </p:tgtEl>
                                            <p:attrNameLst>
                                              <p:attrName>ppt_x</p:attrName>
                                            </p:attrNameLst>
                                          </p:cBhvr>
                                          <p:tavLst>
                                            <p:tav tm="0">
                                              <p:val>
                                                <p:strVal val="1+#ppt_w/2"/>
                                              </p:val>
                                            </p:tav>
                                            <p:tav tm="100000">
                                              <p:val>
                                                <p:strVal val="#ppt_x"/>
                                              </p:val>
                                            </p:tav>
                                          </p:tavLst>
                                        </p:anim>
                                        <p:anim calcmode="lin" valueType="num" p14:bounceEnd="40000">
                                          <p:cBhvr additive="base">
                                            <p:cTn id="72" dur="100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3" accel="100000" fill="hold" grpId="0" nodeType="withEffect" p14:presetBounceEnd="40000">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14:bounceEnd="40000">
                                          <p:cBhvr additive="base">
                                            <p:cTn id="75" dur="1000" fill="hold"/>
                                            <p:tgtEl>
                                              <p:spTgt spid="73"/>
                                            </p:tgtEl>
                                            <p:attrNameLst>
                                              <p:attrName>ppt_x</p:attrName>
                                            </p:attrNameLst>
                                          </p:cBhvr>
                                          <p:tavLst>
                                            <p:tav tm="0">
                                              <p:val>
                                                <p:strVal val="1+#ppt_w/2"/>
                                              </p:val>
                                            </p:tav>
                                            <p:tav tm="100000">
                                              <p:val>
                                                <p:strVal val="#ppt_x"/>
                                              </p:val>
                                            </p:tav>
                                          </p:tavLst>
                                        </p:anim>
                                        <p:anim calcmode="lin" valueType="num" p14:bounceEnd="40000">
                                          <p:cBhvr additive="base">
                                            <p:cTn id="76" dur="1000" fill="hold"/>
                                            <p:tgtEl>
                                              <p:spTgt spid="73"/>
                                            </p:tgtEl>
                                            <p:attrNameLst>
                                              <p:attrName>ppt_y</p:attrName>
                                            </p:attrNameLst>
                                          </p:cBhvr>
                                          <p:tavLst>
                                            <p:tav tm="0">
                                              <p:val>
                                                <p:strVal val="0-#ppt_h/2"/>
                                              </p:val>
                                            </p:tav>
                                            <p:tav tm="100000">
                                              <p:val>
                                                <p:strVal val="#ppt_y"/>
                                              </p:val>
                                            </p:tav>
                                          </p:tavLst>
                                        </p:anim>
                                      </p:childTnLst>
                                    </p:cTn>
                                  </p:par>
                                  <p:par>
                                    <p:cTn id="77" presetID="2" presetClass="entr" presetSubtype="3" accel="100000" fill="hold" grpId="0" nodeType="withEffect" p14:presetBounceEnd="40000">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14:bounceEnd="40000">
                                          <p:cBhvr additive="base">
                                            <p:cTn id="79" dur="10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80" dur="1000" fill="hold"/>
                                            <p:tgtEl>
                                              <p:spTgt spid="43"/>
                                            </p:tgtEl>
                                            <p:attrNameLst>
                                              <p:attrName>ppt_y</p:attrName>
                                            </p:attrNameLst>
                                          </p:cBhvr>
                                          <p:tavLst>
                                            <p:tav tm="0">
                                              <p:val>
                                                <p:strVal val="0-#ppt_h/2"/>
                                              </p:val>
                                            </p:tav>
                                            <p:tav tm="100000">
                                              <p:val>
                                                <p:strVal val="#ppt_y"/>
                                              </p:val>
                                            </p:tav>
                                          </p:tavLst>
                                        </p:anim>
                                      </p:childTnLst>
                                    </p:cTn>
                                  </p:par>
                                  <p:par>
                                    <p:cTn id="81" presetID="2" presetClass="entr" presetSubtype="3" accel="100000" fill="hold" nodeType="withEffect" p14:presetBounceEnd="40000">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14:bounceEnd="40000">
                                          <p:cBhvr additive="base">
                                            <p:cTn id="83" dur="10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84" dur="1000" fill="hold"/>
                                            <p:tgtEl>
                                              <p:spTgt spid="48"/>
                                            </p:tgtEl>
                                            <p:attrNameLst>
                                              <p:attrName>ppt_y</p:attrName>
                                            </p:attrNameLst>
                                          </p:cBhvr>
                                          <p:tavLst>
                                            <p:tav tm="0">
                                              <p:val>
                                                <p:strVal val="0-#ppt_h/2"/>
                                              </p:val>
                                            </p:tav>
                                            <p:tav tm="100000">
                                              <p:val>
                                                <p:strVal val="#ppt_y"/>
                                              </p:val>
                                            </p:tav>
                                          </p:tavLst>
                                        </p:anim>
                                      </p:childTnLst>
                                    </p:cTn>
                                  </p:par>
                                  <p:par>
                                    <p:cTn id="85" presetID="2" presetClass="entr" presetSubtype="3" accel="100000" fill="hold" grpId="0" nodeType="withEffect" p14:presetBounceEnd="40000">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14:bounceEnd="40000">
                                          <p:cBhvr additive="base">
                                            <p:cTn id="87" dur="10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88" dur="1000" fill="hold"/>
                                            <p:tgtEl>
                                              <p:spTgt spid="49"/>
                                            </p:tgtEl>
                                            <p:attrNameLst>
                                              <p:attrName>ppt_y</p:attrName>
                                            </p:attrNameLst>
                                          </p:cBhvr>
                                          <p:tavLst>
                                            <p:tav tm="0">
                                              <p:val>
                                                <p:strVal val="0-#ppt_h/2"/>
                                              </p:val>
                                            </p:tav>
                                            <p:tav tm="100000">
                                              <p:val>
                                                <p:strVal val="#ppt_y"/>
                                              </p:val>
                                            </p:tav>
                                          </p:tavLst>
                                        </p:anim>
                                      </p:childTnLst>
                                    </p:cTn>
                                  </p:par>
                                  <p:par>
                                    <p:cTn id="89" presetID="2" presetClass="entr" presetSubtype="3" accel="100000" fill="hold" grpId="0" nodeType="withEffect" p14:presetBounceEnd="40000">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14:bounceEnd="40000">
                                          <p:cBhvr additive="base">
                                            <p:cTn id="91" dur="10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92" dur="1000" fill="hold"/>
                                            <p:tgtEl>
                                              <p:spTgt spid="50"/>
                                            </p:tgtEl>
                                            <p:attrNameLst>
                                              <p:attrName>ppt_y</p:attrName>
                                            </p:attrNameLst>
                                          </p:cBhvr>
                                          <p:tavLst>
                                            <p:tav tm="0">
                                              <p:val>
                                                <p:strVal val="0-#ppt_h/2"/>
                                              </p:val>
                                            </p:tav>
                                            <p:tav tm="100000">
                                              <p:val>
                                                <p:strVal val="#ppt_y"/>
                                              </p:val>
                                            </p:tav>
                                          </p:tavLst>
                                        </p:anim>
                                      </p:childTnLst>
                                    </p:cTn>
                                  </p:par>
                                  <p:par>
                                    <p:cTn id="93" presetID="2" presetClass="entr" presetSubtype="3" accel="100000" fill="hold" nodeType="withEffect" p14:presetBounceEnd="40000">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14:bounceEnd="40000">
                                          <p:cBhvr additive="base">
                                            <p:cTn id="95" dur="100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96" dur="1000" fill="hold"/>
                                            <p:tgtEl>
                                              <p:spTgt spid="51"/>
                                            </p:tgtEl>
                                            <p:attrNameLst>
                                              <p:attrName>ppt_y</p:attrName>
                                            </p:attrNameLst>
                                          </p:cBhvr>
                                          <p:tavLst>
                                            <p:tav tm="0">
                                              <p:val>
                                                <p:strVal val="0-#ppt_h/2"/>
                                              </p:val>
                                            </p:tav>
                                            <p:tav tm="100000">
                                              <p:val>
                                                <p:strVal val="#ppt_y"/>
                                              </p:val>
                                            </p:tav>
                                          </p:tavLst>
                                        </p:anim>
                                      </p:childTnLst>
                                    </p:cTn>
                                  </p:par>
                                  <p:par>
                                    <p:cTn id="97" presetID="2" presetClass="entr" presetSubtype="3" accel="100000" fill="hold" grpId="0" nodeType="withEffect" p14:presetBounceEnd="40000">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14:bounceEnd="40000">
                                          <p:cBhvr additive="base">
                                            <p:cTn id="99" dur="10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100" dur="1000" fill="hold"/>
                                            <p:tgtEl>
                                              <p:spTgt spid="52"/>
                                            </p:tgtEl>
                                            <p:attrNameLst>
                                              <p:attrName>ppt_y</p:attrName>
                                            </p:attrNameLst>
                                          </p:cBhvr>
                                          <p:tavLst>
                                            <p:tav tm="0">
                                              <p:val>
                                                <p:strVal val="0-#ppt_h/2"/>
                                              </p:val>
                                            </p:tav>
                                            <p:tav tm="100000">
                                              <p:val>
                                                <p:strVal val="#ppt_y"/>
                                              </p:val>
                                            </p:tav>
                                          </p:tavLst>
                                        </p:anim>
                                      </p:childTnLst>
                                    </p:cTn>
                                  </p:par>
                                  <p:par>
                                    <p:cTn id="101" presetID="2" presetClass="entr" presetSubtype="3" accel="100000" fill="hold" grpId="0" nodeType="withEffect" p14:presetBounceEnd="40000">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14:bounceEnd="40000">
                                          <p:cBhvr additive="base">
                                            <p:cTn id="103" dur="10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104" dur="1000" fill="hold"/>
                                            <p:tgtEl>
                                              <p:spTgt spid="56"/>
                                            </p:tgtEl>
                                            <p:attrNameLst>
                                              <p:attrName>ppt_y</p:attrName>
                                            </p:attrNameLst>
                                          </p:cBhvr>
                                          <p:tavLst>
                                            <p:tav tm="0">
                                              <p:val>
                                                <p:strVal val="0-#ppt_h/2"/>
                                              </p:val>
                                            </p:tav>
                                            <p:tav tm="100000">
                                              <p:val>
                                                <p:strVal val="#ppt_y"/>
                                              </p:val>
                                            </p:tav>
                                          </p:tavLst>
                                        </p:anim>
                                      </p:childTnLst>
                                    </p:cTn>
                                  </p:par>
                                  <p:par>
                                    <p:cTn id="105" presetID="2" presetClass="entr" presetSubtype="3" accel="100000" fill="hold" nodeType="withEffect" p14:presetBounceEnd="40000">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14:bounceEnd="40000">
                                          <p:cBhvr additive="base">
                                            <p:cTn id="107" dur="1000" fill="hold"/>
                                            <p:tgtEl>
                                              <p:spTgt spid="57"/>
                                            </p:tgtEl>
                                            <p:attrNameLst>
                                              <p:attrName>ppt_x</p:attrName>
                                            </p:attrNameLst>
                                          </p:cBhvr>
                                          <p:tavLst>
                                            <p:tav tm="0">
                                              <p:val>
                                                <p:strVal val="1+#ppt_w/2"/>
                                              </p:val>
                                            </p:tav>
                                            <p:tav tm="100000">
                                              <p:val>
                                                <p:strVal val="#ppt_x"/>
                                              </p:val>
                                            </p:tav>
                                          </p:tavLst>
                                        </p:anim>
                                        <p:anim calcmode="lin" valueType="num" p14:bounceEnd="40000">
                                          <p:cBhvr additive="base">
                                            <p:cTn id="108" dur="1000" fill="hold"/>
                                            <p:tgtEl>
                                              <p:spTgt spid="57"/>
                                            </p:tgtEl>
                                            <p:attrNameLst>
                                              <p:attrName>ppt_y</p:attrName>
                                            </p:attrNameLst>
                                          </p:cBhvr>
                                          <p:tavLst>
                                            <p:tav tm="0">
                                              <p:val>
                                                <p:strVal val="0-#ppt_h/2"/>
                                              </p:val>
                                            </p:tav>
                                            <p:tav tm="100000">
                                              <p:val>
                                                <p:strVal val="#ppt_y"/>
                                              </p:val>
                                            </p:tav>
                                          </p:tavLst>
                                        </p:anim>
                                      </p:childTnLst>
                                    </p:cTn>
                                  </p:par>
                                  <p:par>
                                    <p:cTn id="109" presetID="2" presetClass="entr" presetSubtype="3" accel="100000" fill="hold" grpId="0" nodeType="withEffect" p14:presetBounceEnd="40000">
                                      <p:stCondLst>
                                        <p:cond delay="0"/>
                                      </p:stCondLst>
                                      <p:childTnLst>
                                        <p:set>
                                          <p:cBhvr>
                                            <p:cTn id="110" dur="1" fill="hold">
                                              <p:stCondLst>
                                                <p:cond delay="0"/>
                                              </p:stCondLst>
                                            </p:cTn>
                                            <p:tgtEl>
                                              <p:spTgt spid="58"/>
                                            </p:tgtEl>
                                            <p:attrNameLst>
                                              <p:attrName>style.visibility</p:attrName>
                                            </p:attrNameLst>
                                          </p:cBhvr>
                                          <p:to>
                                            <p:strVal val="visible"/>
                                          </p:to>
                                        </p:set>
                                        <p:anim calcmode="lin" valueType="num" p14:bounceEnd="40000">
                                          <p:cBhvr additive="base">
                                            <p:cTn id="111" dur="100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112" dur="1000" fill="hold"/>
                                            <p:tgtEl>
                                              <p:spTgt spid="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3" grpId="0"/>
          <p:bldP spid="81" grpId="0"/>
          <p:bldP spid="26" grpId="0" animBg="1"/>
          <p:bldP spid="27" grpId="0" animBg="1"/>
          <p:bldP spid="28" grpId="0" animBg="1"/>
          <p:bldP spid="29" grpId="0" animBg="1"/>
          <p:bldP spid="31" grpId="0" animBg="1"/>
          <p:bldP spid="32" grpId="0"/>
          <p:bldP spid="33" grpId="0" animBg="1"/>
          <p:bldP spid="35" grpId="0" animBg="1"/>
          <p:bldP spid="37" grpId="0" animBg="1"/>
          <p:bldP spid="39" grpId="0" animBg="1"/>
          <p:bldP spid="70" grpId="0" animBg="1"/>
          <p:bldP spid="71" grpId="0" animBg="1"/>
          <p:bldP spid="72" grpId="0" animBg="1"/>
          <p:bldP spid="73" grpId="0" animBg="1"/>
          <p:bldP spid="43" grpId="0"/>
          <p:bldP spid="49" grpId="0"/>
          <p:bldP spid="50" grpId="0"/>
          <p:bldP spid="52" grpId="0"/>
          <p:bldP spid="56"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3" accel="10000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000" fill="hold"/>
                                            <p:tgtEl>
                                              <p:spTgt spid="53"/>
                                            </p:tgtEl>
                                            <p:attrNameLst>
                                              <p:attrName>ppt_x</p:attrName>
                                            </p:attrNameLst>
                                          </p:cBhvr>
                                          <p:tavLst>
                                            <p:tav tm="0">
                                              <p:val>
                                                <p:strVal val="1+#ppt_w/2"/>
                                              </p:val>
                                            </p:tav>
                                            <p:tav tm="100000">
                                              <p:val>
                                                <p:strVal val="#ppt_x"/>
                                              </p:val>
                                            </p:tav>
                                          </p:tavLst>
                                        </p:anim>
                                        <p:anim calcmode="lin" valueType="num">
                                          <p:cBhvr additive="base">
                                            <p:cTn id="12" dur="10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3" accel="10000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1+#ppt_w/2"/>
                                              </p:val>
                                            </p:tav>
                                            <p:tav tm="100000">
                                              <p:val>
                                                <p:strVal val="#ppt_x"/>
                                              </p:val>
                                            </p:tav>
                                          </p:tavLst>
                                        </p:anim>
                                        <p:anim calcmode="lin" valueType="num">
                                          <p:cBhvr additive="base">
                                            <p:cTn id="16" dur="1000" fill="hold"/>
                                            <p:tgtEl>
                                              <p:spTgt spid="80"/>
                                            </p:tgtEl>
                                            <p:attrNameLst>
                                              <p:attrName>ppt_y</p:attrName>
                                            </p:attrNameLst>
                                          </p:cBhvr>
                                          <p:tavLst>
                                            <p:tav tm="0">
                                              <p:val>
                                                <p:strVal val="0-#ppt_h/2"/>
                                              </p:val>
                                            </p:tav>
                                            <p:tav tm="100000">
                                              <p:val>
                                                <p:strVal val="#ppt_y"/>
                                              </p:val>
                                            </p:tav>
                                          </p:tavLst>
                                        </p:anim>
                                      </p:childTnLst>
                                    </p:cTn>
                                  </p:par>
                                  <p:par>
                                    <p:cTn id="17" presetID="2" presetClass="entr" presetSubtype="3" accel="10000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1000" fill="hold"/>
                                            <p:tgtEl>
                                              <p:spTgt spid="81"/>
                                            </p:tgtEl>
                                            <p:attrNameLst>
                                              <p:attrName>ppt_x</p:attrName>
                                            </p:attrNameLst>
                                          </p:cBhvr>
                                          <p:tavLst>
                                            <p:tav tm="0">
                                              <p:val>
                                                <p:strVal val="1+#ppt_w/2"/>
                                              </p:val>
                                            </p:tav>
                                            <p:tav tm="100000">
                                              <p:val>
                                                <p:strVal val="#ppt_x"/>
                                              </p:val>
                                            </p:tav>
                                          </p:tavLst>
                                        </p:anim>
                                        <p:anim calcmode="lin" valueType="num">
                                          <p:cBhvr additive="base">
                                            <p:cTn id="20" dur="1000" fill="hold"/>
                                            <p:tgtEl>
                                              <p:spTgt spid="81"/>
                                            </p:tgtEl>
                                            <p:attrNameLst>
                                              <p:attrName>ppt_y</p:attrName>
                                            </p:attrNameLst>
                                          </p:cBhvr>
                                          <p:tavLst>
                                            <p:tav tm="0">
                                              <p:val>
                                                <p:strVal val="0-#ppt_h/2"/>
                                              </p:val>
                                            </p:tav>
                                            <p:tav tm="100000">
                                              <p:val>
                                                <p:strVal val="#ppt_y"/>
                                              </p:val>
                                            </p:tav>
                                          </p:tavLst>
                                        </p:anim>
                                      </p:childTnLst>
                                    </p:cTn>
                                  </p:par>
                                  <p:par>
                                    <p:cTn id="21" presetID="2" presetClass="entr" presetSubtype="3" accel="10000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accel="100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accel="10000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accel="10000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1+#ppt_w/2"/>
                                              </p:val>
                                            </p:tav>
                                            <p:tav tm="100000">
                                              <p:val>
                                                <p:strVal val="#ppt_x"/>
                                              </p:val>
                                            </p:tav>
                                          </p:tavLst>
                                        </p:anim>
                                        <p:anim calcmode="lin" valueType="num">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accel="10000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1+#ppt_w/2"/>
                                              </p:val>
                                            </p:tav>
                                            <p:tav tm="100000">
                                              <p:val>
                                                <p:strVal val="#ppt_x"/>
                                              </p:val>
                                            </p:tav>
                                          </p:tavLst>
                                        </p:anim>
                                        <p:anim calcmode="lin" valueType="num">
                                          <p:cBhvr additive="base">
                                            <p:cTn id="40" dur="1000" fill="hold"/>
                                            <p:tgtEl>
                                              <p:spTgt spid="31"/>
                                            </p:tgtEl>
                                            <p:attrNameLst>
                                              <p:attrName>ppt_y</p:attrName>
                                            </p:attrNameLst>
                                          </p:cBhvr>
                                          <p:tavLst>
                                            <p:tav tm="0">
                                              <p:val>
                                                <p:strVal val="0-#ppt_h/2"/>
                                              </p:val>
                                            </p:tav>
                                            <p:tav tm="100000">
                                              <p:val>
                                                <p:strVal val="#ppt_y"/>
                                              </p:val>
                                            </p:tav>
                                          </p:tavLst>
                                        </p:anim>
                                      </p:childTnLst>
                                    </p:cTn>
                                  </p:par>
                                  <p:par>
                                    <p:cTn id="41" presetID="2" presetClass="entr" presetSubtype="3" accel="10000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1+#ppt_w/2"/>
                                              </p:val>
                                            </p:tav>
                                            <p:tav tm="100000">
                                              <p:val>
                                                <p:strVal val="#ppt_x"/>
                                              </p:val>
                                            </p:tav>
                                          </p:tavLst>
                                        </p:anim>
                                        <p:anim calcmode="lin" valueType="num">
                                          <p:cBhvr additive="base">
                                            <p:cTn id="44" dur="10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3" accel="10000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1+#ppt_w/2"/>
                                              </p:val>
                                            </p:tav>
                                            <p:tav tm="100000">
                                              <p:val>
                                                <p:strVal val="#ppt_x"/>
                                              </p:val>
                                            </p:tav>
                                          </p:tavLst>
                                        </p:anim>
                                        <p:anim calcmode="lin" valueType="num">
                                          <p:cBhvr additive="base">
                                            <p:cTn id="48" dur="1000" fill="hold"/>
                                            <p:tgtEl>
                                              <p:spTgt spid="33"/>
                                            </p:tgtEl>
                                            <p:attrNameLst>
                                              <p:attrName>ppt_y</p:attrName>
                                            </p:attrNameLst>
                                          </p:cBhvr>
                                          <p:tavLst>
                                            <p:tav tm="0">
                                              <p:val>
                                                <p:strVal val="0-#ppt_h/2"/>
                                              </p:val>
                                            </p:tav>
                                            <p:tav tm="100000">
                                              <p:val>
                                                <p:strVal val="#ppt_y"/>
                                              </p:val>
                                            </p:tav>
                                          </p:tavLst>
                                        </p:anim>
                                      </p:childTnLst>
                                    </p:cTn>
                                  </p:par>
                                  <p:par>
                                    <p:cTn id="49" presetID="2" presetClass="entr" presetSubtype="3" accel="10000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3" accel="10000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1000" fill="hold"/>
                                            <p:tgtEl>
                                              <p:spTgt spid="37"/>
                                            </p:tgtEl>
                                            <p:attrNameLst>
                                              <p:attrName>ppt_x</p:attrName>
                                            </p:attrNameLst>
                                          </p:cBhvr>
                                          <p:tavLst>
                                            <p:tav tm="0">
                                              <p:val>
                                                <p:strVal val="1+#ppt_w/2"/>
                                              </p:val>
                                            </p:tav>
                                            <p:tav tm="100000">
                                              <p:val>
                                                <p:strVal val="#ppt_x"/>
                                              </p:val>
                                            </p:tav>
                                          </p:tavLst>
                                        </p:anim>
                                        <p:anim calcmode="lin" valueType="num">
                                          <p:cBhvr additive="base">
                                            <p:cTn id="56" dur="1000" fill="hold"/>
                                            <p:tgtEl>
                                              <p:spTgt spid="37"/>
                                            </p:tgtEl>
                                            <p:attrNameLst>
                                              <p:attrName>ppt_y</p:attrName>
                                            </p:attrNameLst>
                                          </p:cBhvr>
                                          <p:tavLst>
                                            <p:tav tm="0">
                                              <p:val>
                                                <p:strVal val="0-#ppt_h/2"/>
                                              </p:val>
                                            </p:tav>
                                            <p:tav tm="100000">
                                              <p:val>
                                                <p:strVal val="#ppt_y"/>
                                              </p:val>
                                            </p:tav>
                                          </p:tavLst>
                                        </p:anim>
                                      </p:childTnLst>
                                    </p:cTn>
                                  </p:par>
                                  <p:par>
                                    <p:cTn id="57" presetID="2" presetClass="entr" presetSubtype="3" accel="10000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1000" fill="hold"/>
                                            <p:tgtEl>
                                              <p:spTgt spid="39"/>
                                            </p:tgtEl>
                                            <p:attrNameLst>
                                              <p:attrName>ppt_x</p:attrName>
                                            </p:attrNameLst>
                                          </p:cBhvr>
                                          <p:tavLst>
                                            <p:tav tm="0">
                                              <p:val>
                                                <p:strVal val="1+#ppt_w/2"/>
                                              </p:val>
                                            </p:tav>
                                            <p:tav tm="100000">
                                              <p:val>
                                                <p:strVal val="#ppt_x"/>
                                              </p:val>
                                            </p:tav>
                                          </p:tavLst>
                                        </p:anim>
                                        <p:anim calcmode="lin" valueType="num">
                                          <p:cBhvr additive="base">
                                            <p:cTn id="60" dur="1000" fill="hold"/>
                                            <p:tgtEl>
                                              <p:spTgt spid="39"/>
                                            </p:tgtEl>
                                            <p:attrNameLst>
                                              <p:attrName>ppt_y</p:attrName>
                                            </p:attrNameLst>
                                          </p:cBhvr>
                                          <p:tavLst>
                                            <p:tav tm="0">
                                              <p:val>
                                                <p:strVal val="0-#ppt_h/2"/>
                                              </p:val>
                                            </p:tav>
                                            <p:tav tm="100000">
                                              <p:val>
                                                <p:strVal val="#ppt_y"/>
                                              </p:val>
                                            </p:tav>
                                          </p:tavLst>
                                        </p:anim>
                                      </p:childTnLst>
                                    </p:cTn>
                                  </p:par>
                                  <p:par>
                                    <p:cTn id="61" presetID="2" presetClass="entr" presetSubtype="3" accel="10000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additive="base">
                                            <p:cTn id="63" dur="1000" fill="hold"/>
                                            <p:tgtEl>
                                              <p:spTgt spid="70"/>
                                            </p:tgtEl>
                                            <p:attrNameLst>
                                              <p:attrName>ppt_x</p:attrName>
                                            </p:attrNameLst>
                                          </p:cBhvr>
                                          <p:tavLst>
                                            <p:tav tm="0">
                                              <p:val>
                                                <p:strVal val="1+#ppt_w/2"/>
                                              </p:val>
                                            </p:tav>
                                            <p:tav tm="100000">
                                              <p:val>
                                                <p:strVal val="#ppt_x"/>
                                              </p:val>
                                            </p:tav>
                                          </p:tavLst>
                                        </p:anim>
                                        <p:anim calcmode="lin" valueType="num">
                                          <p:cBhvr additive="base">
                                            <p:cTn id="64" dur="1000" fill="hold"/>
                                            <p:tgtEl>
                                              <p:spTgt spid="70"/>
                                            </p:tgtEl>
                                            <p:attrNameLst>
                                              <p:attrName>ppt_y</p:attrName>
                                            </p:attrNameLst>
                                          </p:cBhvr>
                                          <p:tavLst>
                                            <p:tav tm="0">
                                              <p:val>
                                                <p:strVal val="0-#ppt_h/2"/>
                                              </p:val>
                                            </p:tav>
                                            <p:tav tm="100000">
                                              <p:val>
                                                <p:strVal val="#ppt_y"/>
                                              </p:val>
                                            </p:tav>
                                          </p:tavLst>
                                        </p:anim>
                                      </p:childTnLst>
                                    </p:cTn>
                                  </p:par>
                                  <p:par>
                                    <p:cTn id="65" presetID="2" presetClass="entr" presetSubtype="3" accel="10000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1000" fill="hold"/>
                                            <p:tgtEl>
                                              <p:spTgt spid="71"/>
                                            </p:tgtEl>
                                            <p:attrNameLst>
                                              <p:attrName>ppt_x</p:attrName>
                                            </p:attrNameLst>
                                          </p:cBhvr>
                                          <p:tavLst>
                                            <p:tav tm="0">
                                              <p:val>
                                                <p:strVal val="1+#ppt_w/2"/>
                                              </p:val>
                                            </p:tav>
                                            <p:tav tm="100000">
                                              <p:val>
                                                <p:strVal val="#ppt_x"/>
                                              </p:val>
                                            </p:tav>
                                          </p:tavLst>
                                        </p:anim>
                                        <p:anim calcmode="lin" valueType="num">
                                          <p:cBhvr additive="base">
                                            <p:cTn id="68" dur="1000" fill="hold"/>
                                            <p:tgtEl>
                                              <p:spTgt spid="71"/>
                                            </p:tgtEl>
                                            <p:attrNameLst>
                                              <p:attrName>ppt_y</p:attrName>
                                            </p:attrNameLst>
                                          </p:cBhvr>
                                          <p:tavLst>
                                            <p:tav tm="0">
                                              <p:val>
                                                <p:strVal val="0-#ppt_h/2"/>
                                              </p:val>
                                            </p:tav>
                                            <p:tav tm="100000">
                                              <p:val>
                                                <p:strVal val="#ppt_y"/>
                                              </p:val>
                                            </p:tav>
                                          </p:tavLst>
                                        </p:anim>
                                      </p:childTnLst>
                                    </p:cTn>
                                  </p:par>
                                  <p:par>
                                    <p:cTn id="69" presetID="2" presetClass="entr" presetSubtype="3" ac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000" fill="hold"/>
                                            <p:tgtEl>
                                              <p:spTgt spid="72"/>
                                            </p:tgtEl>
                                            <p:attrNameLst>
                                              <p:attrName>ppt_x</p:attrName>
                                            </p:attrNameLst>
                                          </p:cBhvr>
                                          <p:tavLst>
                                            <p:tav tm="0">
                                              <p:val>
                                                <p:strVal val="1+#ppt_w/2"/>
                                              </p:val>
                                            </p:tav>
                                            <p:tav tm="100000">
                                              <p:val>
                                                <p:strVal val="#ppt_x"/>
                                              </p:val>
                                            </p:tav>
                                          </p:tavLst>
                                        </p:anim>
                                        <p:anim calcmode="lin" valueType="num">
                                          <p:cBhvr additive="base">
                                            <p:cTn id="72" dur="100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3" accel="10000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1000" fill="hold"/>
                                            <p:tgtEl>
                                              <p:spTgt spid="73"/>
                                            </p:tgtEl>
                                            <p:attrNameLst>
                                              <p:attrName>ppt_x</p:attrName>
                                            </p:attrNameLst>
                                          </p:cBhvr>
                                          <p:tavLst>
                                            <p:tav tm="0">
                                              <p:val>
                                                <p:strVal val="1+#ppt_w/2"/>
                                              </p:val>
                                            </p:tav>
                                            <p:tav tm="100000">
                                              <p:val>
                                                <p:strVal val="#ppt_x"/>
                                              </p:val>
                                            </p:tav>
                                          </p:tavLst>
                                        </p:anim>
                                        <p:anim calcmode="lin" valueType="num">
                                          <p:cBhvr additive="base">
                                            <p:cTn id="76" dur="1000" fill="hold"/>
                                            <p:tgtEl>
                                              <p:spTgt spid="73"/>
                                            </p:tgtEl>
                                            <p:attrNameLst>
                                              <p:attrName>ppt_y</p:attrName>
                                            </p:attrNameLst>
                                          </p:cBhvr>
                                          <p:tavLst>
                                            <p:tav tm="0">
                                              <p:val>
                                                <p:strVal val="0-#ppt_h/2"/>
                                              </p:val>
                                            </p:tav>
                                            <p:tav tm="100000">
                                              <p:val>
                                                <p:strVal val="#ppt_y"/>
                                              </p:val>
                                            </p:tav>
                                          </p:tavLst>
                                        </p:anim>
                                      </p:childTnLst>
                                    </p:cTn>
                                  </p:par>
                                  <p:par>
                                    <p:cTn id="77" presetID="2" presetClass="entr" presetSubtype="3" accel="10000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1000" fill="hold"/>
                                            <p:tgtEl>
                                              <p:spTgt spid="43"/>
                                            </p:tgtEl>
                                            <p:attrNameLst>
                                              <p:attrName>ppt_x</p:attrName>
                                            </p:attrNameLst>
                                          </p:cBhvr>
                                          <p:tavLst>
                                            <p:tav tm="0">
                                              <p:val>
                                                <p:strVal val="1+#ppt_w/2"/>
                                              </p:val>
                                            </p:tav>
                                            <p:tav tm="100000">
                                              <p:val>
                                                <p:strVal val="#ppt_x"/>
                                              </p:val>
                                            </p:tav>
                                          </p:tavLst>
                                        </p:anim>
                                        <p:anim calcmode="lin" valueType="num">
                                          <p:cBhvr additive="base">
                                            <p:cTn id="80" dur="1000" fill="hold"/>
                                            <p:tgtEl>
                                              <p:spTgt spid="43"/>
                                            </p:tgtEl>
                                            <p:attrNameLst>
                                              <p:attrName>ppt_y</p:attrName>
                                            </p:attrNameLst>
                                          </p:cBhvr>
                                          <p:tavLst>
                                            <p:tav tm="0">
                                              <p:val>
                                                <p:strVal val="0-#ppt_h/2"/>
                                              </p:val>
                                            </p:tav>
                                            <p:tav tm="100000">
                                              <p:val>
                                                <p:strVal val="#ppt_y"/>
                                              </p:val>
                                            </p:tav>
                                          </p:tavLst>
                                        </p:anim>
                                      </p:childTnLst>
                                    </p:cTn>
                                  </p:par>
                                  <p:par>
                                    <p:cTn id="81" presetID="2" presetClass="entr" presetSubtype="3" accel="10000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1000" fill="hold"/>
                                            <p:tgtEl>
                                              <p:spTgt spid="48"/>
                                            </p:tgtEl>
                                            <p:attrNameLst>
                                              <p:attrName>ppt_x</p:attrName>
                                            </p:attrNameLst>
                                          </p:cBhvr>
                                          <p:tavLst>
                                            <p:tav tm="0">
                                              <p:val>
                                                <p:strVal val="1+#ppt_w/2"/>
                                              </p:val>
                                            </p:tav>
                                            <p:tav tm="100000">
                                              <p:val>
                                                <p:strVal val="#ppt_x"/>
                                              </p:val>
                                            </p:tav>
                                          </p:tavLst>
                                        </p:anim>
                                        <p:anim calcmode="lin" valueType="num">
                                          <p:cBhvr additive="base">
                                            <p:cTn id="84" dur="1000" fill="hold"/>
                                            <p:tgtEl>
                                              <p:spTgt spid="48"/>
                                            </p:tgtEl>
                                            <p:attrNameLst>
                                              <p:attrName>ppt_y</p:attrName>
                                            </p:attrNameLst>
                                          </p:cBhvr>
                                          <p:tavLst>
                                            <p:tav tm="0">
                                              <p:val>
                                                <p:strVal val="0-#ppt_h/2"/>
                                              </p:val>
                                            </p:tav>
                                            <p:tav tm="100000">
                                              <p:val>
                                                <p:strVal val="#ppt_y"/>
                                              </p:val>
                                            </p:tav>
                                          </p:tavLst>
                                        </p:anim>
                                      </p:childTnLst>
                                    </p:cTn>
                                  </p:par>
                                  <p:par>
                                    <p:cTn id="85" presetID="2" presetClass="entr" presetSubtype="3" accel="10000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1000" fill="hold"/>
                                            <p:tgtEl>
                                              <p:spTgt spid="49"/>
                                            </p:tgtEl>
                                            <p:attrNameLst>
                                              <p:attrName>ppt_x</p:attrName>
                                            </p:attrNameLst>
                                          </p:cBhvr>
                                          <p:tavLst>
                                            <p:tav tm="0">
                                              <p:val>
                                                <p:strVal val="1+#ppt_w/2"/>
                                              </p:val>
                                            </p:tav>
                                            <p:tav tm="100000">
                                              <p:val>
                                                <p:strVal val="#ppt_x"/>
                                              </p:val>
                                            </p:tav>
                                          </p:tavLst>
                                        </p:anim>
                                        <p:anim calcmode="lin" valueType="num">
                                          <p:cBhvr additive="base">
                                            <p:cTn id="88" dur="1000" fill="hold"/>
                                            <p:tgtEl>
                                              <p:spTgt spid="49"/>
                                            </p:tgtEl>
                                            <p:attrNameLst>
                                              <p:attrName>ppt_y</p:attrName>
                                            </p:attrNameLst>
                                          </p:cBhvr>
                                          <p:tavLst>
                                            <p:tav tm="0">
                                              <p:val>
                                                <p:strVal val="0-#ppt_h/2"/>
                                              </p:val>
                                            </p:tav>
                                            <p:tav tm="100000">
                                              <p:val>
                                                <p:strVal val="#ppt_y"/>
                                              </p:val>
                                            </p:tav>
                                          </p:tavLst>
                                        </p:anim>
                                      </p:childTnLst>
                                    </p:cTn>
                                  </p:par>
                                  <p:par>
                                    <p:cTn id="89" presetID="2" presetClass="entr" presetSubtype="3" accel="10000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1000" fill="hold"/>
                                            <p:tgtEl>
                                              <p:spTgt spid="50"/>
                                            </p:tgtEl>
                                            <p:attrNameLst>
                                              <p:attrName>ppt_x</p:attrName>
                                            </p:attrNameLst>
                                          </p:cBhvr>
                                          <p:tavLst>
                                            <p:tav tm="0">
                                              <p:val>
                                                <p:strVal val="1+#ppt_w/2"/>
                                              </p:val>
                                            </p:tav>
                                            <p:tav tm="100000">
                                              <p:val>
                                                <p:strVal val="#ppt_x"/>
                                              </p:val>
                                            </p:tav>
                                          </p:tavLst>
                                        </p:anim>
                                        <p:anim calcmode="lin" valueType="num">
                                          <p:cBhvr additive="base">
                                            <p:cTn id="92" dur="1000" fill="hold"/>
                                            <p:tgtEl>
                                              <p:spTgt spid="50"/>
                                            </p:tgtEl>
                                            <p:attrNameLst>
                                              <p:attrName>ppt_y</p:attrName>
                                            </p:attrNameLst>
                                          </p:cBhvr>
                                          <p:tavLst>
                                            <p:tav tm="0">
                                              <p:val>
                                                <p:strVal val="0-#ppt_h/2"/>
                                              </p:val>
                                            </p:tav>
                                            <p:tav tm="100000">
                                              <p:val>
                                                <p:strVal val="#ppt_y"/>
                                              </p:val>
                                            </p:tav>
                                          </p:tavLst>
                                        </p:anim>
                                      </p:childTnLst>
                                    </p:cTn>
                                  </p:par>
                                  <p:par>
                                    <p:cTn id="93" presetID="2" presetClass="entr" presetSubtype="3" accel="100000" fill="hold" nodeType="with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1000" fill="hold"/>
                                            <p:tgtEl>
                                              <p:spTgt spid="51"/>
                                            </p:tgtEl>
                                            <p:attrNameLst>
                                              <p:attrName>ppt_x</p:attrName>
                                            </p:attrNameLst>
                                          </p:cBhvr>
                                          <p:tavLst>
                                            <p:tav tm="0">
                                              <p:val>
                                                <p:strVal val="1+#ppt_w/2"/>
                                              </p:val>
                                            </p:tav>
                                            <p:tav tm="100000">
                                              <p:val>
                                                <p:strVal val="#ppt_x"/>
                                              </p:val>
                                            </p:tav>
                                          </p:tavLst>
                                        </p:anim>
                                        <p:anim calcmode="lin" valueType="num">
                                          <p:cBhvr additive="base">
                                            <p:cTn id="96" dur="1000" fill="hold"/>
                                            <p:tgtEl>
                                              <p:spTgt spid="51"/>
                                            </p:tgtEl>
                                            <p:attrNameLst>
                                              <p:attrName>ppt_y</p:attrName>
                                            </p:attrNameLst>
                                          </p:cBhvr>
                                          <p:tavLst>
                                            <p:tav tm="0">
                                              <p:val>
                                                <p:strVal val="0-#ppt_h/2"/>
                                              </p:val>
                                            </p:tav>
                                            <p:tav tm="100000">
                                              <p:val>
                                                <p:strVal val="#ppt_y"/>
                                              </p:val>
                                            </p:tav>
                                          </p:tavLst>
                                        </p:anim>
                                      </p:childTnLst>
                                    </p:cTn>
                                  </p:par>
                                  <p:par>
                                    <p:cTn id="97" presetID="2" presetClass="entr" presetSubtype="3" accel="10000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1000" fill="hold"/>
                                            <p:tgtEl>
                                              <p:spTgt spid="52"/>
                                            </p:tgtEl>
                                            <p:attrNameLst>
                                              <p:attrName>ppt_x</p:attrName>
                                            </p:attrNameLst>
                                          </p:cBhvr>
                                          <p:tavLst>
                                            <p:tav tm="0">
                                              <p:val>
                                                <p:strVal val="1+#ppt_w/2"/>
                                              </p:val>
                                            </p:tav>
                                            <p:tav tm="100000">
                                              <p:val>
                                                <p:strVal val="#ppt_x"/>
                                              </p:val>
                                            </p:tav>
                                          </p:tavLst>
                                        </p:anim>
                                        <p:anim calcmode="lin" valueType="num">
                                          <p:cBhvr additive="base">
                                            <p:cTn id="100" dur="1000" fill="hold"/>
                                            <p:tgtEl>
                                              <p:spTgt spid="52"/>
                                            </p:tgtEl>
                                            <p:attrNameLst>
                                              <p:attrName>ppt_y</p:attrName>
                                            </p:attrNameLst>
                                          </p:cBhvr>
                                          <p:tavLst>
                                            <p:tav tm="0">
                                              <p:val>
                                                <p:strVal val="0-#ppt_h/2"/>
                                              </p:val>
                                            </p:tav>
                                            <p:tav tm="100000">
                                              <p:val>
                                                <p:strVal val="#ppt_y"/>
                                              </p:val>
                                            </p:tav>
                                          </p:tavLst>
                                        </p:anim>
                                      </p:childTnLst>
                                    </p:cTn>
                                  </p:par>
                                  <p:par>
                                    <p:cTn id="101" presetID="2" presetClass="entr" presetSubtype="3" accel="100000"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1000" fill="hold"/>
                                            <p:tgtEl>
                                              <p:spTgt spid="56"/>
                                            </p:tgtEl>
                                            <p:attrNameLst>
                                              <p:attrName>ppt_x</p:attrName>
                                            </p:attrNameLst>
                                          </p:cBhvr>
                                          <p:tavLst>
                                            <p:tav tm="0">
                                              <p:val>
                                                <p:strVal val="1+#ppt_w/2"/>
                                              </p:val>
                                            </p:tav>
                                            <p:tav tm="100000">
                                              <p:val>
                                                <p:strVal val="#ppt_x"/>
                                              </p:val>
                                            </p:tav>
                                          </p:tavLst>
                                        </p:anim>
                                        <p:anim calcmode="lin" valueType="num">
                                          <p:cBhvr additive="base">
                                            <p:cTn id="104" dur="1000" fill="hold"/>
                                            <p:tgtEl>
                                              <p:spTgt spid="56"/>
                                            </p:tgtEl>
                                            <p:attrNameLst>
                                              <p:attrName>ppt_y</p:attrName>
                                            </p:attrNameLst>
                                          </p:cBhvr>
                                          <p:tavLst>
                                            <p:tav tm="0">
                                              <p:val>
                                                <p:strVal val="0-#ppt_h/2"/>
                                              </p:val>
                                            </p:tav>
                                            <p:tav tm="100000">
                                              <p:val>
                                                <p:strVal val="#ppt_y"/>
                                              </p:val>
                                            </p:tav>
                                          </p:tavLst>
                                        </p:anim>
                                      </p:childTnLst>
                                    </p:cTn>
                                  </p:par>
                                  <p:par>
                                    <p:cTn id="105" presetID="2" presetClass="entr" presetSubtype="3" accel="100000" fill="hold" nodeType="withEffect">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cBhvr additive="base">
                                            <p:cTn id="107" dur="1000" fill="hold"/>
                                            <p:tgtEl>
                                              <p:spTgt spid="57"/>
                                            </p:tgtEl>
                                            <p:attrNameLst>
                                              <p:attrName>ppt_x</p:attrName>
                                            </p:attrNameLst>
                                          </p:cBhvr>
                                          <p:tavLst>
                                            <p:tav tm="0">
                                              <p:val>
                                                <p:strVal val="1+#ppt_w/2"/>
                                              </p:val>
                                            </p:tav>
                                            <p:tav tm="100000">
                                              <p:val>
                                                <p:strVal val="#ppt_x"/>
                                              </p:val>
                                            </p:tav>
                                          </p:tavLst>
                                        </p:anim>
                                        <p:anim calcmode="lin" valueType="num">
                                          <p:cBhvr additive="base">
                                            <p:cTn id="108" dur="1000" fill="hold"/>
                                            <p:tgtEl>
                                              <p:spTgt spid="57"/>
                                            </p:tgtEl>
                                            <p:attrNameLst>
                                              <p:attrName>ppt_y</p:attrName>
                                            </p:attrNameLst>
                                          </p:cBhvr>
                                          <p:tavLst>
                                            <p:tav tm="0">
                                              <p:val>
                                                <p:strVal val="0-#ppt_h/2"/>
                                              </p:val>
                                            </p:tav>
                                            <p:tav tm="100000">
                                              <p:val>
                                                <p:strVal val="#ppt_y"/>
                                              </p:val>
                                            </p:tav>
                                          </p:tavLst>
                                        </p:anim>
                                      </p:childTnLst>
                                    </p:cTn>
                                  </p:par>
                                  <p:par>
                                    <p:cTn id="109" presetID="2" presetClass="entr" presetSubtype="3" accel="100000"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 calcmode="lin" valueType="num">
                                          <p:cBhvr additive="base">
                                            <p:cTn id="111" dur="1000" fill="hold"/>
                                            <p:tgtEl>
                                              <p:spTgt spid="58"/>
                                            </p:tgtEl>
                                            <p:attrNameLst>
                                              <p:attrName>ppt_x</p:attrName>
                                            </p:attrNameLst>
                                          </p:cBhvr>
                                          <p:tavLst>
                                            <p:tav tm="0">
                                              <p:val>
                                                <p:strVal val="1+#ppt_w/2"/>
                                              </p:val>
                                            </p:tav>
                                            <p:tav tm="100000">
                                              <p:val>
                                                <p:strVal val="#ppt_x"/>
                                              </p:val>
                                            </p:tav>
                                          </p:tavLst>
                                        </p:anim>
                                        <p:anim calcmode="lin" valueType="num">
                                          <p:cBhvr additive="base">
                                            <p:cTn id="112" dur="1000" fill="hold"/>
                                            <p:tgtEl>
                                              <p:spTgt spid="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3" grpId="0"/>
          <p:bldP spid="81" grpId="0"/>
          <p:bldP spid="26" grpId="0" animBg="1"/>
          <p:bldP spid="27" grpId="0" animBg="1"/>
          <p:bldP spid="28" grpId="0" animBg="1"/>
          <p:bldP spid="29" grpId="0" animBg="1"/>
          <p:bldP spid="31" grpId="0" animBg="1"/>
          <p:bldP spid="32" grpId="0"/>
          <p:bldP spid="33" grpId="0" animBg="1"/>
          <p:bldP spid="35" grpId="0" animBg="1"/>
          <p:bldP spid="37" grpId="0" animBg="1"/>
          <p:bldP spid="39" grpId="0" animBg="1"/>
          <p:bldP spid="70" grpId="0" animBg="1"/>
          <p:bldP spid="71" grpId="0" animBg="1"/>
          <p:bldP spid="72" grpId="0" animBg="1"/>
          <p:bldP spid="73" grpId="0" animBg="1"/>
          <p:bldP spid="43" grpId="0"/>
          <p:bldP spid="49" grpId="0"/>
          <p:bldP spid="50" grpId="0"/>
          <p:bldP spid="52" grpId="0"/>
          <p:bldP spid="56" grpId="0"/>
          <p:bldP spid="5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18890" y="2053771"/>
            <a:ext cx="2658350" cy="3892541"/>
            <a:chOff x="1719943" y="1460539"/>
            <a:chExt cx="1890486" cy="2768181"/>
          </a:xfrm>
        </p:grpSpPr>
        <p:sp>
          <p:nvSpPr>
            <p:cNvPr id="4" name="矩形 3"/>
            <p:cNvSpPr/>
            <p:nvPr/>
          </p:nvSpPr>
          <p:spPr>
            <a:xfrm>
              <a:off x="1719943" y="3476485"/>
              <a:ext cx="1890486" cy="752235"/>
            </a:xfrm>
            <a:prstGeom prst="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altLang="zh-CN" sz="6750" b="1" dirty="0">
                  <a:solidFill>
                    <a:schemeClr val="bg1"/>
                  </a:solidFill>
                  <a:latin typeface="微软雅黑" panose="020B0503020204020204" pitchFamily="34" charset="-122"/>
                  <a:ea typeface="微软雅黑" panose="020B0503020204020204" pitchFamily="34" charset="-122"/>
                </a:rPr>
                <a:t>3</a:t>
              </a:r>
            </a:p>
          </p:txBody>
        </p:sp>
        <p:sp>
          <p:nvSpPr>
            <p:cNvPr id="7" name="文本框 6"/>
            <p:cNvSpPr txBox="1"/>
            <p:nvPr/>
          </p:nvSpPr>
          <p:spPr>
            <a:xfrm>
              <a:off x="1827314" y="1670415"/>
              <a:ext cx="1783115" cy="402040"/>
            </a:xfrm>
            <a:prstGeom prst="rect">
              <a:avLst/>
            </a:prstGeom>
            <a:noFill/>
          </p:spPr>
          <p:txBody>
            <a:bodyPr wrap="square" lIns="101244" tIns="0" rIns="101244" bIns="0" anchor="ctr" anchorCtr="0">
              <a:noAutofit/>
            </a:bodyPr>
            <a:lstStyle/>
            <a:p>
              <a:pPr algn="ctr" defTabSz="1285798">
                <a:lnSpc>
                  <a:spcPct val="150000"/>
                </a:lnSpc>
                <a:defRPr/>
              </a:pP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827314" y="1460539"/>
              <a:ext cx="1675744" cy="167907"/>
            </a:xfrm>
            <a:prstGeom prst="rect">
              <a:avLst/>
            </a:prstGeom>
          </p:spPr>
          <p:txBody>
            <a:bodyPr wrap="none" lIns="101244" tIns="0" rIns="101244" bIns="0">
              <a:normAutofit lnSpcReduction="10000"/>
            </a:bodyPr>
            <a:lstStyle/>
            <a:p>
              <a:pPr algn="ctr" defTabSz="1285798">
                <a:defRPr/>
              </a:pPr>
              <a:r>
                <a:rPr lang="zh-CN" altLang="en-US" sz="1687" b="1"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a:t>
              </a:r>
              <a:endParaRPr lang="zh-CN" altLang="en-US" sz="1687"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369144" y="2120821"/>
              <a:ext cx="624691" cy="1377036"/>
              <a:chOff x="5346700" y="1895476"/>
              <a:chExt cx="1825625" cy="4024312"/>
            </a:xfrm>
            <a:solidFill>
              <a:schemeClr val="accent1"/>
            </a:solidFill>
          </p:grpSpPr>
          <p:sp>
            <p:nvSpPr>
              <p:cNvPr id="20" name="任意多边形: 形状 19"/>
              <p:cNvSpPr>
                <a:spLocks/>
              </p:cNvSpPr>
              <p:nvPr/>
            </p:nvSpPr>
            <p:spPr bwMode="auto">
              <a:xfrm>
                <a:off x="5829300" y="1895476"/>
                <a:ext cx="839788" cy="836613"/>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3"/>
                      <a:pt x="63" y="82"/>
                      <a:pt x="41" y="82"/>
                    </a:cubicBezTo>
                    <a:cubicBezTo>
                      <a:pt x="18" y="82"/>
                      <a:pt x="0" y="63"/>
                      <a:pt x="0" y="41"/>
                    </a:cubicBezTo>
                    <a:cubicBezTo>
                      <a:pt x="0" y="18"/>
                      <a:pt x="18" y="0"/>
                      <a:pt x="41" y="0"/>
                    </a:cubicBezTo>
                    <a:cubicBezTo>
                      <a:pt x="63" y="0"/>
                      <a:pt x="82" y="18"/>
                      <a:pt x="82" y="41"/>
                    </a:cubicBezTo>
                    <a:close/>
                    <a:moveTo>
                      <a:pt x="82" y="41"/>
                    </a:moveTo>
                    <a:cubicBezTo>
                      <a:pt x="82" y="41"/>
                      <a:pt x="82" y="41"/>
                      <a:pt x="82" y="4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25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任意多边形: 形状 20"/>
              <p:cNvSpPr>
                <a:spLocks/>
              </p:cNvSpPr>
              <p:nvPr/>
            </p:nvSpPr>
            <p:spPr bwMode="auto">
              <a:xfrm>
                <a:off x="5346700" y="2119313"/>
                <a:ext cx="1825625" cy="3800475"/>
              </a:xfrm>
              <a:custGeom>
                <a:avLst/>
                <a:gdLst>
                  <a:gd name="T0" fmla="*/ 174 w 178"/>
                  <a:gd name="T1" fmla="*/ 15 h 372"/>
                  <a:gd name="T2" fmla="*/ 156 w 178"/>
                  <a:gd name="T3" fmla="*/ 2 h 372"/>
                  <a:gd name="T4" fmla="*/ 143 w 178"/>
                  <a:gd name="T5" fmla="*/ 19 h 372"/>
                  <a:gd name="T6" fmla="*/ 112 w 178"/>
                  <a:gd name="T7" fmla="*/ 68 h 372"/>
                  <a:gd name="T8" fmla="*/ 98 w 178"/>
                  <a:gd name="T9" fmla="*/ 62 h 372"/>
                  <a:gd name="T10" fmla="*/ 88 w 178"/>
                  <a:gd name="T11" fmla="*/ 72 h 372"/>
                  <a:gd name="T12" fmla="*/ 78 w 178"/>
                  <a:gd name="T13" fmla="*/ 62 h 372"/>
                  <a:gd name="T14" fmla="*/ 78 w 178"/>
                  <a:gd name="T15" fmla="*/ 62 h 372"/>
                  <a:gd name="T16" fmla="*/ 65 w 178"/>
                  <a:gd name="T17" fmla="*/ 67 h 372"/>
                  <a:gd name="T18" fmla="*/ 35 w 178"/>
                  <a:gd name="T19" fmla="*/ 19 h 372"/>
                  <a:gd name="T20" fmla="*/ 22 w 178"/>
                  <a:gd name="T21" fmla="*/ 2 h 372"/>
                  <a:gd name="T22" fmla="*/ 4 w 178"/>
                  <a:gd name="T23" fmla="*/ 15 h 372"/>
                  <a:gd name="T24" fmla="*/ 47 w 178"/>
                  <a:gd name="T25" fmla="*/ 93 h 372"/>
                  <a:gd name="T26" fmla="*/ 46 w 178"/>
                  <a:gd name="T27" fmla="*/ 97 h 372"/>
                  <a:gd name="T28" fmla="*/ 46 w 178"/>
                  <a:gd name="T29" fmla="*/ 187 h 372"/>
                  <a:gd name="T30" fmla="*/ 49 w 178"/>
                  <a:gd name="T31" fmla="*/ 199 h 372"/>
                  <a:gd name="T32" fmla="*/ 48 w 178"/>
                  <a:gd name="T33" fmla="*/ 202 h 372"/>
                  <a:gd name="T34" fmla="*/ 48 w 178"/>
                  <a:gd name="T35" fmla="*/ 353 h 372"/>
                  <a:gd name="T36" fmla="*/ 67 w 178"/>
                  <a:gd name="T37" fmla="*/ 372 h 372"/>
                  <a:gd name="T38" fmla="*/ 86 w 178"/>
                  <a:gd name="T39" fmla="*/ 353 h 372"/>
                  <a:gd name="T40" fmla="*/ 86 w 178"/>
                  <a:gd name="T41" fmla="*/ 223 h 372"/>
                  <a:gd name="T42" fmla="*/ 88 w 178"/>
                  <a:gd name="T43" fmla="*/ 223 h 372"/>
                  <a:gd name="T44" fmla="*/ 88 w 178"/>
                  <a:gd name="T45" fmla="*/ 223 h 372"/>
                  <a:gd name="T46" fmla="*/ 88 w 178"/>
                  <a:gd name="T47" fmla="*/ 353 h 372"/>
                  <a:gd name="T48" fmla="*/ 107 w 178"/>
                  <a:gd name="T49" fmla="*/ 372 h 372"/>
                  <a:gd name="T50" fmla="*/ 126 w 178"/>
                  <a:gd name="T51" fmla="*/ 353 h 372"/>
                  <a:gd name="T52" fmla="*/ 126 w 178"/>
                  <a:gd name="T53" fmla="*/ 203 h 372"/>
                  <a:gd name="T54" fmla="*/ 130 w 178"/>
                  <a:gd name="T55" fmla="*/ 187 h 372"/>
                  <a:gd name="T56" fmla="*/ 130 w 178"/>
                  <a:gd name="T57" fmla="*/ 97 h 372"/>
                  <a:gd name="T58" fmla="*/ 129 w 178"/>
                  <a:gd name="T59" fmla="*/ 94 h 372"/>
                  <a:gd name="T60" fmla="*/ 131 w 178"/>
                  <a:gd name="T61" fmla="*/ 93 h 372"/>
                  <a:gd name="T62" fmla="*/ 174 w 178"/>
                  <a:gd name="T63" fmla="*/ 15 h 372"/>
                  <a:gd name="T64" fmla="*/ 88 w 178"/>
                  <a:gd name="T65" fmla="*/ 153 h 372"/>
                  <a:gd name="T66" fmla="*/ 88 w 178"/>
                  <a:gd name="T67" fmla="*/ 153 h 372"/>
                  <a:gd name="T68" fmla="*/ 78 w 178"/>
                  <a:gd name="T69" fmla="*/ 139 h 372"/>
                  <a:gd name="T70" fmla="*/ 86 w 178"/>
                  <a:gd name="T71" fmla="*/ 88 h 372"/>
                  <a:gd name="T72" fmla="*/ 87 w 178"/>
                  <a:gd name="T73" fmla="*/ 82 h 372"/>
                  <a:gd name="T74" fmla="*/ 88 w 178"/>
                  <a:gd name="T75" fmla="*/ 74 h 372"/>
                  <a:gd name="T76" fmla="*/ 88 w 178"/>
                  <a:gd name="T77" fmla="*/ 74 h 372"/>
                  <a:gd name="T78" fmla="*/ 98 w 178"/>
                  <a:gd name="T79" fmla="*/ 139 h 372"/>
                  <a:gd name="T80" fmla="*/ 88 w 178"/>
                  <a:gd name="T81" fmla="*/ 153 h 372"/>
                  <a:gd name="T82" fmla="*/ 88 w 178"/>
                  <a:gd name="T83" fmla="*/ 153 h 372"/>
                  <a:gd name="T84" fmla="*/ 88 w 178"/>
                  <a:gd name="T85" fmla="*/ 1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72">
                    <a:moveTo>
                      <a:pt x="174" y="15"/>
                    </a:moveTo>
                    <a:cubicBezTo>
                      <a:pt x="173" y="6"/>
                      <a:pt x="165" y="0"/>
                      <a:pt x="156" y="2"/>
                    </a:cubicBezTo>
                    <a:cubicBezTo>
                      <a:pt x="147" y="3"/>
                      <a:pt x="141" y="11"/>
                      <a:pt x="143" y="19"/>
                    </a:cubicBezTo>
                    <a:cubicBezTo>
                      <a:pt x="145" y="34"/>
                      <a:pt x="122" y="63"/>
                      <a:pt x="112" y="68"/>
                    </a:cubicBezTo>
                    <a:cubicBezTo>
                      <a:pt x="107" y="65"/>
                      <a:pt x="103" y="63"/>
                      <a:pt x="98" y="62"/>
                    </a:cubicBezTo>
                    <a:cubicBezTo>
                      <a:pt x="88" y="72"/>
                      <a:pt x="88" y="72"/>
                      <a:pt x="88" y="72"/>
                    </a:cubicBezTo>
                    <a:cubicBezTo>
                      <a:pt x="78" y="62"/>
                      <a:pt x="78" y="62"/>
                      <a:pt x="78" y="62"/>
                    </a:cubicBezTo>
                    <a:cubicBezTo>
                      <a:pt x="78" y="62"/>
                      <a:pt x="78" y="62"/>
                      <a:pt x="78" y="62"/>
                    </a:cubicBezTo>
                    <a:cubicBezTo>
                      <a:pt x="74" y="63"/>
                      <a:pt x="69" y="65"/>
                      <a:pt x="65" y="67"/>
                    </a:cubicBezTo>
                    <a:cubicBezTo>
                      <a:pt x="55" y="61"/>
                      <a:pt x="33" y="34"/>
                      <a:pt x="35" y="19"/>
                    </a:cubicBezTo>
                    <a:cubicBezTo>
                      <a:pt x="36" y="11"/>
                      <a:pt x="30" y="3"/>
                      <a:pt x="22" y="2"/>
                    </a:cubicBezTo>
                    <a:cubicBezTo>
                      <a:pt x="13" y="0"/>
                      <a:pt x="5" y="6"/>
                      <a:pt x="4" y="15"/>
                    </a:cubicBezTo>
                    <a:cubicBezTo>
                      <a:pt x="0" y="43"/>
                      <a:pt x="26" y="79"/>
                      <a:pt x="47" y="93"/>
                    </a:cubicBezTo>
                    <a:cubicBezTo>
                      <a:pt x="46" y="94"/>
                      <a:pt x="46" y="96"/>
                      <a:pt x="46" y="97"/>
                    </a:cubicBezTo>
                    <a:cubicBezTo>
                      <a:pt x="46" y="187"/>
                      <a:pt x="46" y="187"/>
                      <a:pt x="46" y="187"/>
                    </a:cubicBezTo>
                    <a:cubicBezTo>
                      <a:pt x="46" y="192"/>
                      <a:pt x="47" y="196"/>
                      <a:pt x="49" y="199"/>
                    </a:cubicBezTo>
                    <a:cubicBezTo>
                      <a:pt x="48" y="200"/>
                      <a:pt x="48" y="201"/>
                      <a:pt x="48" y="202"/>
                    </a:cubicBezTo>
                    <a:cubicBezTo>
                      <a:pt x="48" y="353"/>
                      <a:pt x="48" y="353"/>
                      <a:pt x="48" y="353"/>
                    </a:cubicBezTo>
                    <a:cubicBezTo>
                      <a:pt x="48" y="364"/>
                      <a:pt x="57" y="372"/>
                      <a:pt x="67" y="372"/>
                    </a:cubicBezTo>
                    <a:cubicBezTo>
                      <a:pt x="77" y="372"/>
                      <a:pt x="86" y="364"/>
                      <a:pt x="86" y="353"/>
                    </a:cubicBezTo>
                    <a:cubicBezTo>
                      <a:pt x="86" y="223"/>
                      <a:pt x="86" y="223"/>
                      <a:pt x="86" y="223"/>
                    </a:cubicBezTo>
                    <a:cubicBezTo>
                      <a:pt x="86" y="223"/>
                      <a:pt x="87" y="223"/>
                      <a:pt x="88" y="223"/>
                    </a:cubicBezTo>
                    <a:cubicBezTo>
                      <a:pt x="88" y="223"/>
                      <a:pt x="88" y="223"/>
                      <a:pt x="88" y="223"/>
                    </a:cubicBezTo>
                    <a:cubicBezTo>
                      <a:pt x="88" y="353"/>
                      <a:pt x="88" y="353"/>
                      <a:pt x="88" y="353"/>
                    </a:cubicBezTo>
                    <a:cubicBezTo>
                      <a:pt x="88" y="364"/>
                      <a:pt x="97" y="372"/>
                      <a:pt x="107" y="372"/>
                    </a:cubicBezTo>
                    <a:cubicBezTo>
                      <a:pt x="117" y="372"/>
                      <a:pt x="126" y="364"/>
                      <a:pt x="126" y="353"/>
                    </a:cubicBezTo>
                    <a:cubicBezTo>
                      <a:pt x="126" y="203"/>
                      <a:pt x="126" y="203"/>
                      <a:pt x="126" y="203"/>
                    </a:cubicBezTo>
                    <a:cubicBezTo>
                      <a:pt x="128" y="198"/>
                      <a:pt x="130" y="193"/>
                      <a:pt x="130" y="187"/>
                    </a:cubicBezTo>
                    <a:cubicBezTo>
                      <a:pt x="130" y="97"/>
                      <a:pt x="130" y="97"/>
                      <a:pt x="130" y="97"/>
                    </a:cubicBezTo>
                    <a:cubicBezTo>
                      <a:pt x="130" y="96"/>
                      <a:pt x="130" y="95"/>
                      <a:pt x="129" y="94"/>
                    </a:cubicBezTo>
                    <a:cubicBezTo>
                      <a:pt x="130" y="93"/>
                      <a:pt x="130" y="93"/>
                      <a:pt x="131" y="93"/>
                    </a:cubicBezTo>
                    <a:cubicBezTo>
                      <a:pt x="152" y="79"/>
                      <a:pt x="178" y="43"/>
                      <a:pt x="174" y="15"/>
                    </a:cubicBezTo>
                    <a:close/>
                    <a:moveTo>
                      <a:pt x="88" y="153"/>
                    </a:moveTo>
                    <a:cubicBezTo>
                      <a:pt x="88" y="153"/>
                      <a:pt x="88" y="153"/>
                      <a:pt x="88" y="153"/>
                    </a:cubicBezTo>
                    <a:cubicBezTo>
                      <a:pt x="78" y="139"/>
                      <a:pt x="78" y="139"/>
                      <a:pt x="78" y="139"/>
                    </a:cubicBezTo>
                    <a:cubicBezTo>
                      <a:pt x="86" y="88"/>
                      <a:pt x="86" y="88"/>
                      <a:pt x="86" y="88"/>
                    </a:cubicBezTo>
                    <a:cubicBezTo>
                      <a:pt x="86" y="86"/>
                      <a:pt x="87" y="84"/>
                      <a:pt x="87" y="82"/>
                    </a:cubicBezTo>
                    <a:cubicBezTo>
                      <a:pt x="88" y="74"/>
                      <a:pt x="88" y="74"/>
                      <a:pt x="88" y="74"/>
                    </a:cubicBezTo>
                    <a:cubicBezTo>
                      <a:pt x="88" y="74"/>
                      <a:pt x="88" y="74"/>
                      <a:pt x="88" y="74"/>
                    </a:cubicBezTo>
                    <a:cubicBezTo>
                      <a:pt x="98" y="139"/>
                      <a:pt x="98" y="139"/>
                      <a:pt x="98" y="139"/>
                    </a:cubicBezTo>
                    <a:lnTo>
                      <a:pt x="88" y="153"/>
                    </a:lnTo>
                    <a:close/>
                    <a:moveTo>
                      <a:pt x="88" y="153"/>
                    </a:moveTo>
                    <a:cubicBezTo>
                      <a:pt x="88" y="153"/>
                      <a:pt x="88" y="153"/>
                      <a:pt x="88" y="153"/>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25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5077239" y="1411325"/>
            <a:ext cx="2809329" cy="4534986"/>
            <a:chOff x="3610429" y="1003664"/>
            <a:chExt cx="1997855" cy="3225056"/>
          </a:xfrm>
        </p:grpSpPr>
        <p:sp>
          <p:nvSpPr>
            <p:cNvPr id="5" name="矩形 4"/>
            <p:cNvSpPr/>
            <p:nvPr/>
          </p:nvSpPr>
          <p:spPr>
            <a:xfrm>
              <a:off x="3610429" y="3040981"/>
              <a:ext cx="1890486" cy="1187739"/>
            </a:xfrm>
            <a:prstGeom prst="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10125" b="1" dirty="0">
                  <a:solidFill>
                    <a:schemeClr val="bg1"/>
                  </a:solidFill>
                  <a:latin typeface="微软雅黑" panose="020B0503020204020204" pitchFamily="34" charset="-122"/>
                  <a:ea typeface="微软雅黑" panose="020B0503020204020204" pitchFamily="34" charset="-122"/>
                </a:rPr>
                <a:t>1</a:t>
              </a:r>
            </a:p>
          </p:txBody>
        </p:sp>
        <p:sp>
          <p:nvSpPr>
            <p:cNvPr id="10" name="文本框 18"/>
            <p:cNvSpPr txBox="1"/>
            <p:nvPr/>
          </p:nvSpPr>
          <p:spPr>
            <a:xfrm>
              <a:off x="3732645" y="1213540"/>
              <a:ext cx="1875639" cy="402040"/>
            </a:xfrm>
            <a:prstGeom prst="rect">
              <a:avLst/>
            </a:prstGeom>
            <a:noFill/>
          </p:spPr>
          <p:txBody>
            <a:bodyPr wrap="square" lIns="101244" tIns="0" rIns="101244" bIns="0" anchor="ctr" anchorCtr="0">
              <a:noAutofit/>
            </a:bodyPr>
            <a:lstStyle/>
            <a:p>
              <a:pPr algn="ctr" defTabSz="1285798">
                <a:lnSpc>
                  <a:spcPct val="15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732646" y="1003664"/>
              <a:ext cx="1675744" cy="167907"/>
            </a:xfrm>
            <a:prstGeom prst="rect">
              <a:avLst/>
            </a:prstGeom>
          </p:spPr>
          <p:txBody>
            <a:bodyPr wrap="none" lIns="101244" tIns="0" rIns="101244" bIns="0">
              <a:normAutofit lnSpcReduction="10000"/>
            </a:bodyPr>
            <a:lstStyle/>
            <a:p>
              <a:pPr algn="ctr" defTabSz="1285798">
                <a:defRPr/>
              </a:pPr>
              <a:r>
                <a:rPr lang="zh-CN" altLang="en-US" sz="1687" b="1"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a:t>
              </a:r>
              <a:endParaRPr lang="zh-CN" altLang="en-US" sz="1687"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274476" y="1663947"/>
              <a:ext cx="624691" cy="1377036"/>
              <a:chOff x="5346700" y="1895476"/>
              <a:chExt cx="1825625" cy="4024312"/>
            </a:xfrm>
            <a:solidFill>
              <a:schemeClr val="accent2"/>
            </a:solidFill>
          </p:grpSpPr>
          <p:sp>
            <p:nvSpPr>
              <p:cNvPr id="18" name="任意多边形: 形状 17"/>
              <p:cNvSpPr>
                <a:spLocks/>
              </p:cNvSpPr>
              <p:nvPr/>
            </p:nvSpPr>
            <p:spPr bwMode="auto">
              <a:xfrm>
                <a:off x="5829300" y="1895476"/>
                <a:ext cx="839788" cy="836613"/>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3"/>
                      <a:pt x="63" y="82"/>
                      <a:pt x="41" y="82"/>
                    </a:cubicBezTo>
                    <a:cubicBezTo>
                      <a:pt x="18" y="82"/>
                      <a:pt x="0" y="63"/>
                      <a:pt x="0" y="41"/>
                    </a:cubicBezTo>
                    <a:cubicBezTo>
                      <a:pt x="0" y="18"/>
                      <a:pt x="18" y="0"/>
                      <a:pt x="41" y="0"/>
                    </a:cubicBezTo>
                    <a:cubicBezTo>
                      <a:pt x="63" y="0"/>
                      <a:pt x="82" y="18"/>
                      <a:pt x="82" y="41"/>
                    </a:cubicBezTo>
                    <a:close/>
                    <a:moveTo>
                      <a:pt x="82" y="41"/>
                    </a:moveTo>
                    <a:cubicBezTo>
                      <a:pt x="82" y="41"/>
                      <a:pt x="82" y="41"/>
                      <a:pt x="82" y="4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25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任意多边形: 形状 18"/>
              <p:cNvSpPr>
                <a:spLocks/>
              </p:cNvSpPr>
              <p:nvPr/>
            </p:nvSpPr>
            <p:spPr bwMode="auto">
              <a:xfrm>
                <a:off x="5346700" y="2119313"/>
                <a:ext cx="1825625" cy="3800475"/>
              </a:xfrm>
              <a:custGeom>
                <a:avLst/>
                <a:gdLst>
                  <a:gd name="T0" fmla="*/ 174 w 178"/>
                  <a:gd name="T1" fmla="*/ 15 h 372"/>
                  <a:gd name="T2" fmla="*/ 156 w 178"/>
                  <a:gd name="T3" fmla="*/ 2 h 372"/>
                  <a:gd name="T4" fmla="*/ 143 w 178"/>
                  <a:gd name="T5" fmla="*/ 19 h 372"/>
                  <a:gd name="T6" fmla="*/ 112 w 178"/>
                  <a:gd name="T7" fmla="*/ 68 h 372"/>
                  <a:gd name="T8" fmla="*/ 98 w 178"/>
                  <a:gd name="T9" fmla="*/ 62 h 372"/>
                  <a:gd name="T10" fmla="*/ 88 w 178"/>
                  <a:gd name="T11" fmla="*/ 72 h 372"/>
                  <a:gd name="T12" fmla="*/ 78 w 178"/>
                  <a:gd name="T13" fmla="*/ 62 h 372"/>
                  <a:gd name="T14" fmla="*/ 78 w 178"/>
                  <a:gd name="T15" fmla="*/ 62 h 372"/>
                  <a:gd name="T16" fmla="*/ 65 w 178"/>
                  <a:gd name="T17" fmla="*/ 67 h 372"/>
                  <a:gd name="T18" fmla="*/ 35 w 178"/>
                  <a:gd name="T19" fmla="*/ 19 h 372"/>
                  <a:gd name="T20" fmla="*/ 22 w 178"/>
                  <a:gd name="T21" fmla="*/ 2 h 372"/>
                  <a:gd name="T22" fmla="*/ 4 w 178"/>
                  <a:gd name="T23" fmla="*/ 15 h 372"/>
                  <a:gd name="T24" fmla="*/ 47 w 178"/>
                  <a:gd name="T25" fmla="*/ 93 h 372"/>
                  <a:gd name="T26" fmla="*/ 46 w 178"/>
                  <a:gd name="T27" fmla="*/ 97 h 372"/>
                  <a:gd name="T28" fmla="*/ 46 w 178"/>
                  <a:gd name="T29" fmla="*/ 187 h 372"/>
                  <a:gd name="T30" fmla="*/ 49 w 178"/>
                  <a:gd name="T31" fmla="*/ 199 h 372"/>
                  <a:gd name="T32" fmla="*/ 48 w 178"/>
                  <a:gd name="T33" fmla="*/ 202 h 372"/>
                  <a:gd name="T34" fmla="*/ 48 w 178"/>
                  <a:gd name="T35" fmla="*/ 353 h 372"/>
                  <a:gd name="T36" fmla="*/ 67 w 178"/>
                  <a:gd name="T37" fmla="*/ 372 h 372"/>
                  <a:gd name="T38" fmla="*/ 86 w 178"/>
                  <a:gd name="T39" fmla="*/ 353 h 372"/>
                  <a:gd name="T40" fmla="*/ 86 w 178"/>
                  <a:gd name="T41" fmla="*/ 223 h 372"/>
                  <a:gd name="T42" fmla="*/ 88 w 178"/>
                  <a:gd name="T43" fmla="*/ 223 h 372"/>
                  <a:gd name="T44" fmla="*/ 88 w 178"/>
                  <a:gd name="T45" fmla="*/ 223 h 372"/>
                  <a:gd name="T46" fmla="*/ 88 w 178"/>
                  <a:gd name="T47" fmla="*/ 353 h 372"/>
                  <a:gd name="T48" fmla="*/ 107 w 178"/>
                  <a:gd name="T49" fmla="*/ 372 h 372"/>
                  <a:gd name="T50" fmla="*/ 126 w 178"/>
                  <a:gd name="T51" fmla="*/ 353 h 372"/>
                  <a:gd name="T52" fmla="*/ 126 w 178"/>
                  <a:gd name="T53" fmla="*/ 203 h 372"/>
                  <a:gd name="T54" fmla="*/ 130 w 178"/>
                  <a:gd name="T55" fmla="*/ 187 h 372"/>
                  <a:gd name="T56" fmla="*/ 130 w 178"/>
                  <a:gd name="T57" fmla="*/ 97 h 372"/>
                  <a:gd name="T58" fmla="*/ 129 w 178"/>
                  <a:gd name="T59" fmla="*/ 94 h 372"/>
                  <a:gd name="T60" fmla="*/ 131 w 178"/>
                  <a:gd name="T61" fmla="*/ 93 h 372"/>
                  <a:gd name="T62" fmla="*/ 174 w 178"/>
                  <a:gd name="T63" fmla="*/ 15 h 372"/>
                  <a:gd name="T64" fmla="*/ 88 w 178"/>
                  <a:gd name="T65" fmla="*/ 153 h 372"/>
                  <a:gd name="T66" fmla="*/ 88 w 178"/>
                  <a:gd name="T67" fmla="*/ 153 h 372"/>
                  <a:gd name="T68" fmla="*/ 78 w 178"/>
                  <a:gd name="T69" fmla="*/ 139 h 372"/>
                  <a:gd name="T70" fmla="*/ 86 w 178"/>
                  <a:gd name="T71" fmla="*/ 88 h 372"/>
                  <a:gd name="T72" fmla="*/ 87 w 178"/>
                  <a:gd name="T73" fmla="*/ 82 h 372"/>
                  <a:gd name="T74" fmla="*/ 88 w 178"/>
                  <a:gd name="T75" fmla="*/ 74 h 372"/>
                  <a:gd name="T76" fmla="*/ 88 w 178"/>
                  <a:gd name="T77" fmla="*/ 74 h 372"/>
                  <a:gd name="T78" fmla="*/ 98 w 178"/>
                  <a:gd name="T79" fmla="*/ 139 h 372"/>
                  <a:gd name="T80" fmla="*/ 88 w 178"/>
                  <a:gd name="T81" fmla="*/ 153 h 372"/>
                  <a:gd name="T82" fmla="*/ 88 w 178"/>
                  <a:gd name="T83" fmla="*/ 153 h 372"/>
                  <a:gd name="T84" fmla="*/ 88 w 178"/>
                  <a:gd name="T85" fmla="*/ 1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72">
                    <a:moveTo>
                      <a:pt x="174" y="15"/>
                    </a:moveTo>
                    <a:cubicBezTo>
                      <a:pt x="173" y="6"/>
                      <a:pt x="165" y="0"/>
                      <a:pt x="156" y="2"/>
                    </a:cubicBezTo>
                    <a:cubicBezTo>
                      <a:pt x="147" y="3"/>
                      <a:pt x="141" y="11"/>
                      <a:pt x="143" y="19"/>
                    </a:cubicBezTo>
                    <a:cubicBezTo>
                      <a:pt x="145" y="34"/>
                      <a:pt x="122" y="63"/>
                      <a:pt x="112" y="68"/>
                    </a:cubicBezTo>
                    <a:cubicBezTo>
                      <a:pt x="107" y="65"/>
                      <a:pt x="103" y="63"/>
                      <a:pt x="98" y="62"/>
                    </a:cubicBezTo>
                    <a:cubicBezTo>
                      <a:pt x="88" y="72"/>
                      <a:pt x="88" y="72"/>
                      <a:pt x="88" y="72"/>
                    </a:cubicBezTo>
                    <a:cubicBezTo>
                      <a:pt x="78" y="62"/>
                      <a:pt x="78" y="62"/>
                      <a:pt x="78" y="62"/>
                    </a:cubicBezTo>
                    <a:cubicBezTo>
                      <a:pt x="78" y="62"/>
                      <a:pt x="78" y="62"/>
                      <a:pt x="78" y="62"/>
                    </a:cubicBezTo>
                    <a:cubicBezTo>
                      <a:pt x="74" y="63"/>
                      <a:pt x="69" y="65"/>
                      <a:pt x="65" y="67"/>
                    </a:cubicBezTo>
                    <a:cubicBezTo>
                      <a:pt x="55" y="61"/>
                      <a:pt x="33" y="34"/>
                      <a:pt x="35" y="19"/>
                    </a:cubicBezTo>
                    <a:cubicBezTo>
                      <a:pt x="36" y="11"/>
                      <a:pt x="30" y="3"/>
                      <a:pt x="22" y="2"/>
                    </a:cubicBezTo>
                    <a:cubicBezTo>
                      <a:pt x="13" y="0"/>
                      <a:pt x="5" y="6"/>
                      <a:pt x="4" y="15"/>
                    </a:cubicBezTo>
                    <a:cubicBezTo>
                      <a:pt x="0" y="43"/>
                      <a:pt x="26" y="79"/>
                      <a:pt x="47" y="93"/>
                    </a:cubicBezTo>
                    <a:cubicBezTo>
                      <a:pt x="46" y="94"/>
                      <a:pt x="46" y="96"/>
                      <a:pt x="46" y="97"/>
                    </a:cubicBezTo>
                    <a:cubicBezTo>
                      <a:pt x="46" y="187"/>
                      <a:pt x="46" y="187"/>
                      <a:pt x="46" y="187"/>
                    </a:cubicBezTo>
                    <a:cubicBezTo>
                      <a:pt x="46" y="192"/>
                      <a:pt x="47" y="196"/>
                      <a:pt x="49" y="199"/>
                    </a:cubicBezTo>
                    <a:cubicBezTo>
                      <a:pt x="48" y="200"/>
                      <a:pt x="48" y="201"/>
                      <a:pt x="48" y="202"/>
                    </a:cubicBezTo>
                    <a:cubicBezTo>
                      <a:pt x="48" y="353"/>
                      <a:pt x="48" y="353"/>
                      <a:pt x="48" y="353"/>
                    </a:cubicBezTo>
                    <a:cubicBezTo>
                      <a:pt x="48" y="364"/>
                      <a:pt x="57" y="372"/>
                      <a:pt x="67" y="372"/>
                    </a:cubicBezTo>
                    <a:cubicBezTo>
                      <a:pt x="77" y="372"/>
                      <a:pt x="86" y="364"/>
                      <a:pt x="86" y="353"/>
                    </a:cubicBezTo>
                    <a:cubicBezTo>
                      <a:pt x="86" y="223"/>
                      <a:pt x="86" y="223"/>
                      <a:pt x="86" y="223"/>
                    </a:cubicBezTo>
                    <a:cubicBezTo>
                      <a:pt x="86" y="223"/>
                      <a:pt x="87" y="223"/>
                      <a:pt x="88" y="223"/>
                    </a:cubicBezTo>
                    <a:cubicBezTo>
                      <a:pt x="88" y="223"/>
                      <a:pt x="88" y="223"/>
                      <a:pt x="88" y="223"/>
                    </a:cubicBezTo>
                    <a:cubicBezTo>
                      <a:pt x="88" y="353"/>
                      <a:pt x="88" y="353"/>
                      <a:pt x="88" y="353"/>
                    </a:cubicBezTo>
                    <a:cubicBezTo>
                      <a:pt x="88" y="364"/>
                      <a:pt x="97" y="372"/>
                      <a:pt x="107" y="372"/>
                    </a:cubicBezTo>
                    <a:cubicBezTo>
                      <a:pt x="117" y="372"/>
                      <a:pt x="126" y="364"/>
                      <a:pt x="126" y="353"/>
                    </a:cubicBezTo>
                    <a:cubicBezTo>
                      <a:pt x="126" y="203"/>
                      <a:pt x="126" y="203"/>
                      <a:pt x="126" y="203"/>
                    </a:cubicBezTo>
                    <a:cubicBezTo>
                      <a:pt x="128" y="198"/>
                      <a:pt x="130" y="193"/>
                      <a:pt x="130" y="187"/>
                    </a:cubicBezTo>
                    <a:cubicBezTo>
                      <a:pt x="130" y="97"/>
                      <a:pt x="130" y="97"/>
                      <a:pt x="130" y="97"/>
                    </a:cubicBezTo>
                    <a:cubicBezTo>
                      <a:pt x="130" y="96"/>
                      <a:pt x="130" y="95"/>
                      <a:pt x="129" y="94"/>
                    </a:cubicBezTo>
                    <a:cubicBezTo>
                      <a:pt x="130" y="93"/>
                      <a:pt x="130" y="93"/>
                      <a:pt x="131" y="93"/>
                    </a:cubicBezTo>
                    <a:cubicBezTo>
                      <a:pt x="152" y="79"/>
                      <a:pt x="178" y="43"/>
                      <a:pt x="174" y="15"/>
                    </a:cubicBezTo>
                    <a:close/>
                    <a:moveTo>
                      <a:pt x="88" y="153"/>
                    </a:moveTo>
                    <a:cubicBezTo>
                      <a:pt x="88" y="153"/>
                      <a:pt x="88" y="153"/>
                      <a:pt x="88" y="153"/>
                    </a:cubicBezTo>
                    <a:cubicBezTo>
                      <a:pt x="78" y="139"/>
                      <a:pt x="78" y="139"/>
                      <a:pt x="78" y="139"/>
                    </a:cubicBezTo>
                    <a:cubicBezTo>
                      <a:pt x="86" y="88"/>
                      <a:pt x="86" y="88"/>
                      <a:pt x="86" y="88"/>
                    </a:cubicBezTo>
                    <a:cubicBezTo>
                      <a:pt x="86" y="86"/>
                      <a:pt x="87" y="84"/>
                      <a:pt x="87" y="82"/>
                    </a:cubicBezTo>
                    <a:cubicBezTo>
                      <a:pt x="88" y="74"/>
                      <a:pt x="88" y="74"/>
                      <a:pt x="88" y="74"/>
                    </a:cubicBezTo>
                    <a:cubicBezTo>
                      <a:pt x="88" y="74"/>
                      <a:pt x="88" y="74"/>
                      <a:pt x="88" y="74"/>
                    </a:cubicBezTo>
                    <a:cubicBezTo>
                      <a:pt x="98" y="139"/>
                      <a:pt x="98" y="139"/>
                      <a:pt x="98" y="139"/>
                    </a:cubicBezTo>
                    <a:lnTo>
                      <a:pt x="88" y="153"/>
                    </a:lnTo>
                    <a:close/>
                    <a:moveTo>
                      <a:pt x="88" y="153"/>
                    </a:moveTo>
                    <a:cubicBezTo>
                      <a:pt x="88" y="153"/>
                      <a:pt x="88" y="153"/>
                      <a:pt x="88" y="15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25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7735590" y="1657533"/>
            <a:ext cx="2658350" cy="4288778"/>
            <a:chOff x="5500915" y="1178754"/>
            <a:chExt cx="1890486" cy="3049965"/>
          </a:xfrm>
        </p:grpSpPr>
        <p:sp>
          <p:nvSpPr>
            <p:cNvPr id="6" name="矩形 5"/>
            <p:cNvSpPr/>
            <p:nvPr/>
          </p:nvSpPr>
          <p:spPr>
            <a:xfrm>
              <a:off x="5500915" y="3219141"/>
              <a:ext cx="1890486" cy="1009578"/>
            </a:xfrm>
            <a:prstGeom prst="rect">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10125" b="1" dirty="0">
                  <a:solidFill>
                    <a:schemeClr val="bg1"/>
                  </a:solidFill>
                  <a:latin typeface="微软雅黑" panose="020B0503020204020204" pitchFamily="34" charset="-122"/>
                  <a:ea typeface="微软雅黑" panose="020B0503020204020204" pitchFamily="34" charset="-122"/>
                </a:rPr>
                <a:t>2</a:t>
              </a:r>
            </a:p>
          </p:txBody>
        </p:sp>
        <p:sp>
          <p:nvSpPr>
            <p:cNvPr id="13" name="文本框 24"/>
            <p:cNvSpPr txBox="1"/>
            <p:nvPr/>
          </p:nvSpPr>
          <p:spPr>
            <a:xfrm>
              <a:off x="5608284" y="1388630"/>
              <a:ext cx="1783116" cy="402040"/>
            </a:xfrm>
            <a:prstGeom prst="rect">
              <a:avLst/>
            </a:prstGeom>
            <a:noFill/>
          </p:spPr>
          <p:txBody>
            <a:bodyPr wrap="square" lIns="101244" tIns="0" rIns="101244" bIns="0" anchor="ctr" anchorCtr="0">
              <a:noAutofit/>
            </a:bodyPr>
            <a:lstStyle/>
            <a:p>
              <a:pPr algn="ctr" defTabSz="1285798">
                <a:lnSpc>
                  <a:spcPct val="12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5608285" y="1178754"/>
              <a:ext cx="1675744" cy="167907"/>
            </a:xfrm>
            <a:prstGeom prst="rect">
              <a:avLst/>
            </a:prstGeom>
          </p:spPr>
          <p:txBody>
            <a:bodyPr wrap="none" lIns="101244" tIns="0" rIns="101244" bIns="0">
              <a:normAutofit lnSpcReduction="10000"/>
            </a:bodyPr>
            <a:lstStyle/>
            <a:p>
              <a:pPr algn="ctr" defTabSz="1285798">
                <a:defRPr/>
              </a:pPr>
              <a:r>
                <a:rPr lang="zh-CN" altLang="en-US" sz="1687" b="1"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a:t>
              </a:r>
              <a:endParaRPr lang="zh-CN" altLang="en-US" sz="1687"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150115" y="1839037"/>
              <a:ext cx="624691" cy="1377036"/>
              <a:chOff x="5346700" y="1895476"/>
              <a:chExt cx="1825625" cy="4024312"/>
            </a:xfrm>
            <a:solidFill>
              <a:schemeClr val="accent4"/>
            </a:solidFill>
          </p:grpSpPr>
          <p:sp>
            <p:nvSpPr>
              <p:cNvPr id="16" name="任意多边形: 形状 15"/>
              <p:cNvSpPr>
                <a:spLocks/>
              </p:cNvSpPr>
              <p:nvPr/>
            </p:nvSpPr>
            <p:spPr bwMode="auto">
              <a:xfrm>
                <a:off x="5829300" y="1895476"/>
                <a:ext cx="839788" cy="836613"/>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3"/>
                      <a:pt x="63" y="82"/>
                      <a:pt x="41" y="82"/>
                    </a:cubicBezTo>
                    <a:cubicBezTo>
                      <a:pt x="18" y="82"/>
                      <a:pt x="0" y="63"/>
                      <a:pt x="0" y="41"/>
                    </a:cubicBezTo>
                    <a:cubicBezTo>
                      <a:pt x="0" y="18"/>
                      <a:pt x="18" y="0"/>
                      <a:pt x="41" y="0"/>
                    </a:cubicBezTo>
                    <a:cubicBezTo>
                      <a:pt x="63" y="0"/>
                      <a:pt x="82" y="18"/>
                      <a:pt x="82" y="41"/>
                    </a:cubicBezTo>
                    <a:close/>
                    <a:moveTo>
                      <a:pt x="82" y="41"/>
                    </a:moveTo>
                    <a:cubicBezTo>
                      <a:pt x="82" y="41"/>
                      <a:pt x="82" y="41"/>
                      <a:pt x="82" y="4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25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任意多边形: 形状 16"/>
              <p:cNvSpPr>
                <a:spLocks/>
              </p:cNvSpPr>
              <p:nvPr/>
            </p:nvSpPr>
            <p:spPr bwMode="auto">
              <a:xfrm>
                <a:off x="5346700" y="2119313"/>
                <a:ext cx="1825625" cy="3800475"/>
              </a:xfrm>
              <a:custGeom>
                <a:avLst/>
                <a:gdLst>
                  <a:gd name="T0" fmla="*/ 174 w 178"/>
                  <a:gd name="T1" fmla="*/ 15 h 372"/>
                  <a:gd name="T2" fmla="*/ 156 w 178"/>
                  <a:gd name="T3" fmla="*/ 2 h 372"/>
                  <a:gd name="T4" fmla="*/ 143 w 178"/>
                  <a:gd name="T5" fmla="*/ 19 h 372"/>
                  <a:gd name="T6" fmla="*/ 112 w 178"/>
                  <a:gd name="T7" fmla="*/ 68 h 372"/>
                  <a:gd name="T8" fmla="*/ 98 w 178"/>
                  <a:gd name="T9" fmla="*/ 62 h 372"/>
                  <a:gd name="T10" fmla="*/ 88 w 178"/>
                  <a:gd name="T11" fmla="*/ 72 h 372"/>
                  <a:gd name="T12" fmla="*/ 78 w 178"/>
                  <a:gd name="T13" fmla="*/ 62 h 372"/>
                  <a:gd name="T14" fmla="*/ 78 w 178"/>
                  <a:gd name="T15" fmla="*/ 62 h 372"/>
                  <a:gd name="T16" fmla="*/ 65 w 178"/>
                  <a:gd name="T17" fmla="*/ 67 h 372"/>
                  <a:gd name="T18" fmla="*/ 35 w 178"/>
                  <a:gd name="T19" fmla="*/ 19 h 372"/>
                  <a:gd name="T20" fmla="*/ 22 w 178"/>
                  <a:gd name="T21" fmla="*/ 2 h 372"/>
                  <a:gd name="T22" fmla="*/ 4 w 178"/>
                  <a:gd name="T23" fmla="*/ 15 h 372"/>
                  <a:gd name="T24" fmla="*/ 47 w 178"/>
                  <a:gd name="T25" fmla="*/ 93 h 372"/>
                  <a:gd name="T26" fmla="*/ 46 w 178"/>
                  <a:gd name="T27" fmla="*/ 97 h 372"/>
                  <a:gd name="T28" fmla="*/ 46 w 178"/>
                  <a:gd name="T29" fmla="*/ 187 h 372"/>
                  <a:gd name="T30" fmla="*/ 49 w 178"/>
                  <a:gd name="T31" fmla="*/ 199 h 372"/>
                  <a:gd name="T32" fmla="*/ 48 w 178"/>
                  <a:gd name="T33" fmla="*/ 202 h 372"/>
                  <a:gd name="T34" fmla="*/ 48 w 178"/>
                  <a:gd name="T35" fmla="*/ 353 h 372"/>
                  <a:gd name="T36" fmla="*/ 67 w 178"/>
                  <a:gd name="T37" fmla="*/ 372 h 372"/>
                  <a:gd name="T38" fmla="*/ 86 w 178"/>
                  <a:gd name="T39" fmla="*/ 353 h 372"/>
                  <a:gd name="T40" fmla="*/ 86 w 178"/>
                  <a:gd name="T41" fmla="*/ 223 h 372"/>
                  <a:gd name="T42" fmla="*/ 88 w 178"/>
                  <a:gd name="T43" fmla="*/ 223 h 372"/>
                  <a:gd name="T44" fmla="*/ 88 w 178"/>
                  <a:gd name="T45" fmla="*/ 223 h 372"/>
                  <a:gd name="T46" fmla="*/ 88 w 178"/>
                  <a:gd name="T47" fmla="*/ 353 h 372"/>
                  <a:gd name="T48" fmla="*/ 107 w 178"/>
                  <a:gd name="T49" fmla="*/ 372 h 372"/>
                  <a:gd name="T50" fmla="*/ 126 w 178"/>
                  <a:gd name="T51" fmla="*/ 353 h 372"/>
                  <a:gd name="T52" fmla="*/ 126 w 178"/>
                  <a:gd name="T53" fmla="*/ 203 h 372"/>
                  <a:gd name="T54" fmla="*/ 130 w 178"/>
                  <a:gd name="T55" fmla="*/ 187 h 372"/>
                  <a:gd name="T56" fmla="*/ 130 w 178"/>
                  <a:gd name="T57" fmla="*/ 97 h 372"/>
                  <a:gd name="T58" fmla="*/ 129 w 178"/>
                  <a:gd name="T59" fmla="*/ 94 h 372"/>
                  <a:gd name="T60" fmla="*/ 131 w 178"/>
                  <a:gd name="T61" fmla="*/ 93 h 372"/>
                  <a:gd name="T62" fmla="*/ 174 w 178"/>
                  <a:gd name="T63" fmla="*/ 15 h 372"/>
                  <a:gd name="T64" fmla="*/ 88 w 178"/>
                  <a:gd name="T65" fmla="*/ 153 h 372"/>
                  <a:gd name="T66" fmla="*/ 88 w 178"/>
                  <a:gd name="T67" fmla="*/ 153 h 372"/>
                  <a:gd name="T68" fmla="*/ 78 w 178"/>
                  <a:gd name="T69" fmla="*/ 139 h 372"/>
                  <a:gd name="T70" fmla="*/ 86 w 178"/>
                  <a:gd name="T71" fmla="*/ 88 h 372"/>
                  <a:gd name="T72" fmla="*/ 87 w 178"/>
                  <a:gd name="T73" fmla="*/ 82 h 372"/>
                  <a:gd name="T74" fmla="*/ 88 w 178"/>
                  <a:gd name="T75" fmla="*/ 74 h 372"/>
                  <a:gd name="T76" fmla="*/ 88 w 178"/>
                  <a:gd name="T77" fmla="*/ 74 h 372"/>
                  <a:gd name="T78" fmla="*/ 98 w 178"/>
                  <a:gd name="T79" fmla="*/ 139 h 372"/>
                  <a:gd name="T80" fmla="*/ 88 w 178"/>
                  <a:gd name="T81" fmla="*/ 153 h 372"/>
                  <a:gd name="T82" fmla="*/ 88 w 178"/>
                  <a:gd name="T83" fmla="*/ 153 h 372"/>
                  <a:gd name="T84" fmla="*/ 88 w 178"/>
                  <a:gd name="T85" fmla="*/ 1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72">
                    <a:moveTo>
                      <a:pt x="174" y="15"/>
                    </a:moveTo>
                    <a:cubicBezTo>
                      <a:pt x="173" y="6"/>
                      <a:pt x="165" y="0"/>
                      <a:pt x="156" y="2"/>
                    </a:cubicBezTo>
                    <a:cubicBezTo>
                      <a:pt x="147" y="3"/>
                      <a:pt x="141" y="11"/>
                      <a:pt x="143" y="19"/>
                    </a:cubicBezTo>
                    <a:cubicBezTo>
                      <a:pt x="145" y="34"/>
                      <a:pt x="122" y="63"/>
                      <a:pt x="112" y="68"/>
                    </a:cubicBezTo>
                    <a:cubicBezTo>
                      <a:pt x="107" y="65"/>
                      <a:pt x="103" y="63"/>
                      <a:pt x="98" y="62"/>
                    </a:cubicBezTo>
                    <a:cubicBezTo>
                      <a:pt x="88" y="72"/>
                      <a:pt x="88" y="72"/>
                      <a:pt x="88" y="72"/>
                    </a:cubicBezTo>
                    <a:cubicBezTo>
                      <a:pt x="78" y="62"/>
                      <a:pt x="78" y="62"/>
                      <a:pt x="78" y="62"/>
                    </a:cubicBezTo>
                    <a:cubicBezTo>
                      <a:pt x="78" y="62"/>
                      <a:pt x="78" y="62"/>
                      <a:pt x="78" y="62"/>
                    </a:cubicBezTo>
                    <a:cubicBezTo>
                      <a:pt x="74" y="63"/>
                      <a:pt x="69" y="65"/>
                      <a:pt x="65" y="67"/>
                    </a:cubicBezTo>
                    <a:cubicBezTo>
                      <a:pt x="55" y="61"/>
                      <a:pt x="33" y="34"/>
                      <a:pt x="35" y="19"/>
                    </a:cubicBezTo>
                    <a:cubicBezTo>
                      <a:pt x="36" y="11"/>
                      <a:pt x="30" y="3"/>
                      <a:pt x="22" y="2"/>
                    </a:cubicBezTo>
                    <a:cubicBezTo>
                      <a:pt x="13" y="0"/>
                      <a:pt x="5" y="6"/>
                      <a:pt x="4" y="15"/>
                    </a:cubicBezTo>
                    <a:cubicBezTo>
                      <a:pt x="0" y="43"/>
                      <a:pt x="26" y="79"/>
                      <a:pt x="47" y="93"/>
                    </a:cubicBezTo>
                    <a:cubicBezTo>
                      <a:pt x="46" y="94"/>
                      <a:pt x="46" y="96"/>
                      <a:pt x="46" y="97"/>
                    </a:cubicBezTo>
                    <a:cubicBezTo>
                      <a:pt x="46" y="187"/>
                      <a:pt x="46" y="187"/>
                      <a:pt x="46" y="187"/>
                    </a:cubicBezTo>
                    <a:cubicBezTo>
                      <a:pt x="46" y="192"/>
                      <a:pt x="47" y="196"/>
                      <a:pt x="49" y="199"/>
                    </a:cubicBezTo>
                    <a:cubicBezTo>
                      <a:pt x="48" y="200"/>
                      <a:pt x="48" y="201"/>
                      <a:pt x="48" y="202"/>
                    </a:cubicBezTo>
                    <a:cubicBezTo>
                      <a:pt x="48" y="353"/>
                      <a:pt x="48" y="353"/>
                      <a:pt x="48" y="353"/>
                    </a:cubicBezTo>
                    <a:cubicBezTo>
                      <a:pt x="48" y="364"/>
                      <a:pt x="57" y="372"/>
                      <a:pt x="67" y="372"/>
                    </a:cubicBezTo>
                    <a:cubicBezTo>
                      <a:pt x="77" y="372"/>
                      <a:pt x="86" y="364"/>
                      <a:pt x="86" y="353"/>
                    </a:cubicBezTo>
                    <a:cubicBezTo>
                      <a:pt x="86" y="223"/>
                      <a:pt x="86" y="223"/>
                      <a:pt x="86" y="223"/>
                    </a:cubicBezTo>
                    <a:cubicBezTo>
                      <a:pt x="86" y="223"/>
                      <a:pt x="87" y="223"/>
                      <a:pt x="88" y="223"/>
                    </a:cubicBezTo>
                    <a:cubicBezTo>
                      <a:pt x="88" y="223"/>
                      <a:pt x="88" y="223"/>
                      <a:pt x="88" y="223"/>
                    </a:cubicBezTo>
                    <a:cubicBezTo>
                      <a:pt x="88" y="353"/>
                      <a:pt x="88" y="353"/>
                      <a:pt x="88" y="353"/>
                    </a:cubicBezTo>
                    <a:cubicBezTo>
                      <a:pt x="88" y="364"/>
                      <a:pt x="97" y="372"/>
                      <a:pt x="107" y="372"/>
                    </a:cubicBezTo>
                    <a:cubicBezTo>
                      <a:pt x="117" y="372"/>
                      <a:pt x="126" y="364"/>
                      <a:pt x="126" y="353"/>
                    </a:cubicBezTo>
                    <a:cubicBezTo>
                      <a:pt x="126" y="203"/>
                      <a:pt x="126" y="203"/>
                      <a:pt x="126" y="203"/>
                    </a:cubicBezTo>
                    <a:cubicBezTo>
                      <a:pt x="128" y="198"/>
                      <a:pt x="130" y="193"/>
                      <a:pt x="130" y="187"/>
                    </a:cubicBezTo>
                    <a:cubicBezTo>
                      <a:pt x="130" y="97"/>
                      <a:pt x="130" y="97"/>
                      <a:pt x="130" y="97"/>
                    </a:cubicBezTo>
                    <a:cubicBezTo>
                      <a:pt x="130" y="96"/>
                      <a:pt x="130" y="95"/>
                      <a:pt x="129" y="94"/>
                    </a:cubicBezTo>
                    <a:cubicBezTo>
                      <a:pt x="130" y="93"/>
                      <a:pt x="130" y="93"/>
                      <a:pt x="131" y="93"/>
                    </a:cubicBezTo>
                    <a:cubicBezTo>
                      <a:pt x="152" y="79"/>
                      <a:pt x="178" y="43"/>
                      <a:pt x="174" y="15"/>
                    </a:cubicBezTo>
                    <a:close/>
                    <a:moveTo>
                      <a:pt x="88" y="153"/>
                    </a:moveTo>
                    <a:cubicBezTo>
                      <a:pt x="88" y="153"/>
                      <a:pt x="88" y="153"/>
                      <a:pt x="88" y="153"/>
                    </a:cubicBezTo>
                    <a:cubicBezTo>
                      <a:pt x="78" y="139"/>
                      <a:pt x="78" y="139"/>
                      <a:pt x="78" y="139"/>
                    </a:cubicBezTo>
                    <a:cubicBezTo>
                      <a:pt x="86" y="88"/>
                      <a:pt x="86" y="88"/>
                      <a:pt x="86" y="88"/>
                    </a:cubicBezTo>
                    <a:cubicBezTo>
                      <a:pt x="86" y="86"/>
                      <a:pt x="87" y="84"/>
                      <a:pt x="87" y="82"/>
                    </a:cubicBezTo>
                    <a:cubicBezTo>
                      <a:pt x="88" y="74"/>
                      <a:pt x="88" y="74"/>
                      <a:pt x="88" y="74"/>
                    </a:cubicBezTo>
                    <a:cubicBezTo>
                      <a:pt x="88" y="74"/>
                      <a:pt x="88" y="74"/>
                      <a:pt x="88" y="74"/>
                    </a:cubicBezTo>
                    <a:cubicBezTo>
                      <a:pt x="98" y="139"/>
                      <a:pt x="98" y="139"/>
                      <a:pt x="98" y="139"/>
                    </a:cubicBezTo>
                    <a:lnTo>
                      <a:pt x="88" y="153"/>
                    </a:lnTo>
                    <a:close/>
                    <a:moveTo>
                      <a:pt x="88" y="153"/>
                    </a:moveTo>
                    <a:cubicBezTo>
                      <a:pt x="88" y="153"/>
                      <a:pt x="88" y="153"/>
                      <a:pt x="88" y="15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250">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25" name="矩形 24"/>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26"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矩形 27"/>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29" name="文本框 28"/>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82547090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0"/>
            <a:ext cx="12858397" cy="7232253"/>
          </a:xfrm>
          <a:prstGeom prst="rect">
            <a:avLst/>
          </a:prstGeom>
          <a:blipFill dpi="0" rotWithShape="1">
            <a:blip r:embed="rId3">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ffectLst>
                <a:outerShdw blurRad="38100" dist="38100" dir="2700000" algn="tl">
                  <a:srgbClr val="000000">
                    <a:alpha val="43137"/>
                  </a:srgbClr>
                </a:outerShdw>
              </a:effectLst>
              <a:ea typeface="微软雅黑" panose="020B0503020204020204" pitchFamily="34" charset="-122"/>
            </a:endParaRPr>
          </a:p>
        </p:txBody>
      </p:sp>
      <p:sp>
        <p:nvSpPr>
          <p:cNvPr id="8" name="TextBox 84"/>
          <p:cNvSpPr txBox="1"/>
          <p:nvPr/>
        </p:nvSpPr>
        <p:spPr>
          <a:xfrm>
            <a:off x="3178771" y="1708743"/>
            <a:ext cx="2641180" cy="923330"/>
          </a:xfrm>
          <a:prstGeom prst="rect">
            <a:avLst/>
          </a:prstGeom>
          <a:noFill/>
        </p:spPr>
        <p:txBody>
          <a:bodyPr vert="horz" wrap="square" lIns="0" tIns="0" rIns="0" bIns="0" rtlCol="0">
            <a:spAutoFit/>
          </a:bodyPr>
          <a:lstStyle/>
          <a:p>
            <a:r>
              <a:rPr lang="zh-CN" altLang="en-US" sz="6000" smtClean="0">
                <a:solidFill>
                  <a:schemeClr val="accent4"/>
                </a:solidFill>
                <a:latin typeface="Impact" panose="020B0806030902050204" pitchFamily="34" charset="0"/>
                <a:ea typeface="微软雅黑" panose="020B0503020204020204" pitchFamily="34" charset="-122"/>
              </a:rPr>
              <a:t>目录</a:t>
            </a:r>
            <a:endParaRPr lang="zh-CN" altLang="en-US" sz="6000" dirty="0">
              <a:solidFill>
                <a:schemeClr val="accent4"/>
              </a:solidFill>
              <a:latin typeface="Impact" panose="020B0806030902050204" pitchFamily="34" charset="0"/>
              <a:ea typeface="微软雅黑" panose="020B0503020204020204" pitchFamily="34" charset="-122"/>
            </a:endParaRPr>
          </a:p>
        </p:txBody>
      </p:sp>
      <p:cxnSp>
        <p:nvCxnSpPr>
          <p:cNvPr id="10" name="直接连接符 9"/>
          <p:cNvCxnSpPr/>
          <p:nvPr/>
        </p:nvCxnSpPr>
        <p:spPr>
          <a:xfrm>
            <a:off x="7096903" y="3822885"/>
            <a:ext cx="0" cy="2866437"/>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弦形 12"/>
          <p:cNvSpPr/>
          <p:nvPr/>
        </p:nvSpPr>
        <p:spPr>
          <a:xfrm rot="12088609">
            <a:off x="7052227" y="4131089"/>
            <a:ext cx="208828" cy="208828"/>
          </a:xfrm>
          <a:prstGeom prst="chor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弦形 13"/>
          <p:cNvSpPr/>
          <p:nvPr/>
        </p:nvSpPr>
        <p:spPr>
          <a:xfrm rot="12088609">
            <a:off x="7052227" y="4805134"/>
            <a:ext cx="208828" cy="208828"/>
          </a:xfrm>
          <a:prstGeom prst="chor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5" name="弦形 14"/>
          <p:cNvSpPr/>
          <p:nvPr/>
        </p:nvSpPr>
        <p:spPr>
          <a:xfrm rot="12088609">
            <a:off x="7052227" y="5479180"/>
            <a:ext cx="208828" cy="208828"/>
          </a:xfrm>
          <a:prstGeom prst="chor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弦形 15"/>
          <p:cNvSpPr/>
          <p:nvPr/>
        </p:nvSpPr>
        <p:spPr>
          <a:xfrm rot="12088609">
            <a:off x="7052227" y="6153225"/>
            <a:ext cx="208828" cy="208828"/>
          </a:xfrm>
          <a:prstGeom prst="chor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7" name="矩形 16"/>
          <p:cNvSpPr/>
          <p:nvPr/>
        </p:nvSpPr>
        <p:spPr>
          <a:xfrm>
            <a:off x="7543683" y="4005702"/>
            <a:ext cx="2414232" cy="45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文本框 17"/>
          <p:cNvSpPr txBox="1"/>
          <p:nvPr/>
        </p:nvSpPr>
        <p:spPr>
          <a:xfrm>
            <a:off x="7918708" y="4063947"/>
            <a:ext cx="1741194" cy="338554"/>
          </a:xfrm>
          <a:prstGeom prst="rect">
            <a:avLst/>
          </a:prstGeom>
          <a:noFill/>
        </p:spPr>
        <p:txBody>
          <a:bodyPr wrap="square" rtlCol="0">
            <a:spAutoFit/>
          </a:bodyPr>
          <a:lstStyle/>
          <a:p>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矩形 18"/>
          <p:cNvSpPr/>
          <p:nvPr/>
        </p:nvSpPr>
        <p:spPr>
          <a:xfrm>
            <a:off x="7543683" y="4679748"/>
            <a:ext cx="2414232" cy="459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0" name="矩形 19"/>
          <p:cNvSpPr/>
          <p:nvPr/>
        </p:nvSpPr>
        <p:spPr>
          <a:xfrm>
            <a:off x="7543683" y="5353793"/>
            <a:ext cx="2414232" cy="459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文本框 20"/>
          <p:cNvSpPr txBox="1"/>
          <p:nvPr/>
        </p:nvSpPr>
        <p:spPr>
          <a:xfrm>
            <a:off x="7918708" y="5412037"/>
            <a:ext cx="1741194" cy="338554"/>
          </a:xfrm>
          <a:prstGeom prst="rect">
            <a:avLst/>
          </a:prstGeom>
          <a:noFill/>
        </p:spPr>
        <p:txBody>
          <a:bodyPr wrap="square" rtlCol="0">
            <a:spAutoFit/>
          </a:bodyPr>
          <a:lstStyle/>
          <a:p>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7543683" y="6027838"/>
            <a:ext cx="2414232" cy="459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3" name="文本框 22"/>
          <p:cNvSpPr txBox="1"/>
          <p:nvPr/>
        </p:nvSpPr>
        <p:spPr>
          <a:xfrm>
            <a:off x="7918708" y="6086083"/>
            <a:ext cx="1741194" cy="338554"/>
          </a:xfrm>
          <a:prstGeom prst="rect">
            <a:avLst/>
          </a:prstGeom>
          <a:noFill/>
        </p:spPr>
        <p:txBody>
          <a:bodyPr wrap="square" rtlCol="0">
            <a:spAutoFit/>
          </a:bodyPr>
          <a:lstStyle/>
          <a:p>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7918708" y="4737992"/>
            <a:ext cx="1741194" cy="338554"/>
          </a:xfrm>
          <a:prstGeom prst="rect">
            <a:avLst/>
          </a:prstGeom>
          <a:noFill/>
        </p:spPr>
        <p:txBody>
          <a:bodyPr wrap="square" rtlCol="0">
            <a:spAutoFit/>
          </a:bodyPr>
          <a:lstStyle/>
          <a:p>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10"/>
          <p:cNvSpPr txBox="1"/>
          <p:nvPr/>
        </p:nvSpPr>
        <p:spPr>
          <a:xfrm>
            <a:off x="3178771" y="2515565"/>
            <a:ext cx="2850780" cy="1084912"/>
          </a:xfrm>
          <a:prstGeom prst="rect">
            <a:avLst/>
          </a:prstGeom>
          <a:noFill/>
        </p:spPr>
        <p:txBody>
          <a:bodyPr wrap="none" lIns="68580" tIns="34290" rIns="68580" bIns="34290">
            <a:spAutoFit/>
          </a:bodyPr>
          <a:lstStyle/>
          <a:p>
            <a:r>
              <a:rPr lang="en-US" altLang="zh-CN" sz="6600" smtClean="0">
                <a:solidFill>
                  <a:schemeClr val="accent4"/>
                </a:solidFill>
                <a:latin typeface="Agency FB" panose="020B0503020202020204" pitchFamily="34" charset="0"/>
                <a:ea typeface="微软雅黑" panose="020B0503020204020204" pitchFamily="34" charset="-122"/>
              </a:rPr>
              <a:t>CONTENTS</a:t>
            </a:r>
            <a:endParaRPr lang="zh-CN" altLang="en-US" sz="6600" dirty="0">
              <a:solidFill>
                <a:schemeClr val="accent4"/>
              </a:solidFill>
              <a:latin typeface="Agency FB" panose="020B0503020202020204" pitchFamily="34" charset="0"/>
              <a:ea typeface="微软雅黑" panose="020B0503020204020204" pitchFamily="34" charset="-122"/>
            </a:endParaRPr>
          </a:p>
        </p:txBody>
      </p:sp>
    </p:spTree>
    <p:extLst>
      <p:ext uri="{BB962C8B-B14F-4D97-AF65-F5344CB8AC3E}">
        <p14:creationId xmlns:p14="http://schemas.microsoft.com/office/powerpoint/2010/main" val="2117276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12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p:tgtEl>
                                              <p:spTgt spid="8"/>
                                            </p:tgtEl>
                                            <p:attrNameLst>
                                              <p:attrName>ppt_y</p:attrName>
                                            </p:attrNameLst>
                                          </p:cBhvr>
                                          <p:tavLst>
                                            <p:tav tm="0">
                                              <p:val>
                                                <p:strVal val="#ppt_y+#ppt_h*1.125000"/>
                                              </p:val>
                                            </p:tav>
                                            <p:tav tm="100000">
                                              <p:val>
                                                <p:strVal val="#ppt_y"/>
                                              </p:val>
                                            </p:tav>
                                          </p:tavLst>
                                        </p:anim>
                                        <p:animEffect transition="in" filter="wipe(up)">
                                          <p:cBhvr>
                                            <p:cTn id="13" dur="7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21250">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14:bounceEnd="21250">
                                          <p:cBhvr additive="base">
                                            <p:cTn id="18" dur="800" fill="hold"/>
                                            <p:tgtEl>
                                              <p:spTgt spid="25"/>
                                            </p:tgtEl>
                                            <p:attrNameLst>
                                              <p:attrName>ppt_x</p:attrName>
                                            </p:attrNameLst>
                                          </p:cBhvr>
                                          <p:tavLst>
                                            <p:tav tm="0">
                                              <p:val>
                                                <p:strVal val="1+#ppt_w/2"/>
                                              </p:val>
                                            </p:tav>
                                            <p:tav tm="100000">
                                              <p:val>
                                                <p:strVal val="#ppt_x"/>
                                              </p:val>
                                            </p:tav>
                                          </p:tavLst>
                                        </p:anim>
                                        <p:anim calcmode="lin" valueType="num" p14:bounceEnd="21250">
                                          <p:cBhvr additive="base">
                                            <p:cTn id="19" dur="8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136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par>
                              <p:cTn id="24" fill="hold">
                                <p:stCondLst>
                                  <p:cond delay="236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86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336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386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436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486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par>
                              <p:cTn id="56" fill="hold">
                                <p:stCondLst>
                                  <p:cond delay="5360"/>
                                </p:stCondLst>
                                <p:childTnLst>
                                  <p:par>
                                    <p:cTn id="57" presetID="5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586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par>
                              <p:cTn id="66" fill="hold">
                                <p:stCondLst>
                                  <p:cond delay="636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6860"/>
                                </p:stCondLst>
                                <p:childTnLst>
                                  <p:par>
                                    <p:cTn id="73" presetID="53" presetClass="entr" presetSubtype="1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par>
                              <p:cTn id="78" fill="hold">
                                <p:stCondLst>
                                  <p:cond delay="7360"/>
                                </p:stCondLst>
                                <p:childTnLst>
                                  <p:par>
                                    <p:cTn id="79" presetID="22" presetClass="entr" presetSubtype="8"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786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animBg="1"/>
          <p:bldP spid="15" grpId="0" animBg="1"/>
          <p:bldP spid="16" grpId="0" animBg="1"/>
          <p:bldP spid="17" grpId="0" animBg="1"/>
          <p:bldP spid="18" grpId="0"/>
          <p:bldP spid="19" grpId="0" animBg="1"/>
          <p:bldP spid="20" grpId="0" animBg="1"/>
          <p:bldP spid="21" grpId="0"/>
          <p:bldP spid="22" grpId="0" animBg="1"/>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p:tgtEl>
                                              <p:spTgt spid="8"/>
                                            </p:tgtEl>
                                            <p:attrNameLst>
                                              <p:attrName>ppt_y</p:attrName>
                                            </p:attrNameLst>
                                          </p:cBhvr>
                                          <p:tavLst>
                                            <p:tav tm="0">
                                              <p:val>
                                                <p:strVal val="#ppt_y+#ppt_h*1.125000"/>
                                              </p:val>
                                            </p:tav>
                                            <p:tav tm="100000">
                                              <p:val>
                                                <p:strVal val="#ppt_y"/>
                                              </p:val>
                                            </p:tav>
                                          </p:tavLst>
                                        </p:anim>
                                        <p:animEffect transition="in" filter="wipe(up)">
                                          <p:cBhvr>
                                            <p:cTn id="13" dur="7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800" fill="hold"/>
                                            <p:tgtEl>
                                              <p:spTgt spid="25"/>
                                            </p:tgtEl>
                                            <p:attrNameLst>
                                              <p:attrName>ppt_x</p:attrName>
                                            </p:attrNameLst>
                                          </p:cBhvr>
                                          <p:tavLst>
                                            <p:tav tm="0">
                                              <p:val>
                                                <p:strVal val="1+#ppt_w/2"/>
                                              </p:val>
                                            </p:tav>
                                            <p:tav tm="100000">
                                              <p:val>
                                                <p:strVal val="#ppt_x"/>
                                              </p:val>
                                            </p:tav>
                                          </p:tavLst>
                                        </p:anim>
                                        <p:anim calcmode="lin" valueType="num">
                                          <p:cBhvr additive="base">
                                            <p:cTn id="19" dur="8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136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par>
                              <p:cTn id="24" fill="hold">
                                <p:stCondLst>
                                  <p:cond delay="236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86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336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386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436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486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par>
                              <p:cTn id="56" fill="hold">
                                <p:stCondLst>
                                  <p:cond delay="5360"/>
                                </p:stCondLst>
                                <p:childTnLst>
                                  <p:par>
                                    <p:cTn id="57" presetID="5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586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par>
                              <p:cTn id="66" fill="hold">
                                <p:stCondLst>
                                  <p:cond delay="636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6860"/>
                                </p:stCondLst>
                                <p:childTnLst>
                                  <p:par>
                                    <p:cTn id="73" presetID="53" presetClass="entr" presetSubtype="1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par>
                              <p:cTn id="78" fill="hold">
                                <p:stCondLst>
                                  <p:cond delay="7360"/>
                                </p:stCondLst>
                                <p:childTnLst>
                                  <p:par>
                                    <p:cTn id="79" presetID="22" presetClass="entr" presetSubtype="8"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786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animBg="1"/>
          <p:bldP spid="15" grpId="0" animBg="1"/>
          <p:bldP spid="16" grpId="0" animBg="1"/>
          <p:bldP spid="17" grpId="0" animBg="1"/>
          <p:bldP spid="18" grpId="0"/>
          <p:bldP spid="19" grpId="0" animBg="1"/>
          <p:bldP spid="20" grpId="0" animBg="1"/>
          <p:bldP spid="21" grpId="0"/>
          <p:bldP spid="22" grpId="0" animBg="1"/>
          <p:bldP spid="23" grpId="0"/>
          <p:bldP spid="24" grpId="0"/>
          <p:bldP spid="2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0"/>
            <a:ext cx="12858397" cy="7232253"/>
          </a:xfrm>
          <a:prstGeom prst="rect">
            <a:avLst/>
          </a:prstGeom>
          <a:blipFill dpi="0" rotWithShape="1">
            <a:blip r:embed="rId3">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ffectLst>
                <a:outerShdw blurRad="38100" dist="38100" dir="2700000" algn="tl">
                  <a:srgbClr val="000000">
                    <a:alpha val="43137"/>
                  </a:srgbClr>
                </a:outerShdw>
              </a:effectLst>
              <a:ea typeface="微软雅黑" panose="020B0503020204020204" pitchFamily="34" charset="-122"/>
            </a:endParaRPr>
          </a:p>
        </p:txBody>
      </p:sp>
      <p:sp>
        <p:nvSpPr>
          <p:cNvPr id="26" name="TextBox 48"/>
          <p:cNvSpPr txBox="1"/>
          <p:nvPr/>
        </p:nvSpPr>
        <p:spPr>
          <a:xfrm>
            <a:off x="4449332" y="4978684"/>
            <a:ext cx="3960439" cy="677108"/>
          </a:xfrm>
          <a:prstGeom prst="rect">
            <a:avLst/>
          </a:prstGeom>
          <a:noFill/>
        </p:spPr>
        <p:txBody>
          <a:bodyPr wrap="square" lIns="0" tIns="0" rIns="0" bIns="0" rtlCol="0">
            <a:spAutoFit/>
          </a:bodyPr>
          <a:lstStyle/>
          <a:p>
            <a:pPr algn="ctr"/>
            <a:r>
              <a:rPr lang="zh-CN" altLang="en-US" sz="4400" dirty="0">
                <a:solidFill>
                  <a:schemeClr val="accent4"/>
                </a:solidFill>
                <a:latin typeface="微软雅黑" panose="020B0503020204020204" pitchFamily="34" charset="-122"/>
                <a:ea typeface="微软雅黑" panose="020B0503020204020204" pitchFamily="34" charset="-122"/>
                <a:cs typeface="+mn-ea"/>
                <a:sym typeface="+mn-lt"/>
              </a:rPr>
              <a:t>请替换文字内容</a:t>
            </a:r>
            <a:endParaRPr lang="en-GB" altLang="zh-CN" sz="4400" dirty="0">
              <a:solidFill>
                <a:schemeClr val="accent4"/>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4449332" y="5647029"/>
            <a:ext cx="3960439" cy="608243"/>
          </a:xfrm>
          <a:prstGeom prst="rect">
            <a:avLst/>
          </a:prstGeom>
          <a:noFill/>
        </p:spPr>
        <p:txBody>
          <a:bodyPr wrap="square" lIns="0" tIns="0" rIns="0" bIns="0" rtlCol="0">
            <a:spAutoFit/>
          </a:bodyPr>
          <a:lstStyle/>
          <a:p>
            <a:pPr eaLnBrk="0" hangingPunct="0">
              <a:lnSpc>
                <a:spcPct val="150000"/>
              </a:lnSpc>
            </a:pPr>
            <a:r>
              <a:rPr lang="zh-CN" altLang="en-US" sz="1400" dirty="0">
                <a:solidFill>
                  <a:schemeClr val="accent4"/>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5048602" y="2311797"/>
            <a:ext cx="2761898"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600" cap="all" spc="300" smtClean="0">
                <a:solidFill>
                  <a:schemeClr val="accent4"/>
                </a:solidFill>
                <a:latin typeface="Impact" panose="020B0806030902050204" pitchFamily="34" charset="0"/>
                <a:cs typeface="Arial" panose="020B0604020202020204" pitchFamily="34" charset="0"/>
              </a:rPr>
              <a:t>04</a:t>
            </a:r>
            <a:endParaRPr lang="zh-CN" altLang="en-US" sz="16600" cap="all" spc="300" dirty="0">
              <a:solidFill>
                <a:schemeClr val="accent4"/>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572622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12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8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2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26"/>
                                            </p:tgtEl>
                                          </p:cBhvr>
                                          <p:to x="80000" y="100000"/>
                                        </p:animScale>
                                        <p:anim by="(#ppt_w*0.10)" calcmode="lin" valueType="num">
                                          <p:cBhvr>
                                            <p:cTn id="27" dur="50" autoRev="1" fill="hold">
                                              <p:stCondLst>
                                                <p:cond delay="0"/>
                                              </p:stCondLst>
                                            </p:cTn>
                                            <p:tgtEl>
                                              <p:spTgt spid="26"/>
                                            </p:tgtEl>
                                            <p:attrNameLst>
                                              <p:attrName>ppt_x</p:attrName>
                                            </p:attrNameLst>
                                          </p:cBhvr>
                                        </p:anim>
                                        <p:anim by="(-#ppt_w*0.10)" calcmode="lin" valueType="num">
                                          <p:cBhvr>
                                            <p:cTn id="28" dur="50" autoRev="1" fill="hold">
                                              <p:stCondLst>
                                                <p:cond delay="0"/>
                                              </p:stCondLst>
                                            </p:cTn>
                                            <p:tgtEl>
                                              <p:spTgt spid="26"/>
                                            </p:tgtEl>
                                            <p:attrNameLst>
                                              <p:attrName>ppt_y</p:attrName>
                                            </p:attrNameLst>
                                          </p:cBhvr>
                                        </p:anim>
                                        <p:animRot by="-480000">
                                          <p:cBhvr>
                                            <p:cTn id="29" dur="50" autoRev="1" fill="hold">
                                              <p:stCondLst>
                                                <p:cond delay="0"/>
                                              </p:stCondLst>
                                            </p:cTn>
                                            <p:tgtEl>
                                              <p:spTgt spid="26"/>
                                            </p:tgtEl>
                                            <p:attrNameLst>
                                              <p:attrName>r</p:attrName>
                                            </p:attrNameLst>
                                          </p:cBhvr>
                                        </p:animRot>
                                      </p:childTnLst>
                                    </p:cTn>
                                  </p:par>
                                </p:childTnLst>
                              </p:cTn>
                            </p:par>
                            <p:par>
                              <p:cTn id="30" fill="hold">
                                <p:stCondLst>
                                  <p:cond delay="286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7"/>
                                            </p:tgtEl>
                                            <p:attrNameLst>
                                              <p:attrName>style.visibility</p:attrName>
                                            </p:attrNameLst>
                                          </p:cBhvr>
                                          <p:to>
                                            <p:strVal val="visible"/>
                                          </p:to>
                                        </p:set>
                                        <p:animEffect transition="in" filter="wipe(left)">
                                          <p:cBhvr>
                                            <p:cTn id="33" dur="200"/>
                                            <p:tgtEl>
                                              <p:spTgt spid="27"/>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27"/>
                                            </p:tgtEl>
                                          </p:cBhvr>
                                          <p:to x="80000" y="100000"/>
                                        </p:animScale>
                                        <p:anim by="(#ppt_w*0.10)" calcmode="lin" valueType="num">
                                          <p:cBhvr>
                                            <p:cTn id="36" dur="50" autoRev="1" fill="hold">
                                              <p:stCondLst>
                                                <p:cond delay="0"/>
                                              </p:stCondLst>
                                            </p:cTn>
                                            <p:tgtEl>
                                              <p:spTgt spid="27"/>
                                            </p:tgtEl>
                                            <p:attrNameLst>
                                              <p:attrName>ppt_x</p:attrName>
                                            </p:attrNameLst>
                                          </p:cBhvr>
                                        </p:anim>
                                        <p:anim by="(-#ppt_w*0.10)" calcmode="lin" valueType="num">
                                          <p:cBhvr>
                                            <p:cTn id="37" dur="50" autoRev="1" fill="hold">
                                              <p:stCondLst>
                                                <p:cond delay="0"/>
                                              </p:stCondLst>
                                            </p:cTn>
                                            <p:tgtEl>
                                              <p:spTgt spid="27"/>
                                            </p:tgtEl>
                                            <p:attrNameLst>
                                              <p:attrName>ppt_y</p:attrName>
                                            </p:attrNameLst>
                                          </p:cBhvr>
                                        </p:anim>
                                        <p:animRot by="-480000">
                                          <p:cBhvr>
                                            <p:cTn id="38"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26" grpId="1"/>
          <p:bldP spid="27" grpId="0"/>
          <p:bldP spid="27" grpId="1"/>
          <p:bldP spid="28" grpId="0"/>
          <p:bldP spid="28"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8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2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26"/>
                                            </p:tgtEl>
                                          </p:cBhvr>
                                          <p:to x="80000" y="100000"/>
                                        </p:animScale>
                                        <p:anim by="(#ppt_w*0.10)" calcmode="lin" valueType="num">
                                          <p:cBhvr>
                                            <p:cTn id="27" dur="50" autoRev="1" fill="hold">
                                              <p:stCondLst>
                                                <p:cond delay="0"/>
                                              </p:stCondLst>
                                            </p:cTn>
                                            <p:tgtEl>
                                              <p:spTgt spid="26"/>
                                            </p:tgtEl>
                                            <p:attrNameLst>
                                              <p:attrName>ppt_x</p:attrName>
                                            </p:attrNameLst>
                                          </p:cBhvr>
                                        </p:anim>
                                        <p:anim by="(-#ppt_w*0.10)" calcmode="lin" valueType="num">
                                          <p:cBhvr>
                                            <p:cTn id="28" dur="50" autoRev="1" fill="hold">
                                              <p:stCondLst>
                                                <p:cond delay="0"/>
                                              </p:stCondLst>
                                            </p:cTn>
                                            <p:tgtEl>
                                              <p:spTgt spid="26"/>
                                            </p:tgtEl>
                                            <p:attrNameLst>
                                              <p:attrName>ppt_y</p:attrName>
                                            </p:attrNameLst>
                                          </p:cBhvr>
                                        </p:anim>
                                        <p:animRot by="-480000">
                                          <p:cBhvr>
                                            <p:cTn id="29" dur="50" autoRev="1" fill="hold">
                                              <p:stCondLst>
                                                <p:cond delay="0"/>
                                              </p:stCondLst>
                                            </p:cTn>
                                            <p:tgtEl>
                                              <p:spTgt spid="26"/>
                                            </p:tgtEl>
                                            <p:attrNameLst>
                                              <p:attrName>r</p:attrName>
                                            </p:attrNameLst>
                                          </p:cBhvr>
                                        </p:animRot>
                                      </p:childTnLst>
                                    </p:cTn>
                                  </p:par>
                                </p:childTnLst>
                              </p:cTn>
                            </p:par>
                            <p:par>
                              <p:cTn id="30" fill="hold">
                                <p:stCondLst>
                                  <p:cond delay="286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7"/>
                                            </p:tgtEl>
                                            <p:attrNameLst>
                                              <p:attrName>style.visibility</p:attrName>
                                            </p:attrNameLst>
                                          </p:cBhvr>
                                          <p:to>
                                            <p:strVal val="visible"/>
                                          </p:to>
                                        </p:set>
                                        <p:animEffect transition="in" filter="wipe(left)">
                                          <p:cBhvr>
                                            <p:cTn id="33" dur="200"/>
                                            <p:tgtEl>
                                              <p:spTgt spid="27"/>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27"/>
                                            </p:tgtEl>
                                          </p:cBhvr>
                                          <p:to x="80000" y="100000"/>
                                        </p:animScale>
                                        <p:anim by="(#ppt_w*0.10)" calcmode="lin" valueType="num">
                                          <p:cBhvr>
                                            <p:cTn id="36" dur="50" autoRev="1" fill="hold">
                                              <p:stCondLst>
                                                <p:cond delay="0"/>
                                              </p:stCondLst>
                                            </p:cTn>
                                            <p:tgtEl>
                                              <p:spTgt spid="27"/>
                                            </p:tgtEl>
                                            <p:attrNameLst>
                                              <p:attrName>ppt_x</p:attrName>
                                            </p:attrNameLst>
                                          </p:cBhvr>
                                        </p:anim>
                                        <p:anim by="(-#ppt_w*0.10)" calcmode="lin" valueType="num">
                                          <p:cBhvr>
                                            <p:cTn id="37" dur="50" autoRev="1" fill="hold">
                                              <p:stCondLst>
                                                <p:cond delay="0"/>
                                              </p:stCondLst>
                                            </p:cTn>
                                            <p:tgtEl>
                                              <p:spTgt spid="27"/>
                                            </p:tgtEl>
                                            <p:attrNameLst>
                                              <p:attrName>ppt_y</p:attrName>
                                            </p:attrNameLst>
                                          </p:cBhvr>
                                        </p:anim>
                                        <p:animRot by="-480000">
                                          <p:cBhvr>
                                            <p:cTn id="38"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26" grpId="1"/>
          <p:bldP spid="27" grpId="0"/>
          <p:bldP spid="27" grpId="1"/>
          <p:bldP spid="28" grpId="0"/>
          <p:bldP spid="28"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1524000"/>
            <a:ext cx="12087321" cy="3252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2"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a:spLocks/>
          </p:cNvSpPr>
          <p:nvPr/>
        </p:nvSpPr>
        <p:spPr>
          <a:xfrm>
            <a:off x="682170" y="1168053"/>
            <a:ext cx="3715679" cy="5399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2"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a:spLocks/>
          </p:cNvSpPr>
          <p:nvPr/>
        </p:nvSpPr>
        <p:spPr>
          <a:xfrm>
            <a:off x="4669899" y="3688333"/>
            <a:ext cx="3587978" cy="2878931"/>
          </a:xfrm>
          <a:prstGeom prst="rect">
            <a:avLst/>
          </a:prstGeom>
          <a:blipFill dpi="0" rotWithShape="1">
            <a:blip r:embed="rId3" cstate="print">
              <a:extLst>
                <a:ext uri="{28A0092B-C50C-407E-A947-70E740481C1C}">
                  <a14:useLocalDpi xmlns:a14="http://schemas.microsoft.com/office/drawing/2010/main" val="0"/>
                </a:ext>
              </a:extLst>
            </a:blip>
            <a:srcRect/>
            <a:stretch>
              <a:fillRect l="-10179" r="-101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2"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a:spLocks/>
          </p:cNvSpPr>
          <p:nvPr/>
        </p:nvSpPr>
        <p:spPr>
          <a:xfrm>
            <a:off x="8501604" y="3688333"/>
            <a:ext cx="3585717" cy="2878931"/>
          </a:xfrm>
          <a:prstGeom prst="rect">
            <a:avLst/>
          </a:prstGeom>
          <a:blipFill dpi="0" rotWithShape="1">
            <a:blip r:embed="rId4" cstate="print">
              <a:extLst>
                <a:ext uri="{28A0092B-C50C-407E-A947-70E740481C1C}">
                  <a14:useLocalDpi xmlns:a14="http://schemas.microsoft.com/office/drawing/2010/main" val="0"/>
                </a:ext>
              </a:extLst>
            </a:blip>
            <a:srcRect/>
            <a:stretch>
              <a:fillRect t="-1229" b="-12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2"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39"/>
          <p:cNvSpPr txBox="1"/>
          <p:nvPr/>
        </p:nvSpPr>
        <p:spPr>
          <a:xfrm>
            <a:off x="928671" y="2504807"/>
            <a:ext cx="2374768" cy="276999"/>
          </a:xfrm>
          <a:prstGeom prst="rect">
            <a:avLst/>
          </a:prstGeom>
          <a:noFill/>
        </p:spPr>
        <p:txBody>
          <a:bodyPr wrap="square" lIns="0" tIns="0" rIns="0" bIns="0" rtlCol="0">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39"/>
          <p:cNvSpPr txBox="1"/>
          <p:nvPr/>
        </p:nvSpPr>
        <p:spPr>
          <a:xfrm>
            <a:off x="928671" y="3046823"/>
            <a:ext cx="3268456" cy="2215991"/>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替换文字内容，添加相关标题，修改文字内容，也可以直接复制你的内容到此。请替换文字内容，添加相关标题，修改文字内容，也可以直接复制你的内容到此。</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39"/>
          <p:cNvSpPr txBox="1"/>
          <p:nvPr/>
        </p:nvSpPr>
        <p:spPr>
          <a:xfrm>
            <a:off x="7509495" y="1806005"/>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矩形 8"/>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14"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矩形 15"/>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18" name="文本框 17"/>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矩形 18"/>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155260891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P spid="11" grpId="0" animBg="1"/>
      <p:bldP spid="7" grpId="0"/>
      <p:bldP spid="13"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a:spLocks/>
          </p:cNvSpPr>
          <p:nvPr/>
        </p:nvSpPr>
        <p:spPr bwMode="auto">
          <a:xfrm>
            <a:off x="0" y="1604565"/>
            <a:ext cx="6489648"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12290" name="AutoShape 2"/>
          <p:cNvSpPr>
            <a:spLocks/>
          </p:cNvSpPr>
          <p:nvPr/>
        </p:nvSpPr>
        <p:spPr bwMode="auto">
          <a:xfrm>
            <a:off x="6462861" y="1600101"/>
            <a:ext cx="6395889"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12293" name="AutoShape 5" descr="image4.png"/>
          <p:cNvSpPr>
            <a:spLocks/>
          </p:cNvSpPr>
          <p:nvPr/>
        </p:nvSpPr>
        <p:spPr bwMode="auto">
          <a:xfrm>
            <a:off x="5176928" y="1226284"/>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a:srcRect/>
            <a:stretch>
              <a:fillRect/>
            </a:stretch>
          </a:blip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3" name="矩形 2"/>
          <p:cNvSpPr/>
          <p:nvPr/>
        </p:nvSpPr>
        <p:spPr>
          <a:xfrm>
            <a:off x="5493271" y="2306404"/>
            <a:ext cx="1944216" cy="3456384"/>
          </a:xfrm>
          <a:prstGeom prst="rect">
            <a:avLst/>
          </a:prstGeom>
          <a:blipFill dpi="0" rotWithShape="1">
            <a:blip r:embed="rId4" cstate="print">
              <a:extLst>
                <a:ext uri="{28A0092B-C50C-407E-A947-70E740481C1C}">
                  <a14:useLocalDpi xmlns:a14="http://schemas.microsoft.com/office/drawing/2010/main" val="0"/>
                </a:ext>
              </a:extLst>
            </a:blip>
            <a:srcRect/>
            <a:stretch>
              <a:fillRect l="-12871" r="-12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299" name="AutoShape 11"/>
          <p:cNvSpPr>
            <a:spLocks/>
          </p:cNvSpPr>
          <p:nvPr/>
        </p:nvSpPr>
        <p:spPr bwMode="auto">
          <a:xfrm>
            <a:off x="7835724" y="5212545"/>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12301" name="AutoShape 13"/>
          <p:cNvSpPr>
            <a:spLocks/>
          </p:cNvSpPr>
          <p:nvPr/>
        </p:nvSpPr>
        <p:spPr bwMode="auto">
          <a:xfrm>
            <a:off x="4842211" y="5259425"/>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31" name="TextBox 15"/>
          <p:cNvSpPr txBox="1"/>
          <p:nvPr/>
        </p:nvSpPr>
        <p:spPr>
          <a:xfrm>
            <a:off x="1340360" y="5390000"/>
            <a:ext cx="3252592" cy="532069"/>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2" name="TextBox 16"/>
          <p:cNvSpPr txBox="1"/>
          <p:nvPr/>
        </p:nvSpPr>
        <p:spPr>
          <a:xfrm>
            <a:off x="2836133" y="5069269"/>
            <a:ext cx="1756819" cy="215444"/>
          </a:xfrm>
          <a:prstGeom prst="rect">
            <a:avLst/>
          </a:prstGeom>
          <a:noFill/>
        </p:spPr>
        <p:txBody>
          <a:bodyPr wrap="square" lIns="0" tIns="0" rIns="0" bIns="0" rtlCol="0">
            <a:spAutoFit/>
          </a:bodyPr>
          <a:lstStyle/>
          <a:p>
            <a:pPr algn="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5"/>
          <p:cNvSpPr txBox="1"/>
          <p:nvPr/>
        </p:nvSpPr>
        <p:spPr>
          <a:xfrm>
            <a:off x="8347443" y="5390000"/>
            <a:ext cx="3410523" cy="532069"/>
          </a:xfrm>
          <a:prstGeom prst="rect">
            <a:avLst/>
          </a:prstGeom>
          <a:noFill/>
        </p:spPr>
        <p:txBody>
          <a:bodyPr wrap="square" lIns="0" tIns="0" rIns="0" bIns="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4" name="TextBox 16"/>
          <p:cNvSpPr txBox="1"/>
          <p:nvPr/>
        </p:nvSpPr>
        <p:spPr>
          <a:xfrm>
            <a:off x="8347443" y="5069269"/>
            <a:ext cx="1615827" cy="21544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5"/>
          <p:cNvSpPr txBox="1"/>
          <p:nvPr/>
        </p:nvSpPr>
        <p:spPr>
          <a:xfrm>
            <a:off x="1172791" y="2737720"/>
            <a:ext cx="3420161" cy="1292662"/>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6"/>
          <p:cNvSpPr txBox="1"/>
          <p:nvPr/>
        </p:nvSpPr>
        <p:spPr>
          <a:xfrm>
            <a:off x="2977126" y="2416989"/>
            <a:ext cx="1615827" cy="215444"/>
          </a:xfrm>
          <a:prstGeom prst="rect">
            <a:avLst/>
          </a:prstGeom>
          <a:noFill/>
        </p:spPr>
        <p:txBody>
          <a:bodyPr wrap="none" lIns="0" tIns="0" rIns="0" bIns="0" rtlCol="0">
            <a:spAutoFit/>
          </a:bodyPr>
          <a:lstStyle/>
          <a:p>
            <a:pPr algn="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5"/>
          <p:cNvSpPr txBox="1"/>
          <p:nvPr/>
        </p:nvSpPr>
        <p:spPr>
          <a:xfrm>
            <a:off x="8347443" y="2737720"/>
            <a:ext cx="3410523" cy="129266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8" name="TextBox 16"/>
          <p:cNvSpPr txBox="1"/>
          <p:nvPr/>
        </p:nvSpPr>
        <p:spPr>
          <a:xfrm>
            <a:off x="8347443" y="2416989"/>
            <a:ext cx="1615827" cy="215444"/>
          </a:xfrm>
          <a:prstGeom prst="rect">
            <a:avLst/>
          </a:prstGeom>
          <a:noFill/>
        </p:spPr>
        <p:txBody>
          <a:bodyPr wrap="non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17"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18"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矩形 18"/>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20" name="文本框 19"/>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37702808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2301"/>
                                        </p:tgtEl>
                                        <p:attrNameLst>
                                          <p:attrName>style.visibility</p:attrName>
                                        </p:attrNameLst>
                                      </p:cBhvr>
                                      <p:to>
                                        <p:strVal val="visible"/>
                                      </p:to>
                                    </p:set>
                                    <p:anim calcmode="lin" valueType="num">
                                      <p:cBhvr>
                                        <p:cTn id="26" dur="500" fill="hold"/>
                                        <p:tgtEl>
                                          <p:spTgt spid="12301"/>
                                        </p:tgtEl>
                                        <p:attrNameLst>
                                          <p:attrName>ppt_w</p:attrName>
                                        </p:attrNameLst>
                                      </p:cBhvr>
                                      <p:tavLst>
                                        <p:tav tm="0">
                                          <p:val>
                                            <p:fltVal val="0"/>
                                          </p:val>
                                        </p:tav>
                                        <p:tav tm="100000">
                                          <p:val>
                                            <p:strVal val="#ppt_w"/>
                                          </p:val>
                                        </p:tav>
                                      </p:tavLst>
                                    </p:anim>
                                    <p:anim calcmode="lin" valueType="num">
                                      <p:cBhvr>
                                        <p:cTn id="27" dur="500" fill="hold"/>
                                        <p:tgtEl>
                                          <p:spTgt spid="12301"/>
                                        </p:tgtEl>
                                        <p:attrNameLst>
                                          <p:attrName>ppt_h</p:attrName>
                                        </p:attrNameLst>
                                      </p:cBhvr>
                                      <p:tavLst>
                                        <p:tav tm="0">
                                          <p:val>
                                            <p:fltVal val="0"/>
                                          </p:val>
                                        </p:tav>
                                        <p:tav tm="100000">
                                          <p:val>
                                            <p:strVal val="#ppt_h"/>
                                          </p:val>
                                        </p:tav>
                                      </p:tavLst>
                                    </p:anim>
                                    <p:animEffect transition="in" filter="fade">
                                      <p:cBhvr>
                                        <p:cTn id="28" dur="500"/>
                                        <p:tgtEl>
                                          <p:spTgt spid="12301"/>
                                        </p:tgtEl>
                                      </p:cBhvr>
                                    </p:animEffect>
                                  </p:childTnLst>
                                </p:cTn>
                              </p:par>
                            </p:childTnLst>
                          </p:cTn>
                        </p:par>
                        <p:par>
                          <p:cTn id="29" fill="hold">
                            <p:stCondLst>
                              <p:cond delay="250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32"/>
                                        </p:tgtEl>
                                        <p:attrNameLst>
                                          <p:attrName>style.visibility</p:attrName>
                                        </p:attrNameLst>
                                      </p:cBhvr>
                                      <p:to>
                                        <p:strVal val="visible"/>
                                      </p:to>
                                    </p:set>
                                    <p:anim calcmode="lin" valueType="num">
                                      <p:cBhvr>
                                        <p:cTn id="32" dur="250" fill="hold"/>
                                        <p:tgtEl>
                                          <p:spTgt spid="32"/>
                                        </p:tgtEl>
                                        <p:attrNameLst>
                                          <p:attrName>ppt_x</p:attrName>
                                        </p:attrNameLst>
                                      </p:cBhvr>
                                      <p:tavLst>
                                        <p:tav tm="0">
                                          <p:val>
                                            <p:strVal val="#ppt_x"/>
                                          </p:val>
                                        </p:tav>
                                        <p:tav tm="100000">
                                          <p:val>
                                            <p:strVal val="#ppt_x"/>
                                          </p:val>
                                        </p:tav>
                                      </p:tavLst>
                                    </p:anim>
                                    <p:anim calcmode="lin" valueType="num">
                                      <p:cBhvr>
                                        <p:cTn id="33" dur="250" fill="hold"/>
                                        <p:tgtEl>
                                          <p:spTgt spid="32"/>
                                        </p:tgtEl>
                                        <p:attrNameLst>
                                          <p:attrName>ppt_y</p:attrName>
                                        </p:attrNameLst>
                                      </p:cBhvr>
                                      <p:tavLst>
                                        <p:tav tm="0">
                                          <p:val>
                                            <p:strVal val="#ppt_y-#ppt_h/2"/>
                                          </p:val>
                                        </p:tav>
                                        <p:tav tm="100000">
                                          <p:val>
                                            <p:strVal val="#ppt_y"/>
                                          </p:val>
                                        </p:tav>
                                      </p:tavLst>
                                    </p:anim>
                                    <p:anim calcmode="lin" valueType="num">
                                      <p:cBhvr>
                                        <p:cTn id="34" dur="250" fill="hold"/>
                                        <p:tgtEl>
                                          <p:spTgt spid="32"/>
                                        </p:tgtEl>
                                        <p:attrNameLst>
                                          <p:attrName>ppt_w</p:attrName>
                                        </p:attrNameLst>
                                      </p:cBhvr>
                                      <p:tavLst>
                                        <p:tav tm="0">
                                          <p:val>
                                            <p:strVal val="#ppt_w"/>
                                          </p:val>
                                        </p:tav>
                                        <p:tav tm="100000">
                                          <p:val>
                                            <p:strVal val="#ppt_w"/>
                                          </p:val>
                                        </p:tav>
                                      </p:tavLst>
                                    </p:anim>
                                    <p:anim calcmode="lin" valueType="num">
                                      <p:cBhvr>
                                        <p:cTn id="35" dur="250" fill="hold"/>
                                        <p:tgtEl>
                                          <p:spTgt spid="32"/>
                                        </p:tgtEl>
                                        <p:attrNameLst>
                                          <p:attrName>ppt_h</p:attrName>
                                        </p:attrNameLst>
                                      </p:cBhvr>
                                      <p:tavLst>
                                        <p:tav tm="0">
                                          <p:val>
                                            <p:fltVal val="0"/>
                                          </p:val>
                                        </p:tav>
                                        <p:tav tm="100000">
                                          <p:val>
                                            <p:strVal val="#ppt_h"/>
                                          </p:val>
                                        </p:tav>
                                      </p:tavLst>
                                    </p:anim>
                                  </p:childTnLst>
                                </p:cTn>
                              </p:par>
                            </p:childTnLst>
                          </p:cTn>
                        </p:par>
                        <p:par>
                          <p:cTn id="36" fill="hold">
                            <p:stCondLst>
                              <p:cond delay="355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050"/>
                            </p:stCondLst>
                            <p:childTnLst>
                              <p:par>
                                <p:cTn id="41" presetID="53" presetClass="entr" presetSubtype="16" fill="hold" grpId="0" nodeType="after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p:cTn id="43" dur="500" fill="hold"/>
                                        <p:tgtEl>
                                          <p:spTgt spid="12299"/>
                                        </p:tgtEl>
                                        <p:attrNameLst>
                                          <p:attrName>ppt_w</p:attrName>
                                        </p:attrNameLst>
                                      </p:cBhvr>
                                      <p:tavLst>
                                        <p:tav tm="0">
                                          <p:val>
                                            <p:fltVal val="0"/>
                                          </p:val>
                                        </p:tav>
                                        <p:tav tm="100000">
                                          <p:val>
                                            <p:strVal val="#ppt_w"/>
                                          </p:val>
                                        </p:tav>
                                      </p:tavLst>
                                    </p:anim>
                                    <p:anim calcmode="lin" valueType="num">
                                      <p:cBhvr>
                                        <p:cTn id="44" dur="500" fill="hold"/>
                                        <p:tgtEl>
                                          <p:spTgt spid="12299"/>
                                        </p:tgtEl>
                                        <p:attrNameLst>
                                          <p:attrName>ppt_h</p:attrName>
                                        </p:attrNameLst>
                                      </p:cBhvr>
                                      <p:tavLst>
                                        <p:tav tm="0">
                                          <p:val>
                                            <p:fltVal val="0"/>
                                          </p:val>
                                        </p:tav>
                                        <p:tav tm="100000">
                                          <p:val>
                                            <p:strVal val="#ppt_h"/>
                                          </p:val>
                                        </p:tav>
                                      </p:tavLst>
                                    </p:anim>
                                    <p:animEffect transition="in" filter="fade">
                                      <p:cBhvr>
                                        <p:cTn id="45" dur="500"/>
                                        <p:tgtEl>
                                          <p:spTgt spid="12299"/>
                                        </p:tgtEl>
                                      </p:cBhvr>
                                    </p:animEffect>
                                  </p:childTnLst>
                                </p:cTn>
                              </p:par>
                            </p:childTnLst>
                          </p:cTn>
                        </p:par>
                        <p:par>
                          <p:cTn id="46" fill="hold">
                            <p:stCondLst>
                              <p:cond delay="4550"/>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4"/>
                                        </p:tgtEl>
                                        <p:attrNameLst>
                                          <p:attrName>style.visibility</p:attrName>
                                        </p:attrNameLst>
                                      </p:cBhvr>
                                      <p:to>
                                        <p:strVal val="visible"/>
                                      </p:to>
                                    </p:set>
                                    <p:anim calcmode="lin" valueType="num">
                                      <p:cBhvr>
                                        <p:cTn id="49" dur="250" fill="hold"/>
                                        <p:tgtEl>
                                          <p:spTgt spid="34"/>
                                        </p:tgtEl>
                                        <p:attrNameLst>
                                          <p:attrName>ppt_x</p:attrName>
                                        </p:attrNameLst>
                                      </p:cBhvr>
                                      <p:tavLst>
                                        <p:tav tm="0">
                                          <p:val>
                                            <p:strVal val="#ppt_x"/>
                                          </p:val>
                                        </p:tav>
                                        <p:tav tm="100000">
                                          <p:val>
                                            <p:strVal val="#ppt_x"/>
                                          </p:val>
                                        </p:tav>
                                      </p:tavLst>
                                    </p:anim>
                                    <p:anim calcmode="lin" valueType="num">
                                      <p:cBhvr>
                                        <p:cTn id="50" dur="250" fill="hold"/>
                                        <p:tgtEl>
                                          <p:spTgt spid="34"/>
                                        </p:tgtEl>
                                        <p:attrNameLst>
                                          <p:attrName>ppt_y</p:attrName>
                                        </p:attrNameLst>
                                      </p:cBhvr>
                                      <p:tavLst>
                                        <p:tav tm="0">
                                          <p:val>
                                            <p:strVal val="#ppt_y-#ppt_h/2"/>
                                          </p:val>
                                        </p:tav>
                                        <p:tav tm="100000">
                                          <p:val>
                                            <p:strVal val="#ppt_y"/>
                                          </p:val>
                                        </p:tav>
                                      </p:tavLst>
                                    </p:anim>
                                    <p:anim calcmode="lin" valueType="num">
                                      <p:cBhvr>
                                        <p:cTn id="51" dur="250" fill="hold"/>
                                        <p:tgtEl>
                                          <p:spTgt spid="34"/>
                                        </p:tgtEl>
                                        <p:attrNameLst>
                                          <p:attrName>ppt_w</p:attrName>
                                        </p:attrNameLst>
                                      </p:cBhvr>
                                      <p:tavLst>
                                        <p:tav tm="0">
                                          <p:val>
                                            <p:strVal val="#ppt_w"/>
                                          </p:val>
                                        </p:tav>
                                        <p:tav tm="100000">
                                          <p:val>
                                            <p:strVal val="#ppt_w"/>
                                          </p:val>
                                        </p:tav>
                                      </p:tavLst>
                                    </p:anim>
                                    <p:anim calcmode="lin" valueType="num">
                                      <p:cBhvr>
                                        <p:cTn id="52" dur="250" fill="hold"/>
                                        <p:tgtEl>
                                          <p:spTgt spid="34"/>
                                        </p:tgtEl>
                                        <p:attrNameLst>
                                          <p:attrName>ppt_h</p:attrName>
                                        </p:attrNameLst>
                                      </p:cBhvr>
                                      <p:tavLst>
                                        <p:tav tm="0">
                                          <p:val>
                                            <p:fltVal val="0"/>
                                          </p:val>
                                        </p:tav>
                                        <p:tav tm="100000">
                                          <p:val>
                                            <p:strVal val="#ppt_h"/>
                                          </p:val>
                                        </p:tav>
                                      </p:tavLst>
                                    </p:anim>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61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6"/>
                                        </p:tgtEl>
                                        <p:attrNameLst>
                                          <p:attrName>style.visibility</p:attrName>
                                        </p:attrNameLst>
                                      </p:cBhvr>
                                      <p:to>
                                        <p:strVal val="visible"/>
                                      </p:to>
                                    </p:set>
                                    <p:anim calcmode="lin" valueType="num">
                                      <p:cBhvr>
                                        <p:cTn id="60" dur="250" fill="hold"/>
                                        <p:tgtEl>
                                          <p:spTgt spid="36"/>
                                        </p:tgtEl>
                                        <p:attrNameLst>
                                          <p:attrName>ppt_x</p:attrName>
                                        </p:attrNameLst>
                                      </p:cBhvr>
                                      <p:tavLst>
                                        <p:tav tm="0">
                                          <p:val>
                                            <p:strVal val="#ppt_x"/>
                                          </p:val>
                                        </p:tav>
                                        <p:tav tm="100000">
                                          <p:val>
                                            <p:strVal val="#ppt_x"/>
                                          </p:val>
                                        </p:tav>
                                      </p:tavLst>
                                    </p:anim>
                                    <p:anim calcmode="lin" valueType="num">
                                      <p:cBhvr>
                                        <p:cTn id="61" dur="250" fill="hold"/>
                                        <p:tgtEl>
                                          <p:spTgt spid="36"/>
                                        </p:tgtEl>
                                        <p:attrNameLst>
                                          <p:attrName>ppt_y</p:attrName>
                                        </p:attrNameLst>
                                      </p:cBhvr>
                                      <p:tavLst>
                                        <p:tav tm="0">
                                          <p:val>
                                            <p:strVal val="#ppt_y-#ppt_h/2"/>
                                          </p:val>
                                        </p:tav>
                                        <p:tav tm="100000">
                                          <p:val>
                                            <p:strVal val="#ppt_y"/>
                                          </p:val>
                                        </p:tav>
                                      </p:tavLst>
                                    </p:anim>
                                    <p:anim calcmode="lin" valueType="num">
                                      <p:cBhvr>
                                        <p:cTn id="62" dur="250" fill="hold"/>
                                        <p:tgtEl>
                                          <p:spTgt spid="36"/>
                                        </p:tgtEl>
                                        <p:attrNameLst>
                                          <p:attrName>ppt_w</p:attrName>
                                        </p:attrNameLst>
                                      </p:cBhvr>
                                      <p:tavLst>
                                        <p:tav tm="0">
                                          <p:val>
                                            <p:strVal val="#ppt_w"/>
                                          </p:val>
                                        </p:tav>
                                        <p:tav tm="100000">
                                          <p:val>
                                            <p:strVal val="#ppt_w"/>
                                          </p:val>
                                        </p:tav>
                                      </p:tavLst>
                                    </p:anim>
                                    <p:anim calcmode="lin" valueType="num">
                                      <p:cBhvr>
                                        <p:cTn id="63" dur="250" fill="hold"/>
                                        <p:tgtEl>
                                          <p:spTgt spid="36"/>
                                        </p:tgtEl>
                                        <p:attrNameLst>
                                          <p:attrName>ppt_h</p:attrName>
                                        </p:attrNameLst>
                                      </p:cBhvr>
                                      <p:tavLst>
                                        <p:tav tm="0">
                                          <p:val>
                                            <p:fltVal val="0"/>
                                          </p:val>
                                        </p:tav>
                                        <p:tav tm="100000">
                                          <p:val>
                                            <p:strVal val="#ppt_h"/>
                                          </p:val>
                                        </p:tav>
                                      </p:tavLst>
                                    </p:anim>
                                  </p:childTnLst>
                                </p:cTn>
                              </p:par>
                            </p:childTnLst>
                          </p:cTn>
                        </p:par>
                        <p:par>
                          <p:cTn id="64" fill="hold">
                            <p:stCondLst>
                              <p:cond delay="7150"/>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650"/>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38"/>
                                        </p:tgtEl>
                                        <p:attrNameLst>
                                          <p:attrName>style.visibility</p:attrName>
                                        </p:attrNameLst>
                                      </p:cBhvr>
                                      <p:to>
                                        <p:strVal val="visible"/>
                                      </p:to>
                                    </p:set>
                                    <p:anim calcmode="lin" valueType="num">
                                      <p:cBhvr>
                                        <p:cTn id="71" dur="250" fill="hold"/>
                                        <p:tgtEl>
                                          <p:spTgt spid="38"/>
                                        </p:tgtEl>
                                        <p:attrNameLst>
                                          <p:attrName>ppt_x</p:attrName>
                                        </p:attrNameLst>
                                      </p:cBhvr>
                                      <p:tavLst>
                                        <p:tav tm="0">
                                          <p:val>
                                            <p:strVal val="#ppt_x"/>
                                          </p:val>
                                        </p:tav>
                                        <p:tav tm="100000">
                                          <p:val>
                                            <p:strVal val="#ppt_x"/>
                                          </p:val>
                                        </p:tav>
                                      </p:tavLst>
                                    </p:anim>
                                    <p:anim calcmode="lin" valueType="num">
                                      <p:cBhvr>
                                        <p:cTn id="72" dur="250" fill="hold"/>
                                        <p:tgtEl>
                                          <p:spTgt spid="38"/>
                                        </p:tgtEl>
                                        <p:attrNameLst>
                                          <p:attrName>ppt_y</p:attrName>
                                        </p:attrNameLst>
                                      </p:cBhvr>
                                      <p:tavLst>
                                        <p:tav tm="0">
                                          <p:val>
                                            <p:strVal val="#ppt_y-#ppt_h/2"/>
                                          </p:val>
                                        </p:tav>
                                        <p:tav tm="100000">
                                          <p:val>
                                            <p:strVal val="#ppt_y"/>
                                          </p:val>
                                        </p:tav>
                                      </p:tavLst>
                                    </p:anim>
                                    <p:anim calcmode="lin" valueType="num">
                                      <p:cBhvr>
                                        <p:cTn id="73" dur="250" fill="hold"/>
                                        <p:tgtEl>
                                          <p:spTgt spid="38"/>
                                        </p:tgtEl>
                                        <p:attrNameLst>
                                          <p:attrName>ppt_w</p:attrName>
                                        </p:attrNameLst>
                                      </p:cBhvr>
                                      <p:tavLst>
                                        <p:tav tm="0">
                                          <p:val>
                                            <p:strVal val="#ppt_w"/>
                                          </p:val>
                                        </p:tav>
                                        <p:tav tm="100000">
                                          <p:val>
                                            <p:strVal val="#ppt_w"/>
                                          </p:val>
                                        </p:tav>
                                      </p:tavLst>
                                    </p:anim>
                                    <p:anim calcmode="lin" valueType="num">
                                      <p:cBhvr>
                                        <p:cTn id="74" dur="250" fill="hold"/>
                                        <p:tgtEl>
                                          <p:spTgt spid="38"/>
                                        </p:tgtEl>
                                        <p:attrNameLst>
                                          <p:attrName>ppt_h</p:attrName>
                                        </p:attrNameLst>
                                      </p:cBhvr>
                                      <p:tavLst>
                                        <p:tav tm="0">
                                          <p:val>
                                            <p:fltVal val="0"/>
                                          </p:val>
                                        </p:tav>
                                        <p:tav tm="100000">
                                          <p:val>
                                            <p:strVal val="#ppt_h"/>
                                          </p:val>
                                        </p:tav>
                                      </p:tavLst>
                                    </p:anim>
                                  </p:childTnLst>
                                </p:cTn>
                              </p:par>
                            </p:childTnLst>
                          </p:cTn>
                        </p:par>
                        <p:par>
                          <p:cTn id="75" fill="hold">
                            <p:stCondLst>
                              <p:cond delay="8700"/>
                            </p:stCondLst>
                            <p:childTnLst>
                              <p:par>
                                <p:cTn id="76" presetID="22" presetClass="entr" presetSubtype="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9" grpId="0" animBg="1"/>
      <p:bldP spid="12301" grpId="0" animBg="1"/>
      <p:bldP spid="31" grpId="0"/>
      <p:bldP spid="32" grpId="0"/>
      <p:bldP spid="33" grpId="0"/>
      <p:bldP spid="34" grpId="0"/>
      <p:bldP spid="35" grpId="0"/>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标注 6"/>
          <p:cNvSpPr/>
          <p:nvPr/>
        </p:nvSpPr>
        <p:spPr>
          <a:xfrm>
            <a:off x="9002854" y="2498710"/>
            <a:ext cx="2842031" cy="1419966"/>
          </a:xfrm>
          <a:prstGeom prst="wedgeRectCallout">
            <a:avLst>
              <a:gd name="adj1" fmla="val 41393"/>
              <a:gd name="adj2" fmla="val -19934"/>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48202" rIns="360000" bIns="48202" rtlCol="0" anchor="ctr"/>
          <a:lstStyle/>
          <a:p>
            <a:pPr defTabSz="1282096">
              <a:spcBef>
                <a:spcPct val="20000"/>
              </a:spcBef>
            </a:pPr>
            <a:r>
              <a:rPr lang="zh-CN" altLang="en-US" sz="1400">
                <a:solidFill>
                  <a:schemeClr val="bg1"/>
                </a:solidFill>
                <a:latin typeface="微软雅黑" pitchFamily="34" charset="-122"/>
                <a:ea typeface="微软雅黑" pitchFamily="34" charset="-122"/>
                <a:sym typeface="Arial" pitchFamily="34" charset="0"/>
              </a:rPr>
              <a:t>请替换文字内容，修改文字内容，也可以直接复制你的内容到此。</a:t>
            </a:r>
            <a:endParaRPr lang="en-US" altLang="zh-CN" sz="1100" dirty="0">
              <a:solidFill>
                <a:schemeClr val="bg1"/>
              </a:solidFill>
              <a:latin typeface="微软雅黑" pitchFamily="34" charset="-122"/>
              <a:ea typeface="微软雅黑" pitchFamily="34" charset="-122"/>
            </a:endParaRPr>
          </a:p>
        </p:txBody>
      </p:sp>
      <p:sp>
        <p:nvSpPr>
          <p:cNvPr id="8" name="矩形标注 7"/>
          <p:cNvSpPr/>
          <p:nvPr/>
        </p:nvSpPr>
        <p:spPr>
          <a:xfrm>
            <a:off x="6371783" y="2498710"/>
            <a:ext cx="2631070" cy="1419966"/>
          </a:xfrm>
          <a:prstGeom prst="wedgeRectCallout">
            <a:avLst>
              <a:gd name="adj1" fmla="val 59514"/>
              <a:gd name="adj2" fmla="val -21196"/>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48202" rIns="360000" bIns="48202" rtlCol="0" anchor="ctr"/>
          <a:lstStyle/>
          <a:p>
            <a:pPr defTabSz="1282096">
              <a:spcBef>
                <a:spcPct val="20000"/>
              </a:spcBef>
            </a:pPr>
            <a:r>
              <a:rPr lang="zh-CN" altLang="en-US" sz="1400">
                <a:solidFill>
                  <a:schemeClr val="bg1"/>
                </a:solidFill>
                <a:latin typeface="微软雅黑" pitchFamily="34" charset="-122"/>
                <a:ea typeface="微软雅黑" pitchFamily="34" charset="-122"/>
                <a:sym typeface="Arial" pitchFamily="34" charset="0"/>
              </a:rPr>
              <a:t>请替换文字内容，修改文字内容，也可以直接复制你的内容到此。</a:t>
            </a:r>
            <a:endParaRPr lang="en-US" altLang="zh-CN" sz="1100" dirty="0">
              <a:solidFill>
                <a:schemeClr val="bg1"/>
              </a:solidFill>
              <a:latin typeface="微软雅黑" pitchFamily="34" charset="-122"/>
              <a:ea typeface="微软雅黑" pitchFamily="34" charset="-122"/>
            </a:endParaRPr>
          </a:p>
        </p:txBody>
      </p:sp>
      <p:sp>
        <p:nvSpPr>
          <p:cNvPr id="9" name="矩形标注 8"/>
          <p:cNvSpPr/>
          <p:nvPr/>
        </p:nvSpPr>
        <p:spPr>
          <a:xfrm>
            <a:off x="3740714" y="2498710"/>
            <a:ext cx="2631070" cy="1419966"/>
          </a:xfrm>
          <a:prstGeom prst="wedgeRectCallout">
            <a:avLst>
              <a:gd name="adj1" fmla="val 59514"/>
              <a:gd name="adj2" fmla="val -21196"/>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48202" rIns="360000" bIns="48202" rtlCol="0" anchor="ctr"/>
          <a:lstStyle/>
          <a:p>
            <a:pPr defTabSz="1282096">
              <a:spcBef>
                <a:spcPct val="20000"/>
              </a:spcBef>
            </a:pPr>
            <a:r>
              <a:rPr lang="zh-CN" altLang="en-US" sz="1400">
                <a:solidFill>
                  <a:schemeClr val="bg1"/>
                </a:solidFill>
                <a:latin typeface="微软雅黑" pitchFamily="34" charset="-122"/>
                <a:ea typeface="微软雅黑" pitchFamily="34" charset="-122"/>
                <a:sym typeface="Arial" pitchFamily="34" charset="0"/>
              </a:rPr>
              <a:t>请替换文字内容，修改文字内容，也可以直接复制你的内容到此。</a:t>
            </a:r>
            <a:endParaRPr lang="en-US" altLang="zh-CN" sz="1100" dirty="0">
              <a:solidFill>
                <a:schemeClr val="bg1"/>
              </a:solidFill>
              <a:latin typeface="微软雅黑" pitchFamily="34" charset="-122"/>
              <a:ea typeface="微软雅黑" pitchFamily="34" charset="-122"/>
            </a:endParaRPr>
          </a:p>
        </p:txBody>
      </p:sp>
      <p:sp>
        <p:nvSpPr>
          <p:cNvPr id="10" name="矩形标注 9"/>
          <p:cNvSpPr/>
          <p:nvPr/>
        </p:nvSpPr>
        <p:spPr>
          <a:xfrm>
            <a:off x="1109645" y="2498710"/>
            <a:ext cx="2631070" cy="1419966"/>
          </a:xfrm>
          <a:prstGeom prst="wedgeRectCallout">
            <a:avLst>
              <a:gd name="adj1" fmla="val 59514"/>
              <a:gd name="adj2" fmla="val -21196"/>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48202" rIns="360000" bIns="48202" rtlCol="0" anchor="ctr"/>
          <a:lstStyle/>
          <a:p>
            <a:pPr defTabSz="1282096">
              <a:spcBef>
                <a:spcPct val="20000"/>
              </a:spcBef>
            </a:pPr>
            <a:r>
              <a:rPr lang="zh-CN" altLang="en-US" sz="1400">
                <a:solidFill>
                  <a:schemeClr val="bg1"/>
                </a:solidFill>
                <a:latin typeface="微软雅黑" pitchFamily="34" charset="-122"/>
                <a:ea typeface="微软雅黑" pitchFamily="34" charset="-122"/>
                <a:sym typeface="Arial" pitchFamily="34" charset="0"/>
              </a:rPr>
              <a:t>请替换文字内容，修改文字内容，也可以直接复制你的内容到此。</a:t>
            </a:r>
            <a:endParaRPr lang="en-US" altLang="zh-CN" sz="1100" dirty="0">
              <a:solidFill>
                <a:schemeClr val="bg1"/>
              </a:solidFill>
              <a:latin typeface="微软雅黑" pitchFamily="34" charset="-122"/>
              <a:ea typeface="微软雅黑" pitchFamily="34" charset="-122"/>
            </a:endParaRPr>
          </a:p>
        </p:txBody>
      </p:sp>
      <p:sp>
        <p:nvSpPr>
          <p:cNvPr id="12" name="文本框 11"/>
          <p:cNvSpPr txBox="1"/>
          <p:nvPr/>
        </p:nvSpPr>
        <p:spPr>
          <a:xfrm>
            <a:off x="1014432" y="5297508"/>
            <a:ext cx="10950066" cy="928342"/>
          </a:xfrm>
          <a:prstGeom prst="rect">
            <a:avLst/>
          </a:prstGeom>
          <a:noFill/>
        </p:spPr>
        <p:txBody>
          <a:bodyPr wrap="square" lIns="96406" tIns="48202" rIns="96406" bIns="48202" rtlCol="0">
            <a:spAutoFit/>
          </a:bodyPr>
          <a:lstStyle/>
          <a:p>
            <a:pPr>
              <a:lnSpc>
                <a:spcPct val="150000"/>
              </a:lnSpc>
            </a:pPr>
            <a:r>
              <a:rPr lang="zh-CN" altLang="en-US" sz="1200">
                <a:solidFill>
                  <a:schemeClr val="tx1">
                    <a:lumMod val="75000"/>
                    <a:lumOff val="25000"/>
                  </a:schemeClr>
                </a:solidFill>
                <a:latin typeface="微软雅黑" pitchFamily="34" charset="-122"/>
                <a:ea typeface="微软雅黑"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3" name="文本框 12"/>
          <p:cNvSpPr txBox="1"/>
          <p:nvPr/>
        </p:nvSpPr>
        <p:spPr>
          <a:xfrm>
            <a:off x="5213788" y="4840157"/>
            <a:ext cx="2551356" cy="356968"/>
          </a:xfrm>
          <a:prstGeom prst="rect">
            <a:avLst/>
          </a:prstGeom>
          <a:noFill/>
        </p:spPr>
        <p:txBody>
          <a:bodyPr wrap="square" lIns="96406" tIns="48202" rIns="96406" bIns="48202" rtlCol="0">
            <a:spAutoFit/>
          </a:bodyPr>
          <a:lstStyle/>
          <a:p>
            <a:pPr algn="ctr" defTabSz="1282096">
              <a:spcBef>
                <a:spcPct val="20000"/>
              </a:spcBef>
            </a:pPr>
            <a:r>
              <a:rPr lang="zh-CN" altLang="en-US" sz="1687" smtClean="0">
                <a:solidFill>
                  <a:schemeClr val="tx1">
                    <a:lumMod val="75000"/>
                    <a:lumOff val="25000"/>
                  </a:schemeClr>
                </a:solidFill>
                <a:latin typeface="微软雅黑" pitchFamily="34" charset="-122"/>
                <a:ea typeface="微软雅黑" pitchFamily="34" charset="-122"/>
                <a:sym typeface="Arial" pitchFamily="34" charset="0"/>
              </a:rPr>
              <a:t>请替换文字内容</a:t>
            </a:r>
            <a:endParaRPr lang="en-US" altLang="zh-CN" sz="1687"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1" name="矩形 10"/>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14"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矩形 15"/>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17" name="文本框 16"/>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291610683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4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56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23900"/>
                            </p:stCondLst>
                            <p:childTnLst>
                              <p:par>
                                <p:cTn id="25" presetID="22" presetClass="entr" presetSubtype="8"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2909562" y="2422283"/>
            <a:ext cx="2667039" cy="1667528"/>
          </a:xfrm>
          <a:custGeom>
            <a:avLst/>
            <a:gdLst>
              <a:gd name="connsiteX0" fmla="*/ 1058934 w 2176298"/>
              <a:gd name="connsiteY0" fmla="*/ 365 h 1361198"/>
              <a:gd name="connsiteX1" fmla="*/ 1369736 w 2176298"/>
              <a:gd name="connsiteY1" fmla="*/ 37253 h 1361198"/>
              <a:gd name="connsiteX2" fmla="*/ 1378058 w 2176298"/>
              <a:gd name="connsiteY2" fmla="*/ 39914 h 1361198"/>
              <a:gd name="connsiteX3" fmla="*/ 1469179 w 2176298"/>
              <a:gd name="connsiteY3" fmla="*/ 69053 h 1361198"/>
              <a:gd name="connsiteX4" fmla="*/ 2030357 w 2176298"/>
              <a:gd name="connsiteY4" fmla="*/ 544165 h 1361198"/>
              <a:gd name="connsiteX5" fmla="*/ 2161227 w 2176298"/>
              <a:gd name="connsiteY5" fmla="*/ 1267715 h 1361198"/>
              <a:gd name="connsiteX6" fmla="*/ 2140901 w 2176298"/>
              <a:gd name="connsiteY6" fmla="*/ 1361198 h 1361198"/>
              <a:gd name="connsiteX7" fmla="*/ 2139045 w 2176298"/>
              <a:gd name="connsiteY7" fmla="*/ 1352661 h 1361198"/>
              <a:gd name="connsiteX8" fmla="*/ 1725660 w 2176298"/>
              <a:gd name="connsiteY8" fmla="*/ 752525 h 1361198"/>
              <a:gd name="connsiteX9" fmla="*/ 1699155 w 2176298"/>
              <a:gd name="connsiteY9" fmla="*/ 735384 h 1361198"/>
              <a:gd name="connsiteX10" fmla="*/ 1632133 w 2176298"/>
              <a:gd name="connsiteY10" fmla="*/ 692041 h 1361198"/>
              <a:gd name="connsiteX11" fmla="*/ 1117365 w 2176298"/>
              <a:gd name="connsiteY11" fmla="*/ 546465 h 1361198"/>
              <a:gd name="connsiteX12" fmla="*/ 1085186 w 2176298"/>
              <a:gd name="connsiteY12" fmla="*/ 547184 h 1361198"/>
              <a:gd name="connsiteX13" fmla="*/ 1012432 w 2176298"/>
              <a:gd name="connsiteY13" fmla="*/ 548808 h 1361198"/>
              <a:gd name="connsiteX14" fmla="*/ 707120 w 2176298"/>
              <a:gd name="connsiteY14" fmla="*/ 615152 h 1361198"/>
              <a:gd name="connsiteX15" fmla="*/ 615214 w 2176298"/>
              <a:gd name="connsiteY15" fmla="*/ 654565 h 1361198"/>
              <a:gd name="connsiteX16" fmla="*/ 611003 w 2176298"/>
              <a:gd name="connsiteY16" fmla="*/ 656371 h 1361198"/>
              <a:gd name="connsiteX17" fmla="*/ 350066 w 2176298"/>
              <a:gd name="connsiteY17" fmla="*/ 834537 h 1361198"/>
              <a:gd name="connsiteX18" fmla="*/ 325575 w 2176298"/>
              <a:gd name="connsiteY18" fmla="*/ 859529 h 1361198"/>
              <a:gd name="connsiteX19" fmla="*/ 274716 w 2176298"/>
              <a:gd name="connsiteY19" fmla="*/ 911428 h 1361198"/>
              <a:gd name="connsiteX20" fmla="*/ 145942 w 2176298"/>
              <a:gd name="connsiteY20" fmla="*/ 1090264 h 1361198"/>
              <a:gd name="connsiteX21" fmla="*/ 55453 w 2176298"/>
              <a:gd name="connsiteY21" fmla="*/ 1291204 h 1361198"/>
              <a:gd name="connsiteX22" fmla="*/ 35936 w 2176298"/>
              <a:gd name="connsiteY22" fmla="*/ 1361198 h 1361198"/>
              <a:gd name="connsiteX23" fmla="*/ 26538 w 2176298"/>
              <a:gd name="connsiteY23" fmla="*/ 1327492 h 1361198"/>
              <a:gd name="connsiteX24" fmla="*/ 2710 w 2176298"/>
              <a:gd name="connsiteY24" fmla="*/ 1012431 h 1361198"/>
              <a:gd name="connsiteX25" fmla="*/ 3252 w 2176298"/>
              <a:gd name="connsiteY25" fmla="*/ 1007881 h 1361198"/>
              <a:gd name="connsiteX26" fmla="*/ 15072 w 2176298"/>
              <a:gd name="connsiteY26" fmla="*/ 908581 h 1361198"/>
              <a:gd name="connsiteX27" fmla="*/ 110273 w 2176298"/>
              <a:gd name="connsiteY27" fmla="*/ 611002 h 1361198"/>
              <a:gd name="connsiteX28" fmla="*/ 145243 w 2176298"/>
              <a:gd name="connsiteY28" fmla="*/ 547183 h 1361198"/>
              <a:gd name="connsiteX29" fmla="*/ 160710 w 2176298"/>
              <a:gd name="connsiteY29" fmla="*/ 518955 h 1361198"/>
              <a:gd name="connsiteX30" fmla="*/ 544166 w 2176298"/>
              <a:gd name="connsiteY30" fmla="*/ 145941 h 1361198"/>
              <a:gd name="connsiteX31" fmla="*/ 615215 w 2176298"/>
              <a:gd name="connsiteY31" fmla="*/ 109569 h 1361198"/>
              <a:gd name="connsiteX32" fmla="*/ 643310 w 2176298"/>
              <a:gd name="connsiteY32" fmla="*/ 95186 h 1361198"/>
              <a:gd name="connsiteX33" fmla="*/ 1058934 w 2176298"/>
              <a:gd name="connsiteY33" fmla="*/ 365 h 136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6298" h="13611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lstStyle/>
          <a:p>
            <a:pPr algn="ctr" fontAlgn="auto">
              <a:spcBef>
                <a:spcPts val="0"/>
              </a:spcBef>
              <a:spcAft>
                <a:spcPts val="0"/>
              </a:spcAft>
              <a:defRPr/>
            </a:pPr>
            <a:r>
              <a:rPr lang="zh-CN" altLang="en-US" sz="1600" dirty="0">
                <a:solidFill>
                  <a:schemeClr val="bg1"/>
                </a:solidFill>
                <a:latin typeface="Arial" panose="020B0604020202020204" pitchFamily="34" charset="0"/>
                <a:ea typeface="微软雅黑" panose="020B0503020204020204" pitchFamily="34" charset="-122"/>
              </a:rPr>
              <a:t>标题</a:t>
            </a:r>
          </a:p>
        </p:txBody>
      </p:sp>
      <p:sp>
        <p:nvSpPr>
          <p:cNvPr id="48" name="任意多边形 47"/>
          <p:cNvSpPr/>
          <p:nvPr/>
        </p:nvSpPr>
        <p:spPr>
          <a:xfrm>
            <a:off x="1749323" y="4089812"/>
            <a:ext cx="2668714" cy="1669201"/>
          </a:xfrm>
          <a:custGeom>
            <a:avLst/>
            <a:gdLst>
              <a:gd name="connsiteX0" fmla="*/ 35396 w 2176296"/>
              <a:gd name="connsiteY0" fmla="*/ 0 h 1361200"/>
              <a:gd name="connsiteX1" fmla="*/ 37253 w 2176296"/>
              <a:gd name="connsiteY1" fmla="*/ 8538 h 1361200"/>
              <a:gd name="connsiteX2" fmla="*/ 450638 w 2176296"/>
              <a:gd name="connsiteY2" fmla="*/ 608675 h 1361200"/>
              <a:gd name="connsiteX3" fmla="*/ 477141 w 2176296"/>
              <a:gd name="connsiteY3" fmla="*/ 625815 h 1361200"/>
              <a:gd name="connsiteX4" fmla="*/ 544165 w 2176296"/>
              <a:gd name="connsiteY4" fmla="*/ 669159 h 1361200"/>
              <a:gd name="connsiteX5" fmla="*/ 1058933 w 2176296"/>
              <a:gd name="connsiteY5" fmla="*/ 814735 h 1361200"/>
              <a:gd name="connsiteX6" fmla="*/ 1091112 w 2176296"/>
              <a:gd name="connsiteY6" fmla="*/ 814016 h 1361200"/>
              <a:gd name="connsiteX7" fmla="*/ 1163866 w 2176296"/>
              <a:gd name="connsiteY7" fmla="*/ 812391 h 1361200"/>
              <a:gd name="connsiteX8" fmla="*/ 1469177 w 2176296"/>
              <a:gd name="connsiteY8" fmla="*/ 746047 h 1361200"/>
              <a:gd name="connsiteX9" fmla="*/ 1561083 w 2176296"/>
              <a:gd name="connsiteY9" fmla="*/ 706634 h 1361200"/>
              <a:gd name="connsiteX10" fmla="*/ 1565295 w 2176296"/>
              <a:gd name="connsiteY10" fmla="*/ 704828 h 1361200"/>
              <a:gd name="connsiteX11" fmla="*/ 1826231 w 2176296"/>
              <a:gd name="connsiteY11" fmla="*/ 526662 h 1361200"/>
              <a:gd name="connsiteX12" fmla="*/ 1850722 w 2176296"/>
              <a:gd name="connsiteY12" fmla="*/ 501670 h 1361200"/>
              <a:gd name="connsiteX13" fmla="*/ 1901581 w 2176296"/>
              <a:gd name="connsiteY13" fmla="*/ 449771 h 1361200"/>
              <a:gd name="connsiteX14" fmla="*/ 2030355 w 2176296"/>
              <a:gd name="connsiteY14" fmla="*/ 270935 h 1361200"/>
              <a:gd name="connsiteX15" fmla="*/ 2120844 w 2176296"/>
              <a:gd name="connsiteY15" fmla="*/ 69995 h 1361200"/>
              <a:gd name="connsiteX16" fmla="*/ 2140361 w 2176296"/>
              <a:gd name="connsiteY16" fmla="*/ 2 h 1361200"/>
              <a:gd name="connsiteX17" fmla="*/ 2149759 w 2176296"/>
              <a:gd name="connsiteY17" fmla="*/ 33708 h 1361200"/>
              <a:gd name="connsiteX18" fmla="*/ 2173587 w 2176296"/>
              <a:gd name="connsiteY18" fmla="*/ 348769 h 1361200"/>
              <a:gd name="connsiteX19" fmla="*/ 2173046 w 2176296"/>
              <a:gd name="connsiteY19" fmla="*/ 353318 h 1361200"/>
              <a:gd name="connsiteX20" fmla="*/ 2161225 w 2176296"/>
              <a:gd name="connsiteY20" fmla="*/ 452618 h 1361200"/>
              <a:gd name="connsiteX21" fmla="*/ 2066024 w 2176296"/>
              <a:gd name="connsiteY21" fmla="*/ 750198 h 1361200"/>
              <a:gd name="connsiteX22" fmla="*/ 2031055 w 2176296"/>
              <a:gd name="connsiteY22" fmla="*/ 814017 h 1361200"/>
              <a:gd name="connsiteX23" fmla="*/ 2015587 w 2176296"/>
              <a:gd name="connsiteY23" fmla="*/ 842244 h 1361200"/>
              <a:gd name="connsiteX24" fmla="*/ 1632131 w 2176296"/>
              <a:gd name="connsiteY24" fmla="*/ 1215258 h 1361200"/>
              <a:gd name="connsiteX25" fmla="*/ 1561083 w 2176296"/>
              <a:gd name="connsiteY25" fmla="*/ 1251630 h 1361200"/>
              <a:gd name="connsiteX26" fmla="*/ 1532987 w 2176296"/>
              <a:gd name="connsiteY26" fmla="*/ 1266013 h 1361200"/>
              <a:gd name="connsiteX27" fmla="*/ 806561 w 2176296"/>
              <a:gd name="connsiteY27" fmla="*/ 1323947 h 1361200"/>
              <a:gd name="connsiteX28" fmla="*/ 798239 w 2176296"/>
              <a:gd name="connsiteY28" fmla="*/ 1321286 h 1361200"/>
              <a:gd name="connsiteX29" fmla="*/ 707119 w 2176296"/>
              <a:gd name="connsiteY29" fmla="*/ 1292147 h 1361200"/>
              <a:gd name="connsiteX30" fmla="*/ 145941 w 2176296"/>
              <a:gd name="connsiteY30" fmla="*/ 817035 h 1361200"/>
              <a:gd name="connsiteX31" fmla="*/ 15071 w 2176296"/>
              <a:gd name="connsiteY31" fmla="*/ 93484 h 13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6296" h="136120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911200" rIns="0" bIns="0" anchor="ctr"/>
          <a:lstStyle/>
          <a:p>
            <a:pPr algn="ctr" fontAlgn="auto">
              <a:spcBef>
                <a:spcPts val="0"/>
              </a:spcBef>
              <a:spcAft>
                <a:spcPts val="0"/>
              </a:spcAft>
              <a:defRPr/>
            </a:pPr>
            <a:r>
              <a:rPr lang="zh-CN" altLang="en-US" sz="1600" dirty="0">
                <a:solidFill>
                  <a:schemeClr val="bg1"/>
                </a:solidFill>
                <a:latin typeface="Arial" panose="020B0604020202020204" pitchFamily="34" charset="0"/>
                <a:ea typeface="微软雅黑" panose="020B0503020204020204" pitchFamily="34" charset="-122"/>
              </a:rPr>
              <a:t>标题</a:t>
            </a:r>
          </a:p>
        </p:txBody>
      </p:sp>
      <p:sp>
        <p:nvSpPr>
          <p:cNvPr id="49" name="任意多边形 15"/>
          <p:cNvSpPr>
            <a:spLocks/>
          </p:cNvSpPr>
          <p:nvPr/>
        </p:nvSpPr>
        <p:spPr bwMode="auto">
          <a:xfrm rot="19274417">
            <a:off x="2157833" y="2152733"/>
            <a:ext cx="2658669" cy="2111198"/>
          </a:xfrm>
          <a:custGeom>
            <a:avLst/>
            <a:gdLst>
              <a:gd name="T0" fmla="*/ 1542744 w 1890176"/>
              <a:gd name="T1" fmla="*/ 208780 h 1502699"/>
              <a:gd name="T2" fmla="*/ 1877699 w 1890176"/>
              <a:gd name="T3" fmla="*/ 755042 h 1502699"/>
              <a:gd name="T4" fmla="*/ 1890713 w 1890176"/>
              <a:gd name="T5" fmla="*/ 837373 h 1502699"/>
              <a:gd name="T6" fmla="*/ 1886507 w 1890176"/>
              <a:gd name="T7" fmla="*/ 831026 h 1502699"/>
              <a:gd name="T8" fmla="*/ 1360914 w 1890176"/>
              <a:gd name="T9" fmla="*/ 474154 h 1502699"/>
              <a:gd name="T10" fmla="*/ 1333957 w 1890176"/>
              <a:gd name="T11" fmla="*/ 468602 h 1502699"/>
              <a:gd name="T12" fmla="*/ 1265788 w 1890176"/>
              <a:gd name="T13" fmla="*/ 454558 h 1502699"/>
              <a:gd name="T14" fmla="*/ 801396 w 1890176"/>
              <a:gd name="T15" fmla="*/ 498821 h 1502699"/>
              <a:gd name="T16" fmla="*/ 775467 w 1890176"/>
              <a:gd name="T17" fmla="*/ 509562 h 1502699"/>
              <a:gd name="T18" fmla="*/ 716847 w 1890176"/>
              <a:gd name="T19" fmla="*/ 533845 h 1502699"/>
              <a:gd name="T20" fmla="*/ 489649 w 1890176"/>
              <a:gd name="T21" fmla="*/ 684088 h 1502699"/>
              <a:gd name="T22" fmla="*/ 427400 w 1890176"/>
              <a:gd name="T23" fmla="*/ 745103 h 1502699"/>
              <a:gd name="T24" fmla="*/ 424548 w 1890176"/>
              <a:gd name="T25" fmla="*/ 747899 h 1502699"/>
              <a:gd name="T26" fmla="*/ 268745 w 1890176"/>
              <a:gd name="T27" fmla="*/ 974942 h 1502699"/>
              <a:gd name="T28" fmla="*/ 256734 w 1890176"/>
              <a:gd name="T29" fmla="*/ 1002968 h 1502699"/>
              <a:gd name="T30" fmla="*/ 231793 w 1890176"/>
              <a:gd name="T31" fmla="*/ 1061166 h 1502699"/>
              <a:gd name="T32" fmla="*/ 183623 w 1890176"/>
              <a:gd name="T33" fmla="*/ 1247039 h 1502699"/>
              <a:gd name="T34" fmla="*/ 173554 w 1890176"/>
              <a:gd name="T35" fmla="*/ 1438777 h 1502699"/>
              <a:gd name="T36" fmla="*/ 179804 w 1890176"/>
              <a:gd name="T37" fmla="*/ 1501775 h 1502699"/>
              <a:gd name="T38" fmla="*/ 161518 w 1890176"/>
              <a:gd name="T39" fmla="*/ 1477370 h 1502699"/>
              <a:gd name="T40" fmla="*/ 42616 w 1890176"/>
              <a:gd name="T41" fmla="*/ 1229041 h 1502699"/>
              <a:gd name="T42" fmla="*/ 41619 w 1890176"/>
              <a:gd name="T43" fmla="*/ 1225176 h 1502699"/>
              <a:gd name="T44" fmla="*/ 19856 w 1890176"/>
              <a:gd name="T45" fmla="*/ 1140806 h 1502699"/>
              <a:gd name="T46" fmla="*/ 3223 w 1890176"/>
              <a:gd name="T47" fmla="*/ 869104 h 1502699"/>
              <a:gd name="T48" fmla="*/ 11484 w 1890176"/>
              <a:gd name="T49" fmla="*/ 806241 h 1502699"/>
              <a:gd name="T50" fmla="*/ 15138 w 1890176"/>
              <a:gd name="T51" fmla="*/ 778437 h 1502699"/>
              <a:gd name="T52" fmla="*/ 208967 w 1890176"/>
              <a:gd name="T53" fmla="*/ 354492 h 1502699"/>
              <a:gd name="T54" fmla="*/ 255224 w 1890176"/>
              <a:gd name="T55" fmla="*/ 302530 h 1502699"/>
              <a:gd name="T56" fmla="*/ 273517 w 1890176"/>
              <a:gd name="T57" fmla="*/ 281983 h 1502699"/>
              <a:gd name="T58" fmla="*/ 845651 w 1890176"/>
              <a:gd name="T59" fmla="*/ 5649 h 1502699"/>
              <a:gd name="T60" fmla="*/ 853255 w 1890176"/>
              <a:gd name="T61" fmla="*/ 5183 h 1502699"/>
              <a:gd name="T62" fmla="*/ 936523 w 1890176"/>
              <a:gd name="T63" fmla="*/ 86 h 1502699"/>
              <a:gd name="T64" fmla="*/ 1542744 w 1890176"/>
              <a:gd name="T65" fmla="*/ 208780 h 15026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176"/>
              <a:gd name="T100" fmla="*/ 0 h 1502699"/>
              <a:gd name="T101" fmla="*/ 1890176 w 1890176"/>
              <a:gd name="T102" fmla="*/ 1502699 h 15026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176" h="1502699">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chemeClr val="accent2"/>
          </a:solidFill>
          <a:ln w="9525">
            <a:solidFill>
              <a:schemeClr val="bg1"/>
            </a:solidFill>
            <a:miter lim="800000"/>
            <a:headEnd/>
            <a:tailEnd/>
          </a:ln>
        </p:spPr>
        <p:txBody>
          <a:bodyPr lIns="0" tIns="18000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fontAlgn="auto">
              <a:lnSpc>
                <a:spcPct val="120000"/>
              </a:lnSpc>
              <a:spcBef>
                <a:spcPct val="0"/>
              </a:spcBef>
              <a:spcAft>
                <a:spcPts val="0"/>
              </a:spcAft>
              <a:buNone/>
              <a:defRPr/>
            </a:pPr>
            <a:r>
              <a:rPr lang="zh-CN" altLang="en-US" sz="1600" dirty="0">
                <a:solidFill>
                  <a:schemeClr val="bg1"/>
                </a:solidFill>
                <a:latin typeface="Arial" panose="020B0604020202020204" pitchFamily="34" charset="0"/>
                <a:ea typeface="微软雅黑" panose="020B0503020204020204" pitchFamily="34" charset="-122"/>
              </a:rPr>
              <a:t>标题</a:t>
            </a:r>
          </a:p>
        </p:txBody>
      </p:sp>
      <p:sp>
        <p:nvSpPr>
          <p:cNvPr id="85" name="任意多边形 19"/>
          <p:cNvSpPr>
            <a:spLocks/>
          </p:cNvSpPr>
          <p:nvPr/>
        </p:nvSpPr>
        <p:spPr bwMode="auto">
          <a:xfrm rot="4146070">
            <a:off x="3282075" y="3348966"/>
            <a:ext cx="2667040" cy="1868435"/>
          </a:xfrm>
          <a:custGeom>
            <a:avLst/>
            <a:gdLst>
              <a:gd name="T0" fmla="*/ 71641 w 1896983"/>
              <a:gd name="T1" fmla="*/ 586469 h 1328648"/>
              <a:gd name="T2" fmla="*/ 350299 w 1896983"/>
              <a:gd name="T3" fmla="*/ 212472 h 1328648"/>
              <a:gd name="T4" fmla="*/ 406444 w 1896983"/>
              <a:gd name="T5" fmla="*/ 171363 h 1328648"/>
              <a:gd name="T6" fmla="*/ 428647 w 1896983"/>
              <a:gd name="T7" fmla="*/ 155106 h 1328648"/>
              <a:gd name="T8" fmla="*/ 1046000 w 1896983"/>
              <a:gd name="T9" fmla="*/ 5053 h 1328648"/>
              <a:gd name="T10" fmla="*/ 1053530 w 1896983"/>
              <a:gd name="T11" fmla="*/ 6196 h 1328648"/>
              <a:gd name="T12" fmla="*/ 1135989 w 1896983"/>
              <a:gd name="T13" fmla="*/ 18716 h 1328648"/>
              <a:gd name="T14" fmla="*/ 1684597 w 1896983"/>
              <a:gd name="T15" fmla="*/ 350334 h 1328648"/>
              <a:gd name="T16" fmla="*/ 1897036 w 1896983"/>
              <a:gd name="T17" fmla="*/ 955169 h 1328648"/>
              <a:gd name="T18" fmla="*/ 1892432 w 1896983"/>
              <a:gd name="T19" fmla="*/ 1038451 h 1328648"/>
              <a:gd name="T20" fmla="*/ 1889656 w 1896983"/>
              <a:gd name="T21" fmla="*/ 1031356 h 1328648"/>
              <a:gd name="T22" fmla="*/ 1451032 w 1896983"/>
              <a:gd name="T23" fmla="*/ 571725 h 1328648"/>
              <a:gd name="T24" fmla="*/ 1425854 w 1896983"/>
              <a:gd name="T25" fmla="*/ 560626 h 1328648"/>
              <a:gd name="T26" fmla="*/ 1362180 w 1896983"/>
              <a:gd name="T27" fmla="*/ 532555 h 1328648"/>
              <a:gd name="T28" fmla="*/ 898967 w 1896983"/>
              <a:gd name="T29" fmla="*/ 478223 h 1328648"/>
              <a:gd name="T30" fmla="*/ 871366 w 1896983"/>
              <a:gd name="T31" fmla="*/ 483280 h 1328648"/>
              <a:gd name="T32" fmla="*/ 808960 w 1896983"/>
              <a:gd name="T33" fmla="*/ 494712 h 1328648"/>
              <a:gd name="T34" fmla="*/ 555283 w 1896983"/>
              <a:gd name="T35" fmla="*/ 593930 h 1328648"/>
              <a:gd name="T36" fmla="*/ 481602 w 1896983"/>
              <a:gd name="T37" fmla="*/ 640533 h 1328648"/>
              <a:gd name="T38" fmla="*/ 478224 w 1896983"/>
              <a:gd name="T39" fmla="*/ 642669 h 1328648"/>
              <a:gd name="T40" fmla="*/ 278167 w 1896983"/>
              <a:gd name="T41" fmla="*/ 832032 h 1328648"/>
              <a:gd name="T42" fmla="*/ 260532 w 1896983"/>
              <a:gd name="T43" fmla="*/ 856922 h 1328648"/>
              <a:gd name="T44" fmla="*/ 223906 w 1896983"/>
              <a:gd name="T45" fmla="*/ 908617 h 1328648"/>
              <a:gd name="T46" fmla="*/ 137713 w 1896983"/>
              <a:gd name="T47" fmla="*/ 1080329 h 1328648"/>
              <a:gd name="T48" fmla="*/ 87526 w 1896983"/>
              <a:gd name="T49" fmla="*/ 1265791 h 1328648"/>
              <a:gd name="T50" fmla="*/ 80378 w 1896983"/>
              <a:gd name="T51" fmla="*/ 1328737 h 1328648"/>
              <a:gd name="T52" fmla="*/ 67640 w 1896983"/>
              <a:gd name="T53" fmla="*/ 1301017 h 1328648"/>
              <a:gd name="T54" fmla="*/ 3679 w 1896983"/>
              <a:gd name="T55" fmla="*/ 1033076 h 1328648"/>
              <a:gd name="T56" fmla="*/ 3518 w 1896983"/>
              <a:gd name="T57" fmla="*/ 1029085 h 1328648"/>
              <a:gd name="T58" fmla="*/ 0 w 1896983"/>
              <a:gd name="T59" fmla="*/ 941971 h 1328648"/>
              <a:gd name="T60" fmla="*/ 40916 w 1896983"/>
              <a:gd name="T61" fmla="*/ 672665 h 1328648"/>
              <a:gd name="T62" fmla="*/ 62219 w 1896983"/>
              <a:gd name="T63" fmla="*/ 612903 h 1328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983"/>
              <a:gd name="T97" fmla="*/ 0 h 1328648"/>
              <a:gd name="T98" fmla="*/ 1896983 w 1896983"/>
              <a:gd name="T99" fmla="*/ 1328648 h 1328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983" h="1328648">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chemeClr val="accent4"/>
          </a:solidFill>
          <a:ln w="9525">
            <a:solidFill>
              <a:schemeClr val="bg1"/>
            </a:solidFill>
            <a:miter lim="800000"/>
            <a:headEnd/>
            <a:tailEnd/>
          </a:ln>
        </p:spPr>
        <p:txBody>
          <a:bodyPr lIns="0" tIns="180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lnSpc>
                <a:spcPct val="120000"/>
              </a:lnSpc>
              <a:spcBef>
                <a:spcPts val="0"/>
              </a:spcBef>
              <a:spcAft>
                <a:spcPts val="0"/>
              </a:spcAft>
              <a:defRPr/>
            </a:pPr>
            <a:r>
              <a:rPr lang="zh-CN" altLang="en-US" sz="1600">
                <a:solidFill>
                  <a:schemeClr val="bg1"/>
                </a:solidFill>
                <a:latin typeface="Arial" panose="020B0604020202020204" pitchFamily="34" charset="0"/>
                <a:ea typeface="微软雅黑" panose="020B0503020204020204" pitchFamily="34" charset="-122"/>
              </a:rPr>
              <a:t>标题</a:t>
            </a:r>
          </a:p>
        </p:txBody>
      </p:sp>
      <p:sp>
        <p:nvSpPr>
          <p:cNvPr id="86" name="任意多边形 23"/>
          <p:cNvSpPr>
            <a:spLocks/>
          </p:cNvSpPr>
          <p:nvPr/>
        </p:nvSpPr>
        <p:spPr bwMode="auto">
          <a:xfrm rot="18279225">
            <a:off x="2698609" y="4128318"/>
            <a:ext cx="2667039" cy="1773004"/>
          </a:xfrm>
          <a:custGeom>
            <a:avLst/>
            <a:gdLst>
              <a:gd name="T0" fmla="*/ 1843529 w 1897068"/>
              <a:gd name="T1" fmla="*/ 0 h 1260240"/>
              <a:gd name="T2" fmla="*/ 1854079 w 1897068"/>
              <a:gd name="T3" fmla="*/ 28621 h 1260240"/>
              <a:gd name="T4" fmla="*/ 1897068 w 1897068"/>
              <a:gd name="T5" fmla="*/ 300696 h 1260240"/>
              <a:gd name="T6" fmla="*/ 1896919 w 1897068"/>
              <a:gd name="T7" fmla="*/ 304690 h 1260240"/>
              <a:gd name="T8" fmla="*/ 1893671 w 1897068"/>
              <a:gd name="T9" fmla="*/ 391807 h 1260240"/>
              <a:gd name="T10" fmla="*/ 1831999 w 1897068"/>
              <a:gd name="T11" fmla="*/ 657110 h 1260240"/>
              <a:gd name="T12" fmla="*/ 1806127 w 1897068"/>
              <a:gd name="T13" fmla="*/ 715037 h 1260240"/>
              <a:gd name="T14" fmla="*/ 1794685 w 1897068"/>
              <a:gd name="T15" fmla="*/ 740658 h 1260240"/>
              <a:gd name="T16" fmla="*/ 1487879 w 1897068"/>
              <a:gd name="T17" fmla="*/ 1091897 h 1260240"/>
              <a:gd name="T18" fmla="*/ 1428716 w 1897068"/>
              <a:gd name="T19" fmla="*/ 1128527 h 1260240"/>
              <a:gd name="T20" fmla="*/ 1405321 w 1897068"/>
              <a:gd name="T21" fmla="*/ 1143011 h 1260240"/>
              <a:gd name="T22" fmla="*/ 778218 w 1897068"/>
              <a:gd name="T23" fmla="*/ 1244732 h 1260240"/>
              <a:gd name="T24" fmla="*/ 770798 w 1897068"/>
              <a:gd name="T25" fmla="*/ 1243009 h 1260240"/>
              <a:gd name="T26" fmla="*/ 689563 w 1897068"/>
              <a:gd name="T27" fmla="*/ 1224134 h 1260240"/>
              <a:gd name="T28" fmla="*/ 168342 w 1897068"/>
              <a:gd name="T29" fmla="*/ 850996 h 1260240"/>
              <a:gd name="T30" fmla="*/ 3450 w 1897068"/>
              <a:gd name="T31" fmla="*/ 231551 h 1260240"/>
              <a:gd name="T32" fmla="*/ 14498 w 1897068"/>
              <a:gd name="T33" fmla="*/ 148885 h 1260240"/>
              <a:gd name="T34" fmla="*/ 16715 w 1897068"/>
              <a:gd name="T35" fmla="*/ 156172 h 1260240"/>
              <a:gd name="T36" fmla="*/ 418360 w 1897068"/>
              <a:gd name="T37" fmla="*/ 648399 h 1260240"/>
              <a:gd name="T38" fmla="*/ 442601 w 1897068"/>
              <a:gd name="T39" fmla="*/ 661418 h 1260240"/>
              <a:gd name="T40" fmla="*/ 503905 w 1897068"/>
              <a:gd name="T41" fmla="*/ 694339 h 1260240"/>
              <a:gd name="T42" fmla="*/ 961489 w 1897068"/>
              <a:gd name="T43" fmla="*/ 784421 h 1260240"/>
              <a:gd name="T44" fmla="*/ 989400 w 1897068"/>
              <a:gd name="T45" fmla="*/ 781521 h 1260240"/>
              <a:gd name="T46" fmla="*/ 1052501 w 1897068"/>
              <a:gd name="T47" fmla="*/ 774963 h 1260240"/>
              <a:gd name="T48" fmla="*/ 1313098 w 1897068"/>
              <a:gd name="T49" fmla="*/ 695721 h 1260240"/>
              <a:gd name="T50" fmla="*/ 1390169 w 1897068"/>
              <a:gd name="T51" fmla="*/ 654974 h 1260240"/>
              <a:gd name="T52" fmla="*/ 1393699 w 1897068"/>
              <a:gd name="T53" fmla="*/ 653107 h 1260240"/>
              <a:gd name="T54" fmla="*/ 1607829 w 1897068"/>
              <a:gd name="T55" fmla="*/ 479840 h 1260240"/>
              <a:gd name="T56" fmla="*/ 1627342 w 1897068"/>
              <a:gd name="T57" fmla="*/ 456392 h 1260240"/>
              <a:gd name="T58" fmla="*/ 1667863 w 1897068"/>
              <a:gd name="T59" fmla="*/ 407698 h 1260240"/>
              <a:gd name="T60" fmla="*/ 1767107 w 1897068"/>
              <a:gd name="T61" fmla="*/ 243197 h 1260240"/>
              <a:gd name="T62" fmla="*/ 1831521 w 1897068"/>
              <a:gd name="T63" fmla="*/ 62198 h 1260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068"/>
              <a:gd name="T97" fmla="*/ 0 h 1260240"/>
              <a:gd name="T98" fmla="*/ 1897068 w 1897068"/>
              <a:gd name="T99" fmla="*/ 1260240 h 1260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068" h="126024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76000" rIns="0" bIns="0" anchor="ctr" anchorCtr="0"/>
          <a:lstStyle/>
          <a:p>
            <a:pPr algn="ctr" fontAlgn="auto">
              <a:spcBef>
                <a:spcPts val="0"/>
              </a:spcBef>
              <a:spcAft>
                <a:spcPts val="0"/>
              </a:spcAft>
              <a:defRPr/>
            </a:pPr>
            <a:endParaRPr lang="en-US" altLang="zh-CN" sz="1600" dirty="0">
              <a:solidFill>
                <a:schemeClr val="bg1"/>
              </a:solidFill>
              <a:latin typeface="Arial" panose="020B0604020202020204" pitchFamily="34" charset="0"/>
              <a:ea typeface="微软雅黑" panose="020B0503020204020204" pitchFamily="34" charset="-122"/>
            </a:endParaRPr>
          </a:p>
          <a:p>
            <a:pPr algn="ctr" fontAlgn="auto">
              <a:spcBef>
                <a:spcPts val="0"/>
              </a:spcBef>
              <a:spcAft>
                <a:spcPts val="0"/>
              </a:spcAft>
              <a:defRPr/>
            </a:pPr>
            <a:endParaRPr lang="en-US" altLang="zh-CN" sz="1600" dirty="0">
              <a:solidFill>
                <a:schemeClr val="bg1"/>
              </a:solidFill>
              <a:latin typeface="Arial" panose="020B0604020202020204" pitchFamily="34" charset="0"/>
              <a:ea typeface="微软雅黑" panose="020B0503020204020204" pitchFamily="34" charset="-122"/>
            </a:endParaRPr>
          </a:p>
          <a:p>
            <a:pPr algn="ctr" fontAlgn="auto">
              <a:spcBef>
                <a:spcPts val="0"/>
              </a:spcBef>
              <a:spcAft>
                <a:spcPts val="0"/>
              </a:spcAft>
              <a:defRPr/>
            </a:pPr>
            <a:r>
              <a:rPr lang="zh-CN" altLang="en-US" sz="1600" dirty="0">
                <a:solidFill>
                  <a:schemeClr val="bg1"/>
                </a:solidFill>
                <a:latin typeface="Arial" panose="020B0604020202020204" pitchFamily="34" charset="0"/>
                <a:ea typeface="微软雅黑" panose="020B0503020204020204" pitchFamily="34" charset="-122"/>
              </a:rPr>
              <a:t>标题</a:t>
            </a:r>
          </a:p>
        </p:txBody>
      </p:sp>
      <p:sp>
        <p:nvSpPr>
          <p:cNvPr id="87" name="任意多边形 27"/>
          <p:cNvSpPr>
            <a:spLocks/>
          </p:cNvSpPr>
          <p:nvPr/>
        </p:nvSpPr>
        <p:spPr bwMode="auto">
          <a:xfrm rot="3838178">
            <a:off x="1339975" y="3077742"/>
            <a:ext cx="2668714" cy="1756262"/>
          </a:xfrm>
          <a:custGeom>
            <a:avLst/>
            <a:gdLst>
              <a:gd name="T0" fmla="*/ 16533 w 1897143"/>
              <a:gd name="T1" fmla="*/ 127020 h 1249545"/>
              <a:gd name="T2" fmla="*/ 18664 w 1897143"/>
              <a:gd name="T3" fmla="*/ 134331 h 1249545"/>
              <a:gd name="T4" fmla="*/ 414717 w 1897143"/>
              <a:gd name="T5" fmla="*/ 631247 h 1249545"/>
              <a:gd name="T6" fmla="*/ 438821 w 1897143"/>
              <a:gd name="T7" fmla="*/ 644552 h 1249545"/>
              <a:gd name="T8" fmla="*/ 499775 w 1897143"/>
              <a:gd name="T9" fmla="*/ 678198 h 1249545"/>
              <a:gd name="T10" fmla="*/ 956614 w 1897143"/>
              <a:gd name="T11" fmla="*/ 773723 h 1249545"/>
              <a:gd name="T12" fmla="*/ 984579 w 1897143"/>
              <a:gd name="T13" fmla="*/ 771157 h 1249545"/>
              <a:gd name="T14" fmla="*/ 1047805 w 1897143"/>
              <a:gd name="T15" fmla="*/ 765354 h 1249545"/>
              <a:gd name="T16" fmla="*/ 1309536 w 1897143"/>
              <a:gd name="T17" fmla="*/ 689239 h 1249545"/>
              <a:gd name="T18" fmla="*/ 1387150 w 1897143"/>
              <a:gd name="T19" fmla="*/ 649421 h 1249545"/>
              <a:gd name="T20" fmla="*/ 1390706 w 1897143"/>
              <a:gd name="T21" fmla="*/ 647597 h 1249545"/>
              <a:gd name="T22" fmla="*/ 1607061 w 1897143"/>
              <a:gd name="T23" fmla="*/ 476924 h 1249545"/>
              <a:gd name="T24" fmla="*/ 1626868 w 1897143"/>
              <a:gd name="T25" fmla="*/ 453713 h 1249545"/>
              <a:gd name="T26" fmla="*/ 1668000 w 1897143"/>
              <a:gd name="T27" fmla="*/ 405514 h 1249545"/>
              <a:gd name="T28" fmla="*/ 1769281 w 1897143"/>
              <a:gd name="T29" fmla="*/ 242234 h 1249545"/>
              <a:gd name="T30" fmla="*/ 1835905 w 1897143"/>
              <a:gd name="T31" fmla="*/ 62043 h 1249545"/>
              <a:gd name="T32" fmla="*/ 1848664 w 1897143"/>
              <a:gd name="T33" fmla="*/ 0 h 1249545"/>
              <a:gd name="T34" fmla="*/ 1858880 w 1897143"/>
              <a:gd name="T35" fmla="*/ 28743 h 1249545"/>
              <a:gd name="T36" fmla="*/ 1898650 w 1897143"/>
              <a:gd name="T37" fmla="*/ 301271 h 1249545"/>
              <a:gd name="T38" fmla="*/ 1898453 w 1897143"/>
              <a:gd name="T39" fmla="*/ 305262 h 1249545"/>
              <a:gd name="T40" fmla="*/ 1894162 w 1897143"/>
              <a:gd name="T41" fmla="*/ 392323 h 1249545"/>
              <a:gd name="T42" fmla="*/ 1829275 w 1897143"/>
              <a:gd name="T43" fmla="*/ 656832 h 1249545"/>
              <a:gd name="T44" fmla="*/ 1802693 w 1897143"/>
              <a:gd name="T45" fmla="*/ 714438 h 1249545"/>
              <a:gd name="T46" fmla="*/ 1790936 w 1897143"/>
              <a:gd name="T47" fmla="*/ 739917 h 1249545"/>
              <a:gd name="T48" fmla="*/ 1479710 w 1897143"/>
              <a:gd name="T49" fmla="*/ 1087418 h 1249545"/>
              <a:gd name="T50" fmla="*/ 1420067 w 1897143"/>
              <a:gd name="T51" fmla="*/ 1123332 h 1249545"/>
              <a:gd name="T52" fmla="*/ 1396482 w 1897143"/>
              <a:gd name="T53" fmla="*/ 1137534 h 1249545"/>
              <a:gd name="T54" fmla="*/ 767710 w 1897143"/>
              <a:gd name="T55" fmla="*/ 1231747 h 1249545"/>
              <a:gd name="T56" fmla="*/ 760305 w 1897143"/>
              <a:gd name="T57" fmla="*/ 1229935 h 1249545"/>
              <a:gd name="T58" fmla="*/ 679236 w 1897143"/>
              <a:gd name="T59" fmla="*/ 1210096 h 1249545"/>
              <a:gd name="T60" fmla="*/ 162098 w 1897143"/>
              <a:gd name="T61" fmla="*/ 830816 h 1249545"/>
              <a:gd name="T62" fmla="*/ 4489 w 1897143"/>
              <a:gd name="T63" fmla="*/ 209536 h 1249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143"/>
              <a:gd name="T97" fmla="*/ 0 h 1249545"/>
              <a:gd name="T98" fmla="*/ 1897143 w 1897143"/>
              <a:gd name="T99" fmla="*/ 1249545 h 12495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143" h="1249545">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chemeClr val="accent1"/>
          </a:solidFill>
          <a:ln w="9525">
            <a:solidFill>
              <a:schemeClr val="bg1"/>
            </a:solidFill>
            <a:miter lim="800000"/>
            <a:headEnd/>
            <a:tailEnd/>
          </a:ln>
        </p:spPr>
        <p:txBody>
          <a:bodyPr lIns="0" tIns="91120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fontAlgn="auto">
              <a:lnSpc>
                <a:spcPct val="120000"/>
              </a:lnSpc>
              <a:spcBef>
                <a:spcPct val="0"/>
              </a:spcBef>
              <a:spcAft>
                <a:spcPts val="0"/>
              </a:spcAft>
              <a:buNone/>
              <a:defRPr/>
            </a:pPr>
            <a:r>
              <a:rPr lang="zh-CN" altLang="en-US" sz="1600" dirty="0">
                <a:solidFill>
                  <a:schemeClr val="bg1"/>
                </a:solidFill>
                <a:latin typeface="Arial" panose="020B0604020202020204" pitchFamily="34" charset="0"/>
                <a:ea typeface="微软雅黑" panose="020B0503020204020204" pitchFamily="34" charset="-122"/>
              </a:rPr>
              <a:t>标题</a:t>
            </a:r>
          </a:p>
        </p:txBody>
      </p:sp>
      <p:sp>
        <p:nvSpPr>
          <p:cNvPr id="88" name="矩形 87"/>
          <p:cNvSpPr/>
          <p:nvPr/>
        </p:nvSpPr>
        <p:spPr>
          <a:xfrm>
            <a:off x="5894881" y="2350612"/>
            <a:ext cx="6114557" cy="3469617"/>
          </a:xfrm>
          <a:prstGeom prst="rect">
            <a:avLst/>
          </a:prstGeom>
        </p:spPr>
        <p:txBody>
          <a:bodyPr lIns="126556" tIns="126556" rIns="126556" bIns="126556"/>
          <a:lstStyle/>
          <a:p>
            <a:pPr algn="just">
              <a:lnSpc>
                <a:spcPct val="150000"/>
              </a:lnSpc>
              <a:spcBef>
                <a:spcPts val="844"/>
              </a:spcBef>
              <a:spcAft>
                <a:spcPts val="844"/>
              </a:spcAft>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1200" smtClean="0">
                <a:solidFill>
                  <a:schemeClr val="tx1">
                    <a:lumMod val="75000"/>
                    <a:lumOff val="25000"/>
                  </a:schemeClr>
                </a:solidFill>
                <a:latin typeface="Arial" panose="020B0604020202020204" pitchFamily="34" charset="0"/>
                <a:ea typeface="微软雅黑" panose="020B0503020204020204" pitchFamily="34" charset="-122"/>
              </a:rPr>
              <a:t>。</a:t>
            </a:r>
            <a:r>
              <a:rPr lang="zh-CN" altLang="en-US" sz="1200">
                <a:solidFill>
                  <a:schemeClr val="tx1">
                    <a:lumMod val="75000"/>
                    <a:lumOff val="25000"/>
                  </a:schemeClr>
                </a:solidFill>
                <a:latin typeface="Arial" panose="020B0604020202020204" pitchFamily="34" charset="0"/>
                <a:ea typeface="微软雅黑" panose="020B0503020204020204"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1200" smtClean="0">
                <a:solidFill>
                  <a:schemeClr val="tx1">
                    <a:lumMod val="75000"/>
                    <a:lumOff val="25000"/>
                  </a:schemeClr>
                </a:solidFill>
                <a:latin typeface="Arial" panose="020B0604020202020204" pitchFamily="34" charset="0"/>
                <a:ea typeface="微软雅黑" panose="020B0503020204020204" pitchFamily="34" charset="-122"/>
              </a:rPr>
              <a:t>。</a:t>
            </a:r>
            <a:r>
              <a:rPr lang="zh-CN" altLang="en-US" sz="1200">
                <a:solidFill>
                  <a:schemeClr val="tx1">
                    <a:lumMod val="75000"/>
                    <a:lumOff val="25000"/>
                  </a:schemeClr>
                </a:solidFill>
                <a:latin typeface="Arial" panose="020B0604020202020204" pitchFamily="34" charset="0"/>
                <a:ea typeface="微软雅黑" panose="020B0503020204020204" pitchFamily="34" charset="-122"/>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1200" smtClean="0">
                <a:solidFill>
                  <a:schemeClr val="tx1">
                    <a:lumMod val="75000"/>
                    <a:lumOff val="25000"/>
                  </a:schemeClr>
                </a:solidFill>
                <a:latin typeface="Arial" panose="020B0604020202020204" pitchFamily="34" charset="0"/>
                <a:ea typeface="微软雅黑" panose="020B0503020204020204" pitchFamily="34" charset="-122"/>
              </a:rPr>
              <a:t>。</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9" name="矩形 8"/>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10"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11"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矩形 11"/>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13" name="文本框 12"/>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269361258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style.rotation</p:attrName>
                                        </p:attrNameLst>
                                      </p:cBhvr>
                                      <p:tavLst>
                                        <p:tav tm="0">
                                          <p:val>
                                            <p:fltVal val="360"/>
                                          </p:val>
                                        </p:tav>
                                        <p:tav tm="100000">
                                          <p:val>
                                            <p:fltVal val="0"/>
                                          </p:val>
                                        </p:tav>
                                      </p:tavLst>
                                    </p:anim>
                                    <p:animEffect transition="in" filter="fade">
                                      <p:cBhvr>
                                        <p:cTn id="10" dur="1000"/>
                                        <p:tgtEl>
                                          <p:spTgt spid="4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360"/>
                                          </p:val>
                                        </p:tav>
                                        <p:tav tm="100000">
                                          <p:val>
                                            <p:fltVal val="0"/>
                                          </p:val>
                                        </p:tav>
                                      </p:tavLst>
                                    </p:anim>
                                    <p:animEffect transition="in" filter="fade">
                                      <p:cBhvr>
                                        <p:cTn id="16" dur="1000"/>
                                        <p:tgtEl>
                                          <p:spTgt spid="48"/>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1000" fill="hold"/>
                                        <p:tgtEl>
                                          <p:spTgt spid="49"/>
                                        </p:tgtEl>
                                        <p:attrNameLst>
                                          <p:attrName>ppt_w</p:attrName>
                                        </p:attrNameLst>
                                      </p:cBhvr>
                                      <p:tavLst>
                                        <p:tav tm="0">
                                          <p:val>
                                            <p:fltVal val="0"/>
                                          </p:val>
                                        </p:tav>
                                        <p:tav tm="100000">
                                          <p:val>
                                            <p:strVal val="#ppt_w"/>
                                          </p:val>
                                        </p:tav>
                                      </p:tavLst>
                                    </p:anim>
                                    <p:anim calcmode="lin" valueType="num">
                                      <p:cBhvr>
                                        <p:cTn id="20" dur="1000" fill="hold"/>
                                        <p:tgtEl>
                                          <p:spTgt spid="49"/>
                                        </p:tgtEl>
                                        <p:attrNameLst>
                                          <p:attrName>ppt_h</p:attrName>
                                        </p:attrNameLst>
                                      </p:cBhvr>
                                      <p:tavLst>
                                        <p:tav tm="0">
                                          <p:val>
                                            <p:fltVal val="0"/>
                                          </p:val>
                                        </p:tav>
                                        <p:tav tm="100000">
                                          <p:val>
                                            <p:strVal val="#ppt_h"/>
                                          </p:val>
                                        </p:tav>
                                      </p:tavLst>
                                    </p:anim>
                                    <p:anim calcmode="lin" valueType="num">
                                      <p:cBhvr>
                                        <p:cTn id="21" dur="1000" fill="hold"/>
                                        <p:tgtEl>
                                          <p:spTgt spid="49"/>
                                        </p:tgtEl>
                                        <p:attrNameLst>
                                          <p:attrName>style.rotation</p:attrName>
                                        </p:attrNameLst>
                                      </p:cBhvr>
                                      <p:tavLst>
                                        <p:tav tm="0">
                                          <p:val>
                                            <p:fltVal val="360"/>
                                          </p:val>
                                        </p:tav>
                                        <p:tav tm="100000">
                                          <p:val>
                                            <p:fltVal val="0"/>
                                          </p:val>
                                        </p:tav>
                                      </p:tavLst>
                                    </p:anim>
                                    <p:animEffect transition="in" filter="fade">
                                      <p:cBhvr>
                                        <p:cTn id="22" dur="1000"/>
                                        <p:tgtEl>
                                          <p:spTgt spid="49"/>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p:cTn id="25" dur="1000" fill="hold"/>
                                        <p:tgtEl>
                                          <p:spTgt spid="85"/>
                                        </p:tgtEl>
                                        <p:attrNameLst>
                                          <p:attrName>ppt_w</p:attrName>
                                        </p:attrNameLst>
                                      </p:cBhvr>
                                      <p:tavLst>
                                        <p:tav tm="0">
                                          <p:val>
                                            <p:fltVal val="0"/>
                                          </p:val>
                                        </p:tav>
                                        <p:tav tm="100000">
                                          <p:val>
                                            <p:strVal val="#ppt_w"/>
                                          </p:val>
                                        </p:tav>
                                      </p:tavLst>
                                    </p:anim>
                                    <p:anim calcmode="lin" valueType="num">
                                      <p:cBhvr>
                                        <p:cTn id="26" dur="1000" fill="hold"/>
                                        <p:tgtEl>
                                          <p:spTgt spid="85"/>
                                        </p:tgtEl>
                                        <p:attrNameLst>
                                          <p:attrName>ppt_h</p:attrName>
                                        </p:attrNameLst>
                                      </p:cBhvr>
                                      <p:tavLst>
                                        <p:tav tm="0">
                                          <p:val>
                                            <p:fltVal val="0"/>
                                          </p:val>
                                        </p:tav>
                                        <p:tav tm="100000">
                                          <p:val>
                                            <p:strVal val="#ppt_h"/>
                                          </p:val>
                                        </p:tav>
                                      </p:tavLst>
                                    </p:anim>
                                    <p:anim calcmode="lin" valueType="num">
                                      <p:cBhvr>
                                        <p:cTn id="27" dur="1000" fill="hold"/>
                                        <p:tgtEl>
                                          <p:spTgt spid="85"/>
                                        </p:tgtEl>
                                        <p:attrNameLst>
                                          <p:attrName>style.rotation</p:attrName>
                                        </p:attrNameLst>
                                      </p:cBhvr>
                                      <p:tavLst>
                                        <p:tav tm="0">
                                          <p:val>
                                            <p:fltVal val="360"/>
                                          </p:val>
                                        </p:tav>
                                        <p:tav tm="100000">
                                          <p:val>
                                            <p:fltVal val="0"/>
                                          </p:val>
                                        </p:tav>
                                      </p:tavLst>
                                    </p:anim>
                                    <p:animEffect transition="in" filter="fade">
                                      <p:cBhvr>
                                        <p:cTn id="28" dur="1000"/>
                                        <p:tgtEl>
                                          <p:spTgt spid="85"/>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 calcmode="lin" valueType="num">
                                      <p:cBhvr>
                                        <p:cTn id="33" dur="1000" fill="hold"/>
                                        <p:tgtEl>
                                          <p:spTgt spid="86"/>
                                        </p:tgtEl>
                                        <p:attrNameLst>
                                          <p:attrName>style.rotation</p:attrName>
                                        </p:attrNameLst>
                                      </p:cBhvr>
                                      <p:tavLst>
                                        <p:tav tm="0">
                                          <p:val>
                                            <p:fltVal val="360"/>
                                          </p:val>
                                        </p:tav>
                                        <p:tav tm="100000">
                                          <p:val>
                                            <p:fltVal val="0"/>
                                          </p:val>
                                        </p:tav>
                                      </p:tavLst>
                                    </p:anim>
                                    <p:animEffect transition="in" filter="fade">
                                      <p:cBhvr>
                                        <p:cTn id="34" dur="1000"/>
                                        <p:tgtEl>
                                          <p:spTgt spid="86"/>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1000" fill="hold"/>
                                        <p:tgtEl>
                                          <p:spTgt spid="87"/>
                                        </p:tgtEl>
                                        <p:attrNameLst>
                                          <p:attrName>ppt_w</p:attrName>
                                        </p:attrNameLst>
                                      </p:cBhvr>
                                      <p:tavLst>
                                        <p:tav tm="0">
                                          <p:val>
                                            <p:fltVal val="0"/>
                                          </p:val>
                                        </p:tav>
                                        <p:tav tm="100000">
                                          <p:val>
                                            <p:strVal val="#ppt_w"/>
                                          </p:val>
                                        </p:tav>
                                      </p:tavLst>
                                    </p:anim>
                                    <p:anim calcmode="lin" valueType="num">
                                      <p:cBhvr>
                                        <p:cTn id="38" dur="1000" fill="hold"/>
                                        <p:tgtEl>
                                          <p:spTgt spid="87"/>
                                        </p:tgtEl>
                                        <p:attrNameLst>
                                          <p:attrName>ppt_h</p:attrName>
                                        </p:attrNameLst>
                                      </p:cBhvr>
                                      <p:tavLst>
                                        <p:tav tm="0">
                                          <p:val>
                                            <p:fltVal val="0"/>
                                          </p:val>
                                        </p:tav>
                                        <p:tav tm="100000">
                                          <p:val>
                                            <p:strVal val="#ppt_h"/>
                                          </p:val>
                                        </p:tav>
                                      </p:tavLst>
                                    </p:anim>
                                    <p:anim calcmode="lin" valueType="num">
                                      <p:cBhvr>
                                        <p:cTn id="39" dur="1000" fill="hold"/>
                                        <p:tgtEl>
                                          <p:spTgt spid="87"/>
                                        </p:tgtEl>
                                        <p:attrNameLst>
                                          <p:attrName>style.rotation</p:attrName>
                                        </p:attrNameLst>
                                      </p:cBhvr>
                                      <p:tavLst>
                                        <p:tav tm="0">
                                          <p:val>
                                            <p:fltVal val="360"/>
                                          </p:val>
                                        </p:tav>
                                        <p:tav tm="100000">
                                          <p:val>
                                            <p:fltVal val="0"/>
                                          </p:val>
                                        </p:tav>
                                      </p:tavLst>
                                    </p:anim>
                                    <p:animEffect transition="in" filter="fade">
                                      <p:cBhvr>
                                        <p:cTn id="40" dur="1000"/>
                                        <p:tgtEl>
                                          <p:spTgt spid="87"/>
                                        </p:tgtEl>
                                      </p:cBhvr>
                                    </p:animEffect>
                                  </p:child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85" grpId="0" animBg="1"/>
      <p:bldP spid="86" grpId="0" animBg="1"/>
      <p:bldP spid="87" grpId="0" animBg="1"/>
      <p:bldP spid="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0"/>
            <a:ext cx="12858397" cy="7232253"/>
          </a:xfrm>
          <a:prstGeom prst="rect">
            <a:avLst/>
          </a:prstGeom>
          <a:blipFill dpi="0" rotWithShape="1">
            <a:blip r:embed="rId3">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ffectLst>
                <a:outerShdw blurRad="38100" dist="38100" dir="2700000" algn="tl">
                  <a:srgbClr val="000000">
                    <a:alpha val="43137"/>
                  </a:srgbClr>
                </a:outerShdw>
              </a:effectLst>
              <a:ea typeface="微软雅黑" panose="020B0503020204020204" pitchFamily="34" charset="-122"/>
            </a:endParaRPr>
          </a:p>
        </p:txBody>
      </p:sp>
      <p:sp>
        <p:nvSpPr>
          <p:cNvPr id="6" name="TextBox 84"/>
          <p:cNvSpPr txBox="1"/>
          <p:nvPr/>
        </p:nvSpPr>
        <p:spPr>
          <a:xfrm>
            <a:off x="3981450" y="4677257"/>
            <a:ext cx="5734050" cy="307777"/>
          </a:xfrm>
          <a:prstGeom prst="rect">
            <a:avLst/>
          </a:prstGeom>
          <a:noFill/>
          <a:ln>
            <a:noFill/>
          </a:ln>
        </p:spPr>
        <p:txBody>
          <a:bodyPr vert="horz" wrap="square" lIns="0" tIns="0" rIns="0" bIns="0" rtlCol="0">
            <a:spAutoFit/>
          </a:bodyPr>
          <a:lstStyle/>
          <a:p>
            <a:pPr algn="ctr"/>
            <a:r>
              <a:rPr lang="en-US" altLang="zh-CN" sz="2000" smtClean="0">
                <a:solidFill>
                  <a:schemeClr val="accent1"/>
                </a:solidFill>
                <a:latin typeface="微软雅黑" panose="020B0503020204020204" pitchFamily="34" charset="-122"/>
                <a:ea typeface="微软雅黑" panose="020B0503020204020204" pitchFamily="34" charset="-122"/>
              </a:rPr>
              <a:t>PUBLIC CLASS EDUCATION COURSEWARE</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9" name="TextBox 26"/>
          <p:cNvSpPr txBox="1"/>
          <p:nvPr/>
        </p:nvSpPr>
        <p:spPr>
          <a:xfrm>
            <a:off x="3409950" y="5418063"/>
            <a:ext cx="6877050" cy="532262"/>
          </a:xfrm>
          <a:prstGeom prst="rect">
            <a:avLst/>
          </a:prstGeom>
          <a:noFill/>
          <a:ln>
            <a:noFill/>
          </a:ln>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algn="ctr"/>
            <a:r>
              <a:rPr lang="en-US" altLang="zh-CN" sz="800">
                <a:solidFill>
                  <a:schemeClr val="accent1"/>
                </a:solidFill>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en-US" altLang="zh-CN" sz="800" dirty="0">
              <a:solidFill>
                <a:schemeClr val="accent1"/>
              </a:solidFill>
            </a:endParaRPr>
          </a:p>
        </p:txBody>
      </p:sp>
      <p:sp>
        <p:nvSpPr>
          <p:cNvPr id="11" name="TextBox 84"/>
          <p:cNvSpPr txBox="1"/>
          <p:nvPr/>
        </p:nvSpPr>
        <p:spPr>
          <a:xfrm>
            <a:off x="2876550" y="3573895"/>
            <a:ext cx="7943850" cy="1107996"/>
          </a:xfrm>
          <a:prstGeom prst="rect">
            <a:avLst/>
          </a:prstGeom>
          <a:noFill/>
          <a:ln>
            <a:noFill/>
          </a:ln>
        </p:spPr>
        <p:txBody>
          <a:bodyPr vert="horz" wrap="square" lIns="0" tIns="0" rIns="0" bIns="0" rtlCol="0">
            <a:spAutoFit/>
          </a:bodyPr>
          <a:lstStyle/>
          <a:p>
            <a:pPr algn="ctr"/>
            <a:r>
              <a:rPr lang="zh-CN" altLang="en-US" sz="7200" spc="300">
                <a:solidFill>
                  <a:schemeClr val="accent1"/>
                </a:solidFill>
                <a:latin typeface="Impact" panose="020B0806030902050204" pitchFamily="34" charset="0"/>
                <a:ea typeface="微软雅黑" panose="020B0503020204020204" pitchFamily="34" charset="-122"/>
              </a:rPr>
              <a:t>感谢聆听</a:t>
            </a:r>
            <a:r>
              <a:rPr lang="en-US" altLang="zh-CN" sz="7200" spc="300">
                <a:solidFill>
                  <a:schemeClr val="accent1"/>
                </a:solidFill>
                <a:latin typeface="Impact" panose="020B0806030902050204" pitchFamily="34" charset="0"/>
                <a:ea typeface="微软雅黑" panose="020B0503020204020204" pitchFamily="34" charset="-122"/>
              </a:rPr>
              <a:t>,</a:t>
            </a:r>
            <a:r>
              <a:rPr lang="zh-CN" altLang="en-US" sz="7200" spc="300">
                <a:solidFill>
                  <a:schemeClr val="accent1"/>
                </a:solidFill>
                <a:latin typeface="Impact" panose="020B0806030902050204" pitchFamily="34" charset="0"/>
                <a:ea typeface="微软雅黑" panose="020B0503020204020204" pitchFamily="34" charset="-122"/>
              </a:rPr>
              <a:t>批评指导</a:t>
            </a:r>
            <a:endParaRPr lang="zh-CN" altLang="en-US" sz="7200" spc="300" dirty="0">
              <a:solidFill>
                <a:schemeClr val="accent1"/>
              </a:solidFill>
              <a:latin typeface="Impact" panose="020B0806030902050204" pitchFamily="34" charset="0"/>
              <a:ea typeface="微软雅黑" panose="020B0503020204020204" pitchFamily="34" charset="-122"/>
            </a:endParaRPr>
          </a:p>
        </p:txBody>
      </p:sp>
      <p:sp>
        <p:nvSpPr>
          <p:cNvPr id="12" name="TextBox 84"/>
          <p:cNvSpPr txBox="1"/>
          <p:nvPr/>
        </p:nvSpPr>
        <p:spPr>
          <a:xfrm>
            <a:off x="5529354" y="2251027"/>
            <a:ext cx="2638242" cy="1354217"/>
          </a:xfrm>
          <a:prstGeom prst="rect">
            <a:avLst/>
          </a:prstGeom>
          <a:noFill/>
          <a:ln>
            <a:noFill/>
          </a:ln>
        </p:spPr>
        <p:txBody>
          <a:bodyPr vert="horz" wrap="square" lIns="0" tIns="0" rIns="0" bIns="0" rtlCol="0">
            <a:spAutoFit/>
          </a:bodyPr>
          <a:lstStyle/>
          <a:p>
            <a:pPr algn="ctr"/>
            <a:r>
              <a:rPr lang="en-US" altLang="zh-CN" sz="8800">
                <a:solidFill>
                  <a:schemeClr val="accent1"/>
                </a:solidFill>
                <a:latin typeface="Impact" panose="020B0806030902050204" pitchFamily="34" charset="0"/>
                <a:ea typeface="微软雅黑" panose="020B0503020204020204" pitchFamily="34" charset="-122"/>
              </a:rPr>
              <a:t>2018</a:t>
            </a:r>
            <a:endParaRPr lang="zh-CN" altLang="en-US" sz="8800" dirty="0">
              <a:solidFill>
                <a:schemeClr val="accent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1230965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12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p:tgtEl>
                                              <p:spTgt spid="12"/>
                                            </p:tgtEl>
                                            <p:attrNameLst>
                                              <p:attrName>ppt_y</p:attrName>
                                            </p:attrNameLst>
                                          </p:cBhvr>
                                          <p:tavLst>
                                            <p:tav tm="0">
                                              <p:val>
                                                <p:strVal val="#ppt_y+#ppt_h*1.125000"/>
                                              </p:val>
                                            </p:tav>
                                            <p:tav tm="100000">
                                              <p:val>
                                                <p:strVal val="#ppt_y"/>
                                              </p:val>
                                            </p:tav>
                                          </p:tavLst>
                                        </p:anim>
                                        <p:animEffect transition="in" filter="wipe(up)">
                                          <p:cBhvr>
                                            <p:cTn id="13" dur="750"/>
                                            <p:tgtEl>
                                              <p:spTgt spid="12"/>
                                            </p:tgtEl>
                                          </p:cBhvr>
                                        </p:animEffect>
                                      </p:childTnLst>
                                    </p:cTn>
                                  </p:par>
                                </p:childTnLst>
                              </p:cTn>
                            </p:par>
                            <p:par>
                              <p:cTn id="14" fill="hold">
                                <p:stCondLst>
                                  <p:cond delay="2225"/>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750"/>
                                            <p:tgtEl>
                                              <p:spTgt spid="11"/>
                                            </p:tgtEl>
                                            <p:attrNameLst>
                                              <p:attrName>ppt_y</p:attrName>
                                            </p:attrNameLst>
                                          </p:cBhvr>
                                          <p:tavLst>
                                            <p:tav tm="0">
                                              <p:val>
                                                <p:strVal val="#ppt_y+#ppt_h*1.125000"/>
                                              </p:val>
                                            </p:tav>
                                            <p:tav tm="100000">
                                              <p:val>
                                                <p:strVal val="#ppt_y"/>
                                              </p:val>
                                            </p:tav>
                                          </p:tavLst>
                                        </p:anim>
                                        <p:animEffect transition="in" filter="wipe(up)">
                                          <p:cBhvr>
                                            <p:cTn id="18" dur="750"/>
                                            <p:tgtEl>
                                              <p:spTgt spid="11"/>
                                            </p:tgtEl>
                                          </p:cBhvr>
                                        </p:animEffect>
                                      </p:childTnLst>
                                    </p:cTn>
                                  </p:par>
                                </p:childTnLst>
                              </p:cTn>
                            </p:par>
                            <p:par>
                              <p:cTn id="19" fill="hold">
                                <p:stCondLst>
                                  <p:cond delay="3575"/>
                                </p:stCondLst>
                                <p:childTnLst>
                                  <p:par>
                                    <p:cTn id="20" presetID="12" presetClass="entr" presetSubtype="4"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additive="base">
                                            <p:cTn id="22" dur="750"/>
                                            <p:tgtEl>
                                              <p:spTgt spid="6"/>
                                            </p:tgtEl>
                                            <p:attrNameLst>
                                              <p:attrName>ppt_y</p:attrName>
                                            </p:attrNameLst>
                                          </p:cBhvr>
                                          <p:tavLst>
                                            <p:tav tm="0">
                                              <p:val>
                                                <p:strVal val="#ppt_y+#ppt_h*1.125000"/>
                                              </p:val>
                                            </p:tav>
                                            <p:tav tm="100000">
                                              <p:val>
                                                <p:strVal val="#ppt_y"/>
                                              </p:val>
                                            </p:tav>
                                          </p:tavLst>
                                        </p:anim>
                                        <p:animEffect transition="in" filter="wipe(up)">
                                          <p:cBhvr>
                                            <p:cTn id="23" dur="750"/>
                                            <p:tgtEl>
                                              <p:spTgt spid="6"/>
                                            </p:tgtEl>
                                          </p:cBhvr>
                                        </p:animEffect>
                                      </p:childTnLst>
                                    </p:cTn>
                                  </p:par>
                                </p:childTnLst>
                              </p:cTn>
                            </p:par>
                            <p:par>
                              <p:cTn id="24" fill="hold">
                                <p:stCondLst>
                                  <p:cond delay="65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p:tgtEl>
                                              <p:spTgt spid="12"/>
                                            </p:tgtEl>
                                            <p:attrNameLst>
                                              <p:attrName>ppt_y</p:attrName>
                                            </p:attrNameLst>
                                          </p:cBhvr>
                                          <p:tavLst>
                                            <p:tav tm="0">
                                              <p:val>
                                                <p:strVal val="#ppt_y+#ppt_h*1.125000"/>
                                              </p:val>
                                            </p:tav>
                                            <p:tav tm="100000">
                                              <p:val>
                                                <p:strVal val="#ppt_y"/>
                                              </p:val>
                                            </p:tav>
                                          </p:tavLst>
                                        </p:anim>
                                        <p:animEffect transition="in" filter="wipe(up)">
                                          <p:cBhvr>
                                            <p:cTn id="13" dur="750"/>
                                            <p:tgtEl>
                                              <p:spTgt spid="12"/>
                                            </p:tgtEl>
                                          </p:cBhvr>
                                        </p:animEffect>
                                      </p:childTnLst>
                                    </p:cTn>
                                  </p:par>
                                </p:childTnLst>
                              </p:cTn>
                            </p:par>
                            <p:par>
                              <p:cTn id="14" fill="hold">
                                <p:stCondLst>
                                  <p:cond delay="2225"/>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750"/>
                                            <p:tgtEl>
                                              <p:spTgt spid="11"/>
                                            </p:tgtEl>
                                            <p:attrNameLst>
                                              <p:attrName>ppt_y</p:attrName>
                                            </p:attrNameLst>
                                          </p:cBhvr>
                                          <p:tavLst>
                                            <p:tav tm="0">
                                              <p:val>
                                                <p:strVal val="#ppt_y+#ppt_h*1.125000"/>
                                              </p:val>
                                            </p:tav>
                                            <p:tav tm="100000">
                                              <p:val>
                                                <p:strVal val="#ppt_y"/>
                                              </p:val>
                                            </p:tav>
                                          </p:tavLst>
                                        </p:anim>
                                        <p:animEffect transition="in" filter="wipe(up)">
                                          <p:cBhvr>
                                            <p:cTn id="18" dur="750"/>
                                            <p:tgtEl>
                                              <p:spTgt spid="11"/>
                                            </p:tgtEl>
                                          </p:cBhvr>
                                        </p:animEffect>
                                      </p:childTnLst>
                                    </p:cTn>
                                  </p:par>
                                </p:childTnLst>
                              </p:cTn>
                            </p:par>
                            <p:par>
                              <p:cTn id="19" fill="hold">
                                <p:stCondLst>
                                  <p:cond delay="3575"/>
                                </p:stCondLst>
                                <p:childTnLst>
                                  <p:par>
                                    <p:cTn id="20" presetID="12" presetClass="entr" presetSubtype="4"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additive="base">
                                            <p:cTn id="22" dur="750"/>
                                            <p:tgtEl>
                                              <p:spTgt spid="6"/>
                                            </p:tgtEl>
                                            <p:attrNameLst>
                                              <p:attrName>ppt_y</p:attrName>
                                            </p:attrNameLst>
                                          </p:cBhvr>
                                          <p:tavLst>
                                            <p:tav tm="0">
                                              <p:val>
                                                <p:strVal val="#ppt_y+#ppt_h*1.125000"/>
                                              </p:val>
                                            </p:tav>
                                            <p:tav tm="100000">
                                              <p:val>
                                                <p:strVal val="#ppt_y"/>
                                              </p:val>
                                            </p:tav>
                                          </p:tavLst>
                                        </p:anim>
                                        <p:animEffect transition="in" filter="wipe(up)">
                                          <p:cBhvr>
                                            <p:cTn id="23" dur="750"/>
                                            <p:tgtEl>
                                              <p:spTgt spid="6"/>
                                            </p:tgtEl>
                                          </p:cBhvr>
                                        </p:animEffect>
                                      </p:childTnLst>
                                    </p:cTn>
                                  </p:par>
                                </p:childTnLst>
                              </p:cTn>
                            </p:par>
                            <p:par>
                              <p:cTn id="24" fill="hold">
                                <p:stCondLst>
                                  <p:cond delay="65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p:bldP spid="11" grpId="0"/>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0"/>
            <a:ext cx="12858397" cy="7232253"/>
          </a:xfrm>
          <a:prstGeom prst="rect">
            <a:avLst/>
          </a:prstGeom>
          <a:blipFill dpi="0" rotWithShape="1">
            <a:blip r:embed="rId3">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ffectLst>
                <a:outerShdw blurRad="38100" dist="38100" dir="2700000" algn="tl">
                  <a:srgbClr val="000000">
                    <a:alpha val="43137"/>
                  </a:srgbClr>
                </a:outerShdw>
              </a:effectLst>
              <a:ea typeface="微软雅黑" panose="020B0503020204020204" pitchFamily="34" charset="-122"/>
            </a:endParaRPr>
          </a:p>
        </p:txBody>
      </p:sp>
      <p:sp>
        <p:nvSpPr>
          <p:cNvPr id="26" name="TextBox 48"/>
          <p:cNvSpPr txBox="1"/>
          <p:nvPr/>
        </p:nvSpPr>
        <p:spPr>
          <a:xfrm>
            <a:off x="4449332" y="4978684"/>
            <a:ext cx="3960439" cy="677108"/>
          </a:xfrm>
          <a:prstGeom prst="rect">
            <a:avLst/>
          </a:prstGeom>
          <a:noFill/>
        </p:spPr>
        <p:txBody>
          <a:bodyPr wrap="square" lIns="0" tIns="0" rIns="0" bIns="0" rtlCol="0">
            <a:spAutoFit/>
          </a:bodyPr>
          <a:lstStyle/>
          <a:p>
            <a:pPr algn="ctr"/>
            <a:r>
              <a:rPr lang="zh-CN" altLang="en-US" sz="4400" dirty="0">
                <a:solidFill>
                  <a:schemeClr val="accent1"/>
                </a:solidFill>
                <a:latin typeface="微软雅黑" panose="020B0503020204020204" pitchFamily="34" charset="-122"/>
                <a:ea typeface="微软雅黑" panose="020B0503020204020204" pitchFamily="34" charset="-122"/>
                <a:cs typeface="+mn-ea"/>
                <a:sym typeface="+mn-lt"/>
              </a:rPr>
              <a:t>请替换文字内容</a:t>
            </a:r>
            <a:endParaRPr lang="en-GB" altLang="zh-CN" sz="4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4449332" y="5647029"/>
            <a:ext cx="3960439" cy="608243"/>
          </a:xfrm>
          <a:prstGeom prst="rect">
            <a:avLst/>
          </a:prstGeom>
          <a:noFill/>
        </p:spPr>
        <p:txBody>
          <a:bodyPr wrap="square" lIns="0" tIns="0" rIns="0" bIns="0" rtlCol="0">
            <a:spAutoFit/>
          </a:bodyPr>
          <a:lstStyle/>
          <a:p>
            <a:pPr eaLnBrk="0" hangingPunct="0">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5331330" y="2311797"/>
            <a:ext cx="2196442"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600" cap="all" spc="300" dirty="0" smtClean="0">
                <a:solidFill>
                  <a:schemeClr val="accent1"/>
                </a:solidFill>
                <a:latin typeface="Impact" panose="020B0806030902050204" pitchFamily="34" charset="0"/>
                <a:cs typeface="Arial" panose="020B0604020202020204" pitchFamily="34" charset="0"/>
              </a:rPr>
              <a:t>01</a:t>
            </a:r>
            <a:endParaRPr lang="zh-CN" altLang="en-US" sz="16600" cap="all" spc="300"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14549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12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8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2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26"/>
                                            </p:tgtEl>
                                          </p:cBhvr>
                                          <p:to x="80000" y="100000"/>
                                        </p:animScale>
                                        <p:anim by="(#ppt_w*0.10)" calcmode="lin" valueType="num">
                                          <p:cBhvr>
                                            <p:cTn id="27" dur="50" autoRev="1" fill="hold">
                                              <p:stCondLst>
                                                <p:cond delay="0"/>
                                              </p:stCondLst>
                                            </p:cTn>
                                            <p:tgtEl>
                                              <p:spTgt spid="26"/>
                                            </p:tgtEl>
                                            <p:attrNameLst>
                                              <p:attrName>ppt_x</p:attrName>
                                            </p:attrNameLst>
                                          </p:cBhvr>
                                        </p:anim>
                                        <p:anim by="(-#ppt_w*0.10)" calcmode="lin" valueType="num">
                                          <p:cBhvr>
                                            <p:cTn id="28" dur="50" autoRev="1" fill="hold">
                                              <p:stCondLst>
                                                <p:cond delay="0"/>
                                              </p:stCondLst>
                                            </p:cTn>
                                            <p:tgtEl>
                                              <p:spTgt spid="26"/>
                                            </p:tgtEl>
                                            <p:attrNameLst>
                                              <p:attrName>ppt_y</p:attrName>
                                            </p:attrNameLst>
                                          </p:cBhvr>
                                        </p:anim>
                                        <p:animRot by="-480000">
                                          <p:cBhvr>
                                            <p:cTn id="29" dur="50" autoRev="1" fill="hold">
                                              <p:stCondLst>
                                                <p:cond delay="0"/>
                                              </p:stCondLst>
                                            </p:cTn>
                                            <p:tgtEl>
                                              <p:spTgt spid="26"/>
                                            </p:tgtEl>
                                            <p:attrNameLst>
                                              <p:attrName>r</p:attrName>
                                            </p:attrNameLst>
                                          </p:cBhvr>
                                        </p:animRot>
                                      </p:childTnLst>
                                    </p:cTn>
                                  </p:par>
                                </p:childTnLst>
                              </p:cTn>
                            </p:par>
                            <p:par>
                              <p:cTn id="30" fill="hold">
                                <p:stCondLst>
                                  <p:cond delay="286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7"/>
                                            </p:tgtEl>
                                            <p:attrNameLst>
                                              <p:attrName>style.visibility</p:attrName>
                                            </p:attrNameLst>
                                          </p:cBhvr>
                                          <p:to>
                                            <p:strVal val="visible"/>
                                          </p:to>
                                        </p:set>
                                        <p:animEffect transition="in" filter="wipe(left)">
                                          <p:cBhvr>
                                            <p:cTn id="33" dur="200"/>
                                            <p:tgtEl>
                                              <p:spTgt spid="27"/>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27"/>
                                            </p:tgtEl>
                                          </p:cBhvr>
                                          <p:to x="80000" y="100000"/>
                                        </p:animScale>
                                        <p:anim by="(#ppt_w*0.10)" calcmode="lin" valueType="num">
                                          <p:cBhvr>
                                            <p:cTn id="36" dur="50" autoRev="1" fill="hold">
                                              <p:stCondLst>
                                                <p:cond delay="0"/>
                                              </p:stCondLst>
                                            </p:cTn>
                                            <p:tgtEl>
                                              <p:spTgt spid="27"/>
                                            </p:tgtEl>
                                            <p:attrNameLst>
                                              <p:attrName>ppt_x</p:attrName>
                                            </p:attrNameLst>
                                          </p:cBhvr>
                                        </p:anim>
                                        <p:anim by="(-#ppt_w*0.10)" calcmode="lin" valueType="num">
                                          <p:cBhvr>
                                            <p:cTn id="37" dur="50" autoRev="1" fill="hold">
                                              <p:stCondLst>
                                                <p:cond delay="0"/>
                                              </p:stCondLst>
                                            </p:cTn>
                                            <p:tgtEl>
                                              <p:spTgt spid="27"/>
                                            </p:tgtEl>
                                            <p:attrNameLst>
                                              <p:attrName>ppt_y</p:attrName>
                                            </p:attrNameLst>
                                          </p:cBhvr>
                                        </p:anim>
                                        <p:animRot by="-480000">
                                          <p:cBhvr>
                                            <p:cTn id="38"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26" grpId="1"/>
          <p:bldP spid="27" grpId="0"/>
          <p:bldP spid="27" grpId="1"/>
          <p:bldP spid="28" grpId="0"/>
          <p:bldP spid="28"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8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2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26"/>
                                            </p:tgtEl>
                                          </p:cBhvr>
                                          <p:to x="80000" y="100000"/>
                                        </p:animScale>
                                        <p:anim by="(#ppt_w*0.10)" calcmode="lin" valueType="num">
                                          <p:cBhvr>
                                            <p:cTn id="27" dur="50" autoRev="1" fill="hold">
                                              <p:stCondLst>
                                                <p:cond delay="0"/>
                                              </p:stCondLst>
                                            </p:cTn>
                                            <p:tgtEl>
                                              <p:spTgt spid="26"/>
                                            </p:tgtEl>
                                            <p:attrNameLst>
                                              <p:attrName>ppt_x</p:attrName>
                                            </p:attrNameLst>
                                          </p:cBhvr>
                                        </p:anim>
                                        <p:anim by="(-#ppt_w*0.10)" calcmode="lin" valueType="num">
                                          <p:cBhvr>
                                            <p:cTn id="28" dur="50" autoRev="1" fill="hold">
                                              <p:stCondLst>
                                                <p:cond delay="0"/>
                                              </p:stCondLst>
                                            </p:cTn>
                                            <p:tgtEl>
                                              <p:spTgt spid="26"/>
                                            </p:tgtEl>
                                            <p:attrNameLst>
                                              <p:attrName>ppt_y</p:attrName>
                                            </p:attrNameLst>
                                          </p:cBhvr>
                                        </p:anim>
                                        <p:animRot by="-480000">
                                          <p:cBhvr>
                                            <p:cTn id="29" dur="50" autoRev="1" fill="hold">
                                              <p:stCondLst>
                                                <p:cond delay="0"/>
                                              </p:stCondLst>
                                            </p:cTn>
                                            <p:tgtEl>
                                              <p:spTgt spid="26"/>
                                            </p:tgtEl>
                                            <p:attrNameLst>
                                              <p:attrName>r</p:attrName>
                                            </p:attrNameLst>
                                          </p:cBhvr>
                                        </p:animRot>
                                      </p:childTnLst>
                                    </p:cTn>
                                  </p:par>
                                </p:childTnLst>
                              </p:cTn>
                            </p:par>
                            <p:par>
                              <p:cTn id="30" fill="hold">
                                <p:stCondLst>
                                  <p:cond delay="286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7"/>
                                            </p:tgtEl>
                                            <p:attrNameLst>
                                              <p:attrName>style.visibility</p:attrName>
                                            </p:attrNameLst>
                                          </p:cBhvr>
                                          <p:to>
                                            <p:strVal val="visible"/>
                                          </p:to>
                                        </p:set>
                                        <p:animEffect transition="in" filter="wipe(left)">
                                          <p:cBhvr>
                                            <p:cTn id="33" dur="200"/>
                                            <p:tgtEl>
                                              <p:spTgt spid="27"/>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27"/>
                                            </p:tgtEl>
                                          </p:cBhvr>
                                          <p:to x="80000" y="100000"/>
                                        </p:animScale>
                                        <p:anim by="(#ppt_w*0.10)" calcmode="lin" valueType="num">
                                          <p:cBhvr>
                                            <p:cTn id="36" dur="50" autoRev="1" fill="hold">
                                              <p:stCondLst>
                                                <p:cond delay="0"/>
                                              </p:stCondLst>
                                            </p:cTn>
                                            <p:tgtEl>
                                              <p:spTgt spid="27"/>
                                            </p:tgtEl>
                                            <p:attrNameLst>
                                              <p:attrName>ppt_x</p:attrName>
                                            </p:attrNameLst>
                                          </p:cBhvr>
                                        </p:anim>
                                        <p:anim by="(-#ppt_w*0.10)" calcmode="lin" valueType="num">
                                          <p:cBhvr>
                                            <p:cTn id="37" dur="50" autoRev="1" fill="hold">
                                              <p:stCondLst>
                                                <p:cond delay="0"/>
                                              </p:stCondLst>
                                            </p:cTn>
                                            <p:tgtEl>
                                              <p:spTgt spid="27"/>
                                            </p:tgtEl>
                                            <p:attrNameLst>
                                              <p:attrName>ppt_y</p:attrName>
                                            </p:attrNameLst>
                                          </p:cBhvr>
                                        </p:anim>
                                        <p:animRot by="-480000">
                                          <p:cBhvr>
                                            <p:cTn id="38"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26" grpId="1"/>
          <p:bldP spid="27" grpId="0"/>
          <p:bldP spid="27" grpId="1"/>
          <p:bldP spid="28" grpId="0"/>
          <p:bldP spid="28"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84238" y="1443492"/>
            <a:ext cx="11974512" cy="2706872"/>
          </a:xfrm>
          <a:prstGeom prst="rect">
            <a:avLst/>
          </a:prstGeom>
          <a:blipFill dpi="0" rotWithShape="1">
            <a:blip r:embed="rId3">
              <a:extLst>
                <a:ext uri="{28A0092B-C50C-407E-A947-70E740481C1C}">
                  <a14:useLocalDpi xmlns:a14="http://schemas.microsoft.com/office/drawing/2010/main" val="0"/>
                </a:ext>
              </a:extLst>
            </a:blip>
            <a:srcRect/>
            <a:stretch>
              <a:fillRect t="-119243" b="-71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9334897" y="1298682"/>
            <a:ext cx="3143150" cy="532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884238" y="4251010"/>
            <a:ext cx="2586434" cy="2376219"/>
          </a:xfrm>
          <a:prstGeom prst="rect">
            <a:avLst/>
          </a:prstGeom>
          <a:blipFill dpi="0" rotWithShape="1">
            <a:blip r:embed="rId4" cstate="print">
              <a:extLst>
                <a:ext uri="{28A0092B-C50C-407E-A947-70E740481C1C}">
                  <a14:useLocalDpi xmlns:a14="http://schemas.microsoft.com/office/drawing/2010/main" val="0"/>
                </a:ext>
              </a:extLst>
            </a:blip>
            <a:srcRect/>
            <a:stretch>
              <a:fillRect l="-12732" r="-127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16"/>
          <p:cNvGrpSpPr/>
          <p:nvPr/>
        </p:nvGrpSpPr>
        <p:grpSpPr>
          <a:xfrm>
            <a:off x="3647493" y="4251010"/>
            <a:ext cx="5478122" cy="2376219"/>
            <a:chOff x="4572000" y="2786064"/>
            <a:chExt cx="3214710" cy="1928826"/>
          </a:xfrm>
        </p:grpSpPr>
        <p:sp>
          <p:nvSpPr>
            <p:cNvPr id="14" name="Rectangle 13"/>
            <p:cNvSpPr/>
            <p:nvPr/>
          </p:nvSpPr>
          <p:spPr>
            <a:xfrm>
              <a:off x="4572000" y="2786064"/>
              <a:ext cx="3214710" cy="1928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6"/>
            <p:cNvGrpSpPr/>
            <p:nvPr/>
          </p:nvGrpSpPr>
          <p:grpSpPr>
            <a:xfrm>
              <a:off x="4750210" y="2980177"/>
              <a:ext cx="2857520" cy="1480737"/>
              <a:chOff x="4750210" y="2980177"/>
              <a:chExt cx="2857520" cy="1480737"/>
            </a:xfrm>
          </p:grpSpPr>
          <p:sp>
            <p:nvSpPr>
              <p:cNvPr id="15" name="Rectangle 14"/>
              <p:cNvSpPr/>
              <p:nvPr/>
            </p:nvSpPr>
            <p:spPr>
              <a:xfrm>
                <a:off x="4750210" y="3261736"/>
                <a:ext cx="2857520" cy="1199178"/>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p:nvPr/>
            </p:nvSpPr>
            <p:spPr>
              <a:xfrm>
                <a:off x="4750210" y="2980177"/>
                <a:ext cx="1083669" cy="199863"/>
              </a:xfrm>
              <a:prstGeom prst="rect">
                <a:avLst/>
              </a:prstGeom>
            </p:spPr>
            <p:txBody>
              <a:bodyPr wrap="none" lIns="0" tIns="0" rIns="0" bIns="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11" name="TextBox 39"/>
          <p:cNvSpPr txBox="1"/>
          <p:nvPr/>
        </p:nvSpPr>
        <p:spPr>
          <a:xfrm>
            <a:off x="9719088" y="3076993"/>
            <a:ext cx="2374768" cy="276999"/>
          </a:xfrm>
          <a:prstGeom prst="rect">
            <a:avLst/>
          </a:prstGeom>
          <a:noFill/>
        </p:spPr>
        <p:txBody>
          <a:bodyPr wrap="square" lIns="0" tIns="0" rIns="0" bIns="0" rtlCol="0">
            <a:sp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39"/>
          <p:cNvSpPr txBox="1"/>
          <p:nvPr/>
        </p:nvSpPr>
        <p:spPr>
          <a:xfrm>
            <a:off x="9649974" y="3619009"/>
            <a:ext cx="2512998" cy="1661993"/>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替换文字内容，添加相关标题，修改文字内容，也可以直接复制你的内容到此。请替换文字内容，添加相关标题，修改文字内容，也可以直接复制你的内容到此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39"/>
          <p:cNvSpPr txBox="1"/>
          <p:nvPr/>
        </p:nvSpPr>
        <p:spPr>
          <a:xfrm>
            <a:off x="1381163" y="1936634"/>
            <a:ext cx="4179018" cy="1785104"/>
          </a:xfrm>
          <a:prstGeom prst="rect">
            <a:avLst/>
          </a:prstGeom>
          <a:noFill/>
        </p:spPr>
        <p:txBody>
          <a:bodyPr wrap="square" lIns="0" tIns="0" rIns="0" bIns="0" rtlCol="0">
            <a:spAutoFit/>
          </a:bodyPr>
          <a:lstStyle/>
          <a:p>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21"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22"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矩形 22"/>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24" name="文本框 23"/>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4"/>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3257393345"/>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Top)">
                                      <p:cBhvr>
                                        <p:cTn id="15" dur="500"/>
                                        <p:tgtEl>
                                          <p:spTgt spid="9"/>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Top)">
                                      <p:cBhvr>
                                        <p:cTn id="19" dur="500"/>
                                        <p:tgtEl>
                                          <p:spTgt spid="1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lide(fromTop)">
                                      <p:cBhvr>
                                        <p:cTn id="23" dur="500"/>
                                        <p:tgtEl>
                                          <p:spTgt spid="1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1"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247903" y="1680909"/>
            <a:ext cx="7307335" cy="4821800"/>
            <a:chOff x="1700421" y="1195378"/>
            <a:chExt cx="4014587" cy="3429024"/>
          </a:xfrm>
        </p:grpSpPr>
        <p:sp>
          <p:nvSpPr>
            <p:cNvPr id="10" name="Rectangle 9"/>
            <p:cNvSpPr/>
            <p:nvPr/>
          </p:nvSpPr>
          <p:spPr>
            <a:xfrm>
              <a:off x="3786182" y="1195378"/>
              <a:ext cx="1928826" cy="1733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1700421" y="3000378"/>
              <a:ext cx="4014587" cy="1624024"/>
            </a:xfrm>
            <a:prstGeom prst="rect">
              <a:avLst/>
            </a:prstGeom>
            <a:blipFill dpi="0" rotWithShape="1">
              <a:blip r:embed="rId3">
                <a:extLst>
                  <a:ext uri="{28A0092B-C50C-407E-A947-70E740481C1C}">
                    <a14:useLocalDpi xmlns:a14="http://schemas.microsoft.com/office/drawing/2010/main" val="0"/>
                  </a:ext>
                </a:extLst>
              </a:blip>
              <a:srcRect/>
              <a:stretch>
                <a:fillRect t="-32699" b="-109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9"/>
            <p:cNvGrpSpPr/>
            <p:nvPr/>
          </p:nvGrpSpPr>
          <p:grpSpPr>
            <a:xfrm>
              <a:off x="4087060" y="1843247"/>
              <a:ext cx="1289538" cy="523538"/>
              <a:chOff x="4087060" y="1843247"/>
              <a:chExt cx="1289538" cy="523538"/>
            </a:xfrm>
          </p:grpSpPr>
          <p:sp>
            <p:nvSpPr>
              <p:cNvPr id="14" name="Rectangle 13"/>
              <p:cNvSpPr/>
              <p:nvPr/>
            </p:nvSpPr>
            <p:spPr>
              <a:xfrm>
                <a:off x="4094969" y="2119729"/>
                <a:ext cx="1281629" cy="247056"/>
              </a:xfrm>
              <a:prstGeom prst="rect">
                <a:avLst/>
              </a:prstGeom>
            </p:spPr>
            <p:txBody>
              <a:bodyPr wrap="square" lIns="0" tIns="0" rIns="0" bIns="0">
                <a:spAutoFit/>
              </a:body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5" name="Rectangle 14"/>
              <p:cNvSpPr/>
              <p:nvPr/>
            </p:nvSpPr>
            <p:spPr>
              <a:xfrm>
                <a:off x="4087060" y="1843247"/>
                <a:ext cx="1289538" cy="218876"/>
              </a:xfrm>
              <a:prstGeom prst="rect">
                <a:avLst/>
              </a:prstGeom>
            </p:spPr>
            <p:txBody>
              <a:bodyPr wrap="square" lIns="0" tIns="0" rIns="0" bIns="0">
                <a:spAutoFit/>
              </a:bodyPr>
              <a:lstStyle/>
              <a:p>
                <a:pPr algn="just"/>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24" name="Group 23"/>
          <p:cNvGrpSpPr/>
          <p:nvPr/>
        </p:nvGrpSpPr>
        <p:grpSpPr>
          <a:xfrm>
            <a:off x="8710858" y="1680908"/>
            <a:ext cx="3044806" cy="4821800"/>
            <a:chOff x="5786446" y="1214428"/>
            <a:chExt cx="1928826" cy="3429024"/>
          </a:xfrm>
        </p:grpSpPr>
        <p:sp>
          <p:nvSpPr>
            <p:cNvPr id="8" name="Rectangle 7"/>
            <p:cNvSpPr/>
            <p:nvPr/>
          </p:nvSpPr>
          <p:spPr>
            <a:xfrm>
              <a:off x="5786446" y="1214428"/>
              <a:ext cx="1928826" cy="1143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5786446" y="2428874"/>
              <a:ext cx="1928826" cy="2214578"/>
            </a:xfrm>
            <a:prstGeom prst="rect">
              <a:avLst/>
            </a:prstGeom>
            <a:blipFill dpi="0" rotWithShape="1">
              <a:blip r:embed="rId4">
                <a:extLst>
                  <a:ext uri="{28A0092B-C50C-407E-A947-70E740481C1C}">
                    <a14:useLocalDpi xmlns:a14="http://schemas.microsoft.com/office/drawing/2010/main" val="0"/>
                  </a:ext>
                </a:extLst>
              </a:blip>
              <a:srcRect/>
              <a:stretch>
                <a:fillRect t="-19120" b="-191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9" name="Group 18"/>
            <p:cNvGrpSpPr/>
            <p:nvPr/>
          </p:nvGrpSpPr>
          <p:grpSpPr>
            <a:xfrm>
              <a:off x="6054618" y="1489077"/>
              <a:ext cx="1444578" cy="604246"/>
              <a:chOff x="6054618" y="1489077"/>
              <a:chExt cx="1444578" cy="604246"/>
            </a:xfrm>
          </p:grpSpPr>
          <p:sp>
            <p:nvSpPr>
              <p:cNvPr id="16" name="Rectangle 15"/>
              <p:cNvSpPr/>
              <p:nvPr/>
            </p:nvSpPr>
            <p:spPr>
              <a:xfrm>
                <a:off x="6054619" y="1846267"/>
                <a:ext cx="1444577" cy="247056"/>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7" name="Rectangle 16"/>
              <p:cNvSpPr/>
              <p:nvPr/>
            </p:nvSpPr>
            <p:spPr>
              <a:xfrm>
                <a:off x="6054618" y="1489077"/>
                <a:ext cx="1169823" cy="175100"/>
              </a:xfrm>
              <a:prstGeom prst="rect">
                <a:avLst/>
              </a:prstGeom>
            </p:spPr>
            <p:txBody>
              <a:bodyPr wrap="none" lIns="0" tIns="0" rIns="0" bIns="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13" name="Rectangle 12"/>
          <p:cNvSpPr/>
          <p:nvPr/>
        </p:nvSpPr>
        <p:spPr>
          <a:xfrm>
            <a:off x="1247903" y="1680908"/>
            <a:ext cx="3640872" cy="2437688"/>
          </a:xfrm>
          <a:prstGeom prst="rect">
            <a:avLst/>
          </a:prstGeom>
          <a:blipFill dpi="0" rotWithShape="1">
            <a:blip r:embed="rId5" cstate="print">
              <a:extLst>
                <a:ext uri="{28A0092B-C50C-407E-A947-70E740481C1C}">
                  <a14:useLocalDpi xmlns:a14="http://schemas.microsoft.com/office/drawing/2010/main" val="0"/>
                </a:ext>
              </a:extLst>
            </a:blip>
            <a:srcRect/>
            <a:stretch>
              <a:fillRect t="-41716" b="-45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20"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21"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矩形 21"/>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25" name="文本框 24"/>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矩形 25"/>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3869722406"/>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Top)">
                                      <p:cBhvr>
                                        <p:cTn id="7" dur="500"/>
                                        <p:tgtEl>
                                          <p:spTgt spid="2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To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6331966" y="3597557"/>
            <a:ext cx="194818" cy="421954"/>
          </a:xfrm>
          <a:prstGeom prst="rect">
            <a:avLst/>
          </a:prstGeom>
          <a:solidFill>
            <a:schemeClr val="bg1">
              <a:lumMod val="95000"/>
            </a:schemeClr>
          </a:solidFill>
        </p:spPr>
        <p:txBody>
          <a:bodyPr rot="0" spcFirstLastPara="0" vertOverflow="overflow" horzOverflow="overflow" vert="horz" wrap="none" lIns="96435" tIns="48218" rIns="96435" bIns="48218" numCol="1" spcCol="0" rtlCol="0" fromWordArt="0" anchor="ctr" anchorCtr="0" forceAA="0" compatLnSpc="1">
            <a:prstTxWarp prst="textNoShape">
              <a:avLst/>
            </a:prstTxWarp>
            <a:spAutoFit/>
          </a:bodyPr>
          <a:lstStyle/>
          <a:p>
            <a:pPr algn="ctr">
              <a:spcBef>
                <a:spcPct val="0"/>
              </a:spcBef>
            </a:pPr>
            <a:endParaRPr lang="zh-CN" altLang="en-US" sz="2109">
              <a:solidFill>
                <a:srgbClr val="222B33"/>
              </a:solidFill>
              <a:latin typeface="微软雅黑" panose="020B0503020204020204" pitchFamily="34" charset="-122"/>
              <a:ea typeface="微软雅黑" panose="020B0503020204020204" pitchFamily="34" charset="-122"/>
            </a:endParaRPr>
          </a:p>
        </p:txBody>
      </p:sp>
      <p:sp>
        <p:nvSpPr>
          <p:cNvPr id="35" name="矩形 34"/>
          <p:cNvSpPr/>
          <p:nvPr/>
        </p:nvSpPr>
        <p:spPr>
          <a:xfrm>
            <a:off x="8869233" y="2386545"/>
            <a:ext cx="1723549"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简要文字内容</a:t>
            </a:r>
            <a:endParaRPr lang="zh-CN" altLang="en-US" sz="2002"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9012053" y="2884609"/>
            <a:ext cx="33149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PA_矩形 75"/>
          <p:cNvSpPr/>
          <p:nvPr>
            <p:custDataLst>
              <p:tags r:id="rId1"/>
            </p:custDataLst>
          </p:nvPr>
        </p:nvSpPr>
        <p:spPr>
          <a:xfrm>
            <a:off x="8858519" y="2901766"/>
            <a:ext cx="3150920"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Freeform 19"/>
          <p:cNvSpPr/>
          <p:nvPr/>
        </p:nvSpPr>
        <p:spPr>
          <a:xfrm rot="16200000">
            <a:off x="5039361" y="4862405"/>
            <a:ext cx="1385407" cy="1385409"/>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8"/>
          <p:cNvSpPr/>
          <p:nvPr/>
        </p:nvSpPr>
        <p:spPr>
          <a:xfrm rot="16200000">
            <a:off x="6429378" y="4857799"/>
            <a:ext cx="1385407" cy="1394621"/>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2"/>
          <p:cNvSpPr/>
          <p:nvPr/>
        </p:nvSpPr>
        <p:spPr>
          <a:xfrm rot="16200000">
            <a:off x="6433982" y="3478499"/>
            <a:ext cx="1385409" cy="1385407"/>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0"/>
          <p:cNvSpPr/>
          <p:nvPr/>
        </p:nvSpPr>
        <p:spPr>
          <a:xfrm rot="16200000">
            <a:off x="5039361" y="2884794"/>
            <a:ext cx="1385407" cy="1385409"/>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0"/>
          <p:cNvSpPr/>
          <p:nvPr/>
        </p:nvSpPr>
        <p:spPr>
          <a:xfrm rot="16200000">
            <a:off x="5039360" y="3478498"/>
            <a:ext cx="1385409" cy="1385409"/>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1"/>
          <p:cNvSpPr/>
          <p:nvPr/>
        </p:nvSpPr>
        <p:spPr>
          <a:xfrm rot="16200000">
            <a:off x="6423268" y="2884795"/>
            <a:ext cx="1385407" cy="1385407"/>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32"/>
          <p:cNvSpPr/>
          <p:nvPr/>
        </p:nvSpPr>
        <p:spPr>
          <a:xfrm rot="16200000">
            <a:off x="6423267" y="1500888"/>
            <a:ext cx="1385409" cy="1385407"/>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33"/>
          <p:cNvSpPr/>
          <p:nvPr/>
        </p:nvSpPr>
        <p:spPr>
          <a:xfrm rot="16200000">
            <a:off x="5039360" y="1500887"/>
            <a:ext cx="1385409" cy="1385409"/>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36"/>
          <p:cNvSpPr txBox="1"/>
          <p:nvPr/>
        </p:nvSpPr>
        <p:spPr>
          <a:xfrm>
            <a:off x="5259306" y="2462825"/>
            <a:ext cx="604653" cy="546753"/>
          </a:xfrm>
          <a:prstGeom prst="rect">
            <a:avLst/>
          </a:prstGeom>
          <a:noFill/>
        </p:spPr>
        <p:txBody>
          <a:bodyPr wrap="none" rtlCol="0">
            <a:spAutoFit/>
          </a:bodyPr>
          <a:lstStyle/>
          <a:p>
            <a:r>
              <a:rPr lang="en-US" sz="2953" b="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01</a:t>
            </a:r>
          </a:p>
        </p:txBody>
      </p:sp>
      <p:sp>
        <p:nvSpPr>
          <p:cNvPr id="52" name="TextBox 37"/>
          <p:cNvSpPr txBox="1"/>
          <p:nvPr/>
        </p:nvSpPr>
        <p:spPr>
          <a:xfrm>
            <a:off x="7126686" y="2931314"/>
            <a:ext cx="604653" cy="546753"/>
          </a:xfrm>
          <a:prstGeom prst="rect">
            <a:avLst/>
          </a:prstGeom>
          <a:noFill/>
        </p:spPr>
        <p:txBody>
          <a:bodyPr wrap="none" rtlCol="0">
            <a:spAutoFit/>
          </a:bodyPr>
          <a:lstStyle/>
          <a:p>
            <a:r>
              <a:rPr lang="en-US" sz="2953" b="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02</a:t>
            </a:r>
          </a:p>
        </p:txBody>
      </p:sp>
      <p:sp>
        <p:nvSpPr>
          <p:cNvPr id="53" name="TextBox 38"/>
          <p:cNvSpPr txBox="1"/>
          <p:nvPr/>
        </p:nvSpPr>
        <p:spPr>
          <a:xfrm>
            <a:off x="7126686" y="4427166"/>
            <a:ext cx="604653" cy="546753"/>
          </a:xfrm>
          <a:prstGeom prst="rect">
            <a:avLst/>
          </a:prstGeom>
          <a:noFill/>
        </p:spPr>
        <p:txBody>
          <a:bodyPr wrap="none" rtlCol="0">
            <a:spAutoFit/>
          </a:bodyPr>
          <a:lstStyle/>
          <a:p>
            <a:r>
              <a:rPr lang="en-US" sz="2953" b="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03</a:t>
            </a:r>
          </a:p>
        </p:txBody>
      </p:sp>
      <p:sp>
        <p:nvSpPr>
          <p:cNvPr id="54" name="TextBox 39"/>
          <p:cNvSpPr txBox="1"/>
          <p:nvPr/>
        </p:nvSpPr>
        <p:spPr>
          <a:xfrm>
            <a:off x="5259306" y="4886416"/>
            <a:ext cx="604653" cy="546753"/>
          </a:xfrm>
          <a:prstGeom prst="rect">
            <a:avLst/>
          </a:prstGeom>
          <a:noFill/>
        </p:spPr>
        <p:txBody>
          <a:bodyPr wrap="none" rtlCol="0">
            <a:spAutoFit/>
          </a:bodyPr>
          <a:lstStyle/>
          <a:p>
            <a:r>
              <a:rPr lang="en-US" sz="2953" b="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04</a:t>
            </a:r>
          </a:p>
        </p:txBody>
      </p:sp>
      <p:sp>
        <p:nvSpPr>
          <p:cNvPr id="55" name="Oval 41"/>
          <p:cNvSpPr/>
          <p:nvPr/>
        </p:nvSpPr>
        <p:spPr>
          <a:xfrm>
            <a:off x="4214438" y="1952597"/>
            <a:ext cx="592287" cy="5922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6">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Oval 43"/>
          <p:cNvSpPr/>
          <p:nvPr/>
        </p:nvSpPr>
        <p:spPr>
          <a:xfrm>
            <a:off x="4214438" y="4281761"/>
            <a:ext cx="592287" cy="5922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6" b="1">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59" name="Oval 45"/>
          <p:cNvSpPr/>
          <p:nvPr/>
        </p:nvSpPr>
        <p:spPr>
          <a:xfrm>
            <a:off x="8266230" y="2421086"/>
            <a:ext cx="592287" cy="592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6" b="1">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1" name="Oval 47"/>
          <p:cNvSpPr/>
          <p:nvPr/>
        </p:nvSpPr>
        <p:spPr>
          <a:xfrm>
            <a:off x="8266230" y="4427165"/>
            <a:ext cx="592287" cy="5922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6" b="1">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85" name="矩形 84"/>
          <p:cNvSpPr/>
          <p:nvPr/>
        </p:nvSpPr>
        <p:spPr>
          <a:xfrm>
            <a:off x="8869233" y="4427165"/>
            <a:ext cx="1723549"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简要文字内容</a:t>
            </a:r>
            <a:endParaRPr lang="zh-CN" altLang="en-US" sz="2002"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6" name="直接连接符 85"/>
          <p:cNvCxnSpPr/>
          <p:nvPr/>
        </p:nvCxnSpPr>
        <p:spPr>
          <a:xfrm>
            <a:off x="9012053" y="4925229"/>
            <a:ext cx="33149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7" name="PA_矩形 75"/>
          <p:cNvSpPr/>
          <p:nvPr>
            <p:custDataLst>
              <p:tags r:id="rId2"/>
            </p:custDataLst>
          </p:nvPr>
        </p:nvSpPr>
        <p:spPr>
          <a:xfrm>
            <a:off x="8858519" y="4942386"/>
            <a:ext cx="3150920"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2390372" y="1814339"/>
            <a:ext cx="1723549" cy="400110"/>
          </a:xfrm>
          <a:prstGeom prst="rect">
            <a:avLst/>
          </a:prstGeom>
        </p:spPr>
        <p:txBody>
          <a:bodyPr wrap="none">
            <a:spAutoFit/>
          </a:body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简要文字内容</a:t>
            </a:r>
            <a:endParaRPr lang="zh-CN" altLang="en-US" sz="2002"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9" name="直接连接符 88"/>
          <p:cNvCxnSpPr/>
          <p:nvPr/>
        </p:nvCxnSpPr>
        <p:spPr>
          <a:xfrm>
            <a:off x="3656802" y="2278919"/>
            <a:ext cx="33149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PA_矩形 75"/>
          <p:cNvSpPr/>
          <p:nvPr>
            <p:custDataLst>
              <p:tags r:id="rId3"/>
            </p:custDataLst>
          </p:nvPr>
        </p:nvSpPr>
        <p:spPr>
          <a:xfrm>
            <a:off x="920750" y="2329560"/>
            <a:ext cx="3183958"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矩形 90"/>
          <p:cNvSpPr/>
          <p:nvPr/>
        </p:nvSpPr>
        <p:spPr>
          <a:xfrm>
            <a:off x="2390372" y="4207865"/>
            <a:ext cx="1723549" cy="400110"/>
          </a:xfrm>
          <a:prstGeom prst="rect">
            <a:avLst/>
          </a:prstGeom>
        </p:spPr>
        <p:txBody>
          <a:bodyPr wrap="none">
            <a:spAutoFit/>
          </a:body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简要文字内容</a:t>
            </a:r>
            <a:endParaRPr lang="zh-CN" altLang="en-US" sz="2002"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2" name="直接连接符 91"/>
          <p:cNvCxnSpPr/>
          <p:nvPr/>
        </p:nvCxnSpPr>
        <p:spPr>
          <a:xfrm>
            <a:off x="3656802" y="4672445"/>
            <a:ext cx="33149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3" name="PA_矩形 75"/>
          <p:cNvSpPr/>
          <p:nvPr>
            <p:custDataLst>
              <p:tags r:id="rId4"/>
            </p:custDataLst>
          </p:nvPr>
        </p:nvSpPr>
        <p:spPr>
          <a:xfrm>
            <a:off x="920749" y="4723086"/>
            <a:ext cx="3183959"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34"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矩形 38"/>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40" name="文本框 39"/>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40"/>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2356841878"/>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withEffect" p14:presetBounceEnd="40000">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14:bounceEnd="40000">
                                          <p:cBhvr additive="base">
                                            <p:cTn id="7" dur="1000" fill="hold"/>
                                            <p:tgtEl>
                                              <p:spTgt spid="94"/>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94"/>
                                            </p:tgtEl>
                                            <p:attrNameLst>
                                              <p:attrName>ppt_y</p:attrName>
                                            </p:attrNameLst>
                                          </p:cBhvr>
                                          <p:tavLst>
                                            <p:tav tm="0">
                                              <p:val>
                                                <p:strVal val="1+#ppt_h/2"/>
                                              </p:val>
                                            </p:tav>
                                            <p:tav tm="100000">
                                              <p:val>
                                                <p:strVal val="#ppt_y"/>
                                              </p:val>
                                            </p:tav>
                                          </p:tavLst>
                                        </p:anim>
                                      </p:childTnLst>
                                    </p:cTn>
                                  </p:par>
                                  <p:par>
                                    <p:cTn id="9" presetID="2" presetClass="entr" presetSubtype="12" accel="100000" fill="hold" grpId="0" nodeType="withEffect" p14:presetBounceEnd="4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40000">
                                          <p:cBhvr additive="base">
                                            <p:cTn id="11" dur="10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12" accel="100000" fill="hold" nodeType="withEffect" p14:presetBounceEnd="40000">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14:bounceEnd="40000">
                                          <p:cBhvr additive="base">
                                            <p:cTn id="15" dur="10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12" accel="100000" fill="hold" grpId="0" nodeType="withEffect" p14:presetBounceEnd="40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40000">
                                          <p:cBhvr additive="base">
                                            <p:cTn id="19" dur="10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20" dur="10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12" accel="100000" fill="hold" grpId="0" nodeType="withEffect" p14:presetBounceEnd="40000">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14:bounceEnd="40000">
                                          <p:cBhvr additive="base">
                                            <p:cTn id="23" dur="10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12" accel="100000" fill="hold" grpId="0" nodeType="withEffect" p14:presetBounceEnd="40000">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14:bounceEnd="40000">
                                          <p:cBhvr additive="base">
                                            <p:cTn id="27" dur="100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28" dur="10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12" accel="100000" fill="hold" grpId="0" nodeType="withEffect" p14:presetBounceEnd="40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40000">
                                          <p:cBhvr additive="base">
                                            <p:cTn id="31" dur="100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32" dur="10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12" accel="100000" fill="hold" grpId="0" nodeType="withEffect" p14:presetBounceEnd="40000">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14:bounceEnd="40000">
                                          <p:cBhvr additive="base">
                                            <p:cTn id="35" dur="10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36" dur="10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12" accel="100000" fill="hold" grpId="0" nodeType="withEffect" p14:presetBounceEnd="40000">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14:bounceEnd="40000">
                                          <p:cBhvr additive="base">
                                            <p:cTn id="39" dur="10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12" accel="100000" fill="hold" grpId="0" nodeType="withEffect" p14:presetBounceEnd="40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40000">
                                          <p:cBhvr additive="base">
                                            <p:cTn id="43" dur="10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4" dur="10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12" accel="100000" fill="hold" grpId="0" nodeType="withEffect" p14:presetBounceEnd="40000">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14:bounceEnd="40000">
                                          <p:cBhvr additive="base">
                                            <p:cTn id="47" dur="1000" fill="hold"/>
                                            <p:tgtEl>
                                              <p:spTgt spid="49"/>
                                            </p:tgtEl>
                                            <p:attrNameLst>
                                              <p:attrName>ppt_x</p:attrName>
                                            </p:attrNameLst>
                                          </p:cBhvr>
                                          <p:tavLst>
                                            <p:tav tm="0">
                                              <p:val>
                                                <p:strVal val="0-#ppt_w/2"/>
                                              </p:val>
                                            </p:tav>
                                            <p:tav tm="100000">
                                              <p:val>
                                                <p:strVal val="#ppt_x"/>
                                              </p:val>
                                            </p:tav>
                                          </p:tavLst>
                                        </p:anim>
                                        <p:anim calcmode="lin" valueType="num" p14:bounceEnd="40000">
                                          <p:cBhvr additive="base">
                                            <p:cTn id="48" dur="10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12" accel="100000" fill="hold" grpId="0" nodeType="withEffect" p14:presetBounceEnd="40000">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14:bounceEnd="40000">
                                          <p:cBhvr additive="base">
                                            <p:cTn id="51" dur="10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52" dur="10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12" accel="100000" fill="hold" grpId="0" nodeType="withEffect" p14:presetBounceEnd="40000">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14:bounceEnd="40000">
                                          <p:cBhvr additive="base">
                                            <p:cTn id="55" dur="10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56" dur="10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12" accel="100000" fill="hold" grpId="0" nodeType="withEffect" p14:presetBounceEnd="40000">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14:bounceEnd="40000">
                                          <p:cBhvr additive="base">
                                            <p:cTn id="59" dur="100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60" dur="10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12" accel="100000" fill="hold" grpId="0" nodeType="withEffect" p14:presetBounceEnd="40000">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14:bounceEnd="40000">
                                          <p:cBhvr additive="base">
                                            <p:cTn id="63" dur="100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64" dur="1000" fill="hold"/>
                                            <p:tgtEl>
                                              <p:spTgt spid="53"/>
                                            </p:tgtEl>
                                            <p:attrNameLst>
                                              <p:attrName>ppt_y</p:attrName>
                                            </p:attrNameLst>
                                          </p:cBhvr>
                                          <p:tavLst>
                                            <p:tav tm="0">
                                              <p:val>
                                                <p:strVal val="1+#ppt_h/2"/>
                                              </p:val>
                                            </p:tav>
                                            <p:tav tm="100000">
                                              <p:val>
                                                <p:strVal val="#ppt_y"/>
                                              </p:val>
                                            </p:tav>
                                          </p:tavLst>
                                        </p:anim>
                                      </p:childTnLst>
                                    </p:cTn>
                                  </p:par>
                                  <p:par>
                                    <p:cTn id="65" presetID="2" presetClass="entr" presetSubtype="12" accel="100000" fill="hold" grpId="0" nodeType="withEffect" p14:presetBounceEnd="40000">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14:bounceEnd="40000">
                                          <p:cBhvr additive="base">
                                            <p:cTn id="67" dur="10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68" dur="10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12" accel="100000" fill="hold" grpId="0" nodeType="withEffect" p14:presetBounceEnd="40000">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14:bounceEnd="40000">
                                          <p:cBhvr additive="base">
                                            <p:cTn id="71" dur="1000" fill="hold"/>
                                            <p:tgtEl>
                                              <p:spTgt spid="55"/>
                                            </p:tgtEl>
                                            <p:attrNameLst>
                                              <p:attrName>ppt_x</p:attrName>
                                            </p:attrNameLst>
                                          </p:cBhvr>
                                          <p:tavLst>
                                            <p:tav tm="0">
                                              <p:val>
                                                <p:strVal val="0-#ppt_w/2"/>
                                              </p:val>
                                            </p:tav>
                                            <p:tav tm="100000">
                                              <p:val>
                                                <p:strVal val="#ppt_x"/>
                                              </p:val>
                                            </p:tav>
                                          </p:tavLst>
                                        </p:anim>
                                        <p:anim calcmode="lin" valueType="num" p14:bounceEnd="40000">
                                          <p:cBhvr additive="base">
                                            <p:cTn id="72" dur="10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12" accel="100000" fill="hold" grpId="0" nodeType="withEffect" p14:presetBounceEnd="40000">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14:bounceEnd="40000">
                                          <p:cBhvr additive="base">
                                            <p:cTn id="75" dur="100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76" dur="100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12" accel="100000" fill="hold" grpId="0" nodeType="withEffect" p14:presetBounceEnd="40000">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14:bounceEnd="40000">
                                          <p:cBhvr additive="base">
                                            <p:cTn id="79" dur="1000" fill="hold"/>
                                            <p:tgtEl>
                                              <p:spTgt spid="59"/>
                                            </p:tgtEl>
                                            <p:attrNameLst>
                                              <p:attrName>ppt_x</p:attrName>
                                            </p:attrNameLst>
                                          </p:cBhvr>
                                          <p:tavLst>
                                            <p:tav tm="0">
                                              <p:val>
                                                <p:strVal val="0-#ppt_w/2"/>
                                              </p:val>
                                            </p:tav>
                                            <p:tav tm="100000">
                                              <p:val>
                                                <p:strVal val="#ppt_x"/>
                                              </p:val>
                                            </p:tav>
                                          </p:tavLst>
                                        </p:anim>
                                        <p:anim calcmode="lin" valueType="num" p14:bounceEnd="40000">
                                          <p:cBhvr additive="base">
                                            <p:cTn id="80" dur="10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12" accel="100000" fill="hold" grpId="0" nodeType="withEffect" p14:presetBounceEnd="40000">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14:bounceEnd="40000">
                                          <p:cBhvr additive="base">
                                            <p:cTn id="83" dur="100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84" dur="1000" fill="hold"/>
                                            <p:tgtEl>
                                              <p:spTgt spid="61"/>
                                            </p:tgtEl>
                                            <p:attrNameLst>
                                              <p:attrName>ppt_y</p:attrName>
                                            </p:attrNameLst>
                                          </p:cBhvr>
                                          <p:tavLst>
                                            <p:tav tm="0">
                                              <p:val>
                                                <p:strVal val="1+#ppt_h/2"/>
                                              </p:val>
                                            </p:tav>
                                            <p:tav tm="100000">
                                              <p:val>
                                                <p:strVal val="#ppt_y"/>
                                              </p:val>
                                            </p:tav>
                                          </p:tavLst>
                                        </p:anim>
                                      </p:childTnLst>
                                    </p:cTn>
                                  </p:par>
                                  <p:par>
                                    <p:cTn id="85" presetID="2" presetClass="entr" presetSubtype="12" accel="100000" fill="hold" grpId="0" nodeType="withEffect" p14:presetBounceEnd="40000">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14:bounceEnd="40000">
                                          <p:cBhvr additive="base">
                                            <p:cTn id="87" dur="1000" fill="hold"/>
                                            <p:tgtEl>
                                              <p:spTgt spid="85"/>
                                            </p:tgtEl>
                                            <p:attrNameLst>
                                              <p:attrName>ppt_x</p:attrName>
                                            </p:attrNameLst>
                                          </p:cBhvr>
                                          <p:tavLst>
                                            <p:tav tm="0">
                                              <p:val>
                                                <p:strVal val="0-#ppt_w/2"/>
                                              </p:val>
                                            </p:tav>
                                            <p:tav tm="100000">
                                              <p:val>
                                                <p:strVal val="#ppt_x"/>
                                              </p:val>
                                            </p:tav>
                                          </p:tavLst>
                                        </p:anim>
                                        <p:anim calcmode="lin" valueType="num" p14:bounceEnd="40000">
                                          <p:cBhvr additive="base">
                                            <p:cTn id="88" dur="1000" fill="hold"/>
                                            <p:tgtEl>
                                              <p:spTgt spid="85"/>
                                            </p:tgtEl>
                                            <p:attrNameLst>
                                              <p:attrName>ppt_y</p:attrName>
                                            </p:attrNameLst>
                                          </p:cBhvr>
                                          <p:tavLst>
                                            <p:tav tm="0">
                                              <p:val>
                                                <p:strVal val="1+#ppt_h/2"/>
                                              </p:val>
                                            </p:tav>
                                            <p:tav tm="100000">
                                              <p:val>
                                                <p:strVal val="#ppt_y"/>
                                              </p:val>
                                            </p:tav>
                                          </p:tavLst>
                                        </p:anim>
                                      </p:childTnLst>
                                    </p:cTn>
                                  </p:par>
                                  <p:par>
                                    <p:cTn id="89" presetID="2" presetClass="entr" presetSubtype="12" accel="100000" fill="hold" nodeType="withEffect" p14:presetBounceEnd="40000">
                                      <p:stCondLst>
                                        <p:cond delay="0"/>
                                      </p:stCondLst>
                                      <p:childTnLst>
                                        <p:set>
                                          <p:cBhvr>
                                            <p:cTn id="90" dur="1" fill="hold">
                                              <p:stCondLst>
                                                <p:cond delay="0"/>
                                              </p:stCondLst>
                                            </p:cTn>
                                            <p:tgtEl>
                                              <p:spTgt spid="86"/>
                                            </p:tgtEl>
                                            <p:attrNameLst>
                                              <p:attrName>style.visibility</p:attrName>
                                            </p:attrNameLst>
                                          </p:cBhvr>
                                          <p:to>
                                            <p:strVal val="visible"/>
                                          </p:to>
                                        </p:set>
                                        <p:anim calcmode="lin" valueType="num" p14:bounceEnd="40000">
                                          <p:cBhvr additive="base">
                                            <p:cTn id="91" dur="1000" fill="hold"/>
                                            <p:tgtEl>
                                              <p:spTgt spid="86"/>
                                            </p:tgtEl>
                                            <p:attrNameLst>
                                              <p:attrName>ppt_x</p:attrName>
                                            </p:attrNameLst>
                                          </p:cBhvr>
                                          <p:tavLst>
                                            <p:tav tm="0">
                                              <p:val>
                                                <p:strVal val="0-#ppt_w/2"/>
                                              </p:val>
                                            </p:tav>
                                            <p:tav tm="100000">
                                              <p:val>
                                                <p:strVal val="#ppt_x"/>
                                              </p:val>
                                            </p:tav>
                                          </p:tavLst>
                                        </p:anim>
                                        <p:anim calcmode="lin" valueType="num" p14:bounceEnd="40000">
                                          <p:cBhvr additive="base">
                                            <p:cTn id="92" dur="1000" fill="hold"/>
                                            <p:tgtEl>
                                              <p:spTgt spid="86"/>
                                            </p:tgtEl>
                                            <p:attrNameLst>
                                              <p:attrName>ppt_y</p:attrName>
                                            </p:attrNameLst>
                                          </p:cBhvr>
                                          <p:tavLst>
                                            <p:tav tm="0">
                                              <p:val>
                                                <p:strVal val="1+#ppt_h/2"/>
                                              </p:val>
                                            </p:tav>
                                            <p:tav tm="100000">
                                              <p:val>
                                                <p:strVal val="#ppt_y"/>
                                              </p:val>
                                            </p:tav>
                                          </p:tavLst>
                                        </p:anim>
                                      </p:childTnLst>
                                    </p:cTn>
                                  </p:par>
                                  <p:par>
                                    <p:cTn id="93" presetID="2" presetClass="entr" presetSubtype="12" accel="100000" fill="hold" grpId="0" nodeType="withEffect" p14:presetBounceEnd="40000">
                                      <p:stCondLst>
                                        <p:cond delay="0"/>
                                      </p:stCondLst>
                                      <p:childTnLst>
                                        <p:set>
                                          <p:cBhvr>
                                            <p:cTn id="94" dur="1" fill="hold">
                                              <p:stCondLst>
                                                <p:cond delay="0"/>
                                              </p:stCondLst>
                                            </p:cTn>
                                            <p:tgtEl>
                                              <p:spTgt spid="87"/>
                                            </p:tgtEl>
                                            <p:attrNameLst>
                                              <p:attrName>style.visibility</p:attrName>
                                            </p:attrNameLst>
                                          </p:cBhvr>
                                          <p:to>
                                            <p:strVal val="visible"/>
                                          </p:to>
                                        </p:set>
                                        <p:anim calcmode="lin" valueType="num" p14:bounceEnd="40000">
                                          <p:cBhvr additive="base">
                                            <p:cTn id="95" dur="1000" fill="hold"/>
                                            <p:tgtEl>
                                              <p:spTgt spid="87"/>
                                            </p:tgtEl>
                                            <p:attrNameLst>
                                              <p:attrName>ppt_x</p:attrName>
                                            </p:attrNameLst>
                                          </p:cBhvr>
                                          <p:tavLst>
                                            <p:tav tm="0">
                                              <p:val>
                                                <p:strVal val="0-#ppt_w/2"/>
                                              </p:val>
                                            </p:tav>
                                            <p:tav tm="100000">
                                              <p:val>
                                                <p:strVal val="#ppt_x"/>
                                              </p:val>
                                            </p:tav>
                                          </p:tavLst>
                                        </p:anim>
                                        <p:anim calcmode="lin" valueType="num" p14:bounceEnd="40000">
                                          <p:cBhvr additive="base">
                                            <p:cTn id="96" dur="1000" fill="hold"/>
                                            <p:tgtEl>
                                              <p:spTgt spid="87"/>
                                            </p:tgtEl>
                                            <p:attrNameLst>
                                              <p:attrName>ppt_y</p:attrName>
                                            </p:attrNameLst>
                                          </p:cBhvr>
                                          <p:tavLst>
                                            <p:tav tm="0">
                                              <p:val>
                                                <p:strVal val="1+#ppt_h/2"/>
                                              </p:val>
                                            </p:tav>
                                            <p:tav tm="100000">
                                              <p:val>
                                                <p:strVal val="#ppt_y"/>
                                              </p:val>
                                            </p:tav>
                                          </p:tavLst>
                                        </p:anim>
                                      </p:childTnLst>
                                    </p:cTn>
                                  </p:par>
                                  <p:par>
                                    <p:cTn id="97" presetID="2" presetClass="entr" presetSubtype="12" accel="100000" fill="hold" grpId="0" nodeType="withEffect" p14:presetBounceEnd="40000">
                                      <p:stCondLst>
                                        <p:cond delay="0"/>
                                      </p:stCondLst>
                                      <p:childTnLst>
                                        <p:set>
                                          <p:cBhvr>
                                            <p:cTn id="98" dur="1" fill="hold">
                                              <p:stCondLst>
                                                <p:cond delay="0"/>
                                              </p:stCondLst>
                                            </p:cTn>
                                            <p:tgtEl>
                                              <p:spTgt spid="88"/>
                                            </p:tgtEl>
                                            <p:attrNameLst>
                                              <p:attrName>style.visibility</p:attrName>
                                            </p:attrNameLst>
                                          </p:cBhvr>
                                          <p:to>
                                            <p:strVal val="visible"/>
                                          </p:to>
                                        </p:set>
                                        <p:anim calcmode="lin" valueType="num" p14:bounceEnd="40000">
                                          <p:cBhvr additive="base">
                                            <p:cTn id="99" dur="1000" fill="hold"/>
                                            <p:tgtEl>
                                              <p:spTgt spid="88"/>
                                            </p:tgtEl>
                                            <p:attrNameLst>
                                              <p:attrName>ppt_x</p:attrName>
                                            </p:attrNameLst>
                                          </p:cBhvr>
                                          <p:tavLst>
                                            <p:tav tm="0">
                                              <p:val>
                                                <p:strVal val="0-#ppt_w/2"/>
                                              </p:val>
                                            </p:tav>
                                            <p:tav tm="100000">
                                              <p:val>
                                                <p:strVal val="#ppt_x"/>
                                              </p:val>
                                            </p:tav>
                                          </p:tavLst>
                                        </p:anim>
                                        <p:anim calcmode="lin" valueType="num" p14:bounceEnd="40000">
                                          <p:cBhvr additive="base">
                                            <p:cTn id="100" dur="1000" fill="hold"/>
                                            <p:tgtEl>
                                              <p:spTgt spid="88"/>
                                            </p:tgtEl>
                                            <p:attrNameLst>
                                              <p:attrName>ppt_y</p:attrName>
                                            </p:attrNameLst>
                                          </p:cBhvr>
                                          <p:tavLst>
                                            <p:tav tm="0">
                                              <p:val>
                                                <p:strVal val="1+#ppt_h/2"/>
                                              </p:val>
                                            </p:tav>
                                            <p:tav tm="100000">
                                              <p:val>
                                                <p:strVal val="#ppt_y"/>
                                              </p:val>
                                            </p:tav>
                                          </p:tavLst>
                                        </p:anim>
                                      </p:childTnLst>
                                    </p:cTn>
                                  </p:par>
                                  <p:par>
                                    <p:cTn id="101" presetID="2" presetClass="entr" presetSubtype="12" accel="100000" fill="hold" nodeType="withEffect" p14:presetBounceEnd="40000">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14:bounceEnd="40000">
                                          <p:cBhvr additive="base">
                                            <p:cTn id="103" dur="1000" fill="hold"/>
                                            <p:tgtEl>
                                              <p:spTgt spid="89"/>
                                            </p:tgtEl>
                                            <p:attrNameLst>
                                              <p:attrName>ppt_x</p:attrName>
                                            </p:attrNameLst>
                                          </p:cBhvr>
                                          <p:tavLst>
                                            <p:tav tm="0">
                                              <p:val>
                                                <p:strVal val="0-#ppt_w/2"/>
                                              </p:val>
                                            </p:tav>
                                            <p:tav tm="100000">
                                              <p:val>
                                                <p:strVal val="#ppt_x"/>
                                              </p:val>
                                            </p:tav>
                                          </p:tavLst>
                                        </p:anim>
                                        <p:anim calcmode="lin" valueType="num" p14:bounceEnd="40000">
                                          <p:cBhvr additive="base">
                                            <p:cTn id="104" dur="1000" fill="hold"/>
                                            <p:tgtEl>
                                              <p:spTgt spid="89"/>
                                            </p:tgtEl>
                                            <p:attrNameLst>
                                              <p:attrName>ppt_y</p:attrName>
                                            </p:attrNameLst>
                                          </p:cBhvr>
                                          <p:tavLst>
                                            <p:tav tm="0">
                                              <p:val>
                                                <p:strVal val="1+#ppt_h/2"/>
                                              </p:val>
                                            </p:tav>
                                            <p:tav tm="100000">
                                              <p:val>
                                                <p:strVal val="#ppt_y"/>
                                              </p:val>
                                            </p:tav>
                                          </p:tavLst>
                                        </p:anim>
                                      </p:childTnLst>
                                    </p:cTn>
                                  </p:par>
                                  <p:par>
                                    <p:cTn id="105" presetID="2" presetClass="entr" presetSubtype="12" accel="100000" fill="hold" grpId="0" nodeType="withEffect" p14:presetBounceEnd="40000">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14:bounceEnd="40000">
                                          <p:cBhvr additive="base">
                                            <p:cTn id="107" dur="1000" fill="hold"/>
                                            <p:tgtEl>
                                              <p:spTgt spid="90"/>
                                            </p:tgtEl>
                                            <p:attrNameLst>
                                              <p:attrName>ppt_x</p:attrName>
                                            </p:attrNameLst>
                                          </p:cBhvr>
                                          <p:tavLst>
                                            <p:tav tm="0">
                                              <p:val>
                                                <p:strVal val="0-#ppt_w/2"/>
                                              </p:val>
                                            </p:tav>
                                            <p:tav tm="100000">
                                              <p:val>
                                                <p:strVal val="#ppt_x"/>
                                              </p:val>
                                            </p:tav>
                                          </p:tavLst>
                                        </p:anim>
                                        <p:anim calcmode="lin" valueType="num" p14:bounceEnd="40000">
                                          <p:cBhvr additive="base">
                                            <p:cTn id="108" dur="1000" fill="hold"/>
                                            <p:tgtEl>
                                              <p:spTgt spid="90"/>
                                            </p:tgtEl>
                                            <p:attrNameLst>
                                              <p:attrName>ppt_y</p:attrName>
                                            </p:attrNameLst>
                                          </p:cBhvr>
                                          <p:tavLst>
                                            <p:tav tm="0">
                                              <p:val>
                                                <p:strVal val="1+#ppt_h/2"/>
                                              </p:val>
                                            </p:tav>
                                            <p:tav tm="100000">
                                              <p:val>
                                                <p:strVal val="#ppt_y"/>
                                              </p:val>
                                            </p:tav>
                                          </p:tavLst>
                                        </p:anim>
                                      </p:childTnLst>
                                    </p:cTn>
                                  </p:par>
                                  <p:par>
                                    <p:cTn id="109" presetID="2" presetClass="entr" presetSubtype="12" accel="100000" fill="hold" grpId="0" nodeType="withEffect" p14:presetBounceEnd="40000">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14:bounceEnd="40000">
                                          <p:cBhvr additive="base">
                                            <p:cTn id="111" dur="10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112" dur="1000" fill="hold"/>
                                            <p:tgtEl>
                                              <p:spTgt spid="91"/>
                                            </p:tgtEl>
                                            <p:attrNameLst>
                                              <p:attrName>ppt_y</p:attrName>
                                            </p:attrNameLst>
                                          </p:cBhvr>
                                          <p:tavLst>
                                            <p:tav tm="0">
                                              <p:val>
                                                <p:strVal val="1+#ppt_h/2"/>
                                              </p:val>
                                            </p:tav>
                                            <p:tav tm="100000">
                                              <p:val>
                                                <p:strVal val="#ppt_y"/>
                                              </p:val>
                                            </p:tav>
                                          </p:tavLst>
                                        </p:anim>
                                      </p:childTnLst>
                                    </p:cTn>
                                  </p:par>
                                  <p:par>
                                    <p:cTn id="113" presetID="2" presetClass="entr" presetSubtype="12" accel="100000" fill="hold" nodeType="withEffect" p14:presetBounceEnd="40000">
                                      <p:stCondLst>
                                        <p:cond delay="0"/>
                                      </p:stCondLst>
                                      <p:childTnLst>
                                        <p:set>
                                          <p:cBhvr>
                                            <p:cTn id="114" dur="1" fill="hold">
                                              <p:stCondLst>
                                                <p:cond delay="0"/>
                                              </p:stCondLst>
                                            </p:cTn>
                                            <p:tgtEl>
                                              <p:spTgt spid="92"/>
                                            </p:tgtEl>
                                            <p:attrNameLst>
                                              <p:attrName>style.visibility</p:attrName>
                                            </p:attrNameLst>
                                          </p:cBhvr>
                                          <p:to>
                                            <p:strVal val="visible"/>
                                          </p:to>
                                        </p:set>
                                        <p:anim calcmode="lin" valueType="num" p14:bounceEnd="40000">
                                          <p:cBhvr additive="base">
                                            <p:cTn id="115" dur="1000" fill="hold"/>
                                            <p:tgtEl>
                                              <p:spTgt spid="92"/>
                                            </p:tgtEl>
                                            <p:attrNameLst>
                                              <p:attrName>ppt_x</p:attrName>
                                            </p:attrNameLst>
                                          </p:cBhvr>
                                          <p:tavLst>
                                            <p:tav tm="0">
                                              <p:val>
                                                <p:strVal val="0-#ppt_w/2"/>
                                              </p:val>
                                            </p:tav>
                                            <p:tav tm="100000">
                                              <p:val>
                                                <p:strVal val="#ppt_x"/>
                                              </p:val>
                                            </p:tav>
                                          </p:tavLst>
                                        </p:anim>
                                        <p:anim calcmode="lin" valueType="num" p14:bounceEnd="40000">
                                          <p:cBhvr additive="base">
                                            <p:cTn id="116" dur="1000" fill="hold"/>
                                            <p:tgtEl>
                                              <p:spTgt spid="92"/>
                                            </p:tgtEl>
                                            <p:attrNameLst>
                                              <p:attrName>ppt_y</p:attrName>
                                            </p:attrNameLst>
                                          </p:cBhvr>
                                          <p:tavLst>
                                            <p:tav tm="0">
                                              <p:val>
                                                <p:strVal val="1+#ppt_h/2"/>
                                              </p:val>
                                            </p:tav>
                                            <p:tav tm="100000">
                                              <p:val>
                                                <p:strVal val="#ppt_y"/>
                                              </p:val>
                                            </p:tav>
                                          </p:tavLst>
                                        </p:anim>
                                      </p:childTnLst>
                                    </p:cTn>
                                  </p:par>
                                  <p:par>
                                    <p:cTn id="117" presetID="2" presetClass="entr" presetSubtype="12" accel="100000" fill="hold" grpId="0" nodeType="withEffect" p14:presetBounceEnd="40000">
                                      <p:stCondLst>
                                        <p:cond delay="0"/>
                                      </p:stCondLst>
                                      <p:childTnLst>
                                        <p:set>
                                          <p:cBhvr>
                                            <p:cTn id="118" dur="1" fill="hold">
                                              <p:stCondLst>
                                                <p:cond delay="0"/>
                                              </p:stCondLst>
                                            </p:cTn>
                                            <p:tgtEl>
                                              <p:spTgt spid="93"/>
                                            </p:tgtEl>
                                            <p:attrNameLst>
                                              <p:attrName>style.visibility</p:attrName>
                                            </p:attrNameLst>
                                          </p:cBhvr>
                                          <p:to>
                                            <p:strVal val="visible"/>
                                          </p:to>
                                        </p:set>
                                        <p:anim calcmode="lin" valueType="num" p14:bounceEnd="40000">
                                          <p:cBhvr additive="base">
                                            <p:cTn id="119" dur="1000" fill="hold"/>
                                            <p:tgtEl>
                                              <p:spTgt spid="93"/>
                                            </p:tgtEl>
                                            <p:attrNameLst>
                                              <p:attrName>ppt_x</p:attrName>
                                            </p:attrNameLst>
                                          </p:cBhvr>
                                          <p:tavLst>
                                            <p:tav tm="0">
                                              <p:val>
                                                <p:strVal val="0-#ppt_w/2"/>
                                              </p:val>
                                            </p:tav>
                                            <p:tav tm="100000">
                                              <p:val>
                                                <p:strVal val="#ppt_x"/>
                                              </p:val>
                                            </p:tav>
                                          </p:tavLst>
                                        </p:anim>
                                        <p:anim calcmode="lin" valueType="num" p14:bounceEnd="40000">
                                          <p:cBhvr additive="base">
                                            <p:cTn id="120"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35" grpId="0"/>
          <p:bldP spid="37" grpId="0"/>
          <p:bldP spid="26" grpId="0" animBg="1"/>
          <p:bldP spid="27" grpId="0" animBg="1"/>
          <p:bldP spid="28" grpId="0" animBg="1"/>
          <p:bldP spid="29" grpId="0" animBg="1"/>
          <p:bldP spid="31" grpId="0" animBg="1"/>
          <p:bldP spid="32" grpId="0" animBg="1"/>
          <p:bldP spid="49" grpId="0" animBg="1"/>
          <p:bldP spid="50" grpId="0" animBg="1"/>
          <p:bldP spid="51" grpId="0"/>
          <p:bldP spid="52" grpId="0"/>
          <p:bldP spid="53" grpId="0"/>
          <p:bldP spid="54" grpId="0"/>
          <p:bldP spid="55" grpId="0" animBg="1"/>
          <p:bldP spid="57" grpId="0" animBg="1"/>
          <p:bldP spid="59" grpId="0" animBg="1"/>
          <p:bldP spid="61" grpId="0" animBg="1"/>
          <p:bldP spid="85" grpId="0"/>
          <p:bldP spid="87" grpId="0"/>
          <p:bldP spid="88" grpId="0"/>
          <p:bldP spid="90" grpId="0"/>
          <p:bldP spid="91" grpId="0"/>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1000" fill="hold"/>
                                            <p:tgtEl>
                                              <p:spTgt spid="94"/>
                                            </p:tgtEl>
                                            <p:attrNameLst>
                                              <p:attrName>ppt_x</p:attrName>
                                            </p:attrNameLst>
                                          </p:cBhvr>
                                          <p:tavLst>
                                            <p:tav tm="0">
                                              <p:val>
                                                <p:strVal val="0-#ppt_w/2"/>
                                              </p:val>
                                            </p:tav>
                                            <p:tav tm="100000">
                                              <p:val>
                                                <p:strVal val="#ppt_x"/>
                                              </p:val>
                                            </p:tav>
                                          </p:tavLst>
                                        </p:anim>
                                        <p:anim calcmode="lin" valueType="num">
                                          <p:cBhvr additive="base">
                                            <p:cTn id="8" dur="1000" fill="hold"/>
                                            <p:tgtEl>
                                              <p:spTgt spid="94"/>
                                            </p:tgtEl>
                                            <p:attrNameLst>
                                              <p:attrName>ppt_y</p:attrName>
                                            </p:attrNameLst>
                                          </p:cBhvr>
                                          <p:tavLst>
                                            <p:tav tm="0">
                                              <p:val>
                                                <p:strVal val="1+#ppt_h/2"/>
                                              </p:val>
                                            </p:tav>
                                            <p:tav tm="100000">
                                              <p:val>
                                                <p:strVal val="#ppt_y"/>
                                              </p:val>
                                            </p:tav>
                                          </p:tavLst>
                                        </p:anim>
                                      </p:childTnLst>
                                    </p:cTn>
                                  </p:par>
                                  <p:par>
                                    <p:cTn id="9" presetID="2" presetClass="entr" presetSubtype="12" ac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12" accel="10000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12" accel="10000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12" accel="10000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0-#ppt_w/2"/>
                                              </p:val>
                                            </p:tav>
                                            <p:tav tm="100000">
                                              <p:val>
                                                <p:strVal val="#ppt_x"/>
                                              </p:val>
                                            </p:tav>
                                          </p:tavLst>
                                        </p:anim>
                                        <p:anim calcmode="lin" valueType="num">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12" accel="100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12" accel="10000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0-#ppt_w/2"/>
                                              </p:val>
                                            </p:tav>
                                            <p:tav tm="100000">
                                              <p:val>
                                                <p:strVal val="#ppt_x"/>
                                              </p:val>
                                            </p:tav>
                                          </p:tavLst>
                                        </p:anim>
                                        <p:anim calcmode="lin" valueType="num">
                                          <p:cBhvr additive="base">
                                            <p:cTn id="32" dur="10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12" accel="10000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0-#ppt_w/2"/>
                                              </p:val>
                                            </p:tav>
                                            <p:tav tm="100000">
                                              <p:val>
                                                <p:strVal val="#ppt_x"/>
                                              </p:val>
                                            </p:tav>
                                          </p:tavLst>
                                        </p:anim>
                                        <p:anim calcmode="lin" valueType="num">
                                          <p:cBhvr additive="base">
                                            <p:cTn id="36" dur="10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12" accel="10000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0-#ppt_w/2"/>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12" accel="10000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0-#ppt_w/2"/>
                                              </p:val>
                                            </p:tav>
                                            <p:tav tm="100000">
                                              <p:val>
                                                <p:strVal val="#ppt_x"/>
                                              </p:val>
                                            </p:tav>
                                          </p:tavLst>
                                        </p:anim>
                                        <p:anim calcmode="lin" valueType="num">
                                          <p:cBhvr additive="base">
                                            <p:cTn id="44" dur="10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12" accel="10000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1000" fill="hold"/>
                                            <p:tgtEl>
                                              <p:spTgt spid="49"/>
                                            </p:tgtEl>
                                            <p:attrNameLst>
                                              <p:attrName>ppt_x</p:attrName>
                                            </p:attrNameLst>
                                          </p:cBhvr>
                                          <p:tavLst>
                                            <p:tav tm="0">
                                              <p:val>
                                                <p:strVal val="0-#ppt_w/2"/>
                                              </p:val>
                                            </p:tav>
                                            <p:tav tm="100000">
                                              <p:val>
                                                <p:strVal val="#ppt_x"/>
                                              </p:val>
                                            </p:tav>
                                          </p:tavLst>
                                        </p:anim>
                                        <p:anim calcmode="lin" valueType="num">
                                          <p:cBhvr additive="base">
                                            <p:cTn id="48" dur="10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12" accel="10000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1000" fill="hold"/>
                                            <p:tgtEl>
                                              <p:spTgt spid="50"/>
                                            </p:tgtEl>
                                            <p:attrNameLst>
                                              <p:attrName>ppt_x</p:attrName>
                                            </p:attrNameLst>
                                          </p:cBhvr>
                                          <p:tavLst>
                                            <p:tav tm="0">
                                              <p:val>
                                                <p:strVal val="0-#ppt_w/2"/>
                                              </p:val>
                                            </p:tav>
                                            <p:tav tm="100000">
                                              <p:val>
                                                <p:strVal val="#ppt_x"/>
                                              </p:val>
                                            </p:tav>
                                          </p:tavLst>
                                        </p:anim>
                                        <p:anim calcmode="lin" valueType="num">
                                          <p:cBhvr additive="base">
                                            <p:cTn id="52" dur="10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12" accel="10000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1000" fill="hold"/>
                                            <p:tgtEl>
                                              <p:spTgt spid="51"/>
                                            </p:tgtEl>
                                            <p:attrNameLst>
                                              <p:attrName>ppt_x</p:attrName>
                                            </p:attrNameLst>
                                          </p:cBhvr>
                                          <p:tavLst>
                                            <p:tav tm="0">
                                              <p:val>
                                                <p:strVal val="0-#ppt_w/2"/>
                                              </p:val>
                                            </p:tav>
                                            <p:tav tm="100000">
                                              <p:val>
                                                <p:strVal val="#ppt_x"/>
                                              </p:val>
                                            </p:tav>
                                          </p:tavLst>
                                        </p:anim>
                                        <p:anim calcmode="lin" valueType="num">
                                          <p:cBhvr additive="base">
                                            <p:cTn id="56" dur="10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12" accel="10000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1000" fill="hold"/>
                                            <p:tgtEl>
                                              <p:spTgt spid="52"/>
                                            </p:tgtEl>
                                            <p:attrNameLst>
                                              <p:attrName>ppt_x</p:attrName>
                                            </p:attrNameLst>
                                          </p:cBhvr>
                                          <p:tavLst>
                                            <p:tav tm="0">
                                              <p:val>
                                                <p:strVal val="0-#ppt_w/2"/>
                                              </p:val>
                                            </p:tav>
                                            <p:tav tm="100000">
                                              <p:val>
                                                <p:strVal val="#ppt_x"/>
                                              </p:val>
                                            </p:tav>
                                          </p:tavLst>
                                        </p:anim>
                                        <p:anim calcmode="lin" valueType="num">
                                          <p:cBhvr additive="base">
                                            <p:cTn id="60" dur="10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12" accel="10000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1000" fill="hold"/>
                                            <p:tgtEl>
                                              <p:spTgt spid="53"/>
                                            </p:tgtEl>
                                            <p:attrNameLst>
                                              <p:attrName>ppt_x</p:attrName>
                                            </p:attrNameLst>
                                          </p:cBhvr>
                                          <p:tavLst>
                                            <p:tav tm="0">
                                              <p:val>
                                                <p:strVal val="0-#ppt_w/2"/>
                                              </p:val>
                                            </p:tav>
                                            <p:tav tm="100000">
                                              <p:val>
                                                <p:strVal val="#ppt_x"/>
                                              </p:val>
                                            </p:tav>
                                          </p:tavLst>
                                        </p:anim>
                                        <p:anim calcmode="lin" valueType="num">
                                          <p:cBhvr additive="base">
                                            <p:cTn id="64" dur="1000" fill="hold"/>
                                            <p:tgtEl>
                                              <p:spTgt spid="53"/>
                                            </p:tgtEl>
                                            <p:attrNameLst>
                                              <p:attrName>ppt_y</p:attrName>
                                            </p:attrNameLst>
                                          </p:cBhvr>
                                          <p:tavLst>
                                            <p:tav tm="0">
                                              <p:val>
                                                <p:strVal val="1+#ppt_h/2"/>
                                              </p:val>
                                            </p:tav>
                                            <p:tav tm="100000">
                                              <p:val>
                                                <p:strVal val="#ppt_y"/>
                                              </p:val>
                                            </p:tav>
                                          </p:tavLst>
                                        </p:anim>
                                      </p:childTnLst>
                                    </p:cTn>
                                  </p:par>
                                  <p:par>
                                    <p:cTn id="65" presetID="2" presetClass="entr" presetSubtype="12" accel="10000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1000" fill="hold"/>
                                            <p:tgtEl>
                                              <p:spTgt spid="54"/>
                                            </p:tgtEl>
                                            <p:attrNameLst>
                                              <p:attrName>ppt_x</p:attrName>
                                            </p:attrNameLst>
                                          </p:cBhvr>
                                          <p:tavLst>
                                            <p:tav tm="0">
                                              <p:val>
                                                <p:strVal val="0-#ppt_w/2"/>
                                              </p:val>
                                            </p:tav>
                                            <p:tav tm="100000">
                                              <p:val>
                                                <p:strVal val="#ppt_x"/>
                                              </p:val>
                                            </p:tav>
                                          </p:tavLst>
                                        </p:anim>
                                        <p:anim calcmode="lin" valueType="num">
                                          <p:cBhvr additive="base">
                                            <p:cTn id="68" dur="10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12" accel="10000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1000" fill="hold"/>
                                            <p:tgtEl>
                                              <p:spTgt spid="55"/>
                                            </p:tgtEl>
                                            <p:attrNameLst>
                                              <p:attrName>ppt_x</p:attrName>
                                            </p:attrNameLst>
                                          </p:cBhvr>
                                          <p:tavLst>
                                            <p:tav tm="0">
                                              <p:val>
                                                <p:strVal val="0-#ppt_w/2"/>
                                              </p:val>
                                            </p:tav>
                                            <p:tav tm="100000">
                                              <p:val>
                                                <p:strVal val="#ppt_x"/>
                                              </p:val>
                                            </p:tav>
                                          </p:tavLst>
                                        </p:anim>
                                        <p:anim calcmode="lin" valueType="num">
                                          <p:cBhvr additive="base">
                                            <p:cTn id="72" dur="10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12" accel="10000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1000" fill="hold"/>
                                            <p:tgtEl>
                                              <p:spTgt spid="57"/>
                                            </p:tgtEl>
                                            <p:attrNameLst>
                                              <p:attrName>ppt_x</p:attrName>
                                            </p:attrNameLst>
                                          </p:cBhvr>
                                          <p:tavLst>
                                            <p:tav tm="0">
                                              <p:val>
                                                <p:strVal val="0-#ppt_w/2"/>
                                              </p:val>
                                            </p:tav>
                                            <p:tav tm="100000">
                                              <p:val>
                                                <p:strVal val="#ppt_x"/>
                                              </p:val>
                                            </p:tav>
                                          </p:tavLst>
                                        </p:anim>
                                        <p:anim calcmode="lin" valueType="num">
                                          <p:cBhvr additive="base">
                                            <p:cTn id="76" dur="100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12" accel="10000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1000" fill="hold"/>
                                            <p:tgtEl>
                                              <p:spTgt spid="59"/>
                                            </p:tgtEl>
                                            <p:attrNameLst>
                                              <p:attrName>ppt_x</p:attrName>
                                            </p:attrNameLst>
                                          </p:cBhvr>
                                          <p:tavLst>
                                            <p:tav tm="0">
                                              <p:val>
                                                <p:strVal val="0-#ppt_w/2"/>
                                              </p:val>
                                            </p:tav>
                                            <p:tav tm="100000">
                                              <p:val>
                                                <p:strVal val="#ppt_x"/>
                                              </p:val>
                                            </p:tav>
                                          </p:tavLst>
                                        </p:anim>
                                        <p:anim calcmode="lin" valueType="num">
                                          <p:cBhvr additive="base">
                                            <p:cTn id="80" dur="10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12" accel="10000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1000" fill="hold"/>
                                            <p:tgtEl>
                                              <p:spTgt spid="61"/>
                                            </p:tgtEl>
                                            <p:attrNameLst>
                                              <p:attrName>ppt_x</p:attrName>
                                            </p:attrNameLst>
                                          </p:cBhvr>
                                          <p:tavLst>
                                            <p:tav tm="0">
                                              <p:val>
                                                <p:strVal val="0-#ppt_w/2"/>
                                              </p:val>
                                            </p:tav>
                                            <p:tav tm="100000">
                                              <p:val>
                                                <p:strVal val="#ppt_x"/>
                                              </p:val>
                                            </p:tav>
                                          </p:tavLst>
                                        </p:anim>
                                        <p:anim calcmode="lin" valueType="num">
                                          <p:cBhvr additive="base">
                                            <p:cTn id="84" dur="1000" fill="hold"/>
                                            <p:tgtEl>
                                              <p:spTgt spid="61"/>
                                            </p:tgtEl>
                                            <p:attrNameLst>
                                              <p:attrName>ppt_y</p:attrName>
                                            </p:attrNameLst>
                                          </p:cBhvr>
                                          <p:tavLst>
                                            <p:tav tm="0">
                                              <p:val>
                                                <p:strVal val="1+#ppt_h/2"/>
                                              </p:val>
                                            </p:tav>
                                            <p:tav tm="100000">
                                              <p:val>
                                                <p:strVal val="#ppt_y"/>
                                              </p:val>
                                            </p:tav>
                                          </p:tavLst>
                                        </p:anim>
                                      </p:childTnLst>
                                    </p:cTn>
                                  </p:par>
                                  <p:par>
                                    <p:cTn id="85" presetID="2" presetClass="entr" presetSubtype="12" accel="100000"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additive="base">
                                            <p:cTn id="87" dur="1000" fill="hold"/>
                                            <p:tgtEl>
                                              <p:spTgt spid="85"/>
                                            </p:tgtEl>
                                            <p:attrNameLst>
                                              <p:attrName>ppt_x</p:attrName>
                                            </p:attrNameLst>
                                          </p:cBhvr>
                                          <p:tavLst>
                                            <p:tav tm="0">
                                              <p:val>
                                                <p:strVal val="0-#ppt_w/2"/>
                                              </p:val>
                                            </p:tav>
                                            <p:tav tm="100000">
                                              <p:val>
                                                <p:strVal val="#ppt_x"/>
                                              </p:val>
                                            </p:tav>
                                          </p:tavLst>
                                        </p:anim>
                                        <p:anim calcmode="lin" valueType="num">
                                          <p:cBhvr additive="base">
                                            <p:cTn id="88" dur="1000" fill="hold"/>
                                            <p:tgtEl>
                                              <p:spTgt spid="85"/>
                                            </p:tgtEl>
                                            <p:attrNameLst>
                                              <p:attrName>ppt_y</p:attrName>
                                            </p:attrNameLst>
                                          </p:cBhvr>
                                          <p:tavLst>
                                            <p:tav tm="0">
                                              <p:val>
                                                <p:strVal val="1+#ppt_h/2"/>
                                              </p:val>
                                            </p:tav>
                                            <p:tav tm="100000">
                                              <p:val>
                                                <p:strVal val="#ppt_y"/>
                                              </p:val>
                                            </p:tav>
                                          </p:tavLst>
                                        </p:anim>
                                      </p:childTnLst>
                                    </p:cTn>
                                  </p:par>
                                  <p:par>
                                    <p:cTn id="89" presetID="2" presetClass="entr" presetSubtype="12" accel="10000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anim calcmode="lin" valueType="num">
                                          <p:cBhvr additive="base">
                                            <p:cTn id="91" dur="1000" fill="hold"/>
                                            <p:tgtEl>
                                              <p:spTgt spid="86"/>
                                            </p:tgtEl>
                                            <p:attrNameLst>
                                              <p:attrName>ppt_x</p:attrName>
                                            </p:attrNameLst>
                                          </p:cBhvr>
                                          <p:tavLst>
                                            <p:tav tm="0">
                                              <p:val>
                                                <p:strVal val="0-#ppt_w/2"/>
                                              </p:val>
                                            </p:tav>
                                            <p:tav tm="100000">
                                              <p:val>
                                                <p:strVal val="#ppt_x"/>
                                              </p:val>
                                            </p:tav>
                                          </p:tavLst>
                                        </p:anim>
                                        <p:anim calcmode="lin" valueType="num">
                                          <p:cBhvr additive="base">
                                            <p:cTn id="92" dur="1000" fill="hold"/>
                                            <p:tgtEl>
                                              <p:spTgt spid="86"/>
                                            </p:tgtEl>
                                            <p:attrNameLst>
                                              <p:attrName>ppt_y</p:attrName>
                                            </p:attrNameLst>
                                          </p:cBhvr>
                                          <p:tavLst>
                                            <p:tav tm="0">
                                              <p:val>
                                                <p:strVal val="1+#ppt_h/2"/>
                                              </p:val>
                                            </p:tav>
                                            <p:tav tm="100000">
                                              <p:val>
                                                <p:strVal val="#ppt_y"/>
                                              </p:val>
                                            </p:tav>
                                          </p:tavLst>
                                        </p:anim>
                                      </p:childTnLst>
                                    </p:cTn>
                                  </p:par>
                                  <p:par>
                                    <p:cTn id="93" presetID="2" presetClass="entr" presetSubtype="12" accel="100000" fill="hold" grpId="0" nodeType="withEffect">
                                      <p:stCondLst>
                                        <p:cond delay="0"/>
                                      </p:stCondLst>
                                      <p:childTnLst>
                                        <p:set>
                                          <p:cBhvr>
                                            <p:cTn id="94" dur="1" fill="hold">
                                              <p:stCondLst>
                                                <p:cond delay="0"/>
                                              </p:stCondLst>
                                            </p:cTn>
                                            <p:tgtEl>
                                              <p:spTgt spid="87"/>
                                            </p:tgtEl>
                                            <p:attrNameLst>
                                              <p:attrName>style.visibility</p:attrName>
                                            </p:attrNameLst>
                                          </p:cBhvr>
                                          <p:to>
                                            <p:strVal val="visible"/>
                                          </p:to>
                                        </p:set>
                                        <p:anim calcmode="lin" valueType="num">
                                          <p:cBhvr additive="base">
                                            <p:cTn id="95" dur="1000" fill="hold"/>
                                            <p:tgtEl>
                                              <p:spTgt spid="87"/>
                                            </p:tgtEl>
                                            <p:attrNameLst>
                                              <p:attrName>ppt_x</p:attrName>
                                            </p:attrNameLst>
                                          </p:cBhvr>
                                          <p:tavLst>
                                            <p:tav tm="0">
                                              <p:val>
                                                <p:strVal val="0-#ppt_w/2"/>
                                              </p:val>
                                            </p:tav>
                                            <p:tav tm="100000">
                                              <p:val>
                                                <p:strVal val="#ppt_x"/>
                                              </p:val>
                                            </p:tav>
                                          </p:tavLst>
                                        </p:anim>
                                        <p:anim calcmode="lin" valueType="num">
                                          <p:cBhvr additive="base">
                                            <p:cTn id="96" dur="1000" fill="hold"/>
                                            <p:tgtEl>
                                              <p:spTgt spid="87"/>
                                            </p:tgtEl>
                                            <p:attrNameLst>
                                              <p:attrName>ppt_y</p:attrName>
                                            </p:attrNameLst>
                                          </p:cBhvr>
                                          <p:tavLst>
                                            <p:tav tm="0">
                                              <p:val>
                                                <p:strVal val="1+#ppt_h/2"/>
                                              </p:val>
                                            </p:tav>
                                            <p:tav tm="100000">
                                              <p:val>
                                                <p:strVal val="#ppt_y"/>
                                              </p:val>
                                            </p:tav>
                                          </p:tavLst>
                                        </p:anim>
                                      </p:childTnLst>
                                    </p:cTn>
                                  </p:par>
                                  <p:par>
                                    <p:cTn id="97" presetID="2" presetClass="entr" presetSubtype="12" accel="10000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anim calcmode="lin" valueType="num">
                                          <p:cBhvr additive="base">
                                            <p:cTn id="99" dur="1000" fill="hold"/>
                                            <p:tgtEl>
                                              <p:spTgt spid="88"/>
                                            </p:tgtEl>
                                            <p:attrNameLst>
                                              <p:attrName>ppt_x</p:attrName>
                                            </p:attrNameLst>
                                          </p:cBhvr>
                                          <p:tavLst>
                                            <p:tav tm="0">
                                              <p:val>
                                                <p:strVal val="0-#ppt_w/2"/>
                                              </p:val>
                                            </p:tav>
                                            <p:tav tm="100000">
                                              <p:val>
                                                <p:strVal val="#ppt_x"/>
                                              </p:val>
                                            </p:tav>
                                          </p:tavLst>
                                        </p:anim>
                                        <p:anim calcmode="lin" valueType="num">
                                          <p:cBhvr additive="base">
                                            <p:cTn id="100" dur="1000" fill="hold"/>
                                            <p:tgtEl>
                                              <p:spTgt spid="88"/>
                                            </p:tgtEl>
                                            <p:attrNameLst>
                                              <p:attrName>ppt_y</p:attrName>
                                            </p:attrNameLst>
                                          </p:cBhvr>
                                          <p:tavLst>
                                            <p:tav tm="0">
                                              <p:val>
                                                <p:strVal val="1+#ppt_h/2"/>
                                              </p:val>
                                            </p:tav>
                                            <p:tav tm="100000">
                                              <p:val>
                                                <p:strVal val="#ppt_y"/>
                                              </p:val>
                                            </p:tav>
                                          </p:tavLst>
                                        </p:anim>
                                      </p:childTnLst>
                                    </p:cTn>
                                  </p:par>
                                  <p:par>
                                    <p:cTn id="101" presetID="2" presetClass="entr" presetSubtype="12" accel="100000" fill="hold" nodeType="with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additive="base">
                                            <p:cTn id="103" dur="1000" fill="hold"/>
                                            <p:tgtEl>
                                              <p:spTgt spid="89"/>
                                            </p:tgtEl>
                                            <p:attrNameLst>
                                              <p:attrName>ppt_x</p:attrName>
                                            </p:attrNameLst>
                                          </p:cBhvr>
                                          <p:tavLst>
                                            <p:tav tm="0">
                                              <p:val>
                                                <p:strVal val="0-#ppt_w/2"/>
                                              </p:val>
                                            </p:tav>
                                            <p:tav tm="100000">
                                              <p:val>
                                                <p:strVal val="#ppt_x"/>
                                              </p:val>
                                            </p:tav>
                                          </p:tavLst>
                                        </p:anim>
                                        <p:anim calcmode="lin" valueType="num">
                                          <p:cBhvr additive="base">
                                            <p:cTn id="104" dur="1000" fill="hold"/>
                                            <p:tgtEl>
                                              <p:spTgt spid="89"/>
                                            </p:tgtEl>
                                            <p:attrNameLst>
                                              <p:attrName>ppt_y</p:attrName>
                                            </p:attrNameLst>
                                          </p:cBhvr>
                                          <p:tavLst>
                                            <p:tav tm="0">
                                              <p:val>
                                                <p:strVal val="1+#ppt_h/2"/>
                                              </p:val>
                                            </p:tav>
                                            <p:tav tm="100000">
                                              <p:val>
                                                <p:strVal val="#ppt_y"/>
                                              </p:val>
                                            </p:tav>
                                          </p:tavLst>
                                        </p:anim>
                                      </p:childTnLst>
                                    </p:cTn>
                                  </p:par>
                                  <p:par>
                                    <p:cTn id="105" presetID="2" presetClass="entr" presetSubtype="12" accel="100000" fill="hold" grpId="0" nodeType="withEffect">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cBhvr additive="base">
                                            <p:cTn id="107" dur="1000" fill="hold"/>
                                            <p:tgtEl>
                                              <p:spTgt spid="90"/>
                                            </p:tgtEl>
                                            <p:attrNameLst>
                                              <p:attrName>ppt_x</p:attrName>
                                            </p:attrNameLst>
                                          </p:cBhvr>
                                          <p:tavLst>
                                            <p:tav tm="0">
                                              <p:val>
                                                <p:strVal val="0-#ppt_w/2"/>
                                              </p:val>
                                            </p:tav>
                                            <p:tav tm="100000">
                                              <p:val>
                                                <p:strVal val="#ppt_x"/>
                                              </p:val>
                                            </p:tav>
                                          </p:tavLst>
                                        </p:anim>
                                        <p:anim calcmode="lin" valueType="num">
                                          <p:cBhvr additive="base">
                                            <p:cTn id="108" dur="1000" fill="hold"/>
                                            <p:tgtEl>
                                              <p:spTgt spid="90"/>
                                            </p:tgtEl>
                                            <p:attrNameLst>
                                              <p:attrName>ppt_y</p:attrName>
                                            </p:attrNameLst>
                                          </p:cBhvr>
                                          <p:tavLst>
                                            <p:tav tm="0">
                                              <p:val>
                                                <p:strVal val="1+#ppt_h/2"/>
                                              </p:val>
                                            </p:tav>
                                            <p:tav tm="100000">
                                              <p:val>
                                                <p:strVal val="#ppt_y"/>
                                              </p:val>
                                            </p:tav>
                                          </p:tavLst>
                                        </p:anim>
                                      </p:childTnLst>
                                    </p:cTn>
                                  </p:par>
                                  <p:par>
                                    <p:cTn id="109" presetID="2" presetClass="entr" presetSubtype="12" accel="100000" fill="hold" grpId="0" nodeType="with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1000" fill="hold"/>
                                            <p:tgtEl>
                                              <p:spTgt spid="91"/>
                                            </p:tgtEl>
                                            <p:attrNameLst>
                                              <p:attrName>ppt_x</p:attrName>
                                            </p:attrNameLst>
                                          </p:cBhvr>
                                          <p:tavLst>
                                            <p:tav tm="0">
                                              <p:val>
                                                <p:strVal val="0-#ppt_w/2"/>
                                              </p:val>
                                            </p:tav>
                                            <p:tav tm="100000">
                                              <p:val>
                                                <p:strVal val="#ppt_x"/>
                                              </p:val>
                                            </p:tav>
                                          </p:tavLst>
                                        </p:anim>
                                        <p:anim calcmode="lin" valueType="num">
                                          <p:cBhvr additive="base">
                                            <p:cTn id="112" dur="1000" fill="hold"/>
                                            <p:tgtEl>
                                              <p:spTgt spid="91"/>
                                            </p:tgtEl>
                                            <p:attrNameLst>
                                              <p:attrName>ppt_y</p:attrName>
                                            </p:attrNameLst>
                                          </p:cBhvr>
                                          <p:tavLst>
                                            <p:tav tm="0">
                                              <p:val>
                                                <p:strVal val="1+#ppt_h/2"/>
                                              </p:val>
                                            </p:tav>
                                            <p:tav tm="100000">
                                              <p:val>
                                                <p:strVal val="#ppt_y"/>
                                              </p:val>
                                            </p:tav>
                                          </p:tavLst>
                                        </p:anim>
                                      </p:childTnLst>
                                    </p:cTn>
                                  </p:par>
                                  <p:par>
                                    <p:cTn id="113" presetID="2" presetClass="entr" presetSubtype="12" accel="100000" fill="hold" nodeType="withEffect">
                                      <p:stCondLst>
                                        <p:cond delay="0"/>
                                      </p:stCondLst>
                                      <p:childTnLst>
                                        <p:set>
                                          <p:cBhvr>
                                            <p:cTn id="114" dur="1" fill="hold">
                                              <p:stCondLst>
                                                <p:cond delay="0"/>
                                              </p:stCondLst>
                                            </p:cTn>
                                            <p:tgtEl>
                                              <p:spTgt spid="92"/>
                                            </p:tgtEl>
                                            <p:attrNameLst>
                                              <p:attrName>style.visibility</p:attrName>
                                            </p:attrNameLst>
                                          </p:cBhvr>
                                          <p:to>
                                            <p:strVal val="visible"/>
                                          </p:to>
                                        </p:set>
                                        <p:anim calcmode="lin" valueType="num">
                                          <p:cBhvr additive="base">
                                            <p:cTn id="115" dur="1000" fill="hold"/>
                                            <p:tgtEl>
                                              <p:spTgt spid="92"/>
                                            </p:tgtEl>
                                            <p:attrNameLst>
                                              <p:attrName>ppt_x</p:attrName>
                                            </p:attrNameLst>
                                          </p:cBhvr>
                                          <p:tavLst>
                                            <p:tav tm="0">
                                              <p:val>
                                                <p:strVal val="0-#ppt_w/2"/>
                                              </p:val>
                                            </p:tav>
                                            <p:tav tm="100000">
                                              <p:val>
                                                <p:strVal val="#ppt_x"/>
                                              </p:val>
                                            </p:tav>
                                          </p:tavLst>
                                        </p:anim>
                                        <p:anim calcmode="lin" valueType="num">
                                          <p:cBhvr additive="base">
                                            <p:cTn id="116" dur="1000" fill="hold"/>
                                            <p:tgtEl>
                                              <p:spTgt spid="92"/>
                                            </p:tgtEl>
                                            <p:attrNameLst>
                                              <p:attrName>ppt_y</p:attrName>
                                            </p:attrNameLst>
                                          </p:cBhvr>
                                          <p:tavLst>
                                            <p:tav tm="0">
                                              <p:val>
                                                <p:strVal val="1+#ppt_h/2"/>
                                              </p:val>
                                            </p:tav>
                                            <p:tav tm="100000">
                                              <p:val>
                                                <p:strVal val="#ppt_y"/>
                                              </p:val>
                                            </p:tav>
                                          </p:tavLst>
                                        </p:anim>
                                      </p:childTnLst>
                                    </p:cTn>
                                  </p:par>
                                  <p:par>
                                    <p:cTn id="117" presetID="2" presetClass="entr" presetSubtype="12" accel="100000"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 calcmode="lin" valueType="num">
                                          <p:cBhvr additive="base">
                                            <p:cTn id="119" dur="1000" fill="hold"/>
                                            <p:tgtEl>
                                              <p:spTgt spid="93"/>
                                            </p:tgtEl>
                                            <p:attrNameLst>
                                              <p:attrName>ppt_x</p:attrName>
                                            </p:attrNameLst>
                                          </p:cBhvr>
                                          <p:tavLst>
                                            <p:tav tm="0">
                                              <p:val>
                                                <p:strVal val="0-#ppt_w/2"/>
                                              </p:val>
                                            </p:tav>
                                            <p:tav tm="100000">
                                              <p:val>
                                                <p:strVal val="#ppt_x"/>
                                              </p:val>
                                            </p:tav>
                                          </p:tavLst>
                                        </p:anim>
                                        <p:anim calcmode="lin" valueType="num">
                                          <p:cBhvr additive="base">
                                            <p:cTn id="120"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35" grpId="0"/>
          <p:bldP spid="37" grpId="0"/>
          <p:bldP spid="26" grpId="0" animBg="1"/>
          <p:bldP spid="27" grpId="0" animBg="1"/>
          <p:bldP spid="28" grpId="0" animBg="1"/>
          <p:bldP spid="29" grpId="0" animBg="1"/>
          <p:bldP spid="31" grpId="0" animBg="1"/>
          <p:bldP spid="32" grpId="0" animBg="1"/>
          <p:bldP spid="49" grpId="0" animBg="1"/>
          <p:bldP spid="50" grpId="0" animBg="1"/>
          <p:bldP spid="51" grpId="0"/>
          <p:bldP spid="52" grpId="0"/>
          <p:bldP spid="53" grpId="0"/>
          <p:bldP spid="54" grpId="0"/>
          <p:bldP spid="55" grpId="0" animBg="1"/>
          <p:bldP spid="57" grpId="0" animBg="1"/>
          <p:bldP spid="59" grpId="0" animBg="1"/>
          <p:bldP spid="61" grpId="0" animBg="1"/>
          <p:bldP spid="85" grpId="0"/>
          <p:bldP spid="87" grpId="0"/>
          <p:bldP spid="88" grpId="0"/>
          <p:bldP spid="90" grpId="0"/>
          <p:bldP spid="91" grpId="0"/>
          <p:bldP spid="9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1428777" y="2180771"/>
            <a:ext cx="2160000" cy="2160000"/>
          </a:xfrm>
          <a:prstGeom prst="ellipse">
            <a:avLst/>
          </a:prstGeom>
          <a:noFill/>
          <a:ln w="28575">
            <a:solidFill>
              <a:schemeClr val="accent1"/>
            </a:solidFill>
            <a:prstDash val="dash"/>
          </a:ln>
        </p:spPr>
        <p:txBody>
          <a:bodyPr wrap="square" rtlCol="0" anchor="ctr">
            <a:noAutofit/>
          </a:bodyPr>
          <a:lstStyle/>
          <a:p>
            <a:pPr algn="ctr">
              <a:spcBef>
                <a:spcPct val="0"/>
              </a:spcBef>
            </a:pPr>
            <a:endParaRPr lang="zh-CN" altLang="en-US" sz="2109">
              <a:solidFill>
                <a:srgbClr val="222B33"/>
              </a:solidFill>
              <a:latin typeface="微软雅黑" panose="020B0503020204020204" pitchFamily="34" charset="-122"/>
              <a:ea typeface="微软雅黑" panose="020B0503020204020204" pitchFamily="34" charset="-122"/>
            </a:endParaRPr>
          </a:p>
        </p:txBody>
      </p:sp>
      <p:sp>
        <p:nvSpPr>
          <p:cNvPr id="48" name="椭圆 47"/>
          <p:cNvSpPr/>
          <p:nvPr/>
        </p:nvSpPr>
        <p:spPr>
          <a:xfrm>
            <a:off x="1518777" y="2270771"/>
            <a:ext cx="1980000" cy="1980000"/>
          </a:xfrm>
          <a:prstGeom prst="ellipse">
            <a:avLst/>
          </a:prstGeom>
          <a:solidFill>
            <a:schemeClr val="accent1"/>
          </a:solidFill>
        </p:spPr>
        <p:txBody>
          <a:bodyPr wrap="square" rtlCol="0" anchor="ctr">
            <a:noAutofit/>
          </a:bodyPr>
          <a:lstStyle/>
          <a:p>
            <a:pPr algn="ctr">
              <a:spcBef>
                <a:spcPct val="0"/>
              </a:spcBef>
            </a:pPr>
            <a:endParaRPr lang="zh-CN" altLang="en-US" sz="2109">
              <a:solidFill>
                <a:srgbClr val="222B33"/>
              </a:solidFill>
              <a:latin typeface="微软雅黑" panose="020B0503020204020204" pitchFamily="34" charset="-122"/>
              <a:ea typeface="微软雅黑" panose="020B0503020204020204" pitchFamily="34" charset="-122"/>
            </a:endParaRPr>
          </a:p>
        </p:txBody>
      </p:sp>
      <p:sp>
        <p:nvSpPr>
          <p:cNvPr id="51" name="椭圆 50"/>
          <p:cNvSpPr/>
          <p:nvPr/>
        </p:nvSpPr>
        <p:spPr>
          <a:xfrm>
            <a:off x="5314626" y="2180771"/>
            <a:ext cx="2160000" cy="2160000"/>
          </a:xfrm>
          <a:prstGeom prst="ellipse">
            <a:avLst/>
          </a:prstGeom>
          <a:noFill/>
          <a:ln w="28575">
            <a:solidFill>
              <a:schemeClr val="accent2"/>
            </a:solidFill>
            <a:prstDash val="dash"/>
          </a:ln>
        </p:spPr>
        <p:txBody>
          <a:bodyPr wrap="square" rtlCol="0" anchor="ctr">
            <a:noAutofit/>
          </a:bodyPr>
          <a:lstStyle/>
          <a:p>
            <a:pPr algn="ctr">
              <a:spcBef>
                <a:spcPct val="0"/>
              </a:spcBef>
            </a:pPr>
            <a:endParaRPr lang="zh-CN" altLang="en-US" sz="2109">
              <a:solidFill>
                <a:srgbClr val="222B33"/>
              </a:solidFill>
              <a:latin typeface="微软雅黑" panose="020B0503020204020204" pitchFamily="34" charset="-122"/>
              <a:ea typeface="微软雅黑" panose="020B0503020204020204" pitchFamily="34" charset="-122"/>
            </a:endParaRPr>
          </a:p>
        </p:txBody>
      </p:sp>
      <p:sp>
        <p:nvSpPr>
          <p:cNvPr id="52" name="椭圆 51"/>
          <p:cNvSpPr/>
          <p:nvPr/>
        </p:nvSpPr>
        <p:spPr>
          <a:xfrm>
            <a:off x="5404626" y="2270771"/>
            <a:ext cx="1980000" cy="1980000"/>
          </a:xfrm>
          <a:prstGeom prst="ellipse">
            <a:avLst/>
          </a:prstGeom>
          <a:solidFill>
            <a:schemeClr val="accent2"/>
          </a:solidFill>
        </p:spPr>
        <p:txBody>
          <a:bodyPr wrap="square" rtlCol="0" anchor="ctr">
            <a:noAutofit/>
          </a:bodyPr>
          <a:lstStyle/>
          <a:p>
            <a:pPr algn="ctr">
              <a:spcBef>
                <a:spcPct val="0"/>
              </a:spcBef>
            </a:pPr>
            <a:endParaRPr lang="zh-CN" altLang="en-US" sz="2109">
              <a:solidFill>
                <a:srgbClr val="222B33"/>
              </a:solidFill>
              <a:latin typeface="微软雅黑" panose="020B0503020204020204" pitchFamily="34" charset="-122"/>
              <a:ea typeface="微软雅黑" panose="020B0503020204020204" pitchFamily="34" charset="-122"/>
            </a:endParaRPr>
          </a:p>
        </p:txBody>
      </p:sp>
      <p:sp>
        <p:nvSpPr>
          <p:cNvPr id="54" name="椭圆 53"/>
          <p:cNvSpPr/>
          <p:nvPr/>
        </p:nvSpPr>
        <p:spPr>
          <a:xfrm>
            <a:off x="9134901" y="2180771"/>
            <a:ext cx="2160000" cy="2160000"/>
          </a:xfrm>
          <a:prstGeom prst="ellipse">
            <a:avLst/>
          </a:prstGeom>
          <a:noFill/>
          <a:ln w="28575">
            <a:solidFill>
              <a:schemeClr val="accent3"/>
            </a:solidFill>
            <a:prstDash val="dash"/>
          </a:ln>
        </p:spPr>
        <p:txBody>
          <a:bodyPr wrap="square" rtlCol="0" anchor="ctr">
            <a:noAutofit/>
          </a:bodyPr>
          <a:lstStyle/>
          <a:p>
            <a:pPr algn="ctr">
              <a:spcBef>
                <a:spcPct val="0"/>
              </a:spcBef>
            </a:pPr>
            <a:endParaRPr lang="zh-CN" altLang="en-US" sz="2109">
              <a:solidFill>
                <a:srgbClr val="222B33"/>
              </a:solidFill>
              <a:latin typeface="微软雅黑" panose="020B0503020204020204" pitchFamily="34" charset="-122"/>
              <a:ea typeface="微软雅黑" panose="020B0503020204020204" pitchFamily="34" charset="-122"/>
            </a:endParaRPr>
          </a:p>
        </p:txBody>
      </p:sp>
      <p:sp>
        <p:nvSpPr>
          <p:cNvPr id="55" name="椭圆 54"/>
          <p:cNvSpPr/>
          <p:nvPr/>
        </p:nvSpPr>
        <p:spPr>
          <a:xfrm>
            <a:off x="9224901" y="2270771"/>
            <a:ext cx="1980000" cy="1980000"/>
          </a:xfrm>
          <a:prstGeom prst="ellipse">
            <a:avLst/>
          </a:prstGeom>
          <a:solidFill>
            <a:schemeClr val="accent3"/>
          </a:solidFill>
        </p:spPr>
        <p:txBody>
          <a:bodyPr wrap="square" rtlCol="0" anchor="ctr">
            <a:noAutofit/>
          </a:bodyPr>
          <a:lstStyle/>
          <a:p>
            <a:pPr algn="ctr">
              <a:spcBef>
                <a:spcPct val="0"/>
              </a:spcBef>
            </a:pPr>
            <a:endParaRPr lang="zh-CN" altLang="en-US" sz="2109">
              <a:solidFill>
                <a:srgbClr val="222B33"/>
              </a:solidFill>
              <a:latin typeface="微软雅黑" panose="020B0503020204020204" pitchFamily="34" charset="-122"/>
              <a:ea typeface="微软雅黑" panose="020B0503020204020204" pitchFamily="34" charset="-122"/>
            </a:endParaRPr>
          </a:p>
        </p:txBody>
      </p:sp>
      <p:sp>
        <p:nvSpPr>
          <p:cNvPr id="34" name="TextBox 29"/>
          <p:cNvSpPr txBox="1">
            <a:spLocks noChangeArrowheads="1"/>
          </p:cNvSpPr>
          <p:nvPr/>
        </p:nvSpPr>
        <p:spPr bwMode="auto">
          <a:xfrm>
            <a:off x="1341405" y="4523129"/>
            <a:ext cx="23347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200" smtClean="0">
                <a:solidFill>
                  <a:schemeClr val="tx1">
                    <a:lumMod val="75000"/>
                    <a:lumOff val="25000"/>
                  </a:schemeClr>
                </a:solidFill>
                <a:latin typeface="微软雅黑" panose="020B0503020204020204" pitchFamily="34" charset="-122"/>
              </a:rPr>
              <a:t>请替换文字内容，点击添加相关标题文字，修改文字内容，也可以直接复制你的内容到此。</a:t>
            </a:r>
            <a:endParaRPr lang="en-US" altLang="zh-CN" sz="1200" dirty="0">
              <a:solidFill>
                <a:schemeClr val="tx1">
                  <a:lumMod val="75000"/>
                  <a:lumOff val="25000"/>
                </a:schemeClr>
              </a:solidFill>
              <a:latin typeface="微软雅黑" panose="020B0503020204020204" pitchFamily="34" charset="-122"/>
            </a:endParaRPr>
          </a:p>
        </p:txBody>
      </p:sp>
      <p:sp>
        <p:nvSpPr>
          <p:cNvPr id="44" name="TextBox 30"/>
          <p:cNvSpPr txBox="1">
            <a:spLocks noChangeArrowheads="1"/>
          </p:cNvSpPr>
          <p:nvPr/>
        </p:nvSpPr>
        <p:spPr bwMode="auto">
          <a:xfrm>
            <a:off x="5227254" y="4523129"/>
            <a:ext cx="23347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200" smtClean="0">
                <a:solidFill>
                  <a:schemeClr val="tx1">
                    <a:lumMod val="75000"/>
                    <a:lumOff val="25000"/>
                  </a:schemeClr>
                </a:solidFill>
                <a:latin typeface="微软雅黑" panose="020B0503020204020204" pitchFamily="34" charset="-122"/>
              </a:rPr>
              <a:t>请替换文字内容，点击添加相关标题文字，修改文字内容，也可以直接复制你的内容到此。</a:t>
            </a:r>
            <a:endParaRPr lang="en-US" altLang="zh-CN" sz="1200" dirty="0">
              <a:solidFill>
                <a:schemeClr val="tx1">
                  <a:lumMod val="75000"/>
                  <a:lumOff val="25000"/>
                </a:schemeClr>
              </a:solidFill>
              <a:latin typeface="微软雅黑" panose="020B0503020204020204" pitchFamily="34" charset="-122"/>
            </a:endParaRPr>
          </a:p>
        </p:txBody>
      </p:sp>
      <p:sp>
        <p:nvSpPr>
          <p:cNvPr id="45" name="TextBox 31"/>
          <p:cNvSpPr txBox="1">
            <a:spLocks noChangeArrowheads="1"/>
          </p:cNvSpPr>
          <p:nvPr/>
        </p:nvSpPr>
        <p:spPr bwMode="auto">
          <a:xfrm>
            <a:off x="9021573" y="4523129"/>
            <a:ext cx="2386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200" smtClean="0">
                <a:solidFill>
                  <a:schemeClr val="tx1">
                    <a:lumMod val="75000"/>
                    <a:lumOff val="25000"/>
                  </a:schemeClr>
                </a:solidFill>
                <a:latin typeface="微软雅黑" panose="020B0503020204020204" pitchFamily="34" charset="-122"/>
              </a:rPr>
              <a:t>请替换文字内容，点击添加相关标题文字，修改文字内容，也可以直接复制你的内容到此。</a:t>
            </a:r>
            <a:endParaRPr lang="en-US" altLang="zh-CN" sz="1200" dirty="0">
              <a:solidFill>
                <a:schemeClr val="tx1">
                  <a:lumMod val="75000"/>
                  <a:lumOff val="25000"/>
                </a:schemeClr>
              </a:solidFill>
              <a:latin typeface="微软雅黑" panose="020B0503020204020204" pitchFamily="34" charset="-122"/>
            </a:endParaRPr>
          </a:p>
        </p:txBody>
      </p:sp>
      <p:sp>
        <p:nvSpPr>
          <p:cNvPr id="56" name="Freeform 86"/>
          <p:cNvSpPr>
            <a:spLocks noEditPoints="1"/>
          </p:cNvSpPr>
          <p:nvPr/>
        </p:nvSpPr>
        <p:spPr bwMode="auto">
          <a:xfrm>
            <a:off x="9946163" y="2808611"/>
            <a:ext cx="537477" cy="904320"/>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96435" tIns="48218" rIns="96435" bIns="48218" numCol="1" anchor="t" anchorCtr="0" compatLnSpc="1">
            <a:prstTxWarp prst="textNoShape">
              <a:avLst/>
            </a:prstTxWarp>
          </a:bodyPr>
          <a:lstStyle/>
          <a:p>
            <a:endParaRPr lang="en-US" sz="2002">
              <a:ea typeface="微软雅黑" panose="020B0503020204020204" pitchFamily="34" charset="-122"/>
            </a:endParaRPr>
          </a:p>
        </p:txBody>
      </p:sp>
      <p:sp>
        <p:nvSpPr>
          <p:cNvPr id="57" name="Freeform 86"/>
          <p:cNvSpPr>
            <a:spLocks noEditPoints="1"/>
          </p:cNvSpPr>
          <p:nvPr/>
        </p:nvSpPr>
        <p:spPr bwMode="auto">
          <a:xfrm>
            <a:off x="5967074" y="2875977"/>
            <a:ext cx="855104" cy="769589"/>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zh-CN" altLang="en-US" sz="2002">
              <a:ea typeface="微软雅黑" panose="020B0503020204020204" pitchFamily="34" charset="-122"/>
            </a:endParaRPr>
          </a:p>
        </p:txBody>
      </p:sp>
      <p:sp>
        <p:nvSpPr>
          <p:cNvPr id="58" name="Freeform 82"/>
          <p:cNvSpPr>
            <a:spLocks noEditPoints="1"/>
          </p:cNvSpPr>
          <p:nvPr/>
        </p:nvSpPr>
        <p:spPr bwMode="auto">
          <a:xfrm>
            <a:off x="2189315" y="2883226"/>
            <a:ext cx="638924" cy="755090"/>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w="9525">
            <a:noFill/>
            <a:round/>
            <a:headEnd/>
            <a:tailEnd/>
          </a:ln>
        </p:spPr>
        <p:txBody>
          <a:bodyPr vert="horz" wrap="square" lIns="96435" tIns="48218" rIns="96435" bIns="48218" numCol="1" anchor="t" anchorCtr="0" compatLnSpc="1">
            <a:prstTxWarp prst="textNoShape">
              <a:avLst/>
            </a:prstTxWarp>
          </a:bodyPr>
          <a:lstStyle/>
          <a:p>
            <a:endParaRPr lang="en-US" sz="2002">
              <a:ea typeface="微软雅黑" panose="020B0503020204020204" pitchFamily="34" charset="-122"/>
            </a:endParaRPr>
          </a:p>
        </p:txBody>
      </p:sp>
      <p:sp>
        <p:nvSpPr>
          <p:cNvPr id="14" name="矩形 13"/>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15"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16"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矩形 16"/>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18" name="文本框 17"/>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矩形 18"/>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627619487"/>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00000" fill="hold" grpId="0" nodeType="withEffect" p14:presetBounceEnd="40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40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accel="100000" fill="hold" grpId="0" nodeType="withEffect" p14:presetBounceEnd="40000">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14:bounceEnd="40000">
                                          <p:cBhvr additive="base">
                                            <p:cTn id="11" dur="10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accel="100000" fill="hold" grpId="0" nodeType="withEffect" p14:presetBounceEnd="40000">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14:bounceEnd="40000">
                                          <p:cBhvr additive="base">
                                            <p:cTn id="15" dur="1000" fill="hold"/>
                                            <p:tgtEl>
                                              <p:spTgt spid="51"/>
                                            </p:tgtEl>
                                            <p:attrNameLst>
                                              <p:attrName>ppt_x</p:attrName>
                                            </p:attrNameLst>
                                          </p:cBhvr>
                                          <p:tavLst>
                                            <p:tav tm="0">
                                              <p:val>
                                                <p:strVal val="#ppt_x"/>
                                              </p:val>
                                            </p:tav>
                                            <p:tav tm="100000">
                                              <p:val>
                                                <p:strVal val="#ppt_x"/>
                                              </p:val>
                                            </p:tav>
                                          </p:tavLst>
                                        </p:anim>
                                        <p:anim calcmode="lin" valueType="num" p14:bounceEnd="40000">
                                          <p:cBhvr additive="base">
                                            <p:cTn id="16" dur="10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accel="100000" fill="hold" grpId="0" nodeType="withEffect" p14:presetBounceEnd="40000">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14:bounceEnd="40000">
                                          <p:cBhvr additive="base">
                                            <p:cTn id="19" dur="100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accel="100000" fill="hold" grpId="0" nodeType="withEffect" p14:presetBounceEnd="40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40000">
                                          <p:cBhvr additive="base">
                                            <p:cTn id="23" dur="1000" fill="hold"/>
                                            <p:tgtEl>
                                              <p:spTgt spid="54"/>
                                            </p:tgtEl>
                                            <p:attrNameLst>
                                              <p:attrName>ppt_x</p:attrName>
                                            </p:attrNameLst>
                                          </p:cBhvr>
                                          <p:tavLst>
                                            <p:tav tm="0">
                                              <p:val>
                                                <p:strVal val="#ppt_x"/>
                                              </p:val>
                                            </p:tav>
                                            <p:tav tm="100000">
                                              <p:val>
                                                <p:strVal val="#ppt_x"/>
                                              </p:val>
                                            </p:tav>
                                          </p:tavLst>
                                        </p:anim>
                                        <p:anim calcmode="lin" valueType="num" p14:bounceEnd="40000">
                                          <p:cBhvr additive="base">
                                            <p:cTn id="24" dur="10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accel="100000" fill="hold" grpId="0" nodeType="withEffect" p14:presetBounceEnd="40000">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14:bounceEnd="40000">
                                          <p:cBhvr additive="base">
                                            <p:cTn id="27" dur="100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28" dur="10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accel="100000" fill="hold" grpId="0" nodeType="withEffect" p14:presetBounceEnd="40000">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14:bounceEnd="40000">
                                          <p:cBhvr additive="base">
                                            <p:cTn id="31" dur="10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accel="100000" fill="hold" grpId="0" nodeType="withEffect" p14:presetBounceEnd="40000">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14:bounceEnd="40000">
                                          <p:cBhvr additive="base">
                                            <p:cTn id="35"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36" dur="10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accel="100000" fill="hold" grpId="0" nodeType="withEffect" p14:presetBounceEnd="40000">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14:bounceEnd="40000">
                                          <p:cBhvr additive="base">
                                            <p:cTn id="39" dur="10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40" dur="10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accel="100000" fill="hold" grpId="0" nodeType="withEffect" p14:presetBounceEnd="40000">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14:bounceEnd="40000">
                                          <p:cBhvr additive="base">
                                            <p:cTn id="43" dur="100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44" dur="1000" fill="hold"/>
                                            <p:tgtEl>
                                              <p:spTgt spid="56"/>
                                            </p:tgtEl>
                                            <p:attrNameLst>
                                              <p:attrName>ppt_y</p:attrName>
                                            </p:attrNameLst>
                                          </p:cBhvr>
                                          <p:tavLst>
                                            <p:tav tm="0">
                                              <p:val>
                                                <p:strVal val="1+#ppt_h/2"/>
                                              </p:val>
                                            </p:tav>
                                            <p:tav tm="100000">
                                              <p:val>
                                                <p:strVal val="#ppt_y"/>
                                              </p:val>
                                            </p:tav>
                                          </p:tavLst>
                                        </p:anim>
                                      </p:childTnLst>
                                    </p:cTn>
                                  </p:par>
                                  <p:par>
                                    <p:cTn id="45" presetID="2" presetClass="entr" presetSubtype="4" accel="100000" fill="hold" grpId="0" nodeType="withEffect" p14:presetBounceEnd="40000">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14:bounceEnd="40000">
                                          <p:cBhvr additive="base">
                                            <p:cTn id="47" dur="10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accel="100000" fill="hold" grpId="0" nodeType="withEffect" p14:presetBounceEnd="40000">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14:bounceEnd="40000">
                                          <p:cBhvr additive="base">
                                            <p:cTn id="51" dur="1000" fill="hold"/>
                                            <p:tgtEl>
                                              <p:spTgt spid="58"/>
                                            </p:tgtEl>
                                            <p:attrNameLst>
                                              <p:attrName>ppt_x</p:attrName>
                                            </p:attrNameLst>
                                          </p:cBhvr>
                                          <p:tavLst>
                                            <p:tav tm="0">
                                              <p:val>
                                                <p:strVal val="#ppt_x"/>
                                              </p:val>
                                            </p:tav>
                                            <p:tav tm="100000">
                                              <p:val>
                                                <p:strVal val="#ppt_x"/>
                                              </p:val>
                                            </p:tav>
                                          </p:tavLst>
                                        </p:anim>
                                        <p:anim calcmode="lin" valueType="num" p14:bounceEnd="40000">
                                          <p:cBhvr additive="base">
                                            <p:cTn id="52"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4" grpId="0" animBg="1"/>
          <p:bldP spid="55" grpId="0" animBg="1"/>
          <p:bldP spid="34" grpId="0"/>
          <p:bldP spid="44" grpId="0"/>
          <p:bldP spid="45" grpId="0"/>
          <p:bldP spid="56" grpId="0" animBg="1"/>
          <p:bldP spid="57" grpId="0" animBg="1"/>
          <p:bldP spid="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0000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accel="100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000" fill="hold"/>
                                            <p:tgtEl>
                                              <p:spTgt spid="51"/>
                                            </p:tgtEl>
                                            <p:attrNameLst>
                                              <p:attrName>ppt_x</p:attrName>
                                            </p:attrNameLst>
                                          </p:cBhvr>
                                          <p:tavLst>
                                            <p:tav tm="0">
                                              <p:val>
                                                <p:strVal val="#ppt_x"/>
                                              </p:val>
                                            </p:tav>
                                            <p:tav tm="100000">
                                              <p:val>
                                                <p:strVal val="#ppt_x"/>
                                              </p:val>
                                            </p:tav>
                                          </p:tavLst>
                                        </p:anim>
                                        <p:anim calcmode="lin" valueType="num">
                                          <p:cBhvr additive="base">
                                            <p:cTn id="16" dur="10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accel="100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ppt_x"/>
                                              </p:val>
                                            </p:tav>
                                            <p:tav tm="100000">
                                              <p:val>
                                                <p:strVal val="#ppt_x"/>
                                              </p:val>
                                            </p:tav>
                                          </p:tavLst>
                                        </p:anim>
                                        <p:anim calcmode="lin" valueType="num">
                                          <p:cBhvr additive="base">
                                            <p:cTn id="20" dur="10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accel="10000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000" fill="hold"/>
                                            <p:tgtEl>
                                              <p:spTgt spid="54"/>
                                            </p:tgtEl>
                                            <p:attrNameLst>
                                              <p:attrName>ppt_x</p:attrName>
                                            </p:attrNameLst>
                                          </p:cBhvr>
                                          <p:tavLst>
                                            <p:tav tm="0">
                                              <p:val>
                                                <p:strVal val="#ppt_x"/>
                                              </p:val>
                                            </p:tav>
                                            <p:tav tm="100000">
                                              <p:val>
                                                <p:strVal val="#ppt_x"/>
                                              </p:val>
                                            </p:tav>
                                          </p:tavLst>
                                        </p:anim>
                                        <p:anim calcmode="lin" valueType="num">
                                          <p:cBhvr additive="base">
                                            <p:cTn id="24" dur="10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accel="10000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1000" fill="hold"/>
                                            <p:tgtEl>
                                              <p:spTgt spid="55"/>
                                            </p:tgtEl>
                                            <p:attrNameLst>
                                              <p:attrName>ppt_x</p:attrName>
                                            </p:attrNameLst>
                                          </p:cBhvr>
                                          <p:tavLst>
                                            <p:tav tm="0">
                                              <p:val>
                                                <p:strVal val="#ppt_x"/>
                                              </p:val>
                                            </p:tav>
                                            <p:tav tm="100000">
                                              <p:val>
                                                <p:strVal val="#ppt_x"/>
                                              </p:val>
                                            </p:tav>
                                          </p:tavLst>
                                        </p:anim>
                                        <p:anim calcmode="lin" valueType="num">
                                          <p:cBhvr additive="base">
                                            <p:cTn id="28" dur="10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accel="10000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accel="10000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1000" fill="hold"/>
                                            <p:tgtEl>
                                              <p:spTgt spid="44"/>
                                            </p:tgtEl>
                                            <p:attrNameLst>
                                              <p:attrName>ppt_x</p:attrName>
                                            </p:attrNameLst>
                                          </p:cBhvr>
                                          <p:tavLst>
                                            <p:tav tm="0">
                                              <p:val>
                                                <p:strVal val="#ppt_x"/>
                                              </p:val>
                                            </p:tav>
                                            <p:tav tm="100000">
                                              <p:val>
                                                <p:strVal val="#ppt_x"/>
                                              </p:val>
                                            </p:tav>
                                          </p:tavLst>
                                        </p:anim>
                                        <p:anim calcmode="lin" valueType="num">
                                          <p:cBhvr additive="base">
                                            <p:cTn id="36" dur="10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accel="10000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1000" fill="hold"/>
                                            <p:tgtEl>
                                              <p:spTgt spid="45"/>
                                            </p:tgtEl>
                                            <p:attrNameLst>
                                              <p:attrName>ppt_x</p:attrName>
                                            </p:attrNameLst>
                                          </p:cBhvr>
                                          <p:tavLst>
                                            <p:tav tm="0">
                                              <p:val>
                                                <p:strVal val="#ppt_x"/>
                                              </p:val>
                                            </p:tav>
                                            <p:tav tm="100000">
                                              <p:val>
                                                <p:strVal val="#ppt_x"/>
                                              </p:val>
                                            </p:tav>
                                          </p:tavLst>
                                        </p:anim>
                                        <p:anim calcmode="lin" valueType="num">
                                          <p:cBhvr additive="base">
                                            <p:cTn id="40" dur="10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accel="10000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1000" fill="hold"/>
                                            <p:tgtEl>
                                              <p:spTgt spid="56"/>
                                            </p:tgtEl>
                                            <p:attrNameLst>
                                              <p:attrName>ppt_x</p:attrName>
                                            </p:attrNameLst>
                                          </p:cBhvr>
                                          <p:tavLst>
                                            <p:tav tm="0">
                                              <p:val>
                                                <p:strVal val="#ppt_x"/>
                                              </p:val>
                                            </p:tav>
                                            <p:tav tm="100000">
                                              <p:val>
                                                <p:strVal val="#ppt_x"/>
                                              </p:val>
                                            </p:tav>
                                          </p:tavLst>
                                        </p:anim>
                                        <p:anim calcmode="lin" valueType="num">
                                          <p:cBhvr additive="base">
                                            <p:cTn id="44" dur="1000" fill="hold"/>
                                            <p:tgtEl>
                                              <p:spTgt spid="56"/>
                                            </p:tgtEl>
                                            <p:attrNameLst>
                                              <p:attrName>ppt_y</p:attrName>
                                            </p:attrNameLst>
                                          </p:cBhvr>
                                          <p:tavLst>
                                            <p:tav tm="0">
                                              <p:val>
                                                <p:strVal val="1+#ppt_h/2"/>
                                              </p:val>
                                            </p:tav>
                                            <p:tav tm="100000">
                                              <p:val>
                                                <p:strVal val="#ppt_y"/>
                                              </p:val>
                                            </p:tav>
                                          </p:tavLst>
                                        </p:anim>
                                      </p:childTnLst>
                                    </p:cTn>
                                  </p:par>
                                  <p:par>
                                    <p:cTn id="45" presetID="2" presetClass="entr" presetSubtype="4" accel="10000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accel="10000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1000" fill="hold"/>
                                            <p:tgtEl>
                                              <p:spTgt spid="58"/>
                                            </p:tgtEl>
                                            <p:attrNameLst>
                                              <p:attrName>ppt_x</p:attrName>
                                            </p:attrNameLst>
                                          </p:cBhvr>
                                          <p:tavLst>
                                            <p:tav tm="0">
                                              <p:val>
                                                <p:strVal val="#ppt_x"/>
                                              </p:val>
                                            </p:tav>
                                            <p:tav tm="100000">
                                              <p:val>
                                                <p:strVal val="#ppt_x"/>
                                              </p:val>
                                            </p:tav>
                                          </p:tavLst>
                                        </p:anim>
                                        <p:anim calcmode="lin" valueType="num">
                                          <p:cBhvr additive="base">
                                            <p:cTn id="52"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4" grpId="0" animBg="1"/>
          <p:bldP spid="55" grpId="0" animBg="1"/>
          <p:bldP spid="34" grpId="0"/>
          <p:bldP spid="44" grpId="0"/>
          <p:bldP spid="45" grpId="0"/>
          <p:bldP spid="56" grpId="0" animBg="1"/>
          <p:bldP spid="57" grpId="0" animBg="1"/>
          <p:bldP spid="5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05"/>
          <p:cNvSpPr>
            <a:spLocks noChangeArrowheads="1"/>
          </p:cNvSpPr>
          <p:nvPr/>
        </p:nvSpPr>
        <p:spPr bwMode="auto">
          <a:xfrm>
            <a:off x="4992037" y="2442226"/>
            <a:ext cx="2677932" cy="560628"/>
          </a:xfrm>
          <a:prstGeom prst="rect">
            <a:avLst/>
          </a:prstGeom>
          <a:solidFill>
            <a:schemeClr val="accent1"/>
          </a:solidFill>
          <a:ln>
            <a:noFill/>
          </a:ln>
          <a:extLst/>
        </p:spPr>
        <p:txBody>
          <a:bodyPr wrap="none" lIns="96406" tIns="48202" rIns="96406" bIns="48202" anchor="ctr"/>
          <a:lstStyle/>
          <a:p>
            <a:pPr algn="ctr" fontAlgn="base">
              <a:spcBef>
                <a:spcPct val="0"/>
              </a:spcBef>
              <a:spcAft>
                <a:spcPct val="0"/>
              </a:spcAft>
            </a:pPr>
            <a:r>
              <a:rPr lang="zh-CN" altLang="en-US" sz="1687"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687"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7" name="Freeform 825"/>
          <p:cNvSpPr>
            <a:spLocks/>
          </p:cNvSpPr>
          <p:nvPr/>
        </p:nvSpPr>
        <p:spPr bwMode="auto">
          <a:xfrm>
            <a:off x="920750" y="2504792"/>
            <a:ext cx="3172658" cy="842749"/>
          </a:xfrm>
          <a:custGeom>
            <a:avLst/>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6406" tIns="48202" rIns="96406" bIns="48202"/>
          <a:lstStyle/>
          <a:p>
            <a:endParaRPr lang="zh-CN" altLang="en-US" sz="2530">
              <a:latin typeface="微软雅黑" panose="020B0503020204020204" pitchFamily="34" charset="-122"/>
              <a:ea typeface="微软雅黑" panose="020B0503020204020204" pitchFamily="34" charset="-122"/>
            </a:endParaRPr>
          </a:p>
        </p:txBody>
      </p:sp>
      <p:sp>
        <p:nvSpPr>
          <p:cNvPr id="8" name="Freeform 832"/>
          <p:cNvSpPr>
            <a:spLocks/>
          </p:cNvSpPr>
          <p:nvPr/>
        </p:nvSpPr>
        <p:spPr bwMode="auto">
          <a:xfrm flipH="1">
            <a:off x="8725461" y="2504792"/>
            <a:ext cx="3263162" cy="842749"/>
          </a:xfrm>
          <a:custGeom>
            <a:avLst/>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6406" tIns="48202" rIns="96406" bIns="48202"/>
          <a:lstStyle/>
          <a:p>
            <a:endParaRPr lang="zh-CN" altLang="en-US" sz="2530">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7346259" y="4259081"/>
            <a:ext cx="1215112" cy="0"/>
          </a:xfrm>
          <a:prstGeom prst="line">
            <a:avLst/>
          </a:prstGeom>
          <a:noFill/>
          <a:ln w="9525">
            <a:solidFill>
              <a:schemeClr val="accent1"/>
            </a:solidFill>
            <a:round/>
            <a:headEnd type="triangle" w="lg" len="lg"/>
            <a:tailEnd type="none" w="sm" len="sm"/>
          </a:ln>
          <a:extLst>
            <a:ext uri="{909E8E84-426E-40DD-AFC4-6F175D3DCCD1}">
              <a14:hiddenFill xmlns:a14="http://schemas.microsoft.com/office/drawing/2010/main">
                <a:noFill/>
              </a14:hiddenFill>
            </a:ext>
          </a:extLst>
        </p:spPr>
        <p:txBody>
          <a:bodyPr lIns="96406" tIns="48202" rIns="96406" bIns="48202"/>
          <a:lstStyle/>
          <a:p>
            <a:endParaRPr lang="zh-CN" altLang="en-US" sz="2530">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4116483" y="4259527"/>
            <a:ext cx="1251934" cy="0"/>
          </a:xfrm>
          <a:prstGeom prst="line">
            <a:avLst/>
          </a:prstGeom>
          <a:noFill/>
          <a:ln w="9525">
            <a:solidFill>
              <a:schemeClr val="accent1"/>
            </a:solidFill>
            <a:round/>
            <a:headEnd/>
            <a:tailEnd type="triangle" w="lg" len="lg"/>
          </a:ln>
          <a:extLst>
            <a:ext uri="{909E8E84-426E-40DD-AFC4-6F175D3DCCD1}">
              <a14:hiddenFill xmlns:a14="http://schemas.microsoft.com/office/drawing/2010/main">
                <a:noFill/>
              </a14:hiddenFill>
            </a:ext>
          </a:extLst>
        </p:spPr>
        <p:txBody>
          <a:bodyPr lIns="96406" tIns="48202" rIns="96406" bIns="48202"/>
          <a:lstStyle/>
          <a:p>
            <a:endParaRPr lang="zh-CN" altLang="en-US" sz="2530">
              <a:latin typeface="微软雅黑" panose="020B0503020204020204" pitchFamily="34" charset="-122"/>
              <a:ea typeface="微软雅黑" panose="020B0503020204020204" pitchFamily="34" charset="-122"/>
            </a:endParaRPr>
          </a:p>
        </p:txBody>
      </p:sp>
      <p:sp>
        <p:nvSpPr>
          <p:cNvPr id="11" name="AutoShape 15"/>
          <p:cNvSpPr>
            <a:spLocks noChangeArrowheads="1"/>
          </p:cNvSpPr>
          <p:nvPr/>
        </p:nvSpPr>
        <p:spPr bwMode="auto">
          <a:xfrm>
            <a:off x="920749" y="3466337"/>
            <a:ext cx="3195733" cy="1585491"/>
          </a:xfrm>
          <a:prstGeom prst="rect">
            <a:avLst/>
          </a:prstGeom>
          <a:solidFill>
            <a:schemeClr val="accent2"/>
          </a:solidFill>
          <a:ln w="15875" algn="ctr">
            <a:noFill/>
            <a:round/>
            <a:headEnd/>
            <a:tailEnd/>
          </a:ln>
        </p:spPr>
        <p:txBody>
          <a:bodyPr wrap="square" lIns="360000" tIns="48202" rIns="360000" bIns="48202" anchor="ctr"/>
          <a:lstStyle/>
          <a:p>
            <a:pPr>
              <a:lnSpc>
                <a:spcPct val="150000"/>
              </a:lnSpc>
            </a:pPr>
            <a:r>
              <a:rPr lang="zh-CN" altLang="en-US" sz="1266" smtClean="0">
                <a:solidFill>
                  <a:schemeClr val="bg1"/>
                </a:solidFill>
                <a:latin typeface="微软雅黑" pitchFamily="34" charset="-122"/>
                <a:ea typeface="微软雅黑" pitchFamily="34" charset="-122"/>
              </a:rPr>
              <a:t>请替换文字内容，点击添加相关标题文字，修改文字内容，也可以直接复制你的内容到此。</a:t>
            </a:r>
            <a:endParaRPr lang="en-GB" altLang="zh-CN" sz="1266" dirty="0">
              <a:solidFill>
                <a:schemeClr val="bg1"/>
              </a:solidFill>
              <a:latin typeface="微软雅黑" pitchFamily="34" charset="-122"/>
              <a:ea typeface="微软雅黑" pitchFamily="34" charset="-122"/>
            </a:endParaRPr>
          </a:p>
        </p:txBody>
      </p:sp>
      <p:sp>
        <p:nvSpPr>
          <p:cNvPr id="12" name="AutoShape 15"/>
          <p:cNvSpPr>
            <a:spLocks noChangeArrowheads="1"/>
          </p:cNvSpPr>
          <p:nvPr/>
        </p:nvSpPr>
        <p:spPr bwMode="auto">
          <a:xfrm>
            <a:off x="8767105" y="3456292"/>
            <a:ext cx="3221519" cy="1585491"/>
          </a:xfrm>
          <a:prstGeom prst="rect">
            <a:avLst/>
          </a:prstGeom>
          <a:solidFill>
            <a:schemeClr val="accent3"/>
          </a:solidFill>
          <a:ln w="15875" algn="ctr">
            <a:noFill/>
            <a:round/>
            <a:headEnd/>
            <a:tailEnd/>
          </a:ln>
        </p:spPr>
        <p:txBody>
          <a:bodyPr wrap="square" lIns="360000" tIns="48202" rIns="360000" bIns="48202" anchor="ctr"/>
          <a:lstStyle/>
          <a:p>
            <a:pPr>
              <a:lnSpc>
                <a:spcPct val="150000"/>
              </a:lnSpc>
            </a:pPr>
            <a:r>
              <a:rPr lang="zh-CN" altLang="en-US" sz="1266" smtClean="0">
                <a:solidFill>
                  <a:schemeClr val="bg1"/>
                </a:solidFill>
                <a:latin typeface="微软雅黑" pitchFamily="34" charset="-122"/>
                <a:ea typeface="微软雅黑" pitchFamily="34" charset="-122"/>
              </a:rPr>
              <a:t>请替换文字内容，点击添加相关标题文字，修改文字内容，也可以直接复制你的内容到此。</a:t>
            </a:r>
            <a:endParaRPr lang="en-GB" altLang="zh-CN" sz="1266" dirty="0">
              <a:solidFill>
                <a:schemeClr val="bg1"/>
              </a:solidFill>
              <a:latin typeface="微软雅黑" pitchFamily="34" charset="-122"/>
              <a:ea typeface="微软雅黑" pitchFamily="34" charset="-122"/>
            </a:endParaRPr>
          </a:p>
        </p:txBody>
      </p:sp>
      <p:sp>
        <p:nvSpPr>
          <p:cNvPr id="13" name="Oval 20"/>
          <p:cNvSpPr>
            <a:spLocks noChangeArrowheads="1"/>
          </p:cNvSpPr>
          <p:nvPr/>
        </p:nvSpPr>
        <p:spPr bwMode="auto">
          <a:xfrm>
            <a:off x="5542294" y="3466338"/>
            <a:ext cx="1577419" cy="1585492"/>
          </a:xfrm>
          <a:prstGeom prst="ellipse">
            <a:avLst/>
          </a:prstGeom>
          <a:solidFill>
            <a:schemeClr val="accent1"/>
          </a:solidFill>
          <a:ln w="28575">
            <a:solidFill>
              <a:schemeClr val="bg1">
                <a:lumMod val="95000"/>
              </a:schemeClr>
            </a:solidFill>
          </a:ln>
          <a:extLst/>
        </p:spPr>
        <p:txBody>
          <a:bodyPr wrap="square" lIns="96406" tIns="48202" rIns="96406" bIns="48202" anchor="ctr"/>
          <a:lstStyle/>
          <a:p>
            <a:pPr algn="ctr" fontAlgn="base">
              <a:spcBef>
                <a:spcPct val="0"/>
              </a:spcBef>
              <a:spcAft>
                <a:spcPct val="0"/>
              </a:spcAft>
            </a:pPr>
            <a:r>
              <a:rPr lang="zh-CN" altLang="en-US" sz="1687"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687"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14" name="Text Box 40"/>
          <p:cNvSpPr txBox="1">
            <a:spLocks noChangeArrowheads="1"/>
          </p:cNvSpPr>
          <p:nvPr/>
        </p:nvSpPr>
        <p:spPr bwMode="auto">
          <a:xfrm>
            <a:off x="920751" y="2605348"/>
            <a:ext cx="3195732" cy="64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06" tIns="48202" rIns="96406" bIns="4820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pPr>
            <a:r>
              <a:rPr lang="zh-CN" altLang="en-US" sz="1266" smtClean="0">
                <a:solidFill>
                  <a:schemeClr val="tx1">
                    <a:lumMod val="75000"/>
                    <a:lumOff val="25000"/>
                  </a:schemeClr>
                </a:solidFill>
                <a:latin typeface="微软雅黑" pitchFamily="34" charset="-122"/>
                <a:ea typeface="微软雅黑" panose="020B0503020204020204" pitchFamily="34" charset="-122"/>
              </a:rPr>
              <a:t>请替换文字内容，修改文字内容，也可以直接复制你的内容到此。</a:t>
            </a:r>
            <a:endParaRPr lang="zh-CN" altLang="en-US" sz="1266"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 Box 41"/>
          <p:cNvSpPr txBox="1">
            <a:spLocks noChangeArrowheads="1"/>
          </p:cNvSpPr>
          <p:nvPr/>
        </p:nvSpPr>
        <p:spPr bwMode="auto">
          <a:xfrm>
            <a:off x="8767104" y="2605348"/>
            <a:ext cx="3221519" cy="64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06" tIns="48202" rIns="96406" bIns="4820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pPr>
            <a:r>
              <a:rPr lang="zh-CN" altLang="en-US" sz="1266" smtClean="0">
                <a:solidFill>
                  <a:schemeClr val="tx1">
                    <a:lumMod val="75000"/>
                    <a:lumOff val="25000"/>
                  </a:schemeClr>
                </a:solidFill>
                <a:latin typeface="微软雅黑" pitchFamily="34" charset="-122"/>
                <a:ea typeface="微软雅黑" panose="020B0503020204020204" pitchFamily="34" charset="-122"/>
              </a:rPr>
              <a:t>请替换文字内容，修改文字内容，也可以直接复制你的内容到此。</a:t>
            </a:r>
            <a:endParaRPr lang="zh-CN" altLang="en-US" sz="1266"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6"/>
          <p:cNvSpPr txBox="1"/>
          <p:nvPr/>
        </p:nvSpPr>
        <p:spPr>
          <a:xfrm>
            <a:off x="1391125" y="5934953"/>
            <a:ext cx="10031618" cy="592405"/>
          </a:xfrm>
          <a:prstGeom prst="rect">
            <a:avLst/>
          </a:prstGeom>
          <a:noFill/>
        </p:spPr>
        <p:txBody>
          <a:bodyPr wrap="square" lIns="0" tIns="0" rIns="0" bIns="0">
            <a:noAutofit/>
          </a:bodyPr>
          <a:lstStyle/>
          <a:p>
            <a:pPr algn="just">
              <a:lnSpc>
                <a:spcPct val="120000"/>
              </a:lnSpc>
            </a:pPr>
            <a:r>
              <a:rPr lang="zh-CN" altLang="en-US" sz="1547">
                <a:solidFill>
                  <a:schemeClr val="tx1">
                    <a:lumMod val="75000"/>
                    <a:lumOff val="25000"/>
                  </a:schemeClr>
                </a:solidFill>
                <a:latin typeface="微软雅黑" panose="020B0503020204020204" pitchFamily="34" charset="-122"/>
                <a:ea typeface="微软雅黑" panose="020B0503020204020204" pitchFamily="34" charset="-122"/>
              </a:rPr>
              <a:t>请替换文字内容，修改文字内容，也可以直接复制你的内容到此。请替换文字内容，修改文字内容，也可以直接复制你的内容到此。请替换文字内容，修改文字内容，也可以直接复制你的内容到此</a:t>
            </a:r>
            <a:r>
              <a:rPr lang="zh-CN" altLang="en-US" sz="1547"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547"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23785" y="825790"/>
            <a:ext cx="12313559" cy="88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ea typeface="微软雅黑" panose="020B0503020204020204" pitchFamily="34" charset="-122"/>
            </a:endParaRPr>
          </a:p>
        </p:txBody>
      </p:sp>
      <p:sp>
        <p:nvSpPr>
          <p:cNvPr id="18" name="Content Placeholder 2"/>
          <p:cNvSpPr txBox="1">
            <a:spLocks/>
          </p:cNvSpPr>
          <p:nvPr/>
        </p:nvSpPr>
        <p:spPr>
          <a:xfrm>
            <a:off x="3701500" y="447964"/>
            <a:ext cx="2548394"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800">
                <a:latin typeface="Impact" panose="020B0806030902050204" pitchFamily="34" charset="0"/>
                <a:ea typeface="微软雅黑" panose="020B0503020204020204" pitchFamily="34" charset="-122"/>
                <a:cs typeface="+mn-ea"/>
                <a:sym typeface="Arial" panose="020B0604020202020204" pitchFamily="34" charset="0"/>
              </a:rPr>
              <a:t>ADD RELATED TITLE WORDS</a:t>
            </a:r>
            <a:endParaRPr lang="en-US" sz="1800">
              <a:latin typeface="Impact" panose="020B0806030902050204" pitchFamily="34" charset="0"/>
              <a:ea typeface="微软雅黑" panose="020B0503020204020204" pitchFamily="34" charset="-122"/>
              <a:cs typeface="+mn-ea"/>
              <a:sym typeface="Arial" panose="020B0604020202020204" pitchFamily="34" charset="0"/>
            </a:endParaRPr>
          </a:p>
        </p:txBody>
      </p:sp>
      <p:sp>
        <p:nvSpPr>
          <p:cNvPr id="19" name="Content Placeholder 2"/>
          <p:cNvSpPr txBox="1">
            <a:spLocks/>
          </p:cNvSpPr>
          <p:nvPr/>
        </p:nvSpPr>
        <p:spPr>
          <a:xfrm>
            <a:off x="400715"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36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矩形 19"/>
          <p:cNvSpPr/>
          <p:nvPr/>
        </p:nvSpPr>
        <p:spPr>
          <a:xfrm flipV="1">
            <a:off x="12542839" y="-18650"/>
            <a:ext cx="315205" cy="93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21" name="文本框 20"/>
          <p:cNvSpPr txBox="1"/>
          <p:nvPr/>
        </p:nvSpPr>
        <p:spPr>
          <a:xfrm>
            <a:off x="241316" y="6892737"/>
            <a:ext cx="2001282" cy="251238"/>
          </a:xfrm>
          <a:prstGeom prst="rect">
            <a:avLst/>
          </a:prstGeom>
          <a:noFill/>
        </p:spPr>
        <p:txBody>
          <a:bodyPr wrap="none" lIns="96407" tIns="48204" rIns="96407" bIns="48204" rtlCol="0">
            <a:spAutoFit/>
          </a:bodyPr>
          <a:lstStyle/>
          <a:p>
            <a:pPr defTabSz="963952"/>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11396841" y="6946348"/>
            <a:ext cx="1459793" cy="14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45709" rIns="91420" bIns="45709" numCol="1" spcCol="0" rtlCol="0" fromWordArt="0" anchor="ctr" anchorCtr="0" forceAA="0" compatLnSpc="1">
            <a:prstTxWarp prst="textNoShape">
              <a:avLst/>
            </a:prstTxWarp>
            <a:noAutofit/>
          </a:bodyPr>
          <a:lstStyle/>
          <a:p>
            <a:pPr algn="ctr"/>
            <a:endParaRPr lang="zh-CN" altLang="en-US" sz="2000">
              <a:ea typeface="微软雅黑" panose="020B0503020204020204" pitchFamily="34" charset="-122"/>
            </a:endParaRPr>
          </a:p>
        </p:txBody>
      </p:sp>
    </p:spTree>
    <p:extLst>
      <p:ext uri="{BB962C8B-B14F-4D97-AF65-F5344CB8AC3E}">
        <p14:creationId xmlns:p14="http://schemas.microsoft.com/office/powerpoint/2010/main" val="249928786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par>
                          <p:cTn id="34" fill="hold">
                            <p:stCondLst>
                              <p:cond delay="700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Right)">
                                      <p:cBhvr>
                                        <p:cTn id="40" dur="500"/>
                                        <p:tgtEl>
                                          <p:spTgt spid="9"/>
                                        </p:tgtEl>
                                      </p:cBhvr>
                                    </p:animEffect>
                                  </p:childTnLst>
                                </p:cTn>
                              </p:par>
                            </p:childTnLst>
                          </p:cTn>
                        </p:par>
                        <p:par>
                          <p:cTn id="41" fill="hold">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0"/>
            <a:ext cx="12858397" cy="7232253"/>
          </a:xfrm>
          <a:prstGeom prst="rect">
            <a:avLst/>
          </a:prstGeom>
          <a:blipFill dpi="0" rotWithShape="1">
            <a:blip r:embed="rId3">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ffectLst>
                <a:outerShdw blurRad="38100" dist="38100" dir="2700000" algn="tl">
                  <a:srgbClr val="000000">
                    <a:alpha val="43137"/>
                  </a:srgbClr>
                </a:outerShdw>
              </a:effectLst>
              <a:ea typeface="微软雅黑" panose="020B0503020204020204" pitchFamily="34" charset="-122"/>
            </a:endParaRPr>
          </a:p>
        </p:txBody>
      </p:sp>
      <p:sp>
        <p:nvSpPr>
          <p:cNvPr id="26" name="TextBox 48"/>
          <p:cNvSpPr txBox="1"/>
          <p:nvPr/>
        </p:nvSpPr>
        <p:spPr>
          <a:xfrm>
            <a:off x="4449332" y="4978684"/>
            <a:ext cx="3960439" cy="677108"/>
          </a:xfrm>
          <a:prstGeom prst="rect">
            <a:avLst/>
          </a:prstGeom>
          <a:noFill/>
        </p:spPr>
        <p:txBody>
          <a:bodyPr wrap="square" lIns="0" tIns="0" rIns="0" bIns="0" rtlCol="0">
            <a:spAutoFit/>
          </a:bodyPr>
          <a:lstStyle/>
          <a:p>
            <a:pPr algn="ctr"/>
            <a:r>
              <a:rPr lang="zh-CN" altLang="en-US" sz="4400" dirty="0">
                <a:solidFill>
                  <a:schemeClr val="accent2"/>
                </a:solidFill>
                <a:latin typeface="微软雅黑" panose="020B0503020204020204" pitchFamily="34" charset="-122"/>
                <a:ea typeface="微软雅黑" panose="020B0503020204020204" pitchFamily="34" charset="-122"/>
                <a:cs typeface="+mn-ea"/>
                <a:sym typeface="+mn-lt"/>
              </a:rPr>
              <a:t>请替换文字内容</a:t>
            </a:r>
            <a:endParaRPr lang="en-GB" altLang="zh-CN" sz="44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4449332" y="5647029"/>
            <a:ext cx="3960439" cy="608243"/>
          </a:xfrm>
          <a:prstGeom prst="rect">
            <a:avLst/>
          </a:prstGeom>
          <a:noFill/>
        </p:spPr>
        <p:txBody>
          <a:bodyPr wrap="square" lIns="0" tIns="0" rIns="0" bIns="0" rtlCol="0">
            <a:spAutoFit/>
          </a:bodyPr>
          <a:lstStyle/>
          <a:p>
            <a:pPr eaLnBrk="0" hangingPunct="0">
              <a:lnSpc>
                <a:spcPct val="150000"/>
              </a:lnSpc>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5143852" y="2311797"/>
            <a:ext cx="2571398"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600" cap="all" spc="300" smtClean="0">
                <a:solidFill>
                  <a:schemeClr val="accent2"/>
                </a:solidFill>
                <a:latin typeface="Impact" panose="020B0806030902050204" pitchFamily="34" charset="0"/>
                <a:cs typeface="Arial" panose="020B0604020202020204" pitchFamily="34" charset="0"/>
              </a:rPr>
              <a:t>02</a:t>
            </a:r>
            <a:endParaRPr lang="zh-CN" altLang="en-US" sz="16600" cap="all" spc="300" dirty="0">
              <a:solidFill>
                <a:schemeClr val="accent2"/>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166753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12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8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2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26"/>
                                            </p:tgtEl>
                                          </p:cBhvr>
                                          <p:to x="80000" y="100000"/>
                                        </p:animScale>
                                        <p:anim by="(#ppt_w*0.10)" calcmode="lin" valueType="num">
                                          <p:cBhvr>
                                            <p:cTn id="27" dur="50" autoRev="1" fill="hold">
                                              <p:stCondLst>
                                                <p:cond delay="0"/>
                                              </p:stCondLst>
                                            </p:cTn>
                                            <p:tgtEl>
                                              <p:spTgt spid="26"/>
                                            </p:tgtEl>
                                            <p:attrNameLst>
                                              <p:attrName>ppt_x</p:attrName>
                                            </p:attrNameLst>
                                          </p:cBhvr>
                                        </p:anim>
                                        <p:anim by="(-#ppt_w*0.10)" calcmode="lin" valueType="num">
                                          <p:cBhvr>
                                            <p:cTn id="28" dur="50" autoRev="1" fill="hold">
                                              <p:stCondLst>
                                                <p:cond delay="0"/>
                                              </p:stCondLst>
                                            </p:cTn>
                                            <p:tgtEl>
                                              <p:spTgt spid="26"/>
                                            </p:tgtEl>
                                            <p:attrNameLst>
                                              <p:attrName>ppt_y</p:attrName>
                                            </p:attrNameLst>
                                          </p:cBhvr>
                                        </p:anim>
                                        <p:animRot by="-480000">
                                          <p:cBhvr>
                                            <p:cTn id="29" dur="50" autoRev="1" fill="hold">
                                              <p:stCondLst>
                                                <p:cond delay="0"/>
                                              </p:stCondLst>
                                            </p:cTn>
                                            <p:tgtEl>
                                              <p:spTgt spid="26"/>
                                            </p:tgtEl>
                                            <p:attrNameLst>
                                              <p:attrName>r</p:attrName>
                                            </p:attrNameLst>
                                          </p:cBhvr>
                                        </p:animRot>
                                      </p:childTnLst>
                                    </p:cTn>
                                  </p:par>
                                </p:childTnLst>
                              </p:cTn>
                            </p:par>
                            <p:par>
                              <p:cTn id="30" fill="hold">
                                <p:stCondLst>
                                  <p:cond delay="286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7"/>
                                            </p:tgtEl>
                                            <p:attrNameLst>
                                              <p:attrName>style.visibility</p:attrName>
                                            </p:attrNameLst>
                                          </p:cBhvr>
                                          <p:to>
                                            <p:strVal val="visible"/>
                                          </p:to>
                                        </p:set>
                                        <p:animEffect transition="in" filter="wipe(left)">
                                          <p:cBhvr>
                                            <p:cTn id="33" dur="200"/>
                                            <p:tgtEl>
                                              <p:spTgt spid="27"/>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27"/>
                                            </p:tgtEl>
                                          </p:cBhvr>
                                          <p:to x="80000" y="100000"/>
                                        </p:animScale>
                                        <p:anim by="(#ppt_w*0.10)" calcmode="lin" valueType="num">
                                          <p:cBhvr>
                                            <p:cTn id="36" dur="50" autoRev="1" fill="hold">
                                              <p:stCondLst>
                                                <p:cond delay="0"/>
                                              </p:stCondLst>
                                            </p:cTn>
                                            <p:tgtEl>
                                              <p:spTgt spid="27"/>
                                            </p:tgtEl>
                                            <p:attrNameLst>
                                              <p:attrName>ppt_x</p:attrName>
                                            </p:attrNameLst>
                                          </p:cBhvr>
                                        </p:anim>
                                        <p:anim by="(-#ppt_w*0.10)" calcmode="lin" valueType="num">
                                          <p:cBhvr>
                                            <p:cTn id="37" dur="50" autoRev="1" fill="hold">
                                              <p:stCondLst>
                                                <p:cond delay="0"/>
                                              </p:stCondLst>
                                            </p:cTn>
                                            <p:tgtEl>
                                              <p:spTgt spid="27"/>
                                            </p:tgtEl>
                                            <p:attrNameLst>
                                              <p:attrName>ppt_y</p:attrName>
                                            </p:attrNameLst>
                                          </p:cBhvr>
                                        </p:anim>
                                        <p:animRot by="-480000">
                                          <p:cBhvr>
                                            <p:cTn id="38"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26" grpId="1"/>
          <p:bldP spid="27" grpId="0"/>
          <p:bldP spid="27" grpId="1"/>
          <p:bldP spid="28" grpId="0"/>
          <p:bldP spid="28"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8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2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26"/>
                                            </p:tgtEl>
                                          </p:cBhvr>
                                          <p:to x="80000" y="100000"/>
                                        </p:animScale>
                                        <p:anim by="(#ppt_w*0.10)" calcmode="lin" valueType="num">
                                          <p:cBhvr>
                                            <p:cTn id="27" dur="50" autoRev="1" fill="hold">
                                              <p:stCondLst>
                                                <p:cond delay="0"/>
                                              </p:stCondLst>
                                            </p:cTn>
                                            <p:tgtEl>
                                              <p:spTgt spid="26"/>
                                            </p:tgtEl>
                                            <p:attrNameLst>
                                              <p:attrName>ppt_x</p:attrName>
                                            </p:attrNameLst>
                                          </p:cBhvr>
                                        </p:anim>
                                        <p:anim by="(-#ppt_w*0.10)" calcmode="lin" valueType="num">
                                          <p:cBhvr>
                                            <p:cTn id="28" dur="50" autoRev="1" fill="hold">
                                              <p:stCondLst>
                                                <p:cond delay="0"/>
                                              </p:stCondLst>
                                            </p:cTn>
                                            <p:tgtEl>
                                              <p:spTgt spid="26"/>
                                            </p:tgtEl>
                                            <p:attrNameLst>
                                              <p:attrName>ppt_y</p:attrName>
                                            </p:attrNameLst>
                                          </p:cBhvr>
                                        </p:anim>
                                        <p:animRot by="-480000">
                                          <p:cBhvr>
                                            <p:cTn id="29" dur="50" autoRev="1" fill="hold">
                                              <p:stCondLst>
                                                <p:cond delay="0"/>
                                              </p:stCondLst>
                                            </p:cTn>
                                            <p:tgtEl>
                                              <p:spTgt spid="26"/>
                                            </p:tgtEl>
                                            <p:attrNameLst>
                                              <p:attrName>r</p:attrName>
                                            </p:attrNameLst>
                                          </p:cBhvr>
                                        </p:animRot>
                                      </p:childTnLst>
                                    </p:cTn>
                                  </p:par>
                                </p:childTnLst>
                              </p:cTn>
                            </p:par>
                            <p:par>
                              <p:cTn id="30" fill="hold">
                                <p:stCondLst>
                                  <p:cond delay="286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7"/>
                                            </p:tgtEl>
                                            <p:attrNameLst>
                                              <p:attrName>style.visibility</p:attrName>
                                            </p:attrNameLst>
                                          </p:cBhvr>
                                          <p:to>
                                            <p:strVal val="visible"/>
                                          </p:to>
                                        </p:set>
                                        <p:animEffect transition="in" filter="wipe(left)">
                                          <p:cBhvr>
                                            <p:cTn id="33" dur="200"/>
                                            <p:tgtEl>
                                              <p:spTgt spid="27"/>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27"/>
                                            </p:tgtEl>
                                          </p:cBhvr>
                                          <p:to x="80000" y="100000"/>
                                        </p:animScale>
                                        <p:anim by="(#ppt_w*0.10)" calcmode="lin" valueType="num">
                                          <p:cBhvr>
                                            <p:cTn id="36" dur="50" autoRev="1" fill="hold">
                                              <p:stCondLst>
                                                <p:cond delay="0"/>
                                              </p:stCondLst>
                                            </p:cTn>
                                            <p:tgtEl>
                                              <p:spTgt spid="27"/>
                                            </p:tgtEl>
                                            <p:attrNameLst>
                                              <p:attrName>ppt_x</p:attrName>
                                            </p:attrNameLst>
                                          </p:cBhvr>
                                        </p:anim>
                                        <p:anim by="(-#ppt_w*0.10)" calcmode="lin" valueType="num">
                                          <p:cBhvr>
                                            <p:cTn id="37" dur="50" autoRev="1" fill="hold">
                                              <p:stCondLst>
                                                <p:cond delay="0"/>
                                              </p:stCondLst>
                                            </p:cTn>
                                            <p:tgtEl>
                                              <p:spTgt spid="27"/>
                                            </p:tgtEl>
                                            <p:attrNameLst>
                                              <p:attrName>ppt_y</p:attrName>
                                            </p:attrNameLst>
                                          </p:cBhvr>
                                        </p:anim>
                                        <p:animRot by="-480000">
                                          <p:cBhvr>
                                            <p:cTn id="38"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26" grpId="1"/>
          <p:bldP spid="27" grpId="0"/>
          <p:bldP spid="27" grpId="1"/>
          <p:bldP spid="28" grpId="0"/>
          <p:bldP spid="28"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281C1E7-784A-43B3-BD6C-B087A4CDE4A3"/>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qGGlJKPVYmj1EAACviwAAFwAAAHVuaXZlcnNhbC91bml2ZXJzYWwucG5n7b0JONTr/z+sLElDCTWW0Eo42cqSZWQqrZasFWYyQhiKss8MqRHFOEmUrWlV9hLJnmWyjhZhBmOJUUxjDDOYYZ6ZzveUOs3ve/7Pdf2v5/88T11Xdan7ft/3+32/l9f7fS+fWGtLC3ExOTEBAQHxgwf2HhMQEEILCCz/LCrC/RezlRB57l/LAo9ZmAvktyt84v4g5Lnn6B4BgSLMKvYpYe7PK88eOB4oICBRx/u9DOef7S4gcHXvwb177EJcKX2nCs47HgctVm1zFdCMvG81u7UbmJXKuqWtjyl+vMZGA7vls/h9ke1rlTfu23Pxj5WXrPNWmvv4mlHXFBLMAWvUbjr4njnzRzt+nL3oyMkp133mmd+j61lQCVIxLCPqPmNMIPLwE4gPwXk95ISj9JkWyGIA/XNOgZ9r6EhyDjUFguwpldOqERAE/PjHBvnX6So6Wa+RhAKjKdTQnj2JyteWiQChkT/84VQS9TpyalwNGEZ53nXJfIMKqr+wBVn3GbLQ8iNFredRry8OjSdw5rI4kmIrL/9MCBoZlSx75ciYhNLGpN2WGbsJirY/TQjQSjJzNw9mD62vThTN15CcHk3npNkqfdr8E5lAeS6ZhMDqK5To1n9wBWh9Fwn1QudcHsK/RiyMQ0qv+6ARgbFStxazyE1TaxHUXdMmS5s7E3jNB6Oh0D6V5QvVXxarp/fVjNMav9OseSl+ZC2gD8VZSGOw1CFzcTKaKkKWKaIiVbR4f180CTTXZLWu/ND2hJmO4fChWJV8b3olFUE98flc7CKGOU4GcebycOtBpJnubuHNJUYX+twgaHIqm/MZOXouHYbCeX+kXYCcn6le9PzGZGpa1MGL2NKKkT/SgivHXQpW9/fPtQf7+fW+ODdjUir45RRqhySA3ZTFbtq2vELUbIiEjxjVTZvtoRBLPd95Zs2/f7RtlexQt8RKDeRsnZJr56lPtdYVnsPhwJsNHBw+h9rnZTSDUyZCx+D+4cTOqqMygAwYKtwA121RfW2pOM3kUjWAchIisMi5hOCKYbXzAl8MzqaIodF7Dl4yl2xsfVAtIR4o0UMCl8rsik2cSIRnjhumjHFE9w4tGDqfk+JkDR4emW3fUOyuatdTCoe3V1bbUh5RFIIl7DVn3L4v6cBZQc9V6LtSbgOyuiwaSXJN5Uyef+WJ+DUk7dnWhDjcEIdeFFQ432SFnJrJIjff99VXeD+idjHEWCSR2RdMsieG9M0elwije8p62DMpzh1c4fiuOrRJOjYLd27k0F0MYgLmCLp6RxO5jpNBgo+tx4wEDpOcQpNmYl+WUgLsjxXHKqs5qj9Xv0nQk4VSiJYTh8sL6qrOYPQXWVch7KFxlnQBJ4ur1/67q7r3VwT56RNcNhmU7+XgwpX7T9Yl75mrOoNSpOZE+DeGbye9oy3GkhtYxqVdVSr3qofmeki03l5LdhqVDif2zPQTZAANag1wYgJFIUziTKkk7vyYxWr8BcXCvjpNd+8HDktU8734kXWA50pbr0bBAE/drFOj50WRBGWsePxQkcKWUYvjboVAOKwwRfBNiEbJrah2J60b+HiK+2wSK3GjzcDjCaLhG5dNwCuJm788kHreRBU9/FRJRyhuD8JY8TkmcsvyGwaMWf26myEadfdCJnjcQVan3kWUL1dRbKF89KnH33WZsDK++Rxelw4uSWK9zPMvEQYXkc4pSDLqfTzXvBdJojm934oxUry68KWSQ698V2VxL2u4MnHPUQUYO7jCkR5yr/GNntJVToJA0Gzmtd37yvXe+5QmUXFj0V5Gve3atdYi1nP9CZSGcw0lq01iisnRIRSDh59xn9rP1JWMrzd6bmu0xOxL5FN3AuNq7QCvh4w8PgU2mqxI0oa2UCP8RHS1ReWRCn8sx4a4EkNpHMndDfjGi9gIV4lpNDGuK+cL0XCPixrQ25FWj7KITFJHBAhbK3oKqdBC5Lc0QHeDkyo835xN3mesKMgocbkECo0m611qKjxzUmtnSYae9e4tQG/QfubYPUyVIqMeH5hVgsjViM7rZ4FIRpJjjeG7ElQW2xI9gXHukUkbLeUBz5kPmu0Rsq3uGUOVwILOTMEp4z+Jxh8XHYgOgAY8Wul4/Bq1BHJH4AH0YVqE+mX2q7PtzFI4veG7E9UXTBIGw7OlBGuCLphJsKfQ7ynVNonASIs0dvZxdjCgnYBBnx4c8jT02rAKHfDAprhvRvLG56qMZ5s1ZQCUctlAITDcK2mPzWLDE7a+eXL2PqFDc7RcAHKITKtwuqDru35jzeSuobk5mxI2NaihSZsoy8CfbbAOn5jr6nnrJg8Qp9a+Q/Z+cRbZ8YYz1x9rtpWUQ/OfPlzuptofMyeZE7Fa3BHw/MLr8PXPcwToCynMHd4kjg1Jz1cu51M+1AuoVqqf7YcXLFpwISc6j9xQunABtXP9hDZG0fPSN2uHrhRpXwvYd8ot8Zb6+QB7SyOpLPU1ASN72GmglmQh7WGljTYnx7o9FidSoaoipXUyYG2za7UQX3I3wsiTDNkEBJbL0rWKm2TAlHMWbZvWxCWbyhZz1bWafu+05LrTITfg9472P/MCVkyIoRP62qVrrSfIk5nmRW5jvUzZl3s5pdSMWWoF3rFKSTcC7jg2En5eA9hsv4eCe19SyZm6h3okAi6iYO9VFDGwXB7erMMBWZ35Xsbk8L6ShU21S0NNF3zAt9a6n7jZsw/23Ex+qliwAWhWgj2ar/ca/vGOpogvxQTtJl8mp6zUwlHK1wD2iwaHYLAwJiV9Q3AsdKAbqkrdfEOJGaul6iCyz/o6asiEKsM1YXI9nZhmgwsc5qxeiQ4YsTltZCsELooXjXp7dsIiIt3vIBMYB2tlRY1YNBNkwHOShbmeFVY6B/rWjRVH2Ra3RZ6ZXWxh+lTgrMTRJZWlMUwg4YJE00I8zD86d9Akpn0OWQqvFl3q5WsuyKVu4VoXqYQVXQ9Vp9KlMGSIZrN822gUDkaBbPUB3x6EAHwcRT4O6IDmJQtSMBYdO533dSxeeBBS2Uvmal/OMNfl7oMTqhX0jG9mN519YNUPUTF/wBh2e6Pnr5DB/MPbpBjVpnHxZkQfvECbPXuCjRKxxPl6hhhTaBIYE8Zmpj4jz+TLLIdR8FDcJ0BCkBtEGCby1KJZjvNMsrpHwMyRKv3ArZCKR/RFZ+Lik+MfdF5VMxZBrH5UTP9YKJG1mxHYVTJchCAnlkjMOQLoBesUA/D3Aqer4fMPfoAhO85Ar0PHrhtVoLte7tUqRO9mhF2bJ+2741jOSHNZ0m5eVxk4T5IRDoxWB6ZCspzfXlmEBHMgb293ucUvpScEvojtEYb5gLRXotNTuxYVz7L7f4AX7ZHQA1pbgLdvLavtGLGM3KHn3bZUh3z0lYG3j6sWBiUmkA7e+hkwtciuAaxE5wLd/gml5NYA8oqHHxSkHIZ0nsiT/RFsjXqbcce8Lqb7M+qrOSQuinYg0AKPqlFSpDN+Pd79Vz9jKq3CY4IXsclBFdMzAZ9yTuTs+omqs3gvjeKPCh8+Kf4L2DfDo9ooFM2XqnQIYnuhaRf5pwZgwYsbaxPtUv8BSh247BW/TUhZezhW9ufh/gvjx0491voHZBRFC4GPnfon9H3MXbNDRq5qGjIePzO1rDYRekDtn/BTfZcy8MQZ3OHLD/4pRGXgWsDBy/+YMfQBV4vUKSGPC5eyGrUIMJ55b5tGzgz3ow9d1fSLeBwplm2WvmoofQ0Z/dnQhcun2vDju+/yqyFm07dMYX8TzCfVBFfRM9rUCyrctuQuV7uz3P+JWbr8kIKNoeMqLqNbDWR8Cc4cTal5M6Vvk1uQm+3BIz0MvrY3Ul9DvtJs6MobofYx9N1DEsR8OqNqyQiRtEKx7Eixa/Z3AvLXcTVGCLyUz46oqKJlWJy9mbCdmdb72qaKtwe5A05cM+1YsdR51iQ6chsIN6pZG1od195yRMeo/of0BAiUXxPmzGsiBN6Q3qqecT++Z/tSyWl9tF8mYx1VJGaXL+MAWJnUKqG9FLuuEGkUuaToyG2yrNZ6hQr9kMoZWNCVpbIHhPLmCM1dnuxzWQb8asuz/8pG6oYfTBHsyiUuA8wxGzlxqiFRq2lizdIFPw+F+pqNneM1WQO4cFan4Px1PY+YpUv/XQRlDk7/UgQbf4vgtwj+vyeCUoxYxeSrVWkximFegXgTpjOCdKHLJc2IWhHoQCqyKkMVFRThq27aRDU/fxW38dT1HyUwVlOjg85rMY0TdfLrrzDMWTOWaK3GOG5QDEi7iJWwHE22fNv445w0YN0vJ+69uDDuEIy1FrEoolbNF/Cb/R3OxvEpDDRBSd7IvcHaWIVROTXzejPG7vaZwIdioujdBrccdx+U/1FoZx+eu99m6RQFBqeWmVK7j+1VlcYN+ZjKZDur5wLXbrv1g/yiJACtnmNnrILsoflReCzrwhG8h+oW4O6H3mRUPjQ7Oin0QVKx9o9qQVY6FnbZVr1QPTK2mn2BxaDY6qMCWI+ykPOfNR9SCHgw5I74ZSFwjANFB5/DZ1BnD6dP9paPax5HtWwvQBwh2jICgWIr0QmP2XNZ6sDPA+6un7bAf9SmmrmYG66D78XS175Inyfgigu+kEusD2idPzKC5/TyW5v/9LETTLGFMLsZyQu9Mrxh8hZDszT5DBMak1Riuk9YLapFuiB8Qi+hD4/AJkLHuj9nMef4aSldQgWOiBNTkH9xhHY7Ga7wLAvG7ZP9VpDss5kfN+jrJcb2wgkrnR+GtTUHSfThweYba60frGjvehiQV+h2INX9R1PZrXW2Cnv/Dyv7KLBgymPXgpcZYAa9gysBO8plerHUr9V7wLjuwMmMp8tjhHbYVrleOAljhR7hru8TxqtQgj0fm23XvVbcuV1da92LI3MnHvn6kJCK8lyhWX6K/UQU+7XOaS2sebvuUb4ZtdZ6q/RawNG8sWIKP/KW8ju8EbFi04oACoFTlAW5W+I6XMhXmbsLO57lP1t+ETueW9WV8LefOXRWrbuY1gJYopUXBNGV9IJIqNcionjaJDcdJgzmgrifvcEnQcJWhSyo18rKbqb232OmzefGER5v+L42xwDTJs4uuP5V6A9v8IGmzc1z7b/UrvQV9xgUjv0dJnTsQ95JI8wpknj2DCdCTfnbmgf8sOYR6EyGu6Nw2Gr00Au1wTWS9Md83ZYp2Cr86Udo9loJSe0sftLRysI+MjkepnXe12BvfQRfL56K73iXmbsRuHubwiY3U36e8K8hb0LHOs5euTJnd4ePEv41pq3W+QNfx1Tmo95fWYXXdjj9i5lpAwnr/zubPlrF6l/n/z86sgRxtGLYGLZHmvKnhWJPbyg542T16r6mk6V+ldgFLMWYyubH/wAbfKjgrLdwkPCOSjY7ddi/DgsjhH4JVec3eQPq2bcfHmWbaS7reKyOfuogK3HUxoiY+nA5H8d/RNe3ODnQYWC0Lc0I9HAXs0OV685lBhML/ouwe+yjVihFFBKhqow+Rw6/6f8VKgYur3ft7n1x7l75WVWG4df2/MQ1DXJ3wUnurQmgVjKDpCQaqsQu34TZ/jrMRo0AXDbEimXXlPFdSoMus7dB3Eh905ZfrL+pe/7CFi7KJz/hp/UDzoIHiVxE4WTJD3A4tXd0/slNANJz+CKGQPEtcC6sgRryVXRDsKPF3eVqZ/P5wpb2XYnFLlxgM8IPd/wWyP8tgQTEExGjtzz1Sv1JyHdMOW/aq1WazhuC2eUUdSUMTgLRL/f5Q4s2nyDT0VJTHLMQMVm7Qj+4P5ScVuXf+6IodP7TI89Q0SK8bcS+ycAul2A4z/zz0q52lXET2HzFq3L7DIop6khFDOu2o7Bal5g6+tLBnyxHUJAuh2RU6ssCnltIRh0U2iR5u5Xm07xmlOvU09L0/f1MWkVxiqEf/8zBMfK4qXSbTdPD8zvWc4W5LHsLkpBqs0QQ0OMio4YASmBBiTD43BaMCaO7Uy3VaZe0kv7VyC3IdXh8si7Nn41C4uhT6q8eeCVhxEH5nabr1IMIuHtHfdWJjeOjjl/8TVXAaS4syQIpXCJmdfh2xavDvkyT0h4RGGW8YZii98yBUoTTHvHxeHEDU4r78OGZ1R5633hzKISXOG+N46bZGuPrpRYeg2S/1VfkUqnWxdUmRBnAvtQ/lbLiBFQd8PXBuVvilLcIJq9QDBlQE2jC6Q7E2hsw+8OpnbCyeVWlqx1bzFNCNAg4FC6Qrg4irCNeI9cPy0qIR2OLFq50tS/4Qe5RHnd3DeLeuW21mThZbiV7paHKPc2YESRjW2FpqkiMxU0Ne9tE59qHswMXul1Rdzkck/z0lF+F5jvk2s+9jErxEwR7fcnGjxa5U/eOUZ7cFnVGK9U2K6skaL9KHFS7wzZw8C0Xd3Erp5hEDFUT72zLTGPON8E9N+AYmxUxZz1IjpegRVRKXFY3jhFCXPCJfuIlhbUSAR/PCUq29QUR9pqgcWspxHDZtjYLPOsbNtthJHWv//P3+piWhaDJagdyCVUWsC/yLRKH1+3uCVqdIWo+NAdPld5jI2JQdogrwL1aOr0O+TubGWUXVaOzGPvxdQP3XTICXyMBjoLiLGV/84ycIDcUUflJ3yNAEZr4GkFYV9xQ5FF4Y5cPsdziTWi/THJgyq8BJWBzV1mni9JW+VU7No1dSTaAa0lz+vqtVARvhvjlvo4V2AJOPFXOcDWqqxbQWwegEDHwPa0lmX6g3evgaKawN8ihlDLaBde6of4IjQNir0PHAqi639xQY9wPlUn9YudFdftoLEMz6HTy0LAtLUPf0S9nfdSBXMVmGf26NBMcriigoV27tqOKu+ygncC4rgT7w3PUEpk9czYvBtueEO331mEeNAS57TuWXxPXCa7DlMB9nkWEkkGv/gdgPh562Vvrhv7ldi0V/+WV46bmFPFMepXZHO0pQ9E4BnlDg3O9p2rBYBswjjxqMUhgKT24pJcbB1WpgnGGjQgjcVi20wn5xb3KN5WOXp3fK5CslHzV+gyxraBr82SEhRp/2D1OnCphfQLkrMHiJzONaOmA5E3SsYX3Fmbti2M7jefWNxJY7L0ha08dZHXhCNXNMgWdiyjfUnGfTeebqhP0SpTe+M0WFbpUKuRkuJXXdR6R1RoxFWeinOpCXNH7QlffZ+zvpe22KWBf6StR9kasfQQa4ieDafCBk3Zc536Cr3MnCHygcZ37EUjUbxq/afym8ZvGbxr/D9MIoTWsT9FDXzDmAncpB+V2yb9g9/216WJ6cLZO3RLY3Fdja2XyPJTyvGubwn7CDS44Pqa2how2sLBrL+ICIOuVlsJpejOQ5e8tKd8HeFWTZGVaFvrpQcpNnZsXFHij2Cm3rzznl+2qwtvz08lU201hH6v7eZvJ+Otm0sWNfDeTdIww7g6gsRU/7ZGN7/yfd4dmx49srizZmf7z3loo8L/s2LkHKTblIjtW/9Sg68x/2SjrurU/DH7G4Of9Lfp/28VqmjC+fnzhjtJP/Oe/+7oP+s+NtL93Mgt046cJb88u+c/PIlXMSio8E7U413ZVsypkhjIeLxMy0+kIKTj6/hNpkUKylDBWRLFpbWRTZlnbApNUPTcMWhxu6wsmVXZTDarYCbAEGBOZVw0Jz87gjv7xaPtSVjKAV+7UddFkQuZGUvStTGbsmuZUTGmxDWizGCFnKpJZrm8TrbhcguW0qlAInOEsIFCwzFH/Auz7isZFKS1OxuBUNp2ocI06ZCCtfklipdWHyXQnk+IbzOvDIcMX9nBlPDXq8WPGv7dwcLxYrB7XWkXPoCp8XLintJBt7TX5Z5km4tPhFZ2Wk28dlXlV0eUDRzu70g6hPmkuOfoGNPhj7Zvd6muUcPLjWRaKoXtVi0dMD9GKnhYRQiuq6Vk8NuPbfsz41lCOOEapZEUEFMw9IEHnb2CqTKY7wO3rN6RrJqwcEwKvGu+A7SYFsg4HzCzZR/zgA33pVH9zCHm0vP8wzfGF5UrLm/16pm5k4+JceuJXcf48Dpk7znpIxLlHc885Mk/BF/P8kfS0dtkN6boS4pPccT63go366DeTv3y2Wmj6u29uXc35oit/7BMOQqRPVFIRBTLgk18034vsN7UsyQ1M4GnNp9M/StBuON0zM9QjkMWg5FBnqYzxy+tdX8zPvbMCVTLJtBA/GLG6KCMiY9CnWL69ZO7ZIIc6P1fV1c8MY3kzJp7hq5oQMw/fKbEHVujTJHOYFWQTf9HkoAVj85usL+XUJ0cjcHTCwAOERta7RXkMzgceroH68KXlbDiNE5MLIMykv1iRZBZmOJgIzY5eFanfG9B/dv4YROebmdiJK8gDGp4klH956RNIzgiuGmRFcVM7hK3ki/phZm8gXl4PxA41Nu21ZHFo7BVKEZOfDWnU/ALfJAyZY6H8DkkJ6y9BdPNmuw71Etm9vhNkk1VLkLIypqFrtqL6/fQXWbys+l0+N8tLpXcWIC/4B+OGizIQkLnbkssXxixAYe9sQawefKa0RENl6pObz9O6Qq15qujxkyoqSAH2qUpvPCQElkz/GCyyT7ZeQQ7QQA+U1/frfUFg5J0sdeUczyUYbgXGLcTZW9TVeM1yKEUfUThtu+rMsM+P9bsxIJzr8YPv8l94g++c0pJWj54a94GwCNuWZ862D2yLftC93/Qm8QqK7lmmplois9F2sWJB31H4tGgypsGnvuuwZuX5596PAyrebPvSsGXglmONLWU1Nz9aH+lN9i69pv8Y+R7zXcNODXQUiJ7REQibKML1d2gsgswzRIOHxjug2X0H8hXlRHQeCYGLrCiHHrqooyXyarF4H5DlulMndm05E40VDQ0wqoOqCt4RvYxW2nD1zrYq9Kmj+YpxKKJemZuqK6wLSQ7cpOCdJZV5t29ysy9OAdV7tansjCx5W20i9HXarZ+2ALy6/8y5rMOWLWmRAYWS7oBNDwV9gaoyt1PXF6sDCUEFWPD4U0ooBdf0pZqzmBSNdc5IUnrnHY0Net5Rkry77Dp5MEYJWYe8JgyW1BOn7roRZRWx8w/BR87HpfEmpx9Yyys2HNIZtOb8rWMnOP47Edmrvztdy11nvQSuqwejmeLNDG6eXZYLbE4+UobH9cLGOl5OhLlGpGsssue1c06j8W0Cqsuxom5DRua39IDe1JXFlOdBwmaw2o6SYW9HyX0HzieEAxq067UzPp9gjYP0xbjxq//1T4kwWDBRMRprUBJOrWR+hvnJrm1AkR1F9tkWAOMoOFyT5RzwuNAWuIC0OnJI3XRHUCzUixSHHbTAu9kfk19r71/S56dvvmuwfSbG6NF0FI+nmu0bcuEkf+uFR5zvgn1bg621FlGvk99twXpRG9iPUuXYLSiYHlrHusnc34xJhq/iras2njWiiSqLBVWbNsRhASd0IpowN0eynuIXCOteu1+ZfmyF+JyNuR7fB1N1UBAvlcXaR4hz4k48EJF8Ymg1g8hcyw2YFT8cHLkjKIi7tIECkfAhNkDWyovsKZN7VBkVYOpPzLoIwrU9ClQKfP7ugZ9pRoERwDJB/ABa/5bi4vY5wMUpU3NJhZGsh5iuOMydBkekUB5ioQhznbIKPfRiKgdR6dwpHdVehNsdgbzkzau1CG1w3lthw0Le+wxawH3fXTmiJX1qTz7gZSh9dNur9Fl9ziWE/PLTHUlRNiwOcVGa7aR1A2vJonZXRhNgLQu9JW5epBLMY/xk2aP8dFkRsGTmxyfpIXkA9Kb0M45S+8pLNKceduKEwOUJRpy4nqouo11rWhYi2DTcyPIN5OUOgAu9oUjDyZZlS5z3uPZZ30lJJRkfcCbvrGBdweChDFHPksvmb3Ys5kZw0+6dQ2Ta+idDZGIV3eoNGTY3X8fBZOHGv4T1V8GVTmYx5oqOkW8k64aCsAx8NbntUenC8Vm9nXELVzDplPl3NMl1DXporI0xKPoBnDNKh4ECHhxTDLy0z/ayuU2pVcSQ1EVswjPhWmtcBjklcoa99k7BzPczRjXba2NKhmVSdVQNt7p/LqKEk1iu3KY9F6HZw+30liiIxFKchYmiedXp8jY1lVTGtTtuBWTBGlLpNlnkzV8tOeUnSz40hqWckvHy7zA+7fUUDW9A3ODBN9HdL1JD7jHm9nf6z38/7zVQ6FX3jEsZwm6ApJ8vwO4SMitPoPVRkaVH7rw7UhOHtTRq1xRBai+FRS4iliuNi01yl7MWp1m3wVlgzMJhyPz1s9l11/ZovT/1aE4Y6lItMOa/8D2YrhGJcHm4nIrisPLk5knVO4O8gO9N8bimeWNH3lGbtS4/geXTbpIFa1GHqtbGedE5r+5/DboqG9KtCCtX1Fp7bvAoycYLOVR/0v/u+W3Fr/jusI3iBhFLLTtnbenaDvBqky3AzxqeawAXPpx65HqkmLlq5RL9QMi9OKIxZH93OWr+EUpNQQ0NZpJQ1dDsZ+lcJo7HlF1hhkp2/SAqO8FNaS32A7EqmWsAMtEbuWtBdVbhQcfAnywv5eq+iuti2WaaMjxMr0+j4R5lhj2JUPxa2DW44LGHtbj2JOIh/jvPaJEw2WyClYx1VIvjQLKja08E2Yi0/TL4K5hPgNix775agmdPizsjsz/J2JsJhz2pwSMZz97O/nWyiXa45jRqpbX/zPegOHYm0hvCbZn/iFfG/3pw7+cdc7zWu5wnkWLTdvy2E8Lk0gmO3LmN891VHAhD33K1F7a784jfVlvHu4H3VdxRnK341sq7dFunn3DTEhN7flsBiOh3jhDEBTqbjvfPDP9S1lbNYVWzHARF1nko9xNpihjmfFUBvwSsqnYAxcahfJGL9Cx/3kWSzHX63Ty2BNXXUCkhGFy4C3fYleXXO87ARH7gnyHbrQ+8Zm9eZWcmfBMSVcQMG9nt1pB45x9iMNMqZu+p3mwXVfRVDMcd3xrCWwE/lAlTuTlTd2LPsFohW4yXV3kE/CPlaFGaNjKXAeZEQr0erI8suiWISXNZuhEwx20DA3tgcmqm1Hmpy08bcLzs4w9UB1XUHpq7nJswuQq0LmqgGBZK47DvjbS5qVTRxmc4e2i/zGyDJrKoDMFijH69GkCCzDU76lmZzn2sNdrxK/Iv9mpNcxG+VxJpBcYOP1nfHQPcyzoW9cBuoHpxvFovi/1RRX+18WTNB2o1u6XaeMxaGKxeKXCtTSGkd2LtEoG16J/Nh6ouT/WPGJZ3jO4EvmgU2LUYnyzOTWAEx7pTZrtSxDSwy2mKV5n2L5BDsSr9a8LQdKdd0hiT+bF792LUfzU3A0ct6WXWgCPEAmBFo9kuhy/O8+MsEmfRXmvksPDNY1ERIIoYkjDgNWGiAjzxSbhmAj/liZouMv1uMEBd3qy+BK9VR6MhNDqjX0UbGr/ML2I1NXZtjuJU0Wzpht5GGI3tm4UZWXBAE69yMF1IRo8nhDTaDQ3dvuzisJOHsGLEZG1OYSAJt7ludmPO1/T5R3Pg5rJkMbRbgzXgwDDJRbBLNMHtbNqglTHoYho7DtNUH2yciW/DuZUXHdsk0ig5u9daOnpgljMbmv/wSrI5TQYfCx8ZH4kPS5GVNXiyy065X3MwZGI8kbwS7RC2DJhmOPmiZ+vS/UD/Aedaa9/SSlyHlnJcjUcIPisEiWRrOAiKg+LWYS3zp2InVRZBVFnpQdtL5rJCDeM4vYDOY8Yf8qHNydKwaG+urjmrnz0wIMVCvqb/mhsA2o049yZf9Jxbg2W+qLcj9SMXLqllMmAedSypfSzGPU8aqXxxuW1/yEuXeGmi0bSmXtsuYCFkPN+sPySMZNGkE9nHKGovCeOvsmRR9KbzPYyu6imYa1ncRtDUc4qpOc0JeU1DpHTuTTEgzU1mr5FyApkqx97PEn1IKHBhmp0Ifj8wFv6kRls/yw/8Bo5T/aXWWGjdYK6T8zO6mMledagOg9j3OinqbYmyir/iBmJr+Erx6MwQS+Q+LZlBK7/g2ZQ0NyUiJmNGWpTrPl6LfXyCLc4EYZRVX3WcVSTRKhDqV4X4KnwCVNVfLAO1S+NiujMtiSkax1oxAt3FyQ1C69N6RRMCksFs+WgiAElIVGVWVxpeQJuXVQJ3lmJt/Ao2qOKqJPw/yhN9iQ10umZa7DY7qISMaBLNtVnAi1TNerWRhwZ+dEm572sML2KBuR4G7/OdvBzHACuK4QJSLGnKM7jQTi6CCY6As94xZAnuaUANz0kpTt/imfluzKDY3e7RSU/J5c9ZCkSDjwVmbRu1ClePPzEzaAs/31B9yvBVu6gTsdDL0WALfyNKgHq5gAMscpbT88xyE3zqsEFbXcu7eMeffyqd8apIEStmGEeEH2abocHl5tgQ8dqOQ5oCMN0VivrlS/Z6a6bERdEPgWFEtNi0y7JfcRsJzaYuq6x0jNqupsx3asrA225OcHm1jmDhX6ryRWzVimmGK3c6/5MHtgXkwMHC8/m8ItBPxyt4h7nfMyP7+3NqpGXWAPKml0MZnnPPQPNOSt+LU9e4QSU74ksZWQ/EmcM/AgYT0GLZNUe4sYgWUkBlyRlhfMPZCYc2w52LfzrRLseNRhEznY76vGt6ekW3a0rltAqPCPLC30vo6ycbD8csxSPQyyIeL6/U+j2OFGvNXp5c0x+HlXG1VrMuLpvwTQzL0f8u3Y6aa42ZQfuE7aAPZbKdjb7K5uhPWdOtBDDlJnee15acz1n3Q4BbSoPPcZrzCt6l3FDqwRdweOxkFKtzkYBuHt9jTA+HrcsfLFfTusf3bM+9okcuNstkUs/wBRy6G2IIf3ABgCxfwCEbb0KJ+7osfA8afTJ4/x/Z8jmd0+o1ccaRx+4JvrXhIzhs0GGuzPbzPUjhOzH39rAmfHG+gBNG90QxPNNA7DpQbwWrj8rIEwGc91Pub6FlJjCDKnC4Kn78skQu4U1ZE6Nfyqn9vRWh73h6Yy34F2zS5LMUDHER0MInq1WC6+RERFmXMvKiQgpWoS+BPAKBPyoZt2HeurWKookfTin3j1/kKplAq8Stn/HbHmzNbvNlC7lZdb+yGy8zrS3SawDaXNsdbCK1Jt76QVCigsnQMYo/itXIfOqjrHEC4uTekHj2Zx/QYbYLOP/JCvWSVtkqZ8yerPPbXfUqLWEV2iFkmRbYHX3lx7suLYBgy5UUIfD4yT8+3nM336j7D2+wsbZDay8vw0aTLzdvebUheT8hNe/HUvAOH17peS0gT1dUrt+i2aLJYbfRwN3wnqv5PxhY738q6bWJmOsrL2vIe/wM21b+9d885xeY9rgQ5LEkRQC+qPh6Q+PrQCvRP+0+80rcf5HmuSyBZ9opWfE2gbuW3r/9170jy9rsupWeeS6989Mf+a0vF7PG/AOzfu17QKv47arIntQWfGN22e3vrq617V/3run1UJvA9OguFa6/2be+v/LWG//DF8/d+7aOeMLeO7d9d4CjHv+6N9RPV4aBm5Bdok4p+srf+v4qcP0tUZ6L1xudeqbtnT/6vXeg7r/urVV6S4wFY1xb6uflvynELyPd3xLlIj4t+cC5HuAux8Dvvctk/3XvVOKRywva4Uvvh498V4hfRre/JcqFOanxZWzfa7dzDH+l5/+1dyv84avFVBPYktOSU98VYgvwJ3/Lu4v0H4l+RYmNzki9/W2d3/eQoH7/vveonu0pVGvmEks4G/pdIX6ZVy0xUA/YDpD8vVHv9qU3Xf917/895u3VDB17l7U4va1qsxeQtZiCmktpm2S9sVCq9F4PUvIBRbDrlBYnbeBDz00no1ZPICphCSpMMjccIBHlcBaJVUkicjOPgqd9sPFzE3Rmxio1cp6RWnzxuT/df+HvbqsB59lkEKrh02HI/Ns9y44a679KZxhF34aBM51pAUeAawdtq9rzu67CDKdDpp4T9eDA91Wup8txCidHyi5y0yKNDT94QJmvInooil78lLV4hh6txIZKcRTl7l+qdFm232/zxWQnF3oRBjGhVt/UaSCbW88hi6W7YO2MVUok4W5Gc7fr7mxDKRbIFshs7NSqic06nZhc0KcILm6zt67rGO/xzOozXpwddsxBo4nwrJMrLzz02swNM8I1R1pPe7q9P1m5xGd4fWVvE7A52RSXe6mnxE217iYgfpNWrNnWqs1nY61HeC8g2BeuVRK+yknIahgnM9AbD17SlnXaF9KJdP7DUWxkvGHcM1KKQijc7rC3YXwfK2Sh20ExmKX91EsfEOmmNDxXFB8SX2JZ5E+7PfdslgrHvpMexFfBRf/pHy9/vZC5/SIWrnRPbpXOq/5JRbBscXGtNTtYZKtk7t7E68R2+70s00PrTln66YPvV2DeaAHjzj6stDgmZFwWtn152iCMNjtpQOx4tECFK229uhBbUMG09vWZ3Q27kP75XG2HGFcd0/MKrTzeLFXHXJ5Cje2Oxrpg98sDnuvfTYhUfZUqGj5Ehls/G793hkYrcsp7h7zh46j1npu8pOt19zBce4KSJmAXsaIPSxAb5s9VPDbHAj4EZaxWI5/Wz1q38xb8JyTIY9dEGAxfsxZ7SMhUVoJS7mlTfNXesGhIdfldl1rrS5YUxBV0bcfGPa1FtdYjmoUbnirhTHFxXKDVnXzJMq2lvSS7NOx7oJn+6ux3e2rd0D/Rv+7YxKqAoDxg3MC2V3d6XSNyNV5x1VKHPe42Z5MHCB/afLqI4OWodUPJvgUTNFKJGpoLzbrLdjoZXn2XMbsJSAhK+iQaWdIHU2WoMDVLNkDgBhd8a2wRVTyfphfzD9wCvK0DjOs0ouDKN13peb7Jg3ToVoQGgdx2d/PklYEty2+x48inraVqj7I4son1ix8dL2mVoYr6uCtRrkmjz8aR99ck4TFdsV2vC4KqCVrbzDMAUYSwvVBpEAZHzMKZftR+znIUD3nChSrqFQLTekmnUG1VS3yEVuV/HEC23CGvYPpR/aKq80d/EfLM//JRY/PgW4djzMpNCeTRd+oVoqnnbiEb9x3tvPEdL6r87c0+FlxfeemnMtZPiCHTQ3si57j+Epm0w/591L7WEurh/N7e5bsFhun868jZ8U4Djdg1vjR6hf77+JN6zhB/7erLJ+rfD1dY/fsIEna7obDAo2/J5Aww/96L6+4g3zpn43jh+1bwWNO/BkpmVs+AjM5c+aXXp7T/PVhpHDHW3fH5Sf733ib/HjCMnVlXV3X7wtKgbfy/ELRfpHs27nPpTP6Fqv33wGnS5tbt+MxvyeTScf8em8qm0FtfZOe8/L61Pe3+r/X0zqPjAJb3hyWX5aPowH+P0YYDMmXXX7B3/N4789/r6fTOq6cgbS+XYhXF/wWs4tyuO3w3/3Pz91Q+6d+nA/9vMu47coDKBYo/adbVQxw54og8LbUninqhE0oqu7O2lWRz5n5bqIfAD7PhKkkKNzGtLadWnTRQVj4FFRYZqtzBnfpEJGQN+2LND68mTcgDkPPvstaJ5SpLF+p4uahHl8wEV3Txjp3/o+rCTYizEIyeeHuwuWDtm6fi9eHGf+fFgLxwjwOccdT3BdPSYszwAA99cDWqu3mjegzQ6U5UiD8uPGIiJ6DyLGbjnqSebT9VDbojO4bV7ixfUolZs3QZIzcW/H2jnc8dID3l6Re8JnwqKNDXOby78zC+hZxr4qIm+bwmfCofwKknkWLZNU58CzAwwVdwDIdCWqTwUnrrc9i2AHU+977MTqvKYzusUPO2pFV5tXWrQc6nsG0X+ZZlsq+dFga3SDQIgZODG54S+XBoLdvOOxsgo0+YPsmvOGN2OluNq4z2vV7v/Pkd3csG2HNVABsnD5/nW7G6o2Mnw1V6Nb/iT6X8BGaHfsLb8WuI11tw4Ldq1rJPvs2ZX/1MDWzPNY/sof1pSP4SWjLnSD4XcpOxT7hGZnfu3tFqvkqwdM78ymjN1vZci37y4s1DEt+LQEvnzFcHliwFP51aOmd+N9qWLgW/y01L58xXfZ78Vp//36oP2i8zdPRW22aM8dPQydoVBVVZyPlPNid4N7NG+8Opfb2BeBNHEm8j1CstELSRwUpd8MpSogRtCFaA4CF81Q7K41XuZdm54UZ7rfO884DQsUTlj6NtaY4bjxTHUmeponH5dHXGcCICj/DNUsJ2rNKsKLzApFbQ28eNc5MgJ/lJ8YoNl7J3316DgPEPefrWcqvM3S7bGKsswqsJ1tvMuQkuWv3c3b583BSZUrI5t1lvjjT3kjI+sQrtphSwz07EjELfDPSB6DI3ZxI/3OtjDtIc+zEpXrZ8FUSNpyAIv03Khu6dR3OBceQGi2Y0RPJhvdr9EONXqUG7bEzXnbIzDupyCXbJex+rvG3RCKVIUQobw+YctdCSKliPx9gfpDkhG3z2poXEe1XDSZtrYnEBkKFq3YEmMq66aDVNBt/SdbWrGar66sEstRfnlcRyCtV0fRLPTyGjHvCAYMtRISXJSwoBGKxooI5ZbOEWwunCtYPH5PuL1a/dPWqcCZHU4Obs3W8XjaPvAtAETOhpa11nSrH6+7jJhwupJ4tbtLxPahXDSTCQmxKx075uOLdCSfPNQ74WZ8ezOGKv++tzB1SL8xC53bE126i20hwTdjvG73TkTjaQMEmWFRAHEW5yspTEWygT86rHL5lJjn2Muwu4QyCT47Bw4uuuq2Rfo/xm1uR1OF8/soMncmya6KGpYfuY1Diyf/mb80i2N7B7YlXkpitNyaYU3NtNrbGIZhkwRU8nOzbZjALZaPRx9B0tvRtf0cM422Cd6xeHK610ZZ17Bv68M4XM194ErXj2diFJiR6XuNX/Rbp68FCRaCgaIksAgNbeHHw7ufmM5OxH2FxRfsW5wP4Yr1l6hX9HFVQVolIqc6qzJBzQUEIoVMlMwZVT7rkXFcgea9Au2WNX3NZ11dobuMm+P4nst5mfHZtt59rxc65mxZ51n92Ajx043RWfHXj6KLJYbXkSA+YlKzKyEEPAbcpuCqLEZTHIRZUVBR1nlQgcPKamgeF2ksKYMoAZSQ589NnPmj0+YWsKWmxDtNZszwQB0japyvs9mjKtcE/j69HPbv8/0KOzej9Ctsibenbh1UWel/nyn5nmXzrCKIigzFPZSRSZQILz/+APBx9yTWbn+Wfq02dQO4BPKoijb/bz8zCFtl89DNflCaaJIgIeWIuYlSMV4V9NmoxjVjL7y2naz5qNaAFw/v73q4n6N3Tk25vP0XmPf6gdaNZSXeTkl395Yv1+1Jy/W86X5srTciWad/qiLV5eX4/mjyzdY9NwX4/8P6xC+tde4uihze68u5ALrbp4OwPvwCj+Ud+WJ+9HQmCM8dRr3lXeAv8h3nFtsVge2hw+TeBrM3WHeCnVSa2dFXPnjT2JRx9vFuWdkOw8+mjzmrgguLWd9uO2UP7hy4Cnd+J99eL3hz3eSs4Xo075duHvIdinn4qi3YT/LAh15K8jCb+j/m/Q+Bs0/laf/8+rj7cQuCrlZDRqNgaVXdjhUctXizRCNMY77MyEtz3hR0wqXh6+X9gO+pvGbxq/afym8ZvGbxq/afym8ZvGbxq/afym8ZvGbxq/afym8ZvGbxq/afym8ZvGbxq/afym8ZvG/zk0NKtmh/aCLdJslsk4uQkPKdj8tbn09TNQjZq6P3yc8uvnqbpcw+Gxw8dx95erneV26P365SiHb1+OWjwcufSTDmbAkKkmFX3Nyum3seADbbxn2e2iDFTqy7BhGbwz2M0hT8aK6YfFf/3q4Eo08H//q4N/3Wk69V9eR7zeE7rl2fwe0E+vLjo/+i/fBYN4yn16/mDwH9+srfsv89z6jH7AYyYa+RP/Lyz5fyJtICEFggz9/UU29V3WYuivj0imVLNH2ixMp/5s4z1ywnsm0qSc2l3QXd2N74Zsz5a+8ZNu/SFCOMdSwE3EfLG9Nj7MWgWZfWUDYxkseiVRViMqDU2pvT2Nb2o7MCj2cFt4Pz2zR3gPa7cmQ58R/oeKAO6TG+6HueR21TCrOQs9O4YMtobEFiEUiKmUEEv/soaNF2KFtWIUOE4INEZpAwAxqpv1SU26eagRqXQyHZzJmcOjkFKkGGOmCzWsazScxOpPy2TNFKAQgZwFJgSBmkrKMvY6GVORSb4GEfUjVS2EUaqnkgsqsAx4dT09qFN3XoNFVQHNNclnBvtWf9HRafC5RmlBMPtKe4LTH4XdDntw6oL9nQUgCpJO6CLkaH+7M4EQcbOpdwb1BB6Y1Wak817pugcbDWnvDgpDGM8Hfb6sabECXPnQr4hkm5XuVrh4s7RiRE3awJ2o79cb8o6+yS4uy0JUkuQfTiTmL5q4h2cGzjfpeStFWb9nZ1AjyJ0oC5fNA01VV3D9tITgCcDMXRdjFUIj/Snk1b5Lf8hqNaAwMz16m8v8H1U0ViFiYfEw0Rby0+AvyeiYfLFipUfVno2AcOf4b2/rj+uuSbpT6td3wlf1+qn21CJXcBaYaTQf0nxyVGEDYMPLe4ER/cBMmCIm6vwlARp1Y611rjRhHaBe7M8grcyc3Qk96/F5GSG6k03zDd63RKOHOLoHmnCbhK5VxXEwWposjegHEa4hr2XcJYuL1a/0z38o9RNPeUrZsbmz6wrstYw3i7E1wdAkSx34sv5QHdhBmIAhhDcY7v923SnKFFBvEkQ2WJcVltVobLkQFtjrOj3jtEEC4axlVzEegvw42qGscvHyoEVyyYXrMuAUo8FR3DMC8orA1kUUsHsf9HpO6KaBlkmVV5kliLArZh4v5lUc0ZSwwC86xxDxIZVnd5doyirGU0hYlWQ4vvzvSbRUVlvS7uYhv0WCBP01zMxbsMhzCQg5+rmErnSi3upK0lunvKFztdbawOYhRTlAQ9y1wQVP9AbpU3vzDxnepxuTZ5NGStZ4ntTaCThIgHoR6TGKJSYojZCe01vqnnz2UXipCWMFx5UeztiLY7xBpjMyZXMKcJ3fnlp7oShIK7q7leToNRvOTn12eKEf1VcgpbRdPqdhI2YVeoc0AF4efCTIWmg/7YX12FOVN3CsK1qrSxJA0dkEfMkauIUpSup/YNmbvNA9MTs/4QkKn6QphdcqEK0wEEb6/e+fDLAXPFzVM1VCGsR9Pv+YxCJP7uba7HpLiRgh8HpR3pm18i9gaax1b85YorwUZpA5e2799VkDJ/nG50xgXFYpCp5fibM+SZ4dg7BSRqcUwbRnFRAbUxTJBM2QNZzZJdGXMu6qzXtg0JvO+9wlffqdlf+TU6+7wweOqXxpRvq2XH5ywWD6YQSM9Yk23L798wPXv21pg4hi+ETR1N6hB0hQ5vyFxs/GM+NtiHASV48sxWLy/wDKSVwkmFPDJ25IyNbZhrITMdcpLN0BSbO9WjdQyRqLfQwVijrrYdviKtv3hq9uV0DsWDZVopfvQja9aJncEX2XMfoOntZtKb+49867ElmRfXDONdkmgfHULi9/U8TrKmdHrena1ciz9HtKC2Pi/qwC5EzOg6vE1LnmOVhXVb0EleB6GoQmV3qLExByxNUY1si3C2djxJoyzme/ESb5cLFsYHgsIvWdj8K84+3gzqNa54fisMDZUvXDJTJhXRaXpja700JYJiWVRfpRuNWgMou84XsnaBl7rD9ovkqN0HBYPoInpll5et3A+7B2gNNDNJbfQ6BoPhP30EX+uKr9/RG7GaxERM96ywxv766DupZQvAmzd/zWATazRAa8GsSe7KS7CbdVyR/AUMjaKtSQjO4Ul2UdZdHYFNewM1LYHm3WxD33mGomLjfE+Y//OIY7KwQfsc/Mp15RQOLUFtkZOo0rKMM0ozkL0Pwb/YWEl3Aj2rPZPpPSIvjWCF/1zPUcRZYR1YmkUF4Zgpw4rAAj6jG1EzYjFXFF4yHDtGyIcf8HbaQiMT4LB4Q5srz/CEBZlZESoWP1UC/AfZyLNTAklBxrGp0iepyRlxiLSX0OsTKm1X/ocM/9EOOqPLR8Te0RpLjjzkYO11XEwVoKumNsF68TnEyMv7C/IbFpH+UvfwSOUUuJmaXjiimyCfXU+vKqISa9dzSfXE+dp6WzK8Nmw+FIb2VwCizhdCtFmyinaCFv1wDcWjXlSZk9TVTJcHPTryKQhjdviSvIxbXfTbgWK2H48PPC14uFSaZXDRjo6ZDq9be3s/yIBzXeMthxWu6kWL+upkDgtnhK4Mgu9DLrRY7hRWz6wTM+UutbvQ12OqzGhKN0vj8JOPsluDr8mOoNqQxZh49PburVvIZmL2QYmac707KiLIkeRCrRkNaT3xhbQpOpHldcG6JQrlP1tE0hsJ52muVS21FF8Uwz+DJrYhpddErg5gycdecpqU7v1HA38zkXDZ3feRv2Zygya33adhacuHKH47KG2GDI5J8rw8vjtlmWED3WNTLmbkC9gKJHNwDEU7oafcHOey3nDvTwZFn57Xnh6TPQuGrzkj86muyNaeH0EqgqcvF5AYIinuPVeBHrvO8d2kxybYPjDCbvWlmekAbF/Tz6VDJU1dVoPFX9Wgli95BzrXU3MAc/eY53EdhrJ24TnW2qqWfLIFY9yDl3qid4yA90YpdejlYJPlACXUI56bzXqgzf8fMk7qyNABA/Uj9IWtcHi5hqa/eIgCX9PiLOofFNyRZEh9nSUwfydZpJcF0Dw67m2UMInYE4xFW5jwt/DpFhSlvl8+ebtDQIJeqJhIXdjlrSBecmWCe0ilWA812oha42wdXGZ4XvLiRkNcBw64h0lvGnz6XvWHCI1k5GV+nUKPzWB6vKYypMeBeuMyhPencX8ppLfcIcQK/8EdEevOs/rxVEGcoBWRm0RFzwwmKavmX7wN0FmLZkan0zhxH8ttuSbfzqT0a5i/iNqGPsNKXN8uUZ9VUw4HgSOAF10nodKwu3AVfm09Ax6RST1EexeB2EsDuiNc3pe/H8cndQ8xqvB7alz2XrkjAWY1JO/v0VZXM1K0wL5zpiTKfRVGYlFZFGmo0nvQhLiHx9ecja0QfZv10d/RTueqRd5vX0GkBDQyDRoiUoT+3EM0Pcl96/Qd5hvclFZnX1ef/MwRdGDjjeG2qQFfLIGxrg66dEdRg2T0PaGA9b57SfDkK+7PboBX0oxfnmZKi2r1EBPU9UEpbPB8oRkeHEa9n4yYIMcUf3eDg1FVfXyANiJ7V3OmlPv8taPE8/WT1zMk0UtfxzPpUH9RzxseT9abBV1Lkddj46hZS9N1V6XA6rx8ADyj5Vyb+P7zxPWnlBA+itCSxzD+piWPZgXIi+HLW98hIjlVcsV9bhGF3D7Y7fUHAFwHh+7F6SEJjlF1FBUQTPGc1NFlzfECA4EjTyBguLPLxY1SfiTInLgittJernvwZtkdp1RrBo0P1LmQPgcjyMVHARu0dLOicaSQ5Gevqrvkfvo/V6BfoOmqBcVRwWzvUvdgcN+XKmPnTjmgjy1v6HiYEs2EKI19t+pC/8hfmZ2TdPDykHjiEBWV0fNF5hZzls9RXJC8CcFByeVWUNmTn995OhgIiPm5UMtyvInfz0bLzg+sgl7/y7PTM2T0853VC/PDQHY8puYCFCc/1glGDEXWwfOQig46y9k616HG1Ge3yXLagzd67c+MugEJPrU7S0HdLg3Mh/GzrGoBAdlSSJpce8iLBqhk91yVxO9XxOG2hxGDT/JVcki9VLzjfVGQsPFt/Uk5/uTNArt2yl5Nbmn1XtD5RF1lez/Kz1S7JwzspDeys1zxt2WRAaGUXiMUEIBWbHHd9cV0Vmi9q3a/8QQTyIw+4nxeOQBde0YBAzqeHIkPZJzZh9HX/q30/o6l53/SOegLhyZwsK2YrQVZe6A8NVjUuJ14XVWzTrTMfq0Wbzh+PDGlK3KSpZepCDCBj8aYSVeNOUk1u69DY16vFaaylAw9EHw5nmdZMqu5nUxS/U/Cr6/heUwMWB1YtQOquawzLHtptjAVOXzIdrnUY+BhzQuqEU3Ry5+dg0++oKmj9ST19JiaUw1Y1UDI+6kjSef7qoSwbQoA1w3EkhpBSFhURUVY99kkf8/eWBGOBXN/z2CRaGAmW20HHeuikLFR+REeMnSWqXzW1afLgA6/gdsCceRddH0T83noSPSR0knd1qzc5FWGp0zXdCFniHSb2K1DGNlhUwDDW8Gue7B+kQ2oVAuo20T3qEpNw2zE7PsXyM6x4XryvOPf5AkYtvzlUnfgsFdP3JEU1U6IXBjtSWItLjFMaspyn9VoDqFqBcL2SsMV7e/8QfxePDp+rs93HIHLbS19vIO0OsRlaGT9TLqwduOgsHnVgXZcFGLR5sKYLXDweWmaX7gIIumzsA2jjrS7SlFLti/kZScVEnS/3y1BTkcjo3wmIeGKssih2f2ex+3EIdfTsqF+qVwTwwZfN0nKXa815luMxZOawHU7Qw/QJiLfsdibNncSDTT0iwLccV+YUSX2bMHMef4SWFTAuV17jPW4HevBdEtl4NDwU4iotTdT/ec0esOHQRS1/BNVOgSefBXa6wiUueoPnZBo9cJZN8pW+09eWvhLcemSmf6S3V/cAJJHEeM6hFOEX5DYLxnc0WTSXsx/Nw/azFtOq5tK467Cx1EPd6aPQdzXN8wf6pqeCm2o65aOxs67idSrUL0fBj4HNGneafMc5Akxipv+FYZ81WJMmESZ2J8UXloiR69lPxhu5sXYdHUxZNO7SHkQkSu9131Q5jQMgLmFQYx3mhgDNf4L/IxnOctd4PmqAXF6kcZBFT+Lba5DzvMnGS7VigJjyeGVzR2B2LR85u9W+9gpM99R9++sXrVU60az/MbNEbztwNQ0jjb7UsZsJAdzE477OtwxaoG7ldQlMdOynBKGawPpWbnUpIxAyVvRlNvRuef7VNTrzeE4I/92ccXJFedoI1uFDayMyCjWb+pwwBNGC6jxleTICVhL7ururqHUrcrbB7O7I1fHEMmm3hjpP+EgNiD277smu6n1kV7G8wTeN64M+GPAd35I1JsInKaURewdKCw8BbETed4i4r1sQqC4kNRGbqSQU5sQ2625HZ5feisd2TZR69q7fXF+ENg3btUYAImSjNd8To0SRvzwZz/SBo/h7o5fysjfE26YDroOm20dDcHwoWDwDTO/1A7umoiW4kBYe69uyY1vnWVdPsXgslxPlAEoIJH8J3l5Joz0JyybBn1B0HfvEFeDn2aR1/MX+xf5Y2rn59o7FZhV/RA/lH06PhG1M/11EKiTUbqmcbNO9ffPXPj45AoadFNkm9HO50hHTS1MdDDj4uTv9H7YbXIKWazbtJVP+P6gkgt9XM3TzYd5HZ8mTjduz9f5Z+PsCUn96ZfSmGHhrnPTC8NVr9sEjlYBcd3dU1f/vH1srie0VuQApWgGnRvLohvVm9QPSK0N5/iKmm5hVg76hUjxVrBrXM5QzJopw+flSA++vgPsu9+ebQi/8XUEsDBBQAAgAIAGoYaUmAI88WSwAAAGoAAAAbAAAAdW5pdmVyc2FsL3VuaXZlcnNhbC5wbmcueG1ss7GvyM1RKEstKs7Mz7NVMtQzULK34+WyKShKLctMLVeoAIoBBSFASaHSVsnECMEtz0wpybBVsjA1Q4hlpGamZ5TYKpkhKdQHGgkAUEsBAgAAFAACAAgAQ5RXRw3AMR7AAQAA2gMAAA8AAAAAAAAAAQAAAAAAAAAAAG5vbmUvcGxheWVyLnhtbFBLAQIAABQAAgAIAESUV0cjtE77+wIAALAIAAAUAAAAAAAAAAEAAAAAAO0BAAB1bml2ZXJzYWwvcGxheWVyLnhtbFBLAQIAABQAAgAIAGoYaUko9ViaPUQAAK+LAAAXAAAAAAAAAAAAAAAAABoFAAB1bml2ZXJzYWwvdW5pdmVyc2FsLnBuZ1BLAQIAABQAAgAIAGoYaUmAI88WSwAAAGoAAAAbAAAAAAAAAAEAAAAAAIxJAAB1bml2ZXJzYWwvdW5pdmVyc2FsLnBuZy54bWxQSwUGAAAAAAQABAANAQAAEEoAAAAA"/>
  <p:tag name="ISPRING_PRESENTATION_TITLE" val="W582"/>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自定义设计方案">
  <a:themeElements>
    <a:clrScheme name="004教育公开课09">
      <a:dk1>
        <a:sysClr val="windowText" lastClr="000000"/>
      </a:dk1>
      <a:lt1>
        <a:sysClr val="window" lastClr="FFFFFF"/>
      </a:lt1>
      <a:dk2>
        <a:srgbClr val="682A8E"/>
      </a:dk2>
      <a:lt2>
        <a:srgbClr val="D8D8D8"/>
      </a:lt2>
      <a:accent1>
        <a:srgbClr val="F17A1A"/>
      </a:accent1>
      <a:accent2>
        <a:srgbClr val="1BA4E3"/>
      </a:accent2>
      <a:accent3>
        <a:srgbClr val="682A8E"/>
      </a:accent3>
      <a:accent4>
        <a:srgbClr val="F5AE0F"/>
      </a:accent4>
      <a:accent5>
        <a:srgbClr val="F17A1A"/>
      </a:accent5>
      <a:accent6>
        <a:srgbClr val="1BA4E3"/>
      </a:accent6>
      <a:hlink>
        <a:srgbClr val="682A8E"/>
      </a:hlink>
      <a:folHlink>
        <a:srgbClr val="F5AE0F"/>
      </a:folHlink>
    </a:clrScheme>
    <a:fontScheme name="Temp">
      <a:majorFont>
        <a:latin typeface="Corbel" panose="020F0302020204030204"/>
        <a:ea typeface="微软雅黑"/>
        <a:cs typeface=""/>
      </a:majorFont>
      <a:minorFont>
        <a:latin typeface="Corbe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3985</Words>
  <PresentationFormat>自定义</PresentationFormat>
  <Paragraphs>232</Paragraphs>
  <Slides>25</Slides>
  <Notes>25</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Gill Sans</vt:lpstr>
      <vt:lpstr>方正兰亭黑_GBK</vt:lpstr>
      <vt:lpstr>宋体</vt:lpstr>
      <vt:lpstr>微软雅黑</vt:lpstr>
      <vt:lpstr>Agency FB</vt:lpstr>
      <vt:lpstr>Arial</vt:lpstr>
      <vt:lpstr>Calibri</vt:lpstr>
      <vt:lpstr>Corbel</vt:lpstr>
      <vt:lpstr>Impact</vt:lpstr>
      <vt:lpstr>Open Sans</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2017-08-09T03:56:55Z</dcterms:created>
  <dcterms:modified xsi:type="dcterms:W3CDTF">2017-09-27T09:08:03Z</dcterms:modified>
</cp:coreProperties>
</file>