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1" r:id="rId2"/>
    <p:sldId id="264" r:id="rId3"/>
    <p:sldId id="263" r:id="rId4"/>
    <p:sldId id="269" r:id="rId5"/>
    <p:sldId id="273" r:id="rId6"/>
    <p:sldId id="279" r:id="rId7"/>
    <p:sldId id="266" r:id="rId8"/>
    <p:sldId id="267" r:id="rId9"/>
    <p:sldId id="268" r:id="rId10"/>
    <p:sldId id="270" r:id="rId11"/>
    <p:sldId id="280" r:id="rId12"/>
    <p:sldId id="276" r:id="rId13"/>
    <p:sldId id="278" r:id="rId14"/>
    <p:sldId id="275" r:id="rId15"/>
    <p:sldId id="277" r:id="rId16"/>
  </p:sldIdLst>
  <p:sldSz cx="164592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A1DE"/>
    <a:srgbClr val="C9BBDB"/>
    <a:srgbClr val="674A8D"/>
    <a:srgbClr val="201B44"/>
    <a:srgbClr val="0C1220"/>
    <a:srgbClr val="A38CC2"/>
    <a:srgbClr val="214661"/>
    <a:srgbClr val="66A0B6"/>
    <a:srgbClr val="FA8584"/>
    <a:srgbClr val="458D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84" d="100"/>
          <a:sy n="84" d="100"/>
        </p:scale>
        <p:origin x="560" y="192"/>
      </p:cViewPr>
      <p:guideLst/>
    </p:cSldViewPr>
  </p:slideViewPr>
  <p:notesTextViewPr>
    <p:cViewPr>
      <p:scale>
        <a:sx n="1" d="1"/>
        <a:sy n="1" d="1"/>
      </p:scale>
      <p:origin x="0" y="0"/>
    </p:cViewPr>
  </p:notesTextViewPr>
  <p:sorterViewPr>
    <p:cViewPr>
      <p:scale>
        <a:sx n="100" d="100"/>
        <a:sy n="100" d="100"/>
      </p:scale>
      <p:origin x="0" y="-1795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496484"/>
            <a:ext cx="12344400" cy="318346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2057400" y="4802717"/>
            <a:ext cx="123444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68E118-8DE2-4CEA-9E7F-E731730698D2}" type="datetimeFigureOut">
              <a:rPr lang="en-US" smtClean="0"/>
              <a:t>4/8/22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1511529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8E118-8DE2-4CEA-9E7F-E731730698D2}" type="datetimeFigureOut">
              <a:rPr lang="en-US" smtClean="0"/>
              <a:t>4/8/22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423654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78615" y="486834"/>
            <a:ext cx="3549015"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31570" y="486834"/>
            <a:ext cx="10441305"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8E118-8DE2-4CEA-9E7F-E731730698D2}" type="datetimeFigureOut">
              <a:rPr lang="en-US" smtClean="0"/>
              <a:t>4/8/22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410650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8E118-8DE2-4CEA-9E7F-E731730698D2}" type="datetimeFigureOut">
              <a:rPr lang="en-US" smtClean="0"/>
              <a:t>4/8/22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292913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2998" y="2279652"/>
            <a:ext cx="1419606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1122998" y="6119285"/>
            <a:ext cx="1419606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8E118-8DE2-4CEA-9E7F-E731730698D2}" type="datetimeFigureOut">
              <a:rPr lang="en-US" smtClean="0"/>
              <a:t>4/8/22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215814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31570" y="2434167"/>
            <a:ext cx="69951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332470" y="2434167"/>
            <a:ext cx="69951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68E118-8DE2-4CEA-9E7F-E731730698D2}" type="datetimeFigureOut">
              <a:rPr lang="en-US" smtClean="0"/>
              <a:t>4/8/22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190605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33714" y="486834"/>
            <a:ext cx="1419606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33715" y="2241551"/>
            <a:ext cx="696301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33715" y="3340100"/>
            <a:ext cx="696301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332470" y="2241551"/>
            <a:ext cx="6997304"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332470" y="3340100"/>
            <a:ext cx="6997304"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68E118-8DE2-4CEA-9E7F-E731730698D2}" type="datetimeFigureOut">
              <a:rPr lang="en-US" smtClean="0"/>
              <a:t>4/8/22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3828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68E118-8DE2-4CEA-9E7F-E731730698D2}" type="datetimeFigureOut">
              <a:rPr lang="en-US" smtClean="0"/>
              <a:t>4/8/22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3859613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8E118-8DE2-4CEA-9E7F-E731730698D2}" type="datetimeFigureOut">
              <a:rPr lang="en-US" smtClean="0"/>
              <a:t>4/8/22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125506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33714" y="609600"/>
            <a:ext cx="5308520"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97304" y="1316567"/>
            <a:ext cx="833247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33714" y="2743200"/>
            <a:ext cx="5308520"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68E118-8DE2-4CEA-9E7F-E731730698D2}" type="datetimeFigureOut">
              <a:rPr lang="en-US" smtClean="0"/>
              <a:t>4/8/22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97445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33714" y="609600"/>
            <a:ext cx="5308520"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97304" y="1316567"/>
            <a:ext cx="833247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33714" y="2743200"/>
            <a:ext cx="5308520"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68E118-8DE2-4CEA-9E7F-E731730698D2}" type="datetimeFigureOut">
              <a:rPr lang="en-US" smtClean="0"/>
              <a:t>4/8/22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66FA2-7CB7-4610-8E4D-D6FF9DD15D57}" type="slidenum">
              <a:rPr lang="en-US" smtClean="0"/>
              <a:t>‹#›</a:t>
            </a:fld>
            <a:endParaRPr lang="en-US"/>
          </a:p>
        </p:txBody>
      </p:sp>
    </p:spTree>
    <p:extLst>
      <p:ext uri="{BB962C8B-B14F-4D97-AF65-F5344CB8AC3E}">
        <p14:creationId xmlns:p14="http://schemas.microsoft.com/office/powerpoint/2010/main" val="13437286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9BB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1570" y="486834"/>
            <a:ext cx="1419606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31570" y="2434167"/>
            <a:ext cx="141960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570" y="8475134"/>
            <a:ext cx="370332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468E118-8DE2-4CEA-9E7F-E731730698D2}" type="datetimeFigureOut">
              <a:rPr lang="en-US" smtClean="0"/>
              <a:t>4/8/22</a:t>
            </a:fld>
            <a:endParaRPr lang="en-US"/>
          </a:p>
        </p:txBody>
      </p:sp>
      <p:sp>
        <p:nvSpPr>
          <p:cNvPr id="5" name="Footer Placeholder 4"/>
          <p:cNvSpPr>
            <a:spLocks noGrp="1"/>
          </p:cNvSpPr>
          <p:nvPr>
            <p:ph type="ftr" sz="quarter" idx="3"/>
          </p:nvPr>
        </p:nvSpPr>
        <p:spPr>
          <a:xfrm>
            <a:off x="5452110" y="8475134"/>
            <a:ext cx="555498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24310" y="8475134"/>
            <a:ext cx="370332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89766FA2-7CB7-4610-8E4D-D6FF9DD15D57}" type="slidenum">
              <a:rPr lang="en-US" smtClean="0"/>
              <a:t>‹#›</a:t>
            </a:fld>
            <a:endParaRPr lang="en-US"/>
          </a:p>
        </p:txBody>
      </p:sp>
    </p:spTree>
    <p:extLst>
      <p:ext uri="{BB962C8B-B14F-4D97-AF65-F5344CB8AC3E}">
        <p14:creationId xmlns:p14="http://schemas.microsoft.com/office/powerpoint/2010/main" val="407738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2.png"/><Relationship Id="rId5" Type="http://schemas.openxmlformats.org/officeDocument/2006/relationships/image" Target="../media/image13.png"/><Relationship Id="rId6" Type="http://schemas.microsoft.com/office/2007/relationships/hdphoto" Target="../media/hdphoto3.wdp"/><Relationship Id="rId7" Type="http://schemas.openxmlformats.org/officeDocument/2006/relationships/image" Target="../media/image14.png"/><Relationship Id="rId8"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 xmlns:a16="http://schemas.microsoft.com/office/drawing/2014/main" id="{16ED0377-8CD9-46A3-9343-4131850E56F3}"/>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9FC82276-C00B-4054-8A22-7A496FD23292}"/>
              </a:ext>
            </a:extLst>
          </p:cNvPr>
          <p:cNvSpPr/>
          <p:nvPr/>
        </p:nvSpPr>
        <p:spPr>
          <a:xfrm>
            <a:off x="4663440" y="1209675"/>
            <a:ext cx="7132320" cy="1828800"/>
          </a:xfrm>
          <a:prstGeom prst="roundRect">
            <a:avLst>
              <a:gd name="adj" fmla="val 50000"/>
            </a:avLst>
          </a:prstGeom>
          <a:solidFill>
            <a:schemeClr val="bg1"/>
          </a:solidFill>
          <a:ln w="101600" cmpd="thickThi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674A8D"/>
                </a:solidFill>
                <a:latin typeface="Times New Roman" panose="02020603050405020304" pitchFamily="18" charset="0"/>
                <a:cs typeface="Times New Roman" panose="02020603050405020304" pitchFamily="18" charset="0"/>
              </a:rPr>
              <a:t>MÙA XUÂN NHO NHỎ</a:t>
            </a:r>
          </a:p>
        </p:txBody>
      </p:sp>
      <p:pic>
        <p:nvPicPr>
          <p:cNvPr id="17" name="Picture 16">
            <a:extLst>
              <a:ext uri="{FF2B5EF4-FFF2-40B4-BE49-F238E27FC236}">
                <a16:creationId xmlns="" xmlns:a16="http://schemas.microsoft.com/office/drawing/2014/main" id="{369310F0-701D-459E-9FA0-582A1CC5063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52407" l="61979" r="90990">
                        <a14:foregroundMark x1="43281" y1="43519" x2="43281" y2="43519"/>
                        <a14:foregroundMark x1="41458" y1="41944" x2="41458" y2="41944"/>
                        <a14:foregroundMark x1="37344" y1="47037" x2="37344" y2="47037"/>
                        <a14:foregroundMark x1="38438" y1="33241" x2="38438" y2="33241"/>
                      </a14:backgroundRemoval>
                    </a14:imgEffect>
                  </a14:imgLayer>
                </a14:imgProps>
              </a:ext>
              <a:ext uri="{28A0092B-C50C-407E-A947-70E740481C1C}">
                <a14:useLocalDpi xmlns:a14="http://schemas.microsoft.com/office/drawing/2010/main" val="0"/>
              </a:ext>
            </a:extLst>
          </a:blip>
          <a:srcRect l="67057" t="2234" r="9535" b="56152"/>
          <a:stretch/>
        </p:blipFill>
        <p:spPr>
          <a:xfrm flipH="1">
            <a:off x="6334125" y="228600"/>
            <a:ext cx="3790950" cy="3790950"/>
          </a:xfrm>
          <a:prstGeom prst="rect">
            <a:avLst/>
          </a:prstGeom>
        </p:spPr>
      </p:pic>
      <p:pic>
        <p:nvPicPr>
          <p:cNvPr id="21" name="Picture 20">
            <a:extLst>
              <a:ext uri="{FF2B5EF4-FFF2-40B4-BE49-F238E27FC236}">
                <a16:creationId xmlns="" xmlns:a16="http://schemas.microsoft.com/office/drawing/2014/main" id="{B2F435D5-026D-4CBA-9382-05C47569A8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52407" l="61979" r="90990">
                        <a14:foregroundMark x1="43281" y1="43519" x2="43281" y2="43519"/>
                        <a14:foregroundMark x1="41458" y1="41944" x2="41458" y2="41944"/>
                        <a14:foregroundMark x1="37344" y1="47037" x2="37344" y2="47037"/>
                        <a14:foregroundMark x1="38438" y1="33241" x2="38438" y2="33241"/>
                      </a14:backgroundRemoval>
                    </a14:imgEffect>
                  </a14:imgLayer>
                </a14:imgProps>
              </a:ext>
              <a:ext uri="{28A0092B-C50C-407E-A947-70E740481C1C}">
                <a14:useLocalDpi xmlns:a14="http://schemas.microsoft.com/office/drawing/2010/main" val="0"/>
              </a:ext>
            </a:extLst>
          </a:blip>
          <a:srcRect l="67057" t="2234" r="9535" b="56152"/>
          <a:stretch/>
        </p:blipFill>
        <p:spPr>
          <a:xfrm>
            <a:off x="6334125" y="228600"/>
            <a:ext cx="3790950" cy="3790950"/>
          </a:xfrm>
          <a:prstGeom prst="rect">
            <a:avLst/>
          </a:prstGeom>
        </p:spPr>
      </p:pic>
      <p:sp>
        <p:nvSpPr>
          <p:cNvPr id="12" name="Freeform: Shape 11">
            <a:extLst>
              <a:ext uri="{FF2B5EF4-FFF2-40B4-BE49-F238E27FC236}">
                <a16:creationId xmlns="" xmlns:a16="http://schemas.microsoft.com/office/drawing/2014/main" id="{4BDE05A3-08DD-4B43-957C-17E719CA4578}"/>
              </a:ext>
            </a:extLst>
          </p:cNvPr>
          <p:cNvSpPr/>
          <p:nvPr/>
        </p:nvSpPr>
        <p:spPr>
          <a:xfrm>
            <a:off x="3886200" y="4034790"/>
            <a:ext cx="8686800" cy="1188720"/>
          </a:xfrm>
          <a:custGeom>
            <a:avLst/>
            <a:gdLst>
              <a:gd name="connsiteX0" fmla="*/ 0 w 10972800"/>
              <a:gd name="connsiteY0" fmla="*/ 228600 h 2285999"/>
              <a:gd name="connsiteX1" fmla="*/ 228600 w 10972800"/>
              <a:gd name="connsiteY1" fmla="*/ 0 h 2285999"/>
              <a:gd name="connsiteX2" fmla="*/ 10744200 w 10972800"/>
              <a:gd name="connsiteY2" fmla="*/ 0 h 2285999"/>
              <a:gd name="connsiteX3" fmla="*/ 10972800 w 10972800"/>
              <a:gd name="connsiteY3" fmla="*/ 228600 h 2285999"/>
              <a:gd name="connsiteX4" fmla="*/ 10972800 w 10972800"/>
              <a:gd name="connsiteY4" fmla="*/ 2057399 h 2285999"/>
              <a:gd name="connsiteX5" fmla="*/ 10744200 w 10972800"/>
              <a:gd name="connsiteY5" fmla="*/ 2285999 h 2285999"/>
              <a:gd name="connsiteX6" fmla="*/ 228600 w 10972800"/>
              <a:gd name="connsiteY6" fmla="*/ 2285999 h 2285999"/>
              <a:gd name="connsiteX7" fmla="*/ 0 w 10972800"/>
              <a:gd name="connsiteY7" fmla="*/ 2057399 h 2285999"/>
              <a:gd name="connsiteX8" fmla="*/ 0 w 10972800"/>
              <a:gd name="connsiteY8" fmla="*/ 228600 h 228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2285999">
                <a:moveTo>
                  <a:pt x="0" y="228600"/>
                </a:moveTo>
                <a:cubicBezTo>
                  <a:pt x="0" y="102348"/>
                  <a:pt x="102348" y="0"/>
                  <a:pt x="228600" y="0"/>
                </a:cubicBezTo>
                <a:lnTo>
                  <a:pt x="10744200" y="0"/>
                </a:lnTo>
                <a:cubicBezTo>
                  <a:pt x="10870452" y="0"/>
                  <a:pt x="10972800" y="102348"/>
                  <a:pt x="10972800" y="228600"/>
                </a:cubicBezTo>
                <a:lnTo>
                  <a:pt x="10972800" y="2057399"/>
                </a:lnTo>
                <a:cubicBezTo>
                  <a:pt x="10972800" y="2183651"/>
                  <a:pt x="10870452" y="2285999"/>
                  <a:pt x="10744200" y="2285999"/>
                </a:cubicBezTo>
                <a:lnTo>
                  <a:pt x="228600" y="2285999"/>
                </a:lnTo>
                <a:cubicBezTo>
                  <a:pt x="102348" y="2285999"/>
                  <a:pt x="0" y="2183651"/>
                  <a:pt x="0" y="2057399"/>
                </a:cubicBezTo>
                <a:lnTo>
                  <a:pt x="0" y="228600"/>
                </a:lnTo>
                <a:close/>
              </a:path>
            </a:pathLst>
          </a:custGeom>
          <a:solidFill>
            <a:schemeClr val="bg1"/>
          </a:solidFill>
          <a:ln w="130175" cmpd="thickThin">
            <a:solidFill>
              <a:srgbClr val="674A8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0" lvl="1" indent="-182880">
              <a:buFont typeface="Arial" panose="020B0604020202020204" pitchFamily="34" charset="0"/>
              <a:buChar char="•"/>
            </a:pPr>
            <a:r>
              <a:rPr lang="en-US" sz="2000" dirty="0" err="1">
                <a:solidFill>
                  <a:srgbClr val="674A8D"/>
                </a:solidFill>
                <a:latin typeface="Times New Roman" panose="02020603050405020304" pitchFamily="18" charset="0"/>
                <a:cs typeface="Times New Roman" panose="02020603050405020304" pitchFamily="18" charset="0"/>
              </a:rPr>
              <a:t>Giới</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thiệu</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tác</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giả</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tác</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phẩm</a:t>
            </a:r>
            <a:endParaRPr lang="en-US" sz="2000" dirty="0">
              <a:solidFill>
                <a:srgbClr val="674A8D"/>
              </a:solidFill>
              <a:latin typeface="Times New Roman" panose="02020603050405020304" pitchFamily="18" charset="0"/>
              <a:cs typeface="Times New Roman" panose="02020603050405020304" pitchFamily="18" charset="0"/>
            </a:endParaRPr>
          </a:p>
          <a:p>
            <a:pPr marL="2743200" lvl="1" indent="-182880">
              <a:buFont typeface="Arial" panose="020B0604020202020204" pitchFamily="34" charset="0"/>
              <a:buChar char="•"/>
            </a:pPr>
            <a:r>
              <a:rPr lang="en-US" sz="2000" dirty="0" err="1">
                <a:solidFill>
                  <a:srgbClr val="674A8D"/>
                </a:solidFill>
                <a:latin typeface="Times New Roman" panose="02020603050405020304" pitchFamily="18" charset="0"/>
                <a:cs typeface="Times New Roman" panose="02020603050405020304" pitchFamily="18" charset="0"/>
              </a:rPr>
              <a:t>Giới</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thiệu</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về</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hình</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ảnh</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mùa</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xuân</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của</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đất</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trời</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và</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đất</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nước</a:t>
            </a:r>
            <a:endParaRPr lang="en-US" sz="2000" dirty="0">
              <a:solidFill>
                <a:srgbClr val="674A8D"/>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 xmlns:a16="http://schemas.microsoft.com/office/drawing/2014/main" id="{8C66462B-CDAE-4CB7-85AC-AE4D153E7890}"/>
              </a:ext>
            </a:extLst>
          </p:cNvPr>
          <p:cNvSpPr/>
          <p:nvPr/>
        </p:nvSpPr>
        <p:spPr>
          <a:xfrm>
            <a:off x="4172904" y="4263390"/>
            <a:ext cx="2194560" cy="731520"/>
          </a:xfrm>
          <a:prstGeom prst="roundRect">
            <a:avLst>
              <a:gd name="adj" fmla="val 10000"/>
            </a:avLst>
          </a:prstGeom>
          <a:solidFill>
            <a:schemeClr val="bg1"/>
          </a:solidFill>
          <a:ln w="130175" cmpd="tri">
            <a:solidFill>
              <a:srgbClr val="674A8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674A8D"/>
                </a:solidFill>
                <a:latin typeface="Cambria" panose="02040503050406030204" pitchFamily="18" charset="0"/>
                <a:ea typeface="Cambria" panose="02040503050406030204" pitchFamily="18" charset="0"/>
                <a:cs typeface="Tahoma" panose="020B0604030504040204" pitchFamily="34" charset="0"/>
              </a:rPr>
              <a:t>MỞ BÀI</a:t>
            </a:r>
          </a:p>
        </p:txBody>
      </p:sp>
      <p:sp>
        <p:nvSpPr>
          <p:cNvPr id="15" name="Freeform: Shape 14">
            <a:extLst>
              <a:ext uri="{FF2B5EF4-FFF2-40B4-BE49-F238E27FC236}">
                <a16:creationId xmlns="" xmlns:a16="http://schemas.microsoft.com/office/drawing/2014/main" id="{E14D2A70-D736-43C4-A738-D7F135138287}"/>
              </a:ext>
            </a:extLst>
          </p:cNvPr>
          <p:cNvSpPr/>
          <p:nvPr/>
        </p:nvSpPr>
        <p:spPr>
          <a:xfrm>
            <a:off x="3886200" y="5447347"/>
            <a:ext cx="8686800" cy="1920240"/>
          </a:xfrm>
          <a:custGeom>
            <a:avLst/>
            <a:gdLst>
              <a:gd name="connsiteX0" fmla="*/ 0 w 10972800"/>
              <a:gd name="connsiteY0" fmla="*/ 228600 h 2285999"/>
              <a:gd name="connsiteX1" fmla="*/ 228600 w 10972800"/>
              <a:gd name="connsiteY1" fmla="*/ 0 h 2285999"/>
              <a:gd name="connsiteX2" fmla="*/ 10744200 w 10972800"/>
              <a:gd name="connsiteY2" fmla="*/ 0 h 2285999"/>
              <a:gd name="connsiteX3" fmla="*/ 10972800 w 10972800"/>
              <a:gd name="connsiteY3" fmla="*/ 228600 h 2285999"/>
              <a:gd name="connsiteX4" fmla="*/ 10972800 w 10972800"/>
              <a:gd name="connsiteY4" fmla="*/ 2057399 h 2285999"/>
              <a:gd name="connsiteX5" fmla="*/ 10744200 w 10972800"/>
              <a:gd name="connsiteY5" fmla="*/ 2285999 h 2285999"/>
              <a:gd name="connsiteX6" fmla="*/ 228600 w 10972800"/>
              <a:gd name="connsiteY6" fmla="*/ 2285999 h 2285999"/>
              <a:gd name="connsiteX7" fmla="*/ 0 w 10972800"/>
              <a:gd name="connsiteY7" fmla="*/ 2057399 h 2285999"/>
              <a:gd name="connsiteX8" fmla="*/ 0 w 10972800"/>
              <a:gd name="connsiteY8" fmla="*/ 228600 h 228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2285999">
                <a:moveTo>
                  <a:pt x="0" y="228600"/>
                </a:moveTo>
                <a:cubicBezTo>
                  <a:pt x="0" y="102348"/>
                  <a:pt x="102348" y="0"/>
                  <a:pt x="228600" y="0"/>
                </a:cubicBezTo>
                <a:lnTo>
                  <a:pt x="10744200" y="0"/>
                </a:lnTo>
                <a:cubicBezTo>
                  <a:pt x="10870452" y="0"/>
                  <a:pt x="10972800" y="102348"/>
                  <a:pt x="10972800" y="228600"/>
                </a:cubicBezTo>
                <a:lnTo>
                  <a:pt x="10972800" y="2057399"/>
                </a:lnTo>
                <a:cubicBezTo>
                  <a:pt x="10972800" y="2183651"/>
                  <a:pt x="10870452" y="2285999"/>
                  <a:pt x="10744200" y="2285999"/>
                </a:cubicBezTo>
                <a:lnTo>
                  <a:pt x="228600" y="2285999"/>
                </a:lnTo>
                <a:cubicBezTo>
                  <a:pt x="102348" y="2285999"/>
                  <a:pt x="0" y="2183651"/>
                  <a:pt x="0" y="2057399"/>
                </a:cubicBezTo>
                <a:lnTo>
                  <a:pt x="0" y="228600"/>
                </a:lnTo>
                <a:close/>
              </a:path>
            </a:pathLst>
          </a:custGeom>
          <a:solidFill>
            <a:schemeClr val="bg1"/>
          </a:solidFill>
          <a:ln w="130175" cmpd="thickThin">
            <a:solidFill>
              <a:srgbClr val="674A8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17520" indent="-457200">
              <a:buFont typeface="Arial" panose="020B0604020202020204" pitchFamily="34" charset="0"/>
              <a:buChar char="•"/>
            </a:pPr>
            <a:r>
              <a:rPr lang="vi-VN" sz="2000" dirty="0">
                <a:solidFill>
                  <a:srgbClr val="674A8D"/>
                </a:solidFill>
                <a:latin typeface="Times New Roman" panose="02020603050405020304" pitchFamily="18" charset="0"/>
                <a:cs typeface="Times New Roman" panose="02020603050405020304" pitchFamily="18" charset="0"/>
              </a:rPr>
              <a:t>Khái quát</a:t>
            </a:r>
          </a:p>
          <a:p>
            <a:pPr marL="3017520" indent="-457200">
              <a:buFont typeface="Arial" panose="020B0604020202020204" pitchFamily="34" charset="0"/>
              <a:buChar char="•"/>
            </a:pPr>
            <a:r>
              <a:rPr lang="vi-VN" sz="2000" dirty="0">
                <a:solidFill>
                  <a:srgbClr val="674A8D"/>
                </a:solidFill>
                <a:latin typeface="Times New Roman" panose="02020603050405020304" pitchFamily="18" charset="0"/>
                <a:cs typeface="Times New Roman" panose="02020603050405020304" pitchFamily="18" charset="0"/>
              </a:rPr>
              <a:t>Phân tích:</a:t>
            </a:r>
          </a:p>
          <a:p>
            <a:pPr marL="2560320"/>
            <a:r>
              <a:rPr lang="en-US" sz="2000" dirty="0">
                <a:solidFill>
                  <a:srgbClr val="674A8D"/>
                </a:solidFill>
                <a:latin typeface="Times New Roman" panose="02020603050405020304" pitchFamily="18" charset="0"/>
                <a:cs typeface="Times New Roman" panose="02020603050405020304" pitchFamily="18" charset="0"/>
              </a:rPr>
              <a:t>		</a:t>
            </a:r>
            <a:r>
              <a:rPr lang="vi-VN" sz="2000" dirty="0">
                <a:solidFill>
                  <a:srgbClr val="674A8D"/>
                </a:solidFill>
                <a:latin typeface="Times New Roman" panose="02020603050405020304" pitchFamily="18" charset="0"/>
                <a:cs typeface="Times New Roman" panose="02020603050405020304" pitchFamily="18" charset="0"/>
              </a:rPr>
              <a:t>+ Mùa xuân của đất trời</a:t>
            </a:r>
          </a:p>
          <a:p>
            <a:pPr marL="2560320"/>
            <a:r>
              <a:rPr lang="en-US" sz="2000" dirty="0">
                <a:solidFill>
                  <a:srgbClr val="674A8D"/>
                </a:solidFill>
                <a:latin typeface="Times New Roman" panose="02020603050405020304" pitchFamily="18" charset="0"/>
                <a:cs typeface="Times New Roman" panose="02020603050405020304" pitchFamily="18" charset="0"/>
              </a:rPr>
              <a:t>		</a:t>
            </a:r>
            <a:r>
              <a:rPr lang="vi-VN" sz="2000" dirty="0">
                <a:solidFill>
                  <a:srgbClr val="674A8D"/>
                </a:solidFill>
                <a:latin typeface="Times New Roman" panose="02020603050405020304" pitchFamily="18" charset="0"/>
                <a:cs typeface="Times New Roman" panose="02020603050405020304" pitchFamily="18" charset="0"/>
              </a:rPr>
              <a:t>+ Mùa xuân của đất nước</a:t>
            </a:r>
          </a:p>
          <a:p>
            <a:pPr marL="2560320"/>
            <a:r>
              <a:rPr lang="en-US" sz="2000" dirty="0">
                <a:solidFill>
                  <a:srgbClr val="674A8D"/>
                </a:solidFill>
                <a:latin typeface="Times New Roman" panose="02020603050405020304" pitchFamily="18" charset="0"/>
                <a:cs typeface="Times New Roman" panose="02020603050405020304" pitchFamily="18" charset="0"/>
              </a:rPr>
              <a:t>		</a:t>
            </a:r>
            <a:r>
              <a:rPr lang="vi-VN" sz="2000" dirty="0">
                <a:solidFill>
                  <a:srgbClr val="674A8D"/>
                </a:solidFill>
                <a:latin typeface="Times New Roman" panose="02020603050405020304" pitchFamily="18" charset="0"/>
                <a:cs typeface="Times New Roman" panose="02020603050405020304" pitchFamily="18" charset="0"/>
              </a:rPr>
              <a:t>+ Ước nguyện của tác giả</a:t>
            </a:r>
          </a:p>
          <a:p>
            <a:pPr marL="3017520" indent="-457200">
              <a:buFont typeface="Arial" panose="020B0604020202020204" pitchFamily="34" charset="0"/>
              <a:buChar char="•"/>
            </a:pPr>
            <a:r>
              <a:rPr lang="vi-VN" sz="2000" dirty="0">
                <a:solidFill>
                  <a:srgbClr val="674A8D"/>
                </a:solidFill>
                <a:latin typeface="Times New Roman" panose="02020603050405020304" pitchFamily="18" charset="0"/>
                <a:cs typeface="Times New Roman" panose="02020603050405020304" pitchFamily="18" charset="0"/>
              </a:rPr>
              <a:t>Đánh giá lại</a:t>
            </a:r>
          </a:p>
        </p:txBody>
      </p:sp>
      <p:sp>
        <p:nvSpPr>
          <p:cNvPr id="16" name="Rectangle: Rounded Corners 15">
            <a:extLst>
              <a:ext uri="{FF2B5EF4-FFF2-40B4-BE49-F238E27FC236}">
                <a16:creationId xmlns="" xmlns:a16="http://schemas.microsoft.com/office/drawing/2014/main" id="{75D1E6FF-F73A-44B0-90FC-A99CC241A74B}"/>
              </a:ext>
            </a:extLst>
          </p:cNvPr>
          <p:cNvSpPr/>
          <p:nvPr/>
        </p:nvSpPr>
        <p:spPr>
          <a:xfrm>
            <a:off x="4172904" y="6041707"/>
            <a:ext cx="2194560" cy="731520"/>
          </a:xfrm>
          <a:prstGeom prst="roundRect">
            <a:avLst>
              <a:gd name="adj" fmla="val 10000"/>
            </a:avLst>
          </a:prstGeom>
          <a:solidFill>
            <a:schemeClr val="bg1"/>
          </a:solidFill>
          <a:ln w="130175" cmpd="tri">
            <a:solidFill>
              <a:srgbClr val="674A8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674A8D"/>
                </a:solidFill>
                <a:latin typeface="Cambria" panose="02040503050406030204" pitchFamily="18" charset="0"/>
                <a:ea typeface="Cambria" panose="02040503050406030204" pitchFamily="18" charset="0"/>
                <a:cs typeface="Tahoma" panose="020B0604030504040204" pitchFamily="34" charset="0"/>
              </a:rPr>
              <a:t>THÂN BÀI</a:t>
            </a:r>
          </a:p>
        </p:txBody>
      </p:sp>
      <p:sp>
        <p:nvSpPr>
          <p:cNvPr id="37" name="Freeform: Shape 36">
            <a:extLst>
              <a:ext uri="{FF2B5EF4-FFF2-40B4-BE49-F238E27FC236}">
                <a16:creationId xmlns="" xmlns:a16="http://schemas.microsoft.com/office/drawing/2014/main" id="{3C9C9206-174A-4944-9C68-310B1FF59752}"/>
              </a:ext>
            </a:extLst>
          </p:cNvPr>
          <p:cNvSpPr/>
          <p:nvPr/>
        </p:nvSpPr>
        <p:spPr>
          <a:xfrm>
            <a:off x="3886200" y="7591424"/>
            <a:ext cx="8686800" cy="1188720"/>
          </a:xfrm>
          <a:custGeom>
            <a:avLst/>
            <a:gdLst>
              <a:gd name="connsiteX0" fmla="*/ 0 w 10972800"/>
              <a:gd name="connsiteY0" fmla="*/ 228600 h 2285999"/>
              <a:gd name="connsiteX1" fmla="*/ 228600 w 10972800"/>
              <a:gd name="connsiteY1" fmla="*/ 0 h 2285999"/>
              <a:gd name="connsiteX2" fmla="*/ 10744200 w 10972800"/>
              <a:gd name="connsiteY2" fmla="*/ 0 h 2285999"/>
              <a:gd name="connsiteX3" fmla="*/ 10972800 w 10972800"/>
              <a:gd name="connsiteY3" fmla="*/ 228600 h 2285999"/>
              <a:gd name="connsiteX4" fmla="*/ 10972800 w 10972800"/>
              <a:gd name="connsiteY4" fmla="*/ 2057399 h 2285999"/>
              <a:gd name="connsiteX5" fmla="*/ 10744200 w 10972800"/>
              <a:gd name="connsiteY5" fmla="*/ 2285999 h 2285999"/>
              <a:gd name="connsiteX6" fmla="*/ 228600 w 10972800"/>
              <a:gd name="connsiteY6" fmla="*/ 2285999 h 2285999"/>
              <a:gd name="connsiteX7" fmla="*/ 0 w 10972800"/>
              <a:gd name="connsiteY7" fmla="*/ 2057399 h 2285999"/>
              <a:gd name="connsiteX8" fmla="*/ 0 w 10972800"/>
              <a:gd name="connsiteY8" fmla="*/ 228600 h 228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2285999">
                <a:moveTo>
                  <a:pt x="0" y="228600"/>
                </a:moveTo>
                <a:cubicBezTo>
                  <a:pt x="0" y="102348"/>
                  <a:pt x="102348" y="0"/>
                  <a:pt x="228600" y="0"/>
                </a:cubicBezTo>
                <a:lnTo>
                  <a:pt x="10744200" y="0"/>
                </a:lnTo>
                <a:cubicBezTo>
                  <a:pt x="10870452" y="0"/>
                  <a:pt x="10972800" y="102348"/>
                  <a:pt x="10972800" y="228600"/>
                </a:cubicBezTo>
                <a:lnTo>
                  <a:pt x="10972800" y="2057399"/>
                </a:lnTo>
                <a:cubicBezTo>
                  <a:pt x="10972800" y="2183651"/>
                  <a:pt x="10870452" y="2285999"/>
                  <a:pt x="10744200" y="2285999"/>
                </a:cubicBezTo>
                <a:lnTo>
                  <a:pt x="228600" y="2285999"/>
                </a:lnTo>
                <a:cubicBezTo>
                  <a:pt x="102348" y="2285999"/>
                  <a:pt x="0" y="2183651"/>
                  <a:pt x="0" y="2057399"/>
                </a:cubicBezTo>
                <a:lnTo>
                  <a:pt x="0" y="228600"/>
                </a:lnTo>
                <a:close/>
              </a:path>
            </a:pathLst>
          </a:custGeom>
          <a:solidFill>
            <a:schemeClr val="bg1"/>
          </a:solidFill>
          <a:ln w="130175" cmpd="thickThin">
            <a:solidFill>
              <a:srgbClr val="674A8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17520" indent="-457200">
              <a:buFont typeface="Arial" panose="020B0604020202020204" pitchFamily="34" charset="0"/>
              <a:buChar char="•"/>
            </a:pPr>
            <a:r>
              <a:rPr lang="en-US" sz="2000" dirty="0">
                <a:solidFill>
                  <a:srgbClr val="674A8D"/>
                </a:solidFill>
                <a:latin typeface="Times New Roman" panose="02020603050405020304" pitchFamily="18" charset="0"/>
                <a:cs typeface="Times New Roman" panose="02020603050405020304" pitchFamily="18" charset="0"/>
              </a:rPr>
              <a:t>Ý </a:t>
            </a:r>
            <a:r>
              <a:rPr lang="en-US" sz="2000" dirty="0" err="1">
                <a:solidFill>
                  <a:srgbClr val="674A8D"/>
                </a:solidFill>
                <a:latin typeface="Times New Roman" panose="02020603050405020304" pitchFamily="18" charset="0"/>
                <a:cs typeface="Times New Roman" panose="02020603050405020304" pitchFamily="18" charset="0"/>
              </a:rPr>
              <a:t>nghĩa</a:t>
            </a:r>
            <a:endParaRPr lang="en-US" sz="2000" dirty="0">
              <a:solidFill>
                <a:srgbClr val="674A8D"/>
              </a:solidFill>
              <a:latin typeface="Times New Roman" panose="02020603050405020304" pitchFamily="18" charset="0"/>
              <a:cs typeface="Times New Roman" panose="02020603050405020304" pitchFamily="18" charset="0"/>
            </a:endParaRPr>
          </a:p>
          <a:p>
            <a:pPr marL="3017520" indent="-457200">
              <a:buFont typeface="Arial" panose="020B0604020202020204" pitchFamily="34" charset="0"/>
              <a:buChar char="•"/>
            </a:pPr>
            <a:r>
              <a:rPr lang="en-US" sz="2000" dirty="0" err="1">
                <a:solidFill>
                  <a:srgbClr val="674A8D"/>
                </a:solidFill>
                <a:latin typeface="Times New Roman" panose="02020603050405020304" pitchFamily="18" charset="0"/>
                <a:cs typeface="Times New Roman" panose="02020603050405020304" pitchFamily="18" charset="0"/>
              </a:rPr>
              <a:t>Bài</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học</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rút</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ra</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cho</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bản</a:t>
            </a:r>
            <a:r>
              <a:rPr lang="en-US" sz="2000" dirty="0">
                <a:solidFill>
                  <a:srgbClr val="674A8D"/>
                </a:solidFill>
                <a:latin typeface="Times New Roman" panose="02020603050405020304" pitchFamily="18" charset="0"/>
                <a:cs typeface="Times New Roman" panose="02020603050405020304" pitchFamily="18" charset="0"/>
              </a:rPr>
              <a:t> </a:t>
            </a:r>
            <a:r>
              <a:rPr lang="en-US" sz="2000" dirty="0" err="1">
                <a:solidFill>
                  <a:srgbClr val="674A8D"/>
                </a:solidFill>
                <a:latin typeface="Times New Roman" panose="02020603050405020304" pitchFamily="18" charset="0"/>
                <a:cs typeface="Times New Roman" panose="02020603050405020304" pitchFamily="18" charset="0"/>
              </a:rPr>
              <a:t>thân</a:t>
            </a:r>
            <a:endParaRPr lang="en-US" sz="2000" dirty="0">
              <a:latin typeface="Times New Roman" panose="02020603050405020304" pitchFamily="18" charset="0"/>
              <a:cs typeface="Times New Roman" panose="02020603050405020304" pitchFamily="18" charset="0"/>
            </a:endParaRPr>
          </a:p>
          <a:p>
            <a:pPr marL="2846070" lvl="1"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4C30CA4D-06E8-44AD-AED3-67CAAF3BCE03}"/>
              </a:ext>
            </a:extLst>
          </p:cNvPr>
          <p:cNvSpPr/>
          <p:nvPr/>
        </p:nvSpPr>
        <p:spPr>
          <a:xfrm>
            <a:off x="4172904" y="7794307"/>
            <a:ext cx="2194560" cy="731520"/>
          </a:xfrm>
          <a:prstGeom prst="roundRect">
            <a:avLst>
              <a:gd name="adj" fmla="val 10000"/>
            </a:avLst>
          </a:prstGeom>
          <a:solidFill>
            <a:schemeClr val="bg1"/>
          </a:solidFill>
          <a:ln w="130175" cmpd="tri">
            <a:solidFill>
              <a:srgbClr val="674A8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674A8D"/>
                </a:solidFill>
                <a:latin typeface="Cambria" panose="02040503050406030204" pitchFamily="18" charset="0"/>
                <a:ea typeface="Cambria" panose="02040503050406030204" pitchFamily="18" charset="0"/>
                <a:cs typeface="Tahoma" panose="020B0604030504040204" pitchFamily="34" charset="0"/>
              </a:rPr>
              <a:t>KẾT BÀI</a:t>
            </a:r>
          </a:p>
        </p:txBody>
      </p:sp>
    </p:spTree>
    <p:extLst>
      <p:ext uri="{BB962C8B-B14F-4D97-AF65-F5344CB8AC3E}">
        <p14:creationId xmlns:p14="http://schemas.microsoft.com/office/powerpoint/2010/main" val="42073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1000"/>
                            </p:stCondLst>
                            <p:childTnLst>
                              <p:par>
                                <p:cTn id="22" presetID="35" presetClass="path" presetSubtype="0" accel="50000" decel="50000" fill="hold" nodeType="afterEffect">
                                  <p:stCondLst>
                                    <p:cond delay="0"/>
                                  </p:stCondLst>
                                  <p:childTnLst>
                                    <p:animMotion origin="layout" path="M 0 0 L -0.25 0 E" pathEditMode="relative" ptsTypes="">
                                      <p:cBhvr>
                                        <p:cTn id="23" dur="2000" fill="hold"/>
                                        <p:tgtEl>
                                          <p:spTgt spid="17"/>
                                        </p:tgtEl>
                                        <p:attrNameLst>
                                          <p:attrName>ppt_x</p:attrName>
                                          <p:attrName>ppt_y</p:attrName>
                                        </p:attrNameLst>
                                      </p:cBhvr>
                                    </p:animMotion>
                                  </p:childTnLst>
                                </p:cTn>
                              </p:par>
                              <p:par>
                                <p:cTn id="24" presetID="63" presetClass="path" presetSubtype="0" accel="50000" decel="50000" fill="hold" nodeType="withEffect">
                                  <p:stCondLst>
                                    <p:cond delay="0"/>
                                  </p:stCondLst>
                                  <p:childTnLst>
                                    <p:animMotion origin="layout" path="M 0 0 L 0.25 0 E" pathEditMode="relative" ptsTypes="">
                                      <p:cBhvr>
                                        <p:cTn id="25" dur="2000" fill="hold"/>
                                        <p:tgtEl>
                                          <p:spTgt spid="21"/>
                                        </p:tgtEl>
                                        <p:attrNameLst>
                                          <p:attrName>ppt_x</p:attrName>
                                          <p:attrName>ppt_y</p:attrName>
                                        </p:attrNameLst>
                                      </p:cBhvr>
                                    </p:animMotion>
                                  </p:childTnLst>
                                </p:cTn>
                              </p:par>
                              <p:par>
                                <p:cTn id="26" presetID="16" presetClass="entr" presetSubtype="37"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1750"/>
                                        <p:tgtEl>
                                          <p:spTgt spid="8"/>
                                        </p:tgtEl>
                                      </p:cBhvr>
                                    </p:animEffect>
                                  </p:childTnLst>
                                </p:cTn>
                              </p:par>
                            </p:childTnLst>
                          </p:cTn>
                        </p:par>
                        <p:par>
                          <p:cTn id="29" fill="hold">
                            <p:stCondLst>
                              <p:cond delay="30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40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4500"/>
                            </p:stCondLst>
                            <p:childTnLst>
                              <p:par>
                                <p:cTn id="48" presetID="53" presetClass="entr" presetSubtype="16"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par>
                          <p:cTn id="53" fill="hold">
                            <p:stCondLst>
                              <p:cond delay="5000"/>
                            </p:stCondLst>
                            <p:childTnLst>
                              <p:par>
                                <p:cTn id="54" presetID="53" presetClass="entr" presetSubtype="16"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par>
                          <p:cTn id="59" fill="hold">
                            <p:stCondLst>
                              <p:cond delay="5500"/>
                            </p:stCondLst>
                            <p:childTnLst>
                              <p:par>
                                <p:cTn id="60" presetID="53" presetClass="entr" presetSubtype="16"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Effect transition="in" filter="fade">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2" grpId="0" animBg="1"/>
      <p:bldP spid="13" grpId="0" animBg="1"/>
      <p:bldP spid="15" grpId="0" animBg="1"/>
      <p:bldP spid="1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9F034C82-624D-493A-8B3C-0CBE4490C42B}"/>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AD18F532-93CE-416E-95AF-EF8E8F9CD6F0}"/>
              </a:ext>
            </a:extLst>
          </p:cNvPr>
          <p:cNvSpPr txBox="1"/>
          <p:nvPr/>
        </p:nvSpPr>
        <p:spPr>
          <a:xfrm>
            <a:off x="677780" y="1813823"/>
            <a:ext cx="10126809" cy="5693866"/>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400">
                <a:solidFill>
                  <a:srgbClr val="050505"/>
                </a:solidFill>
                <a:latin typeface="Cambria" panose="02040503050406030204" pitchFamily="18" charset="0"/>
                <a:ea typeface="Cambria" panose="02040503050406030204" pitchFamily="18" charset="0"/>
              </a:defRPr>
            </a:lvl1pPr>
          </a:lstStyle>
          <a:p>
            <a:r>
              <a:rPr lang="vi-VN" sz="2800" dirty="0"/>
              <a:t>Bản thân mỗi con người ai mà chả ấp ủ cho mình một ước mơ, có thể nhỏ có thể lớn nhưng chính thì cái đích là luôn hướng về một tương lai đẹp hơn.</a:t>
            </a:r>
          </a:p>
          <a:p>
            <a:r>
              <a:rPr lang="vi-VN" sz="2800" dirty="0"/>
              <a:t>Thanh Hải cũng vậy, nỗi liền dòng lịch sử tự hào, ông gieo vào thơ của ông những vần ngữ chất chứa một hoài bảo to lớn, có lẽ là âm thầm nhưng lại đẹp đẽ.</a:t>
            </a:r>
          </a:p>
          <a:p>
            <a:pPr marL="0" indent="0" algn="ctr">
              <a:buNone/>
            </a:pPr>
            <a:r>
              <a:rPr lang="vi-VN" sz="2800" dirty="0"/>
              <a:t>Ta làm con chim hót</a:t>
            </a:r>
          </a:p>
          <a:p>
            <a:pPr marL="0" indent="0" algn="ctr">
              <a:buNone/>
            </a:pPr>
            <a:r>
              <a:rPr lang="vi-VN" sz="2800" dirty="0"/>
              <a:t>Ta làm một cành hoa</a:t>
            </a:r>
          </a:p>
          <a:p>
            <a:pPr marL="0" indent="0" algn="ctr">
              <a:buNone/>
            </a:pPr>
            <a:r>
              <a:rPr lang="vi-VN" sz="2800" dirty="0"/>
              <a:t>Ta nhập vào hoà ca</a:t>
            </a:r>
          </a:p>
          <a:p>
            <a:pPr marL="0" indent="0" algn="ctr">
              <a:buNone/>
            </a:pPr>
            <a:r>
              <a:rPr lang="vi-VN" sz="2800" dirty="0"/>
              <a:t>Một nốt trầm xao xuyến.</a:t>
            </a:r>
          </a:p>
          <a:p>
            <a:r>
              <a:rPr lang="vi-VN" sz="2800" dirty="0"/>
              <a:t>Điệp cấu trúc “ta làm..” cùng biện pháp liệt kê như thể hiện cái quyết tâm trong mong muốn của tác giả, mong muốn làm “con chim hót”, làm “một cành hoa” để cống hiến cho đời.</a:t>
            </a:r>
          </a:p>
        </p:txBody>
      </p:sp>
      <p:pic>
        <p:nvPicPr>
          <p:cNvPr id="9" name="Picture 8">
            <a:extLst>
              <a:ext uri="{FF2B5EF4-FFF2-40B4-BE49-F238E27FC236}">
                <a16:creationId xmlns="" xmlns:a16="http://schemas.microsoft.com/office/drawing/2014/main" id="{1F3DFE7B-32C6-4655-8A8A-15A9AB5D68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20" t="31166" r="22352" b="32451"/>
          <a:stretch/>
        </p:blipFill>
        <p:spPr>
          <a:xfrm>
            <a:off x="1158664" y="44310"/>
            <a:ext cx="6016911" cy="1976839"/>
          </a:xfrm>
          <a:prstGeom prst="rect">
            <a:avLst/>
          </a:prstGeom>
        </p:spPr>
      </p:pic>
      <p:sp>
        <p:nvSpPr>
          <p:cNvPr id="10" name="TextBox 9">
            <a:extLst>
              <a:ext uri="{FF2B5EF4-FFF2-40B4-BE49-F238E27FC236}">
                <a16:creationId xmlns="" xmlns:a16="http://schemas.microsoft.com/office/drawing/2014/main" id="{9D1FA623-B103-4487-AADD-7741DA131A68}"/>
              </a:ext>
            </a:extLst>
          </p:cNvPr>
          <p:cNvSpPr txBox="1"/>
          <p:nvPr/>
        </p:nvSpPr>
        <p:spPr>
          <a:xfrm>
            <a:off x="2321557" y="503933"/>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Phân</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tích</a:t>
            </a:r>
            <a:endParaRPr lang="en-US" sz="4800" dirty="0">
              <a:solidFill>
                <a:schemeClr val="bg1"/>
              </a:solidFill>
              <a:latin typeface="FS Playlist Script" pitchFamily="50" charset="0"/>
              <a:ea typeface="Cambria" panose="02040503050406030204" pitchFamily="18" charset="0"/>
            </a:endParaRPr>
          </a:p>
        </p:txBody>
      </p:sp>
      <p:sp>
        <p:nvSpPr>
          <p:cNvPr id="11" name="TextBox 10">
            <a:extLst>
              <a:ext uri="{FF2B5EF4-FFF2-40B4-BE49-F238E27FC236}">
                <a16:creationId xmlns="" xmlns:a16="http://schemas.microsoft.com/office/drawing/2014/main" id="{15D98326-FED4-42A5-BFFA-FCA0B8A97D78}"/>
              </a:ext>
            </a:extLst>
          </p:cNvPr>
          <p:cNvSpPr txBox="1"/>
          <p:nvPr/>
        </p:nvSpPr>
        <p:spPr>
          <a:xfrm>
            <a:off x="1416393" y="1092339"/>
            <a:ext cx="5501453" cy="646331"/>
          </a:xfrm>
          <a:prstGeom prst="rect">
            <a:avLst/>
          </a:prstGeom>
          <a:noFill/>
        </p:spPr>
        <p:txBody>
          <a:bodyPr wrap="square" rtlCol="0" anchor="b">
            <a:spAutoFit/>
          </a:bodyPr>
          <a:lstStyle/>
          <a:p>
            <a:pPr algn="ctr"/>
            <a:r>
              <a:rPr lang="en-US" sz="3600" dirty="0" err="1">
                <a:solidFill>
                  <a:schemeClr val="bg1"/>
                </a:solidFill>
                <a:latin typeface="FS Playlist Script" pitchFamily="50" charset="0"/>
                <a:ea typeface="Cambria" panose="02040503050406030204" pitchFamily="18" charset="0"/>
              </a:rPr>
              <a:t>Ước</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nguyện</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của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tác</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giả</a:t>
            </a:r>
            <a:endParaRPr lang="en-US" sz="3600" dirty="0">
              <a:solidFill>
                <a:schemeClr val="bg1"/>
              </a:solidFill>
              <a:latin typeface="FS Playlist Script" pitchFamily="50" charset="0"/>
              <a:ea typeface="Cambria" panose="02040503050406030204" pitchFamily="18" charset="0"/>
            </a:endParaRPr>
          </a:p>
        </p:txBody>
      </p:sp>
      <p:grpSp>
        <p:nvGrpSpPr>
          <p:cNvPr id="15" name="Group 14">
            <a:extLst>
              <a:ext uri="{FF2B5EF4-FFF2-40B4-BE49-F238E27FC236}">
                <a16:creationId xmlns="" xmlns:a16="http://schemas.microsoft.com/office/drawing/2014/main" id="{F0F4BC29-4916-4D05-B418-8791C037652B}"/>
              </a:ext>
            </a:extLst>
          </p:cNvPr>
          <p:cNvGrpSpPr/>
          <p:nvPr/>
        </p:nvGrpSpPr>
        <p:grpSpPr>
          <a:xfrm>
            <a:off x="10557632" y="3329793"/>
            <a:ext cx="5153579" cy="5242431"/>
            <a:chOff x="9724471" y="2021149"/>
            <a:chExt cx="5998055" cy="6059732"/>
          </a:xfrm>
        </p:grpSpPr>
        <p:pic>
          <p:nvPicPr>
            <p:cNvPr id="12" name="Picture 11">
              <a:extLst>
                <a:ext uri="{FF2B5EF4-FFF2-40B4-BE49-F238E27FC236}">
                  <a16:creationId xmlns="" xmlns:a16="http://schemas.microsoft.com/office/drawing/2014/main" id="{21D39111-58D9-4755-A686-7623746EA466}"/>
                </a:ext>
              </a:extLst>
            </p:cNvPr>
            <p:cNvPicPr>
              <a:picLocks noChangeAspect="1"/>
            </p:cNvPicPr>
            <p:nvPr/>
          </p:nvPicPr>
          <p:blipFill rotWithShape="1">
            <a:blip r:embed="rId3"/>
            <a:srcRect l="23960" r="17708"/>
            <a:stretch/>
          </p:blipFill>
          <p:spPr>
            <a:xfrm>
              <a:off x="10915650" y="2253134"/>
              <a:ext cx="4267200" cy="5612130"/>
            </a:xfrm>
            <a:prstGeom prst="rect">
              <a:avLst/>
            </a:prstGeom>
          </p:spPr>
        </p:pic>
        <p:pic>
          <p:nvPicPr>
            <p:cNvPr id="14" name="Picture 13">
              <a:extLst>
                <a:ext uri="{FF2B5EF4-FFF2-40B4-BE49-F238E27FC236}">
                  <a16:creationId xmlns="" xmlns:a16="http://schemas.microsoft.com/office/drawing/2014/main" id="{C075406F-E432-4B5B-9BBD-5808107345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85" t="9014" r="27501" b="8912"/>
            <a:stretch/>
          </p:blipFill>
          <p:spPr>
            <a:xfrm>
              <a:off x="9724471" y="2021149"/>
              <a:ext cx="5998055" cy="6059732"/>
            </a:xfrm>
            <a:prstGeom prst="rect">
              <a:avLst/>
            </a:prstGeom>
          </p:spPr>
        </p:pic>
      </p:grpSp>
      <p:sp>
        <p:nvSpPr>
          <p:cNvPr id="7" name="Arrow: Pentagon 6">
            <a:extLst>
              <a:ext uri="{FF2B5EF4-FFF2-40B4-BE49-F238E27FC236}">
                <a16:creationId xmlns="" xmlns:a16="http://schemas.microsoft.com/office/drawing/2014/main" id="{B2C09B02-0011-4452-BDA0-203ED7FF9488}"/>
              </a:ext>
            </a:extLst>
          </p:cNvPr>
          <p:cNvSpPr/>
          <p:nvPr/>
        </p:nvSpPr>
        <p:spPr>
          <a:xfrm flipH="1">
            <a:off x="17903878" y="-3657600"/>
            <a:ext cx="20848320" cy="16459200"/>
          </a:xfrm>
          <a:prstGeom prst="homePlate">
            <a:avLst>
              <a:gd name="adj" fmla="val 35631"/>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Pentagon 5">
            <a:extLst>
              <a:ext uri="{FF2B5EF4-FFF2-40B4-BE49-F238E27FC236}">
                <a16:creationId xmlns="" xmlns:a16="http://schemas.microsoft.com/office/drawing/2014/main" id="{7D2C6459-19E6-4C73-992F-B49FD08CB718}"/>
              </a:ext>
            </a:extLst>
          </p:cNvPr>
          <p:cNvSpPr/>
          <p:nvPr/>
        </p:nvSpPr>
        <p:spPr>
          <a:xfrm flipH="1">
            <a:off x="19441028" y="-3657600"/>
            <a:ext cx="20756880" cy="16459200"/>
          </a:xfrm>
          <a:prstGeom prst="homePlate">
            <a:avLst>
              <a:gd name="adj" fmla="val 35631"/>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 xmlns:a16="http://schemas.microsoft.com/office/drawing/2014/main" id="{60A7914C-0474-4C43-879A-9B76BCCBB7F4}"/>
              </a:ext>
            </a:extLst>
          </p:cNvPr>
          <p:cNvSpPr/>
          <p:nvPr/>
        </p:nvSpPr>
        <p:spPr>
          <a:xfrm flipH="1">
            <a:off x="20757724" y="-3657600"/>
            <a:ext cx="20848320" cy="16459200"/>
          </a:xfrm>
          <a:prstGeom prst="homePlate">
            <a:avLst>
              <a:gd name="adj" fmla="val 35631"/>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Pentagon 3">
            <a:extLst>
              <a:ext uri="{FF2B5EF4-FFF2-40B4-BE49-F238E27FC236}">
                <a16:creationId xmlns="" xmlns:a16="http://schemas.microsoft.com/office/drawing/2014/main" id="{7793D53D-C0BF-47B6-8278-0ED322029218}"/>
              </a:ext>
            </a:extLst>
          </p:cNvPr>
          <p:cNvSpPr/>
          <p:nvPr/>
        </p:nvSpPr>
        <p:spPr>
          <a:xfrm flipH="1">
            <a:off x="22277620" y="-3657600"/>
            <a:ext cx="20848320" cy="16459200"/>
          </a:xfrm>
          <a:prstGeom prst="homePlate">
            <a:avLst>
              <a:gd name="adj" fmla="val 35631"/>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7573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75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
                                            <p:tgtEl>
                                              <p:spTgt spid="11"/>
                                            </p:tgtEl>
                                          </p:cBhvr>
                                        </p:animEffect>
                                      </p:childTnLst>
                                    </p:cTn>
                                  </p:par>
                                </p:childTnLst>
                              </p:cTn>
                            </p:par>
                            <p:par>
                              <p:cTn id="17" fill="hold">
                                <p:stCondLst>
                                  <p:cond delay="176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250"/>
                                            <p:tgtEl>
                                              <p:spTgt spid="9"/>
                                            </p:tgtEl>
                                          </p:cBhvr>
                                        </p:animEffect>
                                      </p:childTnLst>
                                    </p:cTn>
                                  </p:par>
                                  <p:par>
                                    <p:cTn id="21" presetID="10" presetClass="entr" presetSubtype="0" fill="hold" nodeType="withEffect">
                                      <p:stCondLst>
                                        <p:cond delay="7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6" presetClass="emph" presetSubtype="0" fill="hold" nodeType="withEffect" p14:presetBounceEnd="85000">
                                      <p:stCondLst>
                                        <p:cond delay="750"/>
                                      </p:stCondLst>
                                      <p:childTnLst>
                                        <p:animScale p14:bounceEnd="85000">
                                          <p:cBhvr>
                                            <p:cTn id="25" dur="1000" fill="hold"/>
                                            <p:tgtEl>
                                              <p:spTgt spid="15"/>
                                            </p:tgtEl>
                                          </p:cBhvr>
                                          <p:by x="105000" y="105000"/>
                                        </p:animScale>
                                      </p:childTnLst>
                                    </p:cTn>
                                  </p:par>
                                  <p:par>
                                    <p:cTn id="26" presetID="42" presetClass="entr" presetSubtype="0" fill="hold" grpId="0" nodeType="withEffect">
                                      <p:stCondLst>
                                        <p:cond delay="0"/>
                                      </p:stCondLst>
                                      <p:iterate type="wd">
                                        <p:tmPct val="5000"/>
                                      </p:iterate>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3.73457E-6 0 L -1.59173 0 " pathEditMode="relative" rAng="0" ptsTypes="AA">
                                          <p:cBhvr>
                                            <p:cTn id="34" dur="1000" fill="hold"/>
                                            <p:tgtEl>
                                              <p:spTgt spid="7"/>
                                            </p:tgtEl>
                                            <p:attrNameLst>
                                              <p:attrName>ppt_x</p:attrName>
                                              <p:attrName>ppt_y</p:attrName>
                                            </p:attrNameLst>
                                          </p:cBhvr>
                                          <p:rCtr x="-79591" y="0"/>
                                        </p:animMotion>
                                      </p:childTnLst>
                                    </p:cTn>
                                  </p:par>
                                  <p:par>
                                    <p:cTn id="35" presetID="35" presetClass="path" presetSubtype="0" accel="50000" decel="50000" fill="hold" grpId="0" nodeType="withEffect">
                                      <p:stCondLst>
                                        <p:cond delay="250"/>
                                      </p:stCondLst>
                                      <p:childTnLst>
                                        <p:animMotion origin="layout" path="M 3.73457E-6 0 L -1.59173 0 " pathEditMode="relative" rAng="0" ptsTypes="AA">
                                          <p:cBhvr>
                                            <p:cTn id="36" dur="1000" fill="hold"/>
                                            <p:tgtEl>
                                              <p:spTgt spid="6"/>
                                            </p:tgtEl>
                                            <p:attrNameLst>
                                              <p:attrName>ppt_x</p:attrName>
                                              <p:attrName>ppt_y</p:attrName>
                                            </p:attrNameLst>
                                          </p:cBhvr>
                                          <p:rCtr x="-79591" y="0"/>
                                        </p:animMotion>
                                      </p:childTnLst>
                                    </p:cTn>
                                  </p:par>
                                  <p:par>
                                    <p:cTn id="37" presetID="35" presetClass="path" presetSubtype="0" accel="50000" decel="50000" fill="hold" grpId="0" nodeType="withEffect">
                                      <p:stCondLst>
                                        <p:cond delay="500"/>
                                      </p:stCondLst>
                                      <p:childTnLst>
                                        <p:animMotion origin="layout" path="M 3.73457E-6 0 L -1.59173 0 " pathEditMode="relative" rAng="0" ptsTypes="AA">
                                          <p:cBhvr>
                                            <p:cTn id="38" dur="1000" fill="hold"/>
                                            <p:tgtEl>
                                              <p:spTgt spid="4"/>
                                            </p:tgtEl>
                                            <p:attrNameLst>
                                              <p:attrName>ppt_x</p:attrName>
                                              <p:attrName>ppt_y</p:attrName>
                                            </p:attrNameLst>
                                          </p:cBhvr>
                                          <p:rCtr x="-79591" y="0"/>
                                        </p:animMotion>
                                      </p:childTnLst>
                                    </p:cTn>
                                  </p:par>
                                  <p:par>
                                    <p:cTn id="39" presetID="35" presetClass="path" presetSubtype="0" accel="50000" decel="50000" fill="hold" grpId="0" nodeType="withEffect">
                                      <p:stCondLst>
                                        <p:cond delay="750"/>
                                      </p:stCondLst>
                                      <p:childTnLst>
                                        <p:animMotion origin="layout" path="M 3.73457E-6 0 L -1.59173 0 " pathEditMode="relative" rAng="0" ptsTypes="AA">
                                          <p:cBhvr>
                                            <p:cTn id="40" dur="1000" fill="hold"/>
                                            <p:tgtEl>
                                              <p:spTgt spid="5"/>
                                            </p:tgtEl>
                                            <p:attrNameLst>
                                              <p:attrName>ppt_x</p:attrName>
                                              <p:attrName>ppt_y</p:attrName>
                                            </p:attrNameLst>
                                          </p:cBhvr>
                                          <p:rCtr x="-795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11" grpId="0"/>
          <p:bldP spid="7" grpId="0" animBg="1"/>
          <p:bldP spid="6" grpId="0" animBg="1"/>
          <p:bldP spid="5"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75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
                                            <p:tgtEl>
                                              <p:spTgt spid="11"/>
                                            </p:tgtEl>
                                          </p:cBhvr>
                                        </p:animEffect>
                                      </p:childTnLst>
                                    </p:cTn>
                                  </p:par>
                                </p:childTnLst>
                              </p:cTn>
                            </p:par>
                            <p:par>
                              <p:cTn id="17" fill="hold">
                                <p:stCondLst>
                                  <p:cond delay="176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250"/>
                                            <p:tgtEl>
                                              <p:spTgt spid="9"/>
                                            </p:tgtEl>
                                          </p:cBhvr>
                                        </p:animEffect>
                                      </p:childTnLst>
                                    </p:cTn>
                                  </p:par>
                                  <p:par>
                                    <p:cTn id="21" presetID="10" presetClass="entr" presetSubtype="0" fill="hold" nodeType="withEffect">
                                      <p:stCondLst>
                                        <p:cond delay="7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6" presetClass="emph" presetSubtype="0" fill="hold" nodeType="withEffect">
                                      <p:stCondLst>
                                        <p:cond delay="750"/>
                                      </p:stCondLst>
                                      <p:childTnLst>
                                        <p:animScale>
                                          <p:cBhvr>
                                            <p:cTn id="25" dur="1000" fill="hold"/>
                                            <p:tgtEl>
                                              <p:spTgt spid="15"/>
                                            </p:tgtEl>
                                          </p:cBhvr>
                                          <p:by x="105000" y="105000"/>
                                        </p:animScale>
                                      </p:childTnLst>
                                    </p:cTn>
                                  </p:par>
                                  <p:par>
                                    <p:cTn id="26" presetID="42" presetClass="entr" presetSubtype="0" fill="hold" grpId="0" nodeType="withEffect">
                                      <p:stCondLst>
                                        <p:cond delay="0"/>
                                      </p:stCondLst>
                                      <p:iterate type="wd">
                                        <p:tmPct val="5000"/>
                                      </p:iterate>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3.73457E-6 0 L -1.59173 0 " pathEditMode="relative" rAng="0" ptsTypes="AA">
                                          <p:cBhvr>
                                            <p:cTn id="34" dur="1000" fill="hold"/>
                                            <p:tgtEl>
                                              <p:spTgt spid="7"/>
                                            </p:tgtEl>
                                            <p:attrNameLst>
                                              <p:attrName>ppt_x</p:attrName>
                                              <p:attrName>ppt_y</p:attrName>
                                            </p:attrNameLst>
                                          </p:cBhvr>
                                          <p:rCtr x="-79591" y="0"/>
                                        </p:animMotion>
                                      </p:childTnLst>
                                    </p:cTn>
                                  </p:par>
                                  <p:par>
                                    <p:cTn id="35" presetID="35" presetClass="path" presetSubtype="0" accel="50000" decel="50000" fill="hold" grpId="0" nodeType="withEffect">
                                      <p:stCondLst>
                                        <p:cond delay="250"/>
                                      </p:stCondLst>
                                      <p:childTnLst>
                                        <p:animMotion origin="layout" path="M 3.73457E-6 0 L -1.59173 0 " pathEditMode="relative" rAng="0" ptsTypes="AA">
                                          <p:cBhvr>
                                            <p:cTn id="36" dur="1000" fill="hold"/>
                                            <p:tgtEl>
                                              <p:spTgt spid="6"/>
                                            </p:tgtEl>
                                            <p:attrNameLst>
                                              <p:attrName>ppt_x</p:attrName>
                                              <p:attrName>ppt_y</p:attrName>
                                            </p:attrNameLst>
                                          </p:cBhvr>
                                          <p:rCtr x="-79591" y="0"/>
                                        </p:animMotion>
                                      </p:childTnLst>
                                    </p:cTn>
                                  </p:par>
                                  <p:par>
                                    <p:cTn id="37" presetID="35" presetClass="path" presetSubtype="0" accel="50000" decel="50000" fill="hold" grpId="0" nodeType="withEffect">
                                      <p:stCondLst>
                                        <p:cond delay="500"/>
                                      </p:stCondLst>
                                      <p:childTnLst>
                                        <p:animMotion origin="layout" path="M 3.73457E-6 0 L -1.59173 0 " pathEditMode="relative" rAng="0" ptsTypes="AA">
                                          <p:cBhvr>
                                            <p:cTn id="38" dur="1000" fill="hold"/>
                                            <p:tgtEl>
                                              <p:spTgt spid="4"/>
                                            </p:tgtEl>
                                            <p:attrNameLst>
                                              <p:attrName>ppt_x</p:attrName>
                                              <p:attrName>ppt_y</p:attrName>
                                            </p:attrNameLst>
                                          </p:cBhvr>
                                          <p:rCtr x="-79591" y="0"/>
                                        </p:animMotion>
                                      </p:childTnLst>
                                    </p:cTn>
                                  </p:par>
                                  <p:par>
                                    <p:cTn id="39" presetID="35" presetClass="path" presetSubtype="0" accel="50000" decel="50000" fill="hold" grpId="0" nodeType="withEffect">
                                      <p:stCondLst>
                                        <p:cond delay="750"/>
                                      </p:stCondLst>
                                      <p:childTnLst>
                                        <p:animMotion origin="layout" path="M 3.73457E-6 0 L -1.59173 0 " pathEditMode="relative" rAng="0" ptsTypes="AA">
                                          <p:cBhvr>
                                            <p:cTn id="40" dur="1000" fill="hold"/>
                                            <p:tgtEl>
                                              <p:spTgt spid="5"/>
                                            </p:tgtEl>
                                            <p:attrNameLst>
                                              <p:attrName>ppt_x</p:attrName>
                                              <p:attrName>ppt_y</p:attrName>
                                            </p:attrNameLst>
                                          </p:cBhvr>
                                          <p:rCtr x="-795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11" grpId="0"/>
          <p:bldP spid="7" grpId="0" animBg="1"/>
          <p:bldP spid="6" grpId="0" animBg="1"/>
          <p:bldP spid="5" grpId="0" animBg="1"/>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7912C973-3E07-4FFE-9E5A-4E2939B9C42D}"/>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06A5E3B-5B9B-433D-BD0B-70A421FFC63F}"/>
              </a:ext>
            </a:extLst>
          </p:cNvPr>
          <p:cNvSpPr txBox="1"/>
          <p:nvPr/>
        </p:nvSpPr>
        <p:spPr>
          <a:xfrm>
            <a:off x="1404257" y="2236772"/>
            <a:ext cx="13716000" cy="6126480"/>
          </a:xfrm>
          <a:prstGeom prst="rect">
            <a:avLst/>
          </a:prstGeom>
          <a:noFill/>
        </p:spPr>
        <p:txBody>
          <a:bodyPr wrap="square" numCol="2" rtlCol="0">
            <a:spAutoFit/>
          </a:bodyPr>
          <a:lstStyle>
            <a:defPPr>
              <a:defRPr lang="en-US"/>
            </a:defPPr>
            <a:lvl1pPr marL="342900" indent="-342900">
              <a:buSzPct val="180000"/>
              <a:buFont typeface="Arial" panose="020B0604020202020204" pitchFamily="34" charset="0"/>
              <a:buChar char="•"/>
              <a:defRPr sz="2400">
                <a:solidFill>
                  <a:srgbClr val="050505"/>
                </a:solidFill>
                <a:latin typeface="Cambria" panose="02040503050406030204" pitchFamily="18" charset="0"/>
                <a:ea typeface="Cambria" panose="02040503050406030204" pitchFamily="18" charset="0"/>
              </a:defRPr>
            </a:lvl1pPr>
          </a:lstStyle>
          <a:p>
            <a:r>
              <a:rPr lang="vi-VN" sz="2800" dirty="0"/>
              <a:t>•	Văn chương và thơ ca là những dòng chảy vô tận, nước ta đã trải qua bao nhiêu thập kỉ nhưng chưa có tác phẩm nào là giống tác phẩm nào. Mỗi một thời đại là mỗi một nét thơ khác biệt.</a:t>
            </a:r>
          </a:p>
          <a:p>
            <a:r>
              <a:rPr lang="vi-VN" sz="2800" dirty="0"/>
              <a:t>•	Trong loạt thơ những năm sau giải phóng miền Nam, không chỉ có Mùa xuân nho nhỏ của Thanh Hải là viết về sự cống hiến mà còn có cả Viếng lăng Bác của Viễn Phương.</a:t>
            </a:r>
          </a:p>
          <a:p>
            <a:r>
              <a:rPr lang="vi-VN" sz="2800" dirty="0"/>
              <a:t>Viễn Phương cũng đem theo hơi hướng lí tưởng cống hiến hết mình, dùng sự chân thành và nhiệt huyết để đổi lấy một vị trí cống hiến thầm lặng.</a:t>
            </a:r>
          </a:p>
          <a:p>
            <a:r>
              <a:rPr lang="vi-VN" sz="2800" dirty="0"/>
              <a:t>Nếu Thanh Hải muốn :</a:t>
            </a:r>
          </a:p>
          <a:p>
            <a:pPr marL="0" indent="0">
              <a:buNone/>
            </a:pPr>
            <a:r>
              <a:rPr lang="vi-VN" sz="2800" dirty="0"/>
              <a:t>Ta làm con chim hót</a:t>
            </a:r>
          </a:p>
          <a:p>
            <a:pPr marL="0" indent="0">
              <a:buNone/>
            </a:pPr>
            <a:r>
              <a:rPr lang="vi-VN" sz="2800" dirty="0"/>
              <a:t>Ta làm một cành hoa</a:t>
            </a:r>
          </a:p>
          <a:p>
            <a:pPr marL="0" indent="0">
              <a:buNone/>
            </a:pPr>
            <a:r>
              <a:rPr lang="vi-VN" sz="2800" dirty="0"/>
              <a:t>Ta nhập vào hoà ca</a:t>
            </a:r>
          </a:p>
          <a:p>
            <a:pPr marL="0" indent="0">
              <a:buNone/>
            </a:pPr>
            <a:r>
              <a:rPr lang="vi-VN" sz="2800" dirty="0"/>
              <a:t>Một nốt trầm xao xuyến.</a:t>
            </a:r>
          </a:p>
          <a:p>
            <a:r>
              <a:rPr lang="vi-VN" sz="2800" dirty="0"/>
              <a:t>Thì Viễn Phương muốn:</a:t>
            </a:r>
          </a:p>
          <a:p>
            <a:pPr marL="0" indent="0">
              <a:buNone/>
            </a:pPr>
            <a:r>
              <a:rPr lang="vi-VN" sz="2800" dirty="0"/>
              <a:t>Mai về miền Nam thương trào nước mắt</a:t>
            </a:r>
          </a:p>
          <a:p>
            <a:pPr marL="0" indent="0">
              <a:buNone/>
            </a:pPr>
            <a:r>
              <a:rPr lang="vi-VN" sz="2800" dirty="0"/>
              <a:t>Muốn làm con chim hót quanh lăng Bác</a:t>
            </a:r>
          </a:p>
          <a:p>
            <a:pPr marL="0" indent="0">
              <a:buNone/>
            </a:pPr>
            <a:r>
              <a:rPr lang="vi-VN" sz="2800" dirty="0"/>
              <a:t>Muốn làm đóa hoa tỏa hương đâu đây</a:t>
            </a:r>
          </a:p>
          <a:p>
            <a:pPr marL="0" indent="0">
              <a:buNone/>
            </a:pPr>
            <a:r>
              <a:rPr lang="vi-VN" sz="2800" dirty="0"/>
              <a:t>Muốn làm cây tre trung hiếu chốn này.</a:t>
            </a:r>
          </a:p>
          <a:p>
            <a:r>
              <a:rPr lang="vi-VN" sz="2800" dirty="0"/>
              <a:t>Thứ ước nguyện bình dị mà lại đong đầy đến lạ.</a:t>
            </a:r>
          </a:p>
        </p:txBody>
      </p:sp>
      <p:pic>
        <p:nvPicPr>
          <p:cNvPr id="6" name="Picture 5">
            <a:extLst>
              <a:ext uri="{FF2B5EF4-FFF2-40B4-BE49-F238E27FC236}">
                <a16:creationId xmlns="" xmlns:a16="http://schemas.microsoft.com/office/drawing/2014/main" id="{42E78F22-B56C-496B-AF4F-7283F49FA6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20" t="31166" r="22352" b="32451"/>
          <a:stretch/>
        </p:blipFill>
        <p:spPr>
          <a:xfrm>
            <a:off x="5221145" y="36867"/>
            <a:ext cx="6016911" cy="1976839"/>
          </a:xfrm>
          <a:prstGeom prst="rect">
            <a:avLst/>
          </a:prstGeom>
        </p:spPr>
      </p:pic>
      <p:sp>
        <p:nvSpPr>
          <p:cNvPr id="7" name="TextBox 6">
            <a:extLst>
              <a:ext uri="{FF2B5EF4-FFF2-40B4-BE49-F238E27FC236}">
                <a16:creationId xmlns="" xmlns:a16="http://schemas.microsoft.com/office/drawing/2014/main" id="{5E54E2DA-65D9-4A05-86B0-96FC8436483F}"/>
              </a:ext>
            </a:extLst>
          </p:cNvPr>
          <p:cNvSpPr txBox="1"/>
          <p:nvPr/>
        </p:nvSpPr>
        <p:spPr>
          <a:xfrm>
            <a:off x="6345938" y="706040"/>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Mở</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Rộng</a:t>
            </a:r>
            <a:endParaRPr lang="en-US" sz="4800" dirty="0">
              <a:solidFill>
                <a:schemeClr val="bg1"/>
              </a:solidFill>
              <a:latin typeface="FS Playlist Script" pitchFamily="50" charset="0"/>
              <a:ea typeface="Cambria" panose="02040503050406030204" pitchFamily="18" charset="0"/>
            </a:endParaRPr>
          </a:p>
        </p:txBody>
      </p:sp>
      <p:sp>
        <p:nvSpPr>
          <p:cNvPr id="63" name="Freeform: Shape 62">
            <a:extLst>
              <a:ext uri="{FF2B5EF4-FFF2-40B4-BE49-F238E27FC236}">
                <a16:creationId xmlns="" xmlns:a16="http://schemas.microsoft.com/office/drawing/2014/main" id="{3283E6BE-0679-4195-A466-149C2A7A2496}"/>
              </a:ext>
            </a:extLst>
          </p:cNvPr>
          <p:cNvSpPr/>
          <p:nvPr/>
        </p:nvSpPr>
        <p:spPr>
          <a:xfrm>
            <a:off x="-5136992" y="9918980"/>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 xmlns:a16="http://schemas.microsoft.com/office/drawing/2014/main" id="{4D8B4418-B63A-4B1B-AD02-E93DD28F9C44}"/>
              </a:ext>
            </a:extLst>
          </p:cNvPr>
          <p:cNvSpPr/>
          <p:nvPr/>
        </p:nvSpPr>
        <p:spPr>
          <a:xfrm>
            <a:off x="-2215365" y="10591255"/>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64">
            <a:extLst>
              <a:ext uri="{FF2B5EF4-FFF2-40B4-BE49-F238E27FC236}">
                <a16:creationId xmlns="" xmlns:a16="http://schemas.microsoft.com/office/drawing/2014/main" id="{68F13604-55AD-43E4-9D23-92080C40D01E}"/>
              </a:ext>
            </a:extLst>
          </p:cNvPr>
          <p:cNvSpPr/>
          <p:nvPr/>
        </p:nvSpPr>
        <p:spPr>
          <a:xfrm>
            <a:off x="-247070" y="12102245"/>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 xmlns:a16="http://schemas.microsoft.com/office/drawing/2014/main" id="{732DE281-4AAC-4AD3-A358-3B896B2AB367}"/>
              </a:ext>
            </a:extLst>
          </p:cNvPr>
          <p:cNvSpPr/>
          <p:nvPr/>
        </p:nvSpPr>
        <p:spPr>
          <a:xfrm>
            <a:off x="1404257" y="13033711"/>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 xmlns:a16="http://schemas.microsoft.com/office/drawing/2014/main" id="{A6E5C5B6-0170-411A-B2CF-0EB3598A71EA}"/>
              </a:ext>
            </a:extLst>
          </p:cNvPr>
          <p:cNvSpPr/>
          <p:nvPr/>
        </p:nvSpPr>
        <p:spPr>
          <a:xfrm>
            <a:off x="3159705" y="13033711"/>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 xmlns:a16="http://schemas.microsoft.com/office/drawing/2014/main" id="{B5942EA6-FC05-452F-9E01-1EAC53340F8F}"/>
              </a:ext>
            </a:extLst>
          </p:cNvPr>
          <p:cNvSpPr/>
          <p:nvPr/>
        </p:nvSpPr>
        <p:spPr>
          <a:xfrm>
            <a:off x="4813064" y="10156367"/>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 xmlns:a16="http://schemas.microsoft.com/office/drawing/2014/main" id="{DC1346FB-0B5C-40B8-9551-B147DB4E8E2E}"/>
              </a:ext>
            </a:extLst>
          </p:cNvPr>
          <p:cNvSpPr/>
          <p:nvPr/>
        </p:nvSpPr>
        <p:spPr>
          <a:xfrm>
            <a:off x="5891076" y="12584978"/>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a:extLst>
              <a:ext uri="{FF2B5EF4-FFF2-40B4-BE49-F238E27FC236}">
                <a16:creationId xmlns="" xmlns:a16="http://schemas.microsoft.com/office/drawing/2014/main" id="{3AF73365-0449-4B83-BB2E-15C35F331EF9}"/>
              </a:ext>
            </a:extLst>
          </p:cNvPr>
          <p:cNvSpPr/>
          <p:nvPr/>
        </p:nvSpPr>
        <p:spPr>
          <a:xfrm>
            <a:off x="7068398" y="10566317"/>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 xmlns:a16="http://schemas.microsoft.com/office/drawing/2014/main" id="{10E16D62-57BD-4835-8604-02E409DFAF19}"/>
              </a:ext>
            </a:extLst>
          </p:cNvPr>
          <p:cNvSpPr/>
          <p:nvPr/>
        </p:nvSpPr>
        <p:spPr>
          <a:xfrm>
            <a:off x="8047099" y="12974214"/>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 xmlns:a16="http://schemas.microsoft.com/office/drawing/2014/main" id="{89C47E96-0C69-4269-BBDA-9A0FE24B243C}"/>
              </a:ext>
            </a:extLst>
          </p:cNvPr>
          <p:cNvSpPr/>
          <p:nvPr/>
        </p:nvSpPr>
        <p:spPr>
          <a:xfrm>
            <a:off x="10159974" y="10951329"/>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 xmlns:a16="http://schemas.microsoft.com/office/drawing/2014/main" id="{A2E6D32B-FD9C-462B-BECB-8C3504EF4DE1}"/>
              </a:ext>
            </a:extLst>
          </p:cNvPr>
          <p:cNvSpPr/>
          <p:nvPr/>
        </p:nvSpPr>
        <p:spPr>
          <a:xfrm>
            <a:off x="9680021" y="11575648"/>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 xmlns:a16="http://schemas.microsoft.com/office/drawing/2014/main" id="{FBE48ECA-586F-4F6D-BD8E-36AC43B63867}"/>
              </a:ext>
            </a:extLst>
          </p:cNvPr>
          <p:cNvSpPr/>
          <p:nvPr/>
        </p:nvSpPr>
        <p:spPr>
          <a:xfrm rot="21006988">
            <a:off x="-589494" y="-13163654"/>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 xmlns:a16="http://schemas.microsoft.com/office/drawing/2014/main" id="{6BDF04BF-F70B-4567-86BA-D12BDE7B9459}"/>
              </a:ext>
            </a:extLst>
          </p:cNvPr>
          <p:cNvSpPr/>
          <p:nvPr/>
        </p:nvSpPr>
        <p:spPr>
          <a:xfrm>
            <a:off x="739940" y="-11934483"/>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 xmlns:a16="http://schemas.microsoft.com/office/drawing/2014/main" id="{B3E3C296-A37F-4711-B686-C9533B3AEA40}"/>
              </a:ext>
            </a:extLst>
          </p:cNvPr>
          <p:cNvSpPr/>
          <p:nvPr/>
        </p:nvSpPr>
        <p:spPr>
          <a:xfrm>
            <a:off x="2846753" y="-12952448"/>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 xmlns:a16="http://schemas.microsoft.com/office/drawing/2014/main" id="{7454DB33-BB57-4B16-A5F1-C3F9AFAC2B39}"/>
              </a:ext>
            </a:extLst>
          </p:cNvPr>
          <p:cNvSpPr/>
          <p:nvPr/>
        </p:nvSpPr>
        <p:spPr>
          <a:xfrm>
            <a:off x="4548422" y="-11496704"/>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 xmlns:a16="http://schemas.microsoft.com/office/drawing/2014/main" id="{2ECF1829-67FA-453B-93AC-FBF326D00257}"/>
              </a:ext>
            </a:extLst>
          </p:cNvPr>
          <p:cNvSpPr/>
          <p:nvPr/>
        </p:nvSpPr>
        <p:spPr>
          <a:xfrm>
            <a:off x="19466704" y="-7810378"/>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 xmlns:a16="http://schemas.microsoft.com/office/drawing/2014/main" id="{56D6402A-F54A-4FB2-A3E0-FE05ED2E459A}"/>
              </a:ext>
            </a:extLst>
          </p:cNvPr>
          <p:cNvSpPr/>
          <p:nvPr/>
        </p:nvSpPr>
        <p:spPr>
          <a:xfrm>
            <a:off x="10579898" y="-12630599"/>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 xmlns:a16="http://schemas.microsoft.com/office/drawing/2014/main" id="{F4C0DAF8-30FD-4F22-9C0D-7950DE98EE1A}"/>
              </a:ext>
            </a:extLst>
          </p:cNvPr>
          <p:cNvSpPr/>
          <p:nvPr/>
        </p:nvSpPr>
        <p:spPr>
          <a:xfrm>
            <a:off x="7481947" y="-11667671"/>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 xmlns:a16="http://schemas.microsoft.com/office/drawing/2014/main" id="{C9749271-BFC0-4513-A8E2-D50AE1A32F98}"/>
              </a:ext>
            </a:extLst>
          </p:cNvPr>
          <p:cNvSpPr/>
          <p:nvPr/>
        </p:nvSpPr>
        <p:spPr>
          <a:xfrm>
            <a:off x="11525210" y="-11817995"/>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 xmlns:a16="http://schemas.microsoft.com/office/drawing/2014/main" id="{93622A49-D7FE-4219-B85C-0D8BC6F53ABC}"/>
              </a:ext>
            </a:extLst>
          </p:cNvPr>
          <p:cNvSpPr/>
          <p:nvPr/>
        </p:nvSpPr>
        <p:spPr>
          <a:xfrm>
            <a:off x="13677848" y="-11937240"/>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 xmlns:a16="http://schemas.microsoft.com/office/drawing/2014/main" id="{3C2563B8-7735-4D3C-B6A1-9C290B53A169}"/>
              </a:ext>
            </a:extLst>
          </p:cNvPr>
          <p:cNvSpPr/>
          <p:nvPr/>
        </p:nvSpPr>
        <p:spPr>
          <a:xfrm>
            <a:off x="15423441" y="-11496704"/>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 xmlns:a16="http://schemas.microsoft.com/office/drawing/2014/main" id="{B8FDF7C3-2DC0-4CB8-BDC0-84745036AD65}"/>
              </a:ext>
            </a:extLst>
          </p:cNvPr>
          <p:cNvSpPr/>
          <p:nvPr/>
        </p:nvSpPr>
        <p:spPr>
          <a:xfrm>
            <a:off x="17407926" y="-11667671"/>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 xmlns:a16="http://schemas.microsoft.com/office/drawing/2014/main" id="{9D0AD154-D30B-4D1D-B605-482426233848}"/>
              </a:ext>
            </a:extLst>
          </p:cNvPr>
          <p:cNvSpPr/>
          <p:nvPr/>
        </p:nvSpPr>
        <p:spPr>
          <a:xfrm>
            <a:off x="18519615" y="-9653541"/>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 xmlns:a16="http://schemas.microsoft.com/office/drawing/2014/main" id="{F0E9ED7C-4F8F-47BA-AB4F-2C484CF7ECB8}"/>
              </a:ext>
            </a:extLst>
          </p:cNvPr>
          <p:cNvSpPr/>
          <p:nvPr/>
        </p:nvSpPr>
        <p:spPr>
          <a:xfrm>
            <a:off x="10302937" y="11960659"/>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 xmlns:a16="http://schemas.microsoft.com/office/drawing/2014/main" id="{4A0331F4-DE18-4F60-9659-1B57EDD3C241}"/>
              </a:ext>
            </a:extLst>
          </p:cNvPr>
          <p:cNvSpPr/>
          <p:nvPr/>
        </p:nvSpPr>
        <p:spPr>
          <a:xfrm>
            <a:off x="12596580" y="11960659"/>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 xmlns:a16="http://schemas.microsoft.com/office/drawing/2014/main" id="{77DD9649-9E14-4A8F-9559-91723C13EA2F}"/>
              </a:ext>
            </a:extLst>
          </p:cNvPr>
          <p:cNvSpPr/>
          <p:nvPr/>
        </p:nvSpPr>
        <p:spPr>
          <a:xfrm>
            <a:off x="14041954" y="11960659"/>
            <a:ext cx="5009920" cy="9690408"/>
          </a:xfrm>
          <a:custGeom>
            <a:avLst/>
            <a:gdLst/>
            <a:ahLst/>
            <a:cxnLst/>
            <a:rect l="l" t="t" r="r" b="b"/>
            <a:pathLst>
              <a:path w="5009920" h="9690408">
                <a:moveTo>
                  <a:pt x="589407" y="8723176"/>
                </a:moveTo>
                <a:cubicBezTo>
                  <a:pt x="589565" y="8727427"/>
                  <a:pt x="591139" y="8732149"/>
                  <a:pt x="594130" y="8737345"/>
                </a:cubicBezTo>
                <a:cubicBezTo>
                  <a:pt x="597121" y="8742540"/>
                  <a:pt x="600585" y="8745373"/>
                  <a:pt x="604520" y="8745845"/>
                </a:cubicBezTo>
                <a:cubicBezTo>
                  <a:pt x="613336" y="8744586"/>
                  <a:pt x="618374" y="8739549"/>
                  <a:pt x="619633" y="8730732"/>
                </a:cubicBezTo>
                <a:close/>
                <a:moveTo>
                  <a:pt x="619633" y="8662724"/>
                </a:moveTo>
                <a:cubicBezTo>
                  <a:pt x="619318" y="8666975"/>
                  <a:pt x="619948" y="8671698"/>
                  <a:pt x="621522" y="8676893"/>
                </a:cubicBezTo>
                <a:cubicBezTo>
                  <a:pt x="623097" y="8682088"/>
                  <a:pt x="627505" y="8684921"/>
                  <a:pt x="634746" y="8685393"/>
                </a:cubicBezTo>
                <a:lnTo>
                  <a:pt x="642303" y="8685393"/>
                </a:lnTo>
                <a:cubicBezTo>
                  <a:pt x="642303" y="8670281"/>
                  <a:pt x="634746" y="8662724"/>
                  <a:pt x="619633" y="8662724"/>
                </a:cubicBezTo>
                <a:close/>
                <a:moveTo>
                  <a:pt x="1284605" y="8556933"/>
                </a:moveTo>
                <a:cubicBezTo>
                  <a:pt x="1284448" y="8561183"/>
                  <a:pt x="1284763" y="8565906"/>
                  <a:pt x="1285550" y="8571101"/>
                </a:cubicBezTo>
                <a:cubicBezTo>
                  <a:pt x="1286337" y="8576296"/>
                  <a:pt x="1288541" y="8579131"/>
                  <a:pt x="1292162" y="8579603"/>
                </a:cubicBezTo>
                <a:lnTo>
                  <a:pt x="1314831" y="8572046"/>
                </a:lnTo>
                <a:close/>
                <a:moveTo>
                  <a:pt x="1858899" y="8526707"/>
                </a:moveTo>
                <a:lnTo>
                  <a:pt x="1889125" y="8579603"/>
                </a:lnTo>
                <a:lnTo>
                  <a:pt x="1881569" y="8640055"/>
                </a:lnTo>
                <a:cubicBezTo>
                  <a:pt x="1862835" y="8642259"/>
                  <a:pt x="1853074" y="8651074"/>
                  <a:pt x="1852287" y="8666502"/>
                </a:cubicBezTo>
                <a:cubicBezTo>
                  <a:pt x="1851500" y="8681930"/>
                  <a:pt x="1836072" y="8690746"/>
                  <a:pt x="1806004" y="8692950"/>
                </a:cubicBezTo>
                <a:cubicBezTo>
                  <a:pt x="1808208" y="8663354"/>
                  <a:pt x="1817024" y="8635647"/>
                  <a:pt x="1832452" y="8609829"/>
                </a:cubicBezTo>
                <a:cubicBezTo>
                  <a:pt x="1847879" y="8584010"/>
                  <a:pt x="1856695" y="8556303"/>
                  <a:pt x="1858899" y="8526707"/>
                </a:cubicBezTo>
                <a:close/>
                <a:moveTo>
                  <a:pt x="1443292" y="8337795"/>
                </a:moveTo>
                <a:cubicBezTo>
                  <a:pt x="1442977" y="8342045"/>
                  <a:pt x="1443607" y="8346768"/>
                  <a:pt x="1445181" y="8351963"/>
                </a:cubicBezTo>
                <a:cubicBezTo>
                  <a:pt x="1446755" y="8357158"/>
                  <a:pt x="1451163" y="8359992"/>
                  <a:pt x="1458405" y="8360464"/>
                </a:cubicBezTo>
                <a:lnTo>
                  <a:pt x="1473518" y="8360464"/>
                </a:lnTo>
                <a:cubicBezTo>
                  <a:pt x="1473203" y="8352908"/>
                  <a:pt x="1470054" y="8347240"/>
                  <a:pt x="1464072" y="8343462"/>
                </a:cubicBezTo>
                <a:cubicBezTo>
                  <a:pt x="1458090" y="8339684"/>
                  <a:pt x="1451163" y="8337795"/>
                  <a:pt x="1443292" y="8337795"/>
                </a:cubicBezTo>
                <a:close/>
                <a:moveTo>
                  <a:pt x="1934464" y="8088430"/>
                </a:moveTo>
                <a:cubicBezTo>
                  <a:pt x="1934622" y="8092996"/>
                  <a:pt x="1936196" y="8098978"/>
                  <a:pt x="1939187" y="8106377"/>
                </a:cubicBezTo>
                <a:cubicBezTo>
                  <a:pt x="1942178" y="8113776"/>
                  <a:pt x="1945642" y="8117869"/>
                  <a:pt x="1949577" y="8118656"/>
                </a:cubicBezTo>
                <a:cubicBezTo>
                  <a:pt x="1956819" y="8118184"/>
                  <a:pt x="1961227" y="8115350"/>
                  <a:pt x="1962801" y="8110155"/>
                </a:cubicBezTo>
                <a:cubicBezTo>
                  <a:pt x="1964375" y="8104960"/>
                  <a:pt x="1965005" y="8100237"/>
                  <a:pt x="1964690" y="8095987"/>
                </a:cubicBezTo>
                <a:close/>
                <a:moveTo>
                  <a:pt x="1148588" y="7997752"/>
                </a:moveTo>
                <a:lnTo>
                  <a:pt x="1148588" y="8035535"/>
                </a:lnTo>
                <a:cubicBezTo>
                  <a:pt x="1148903" y="8046398"/>
                  <a:pt x="1152052" y="8053009"/>
                  <a:pt x="1158034" y="8055370"/>
                </a:cubicBezTo>
                <a:cubicBezTo>
                  <a:pt x="1164016" y="8057732"/>
                  <a:pt x="1170943" y="8058676"/>
                  <a:pt x="1178814" y="8058204"/>
                </a:cubicBezTo>
                <a:close/>
                <a:moveTo>
                  <a:pt x="1692656" y="7944857"/>
                </a:moveTo>
                <a:cubicBezTo>
                  <a:pt x="1669987" y="7945486"/>
                  <a:pt x="1652985" y="7953672"/>
                  <a:pt x="1641650" y="7969416"/>
                </a:cubicBezTo>
                <a:cubicBezTo>
                  <a:pt x="1630315" y="7985158"/>
                  <a:pt x="1624648" y="8004679"/>
                  <a:pt x="1624648" y="8027978"/>
                </a:cubicBezTo>
                <a:lnTo>
                  <a:pt x="1624648" y="8035535"/>
                </a:lnTo>
                <a:cubicBezTo>
                  <a:pt x="1623074" y="8035377"/>
                  <a:pt x="1616776" y="8035692"/>
                  <a:pt x="1605757" y="8036480"/>
                </a:cubicBezTo>
                <a:cubicBezTo>
                  <a:pt x="1594737" y="8037266"/>
                  <a:pt x="1588440" y="8039471"/>
                  <a:pt x="1586865" y="8043091"/>
                </a:cubicBezTo>
                <a:cubicBezTo>
                  <a:pt x="1589227" y="8047027"/>
                  <a:pt x="1599617" y="8050490"/>
                  <a:pt x="1618036" y="8053481"/>
                </a:cubicBezTo>
                <a:cubicBezTo>
                  <a:pt x="1636455" y="8056473"/>
                  <a:pt x="1648734" y="8058047"/>
                  <a:pt x="1654874" y="8058204"/>
                </a:cubicBezTo>
                <a:lnTo>
                  <a:pt x="1700213" y="8020422"/>
                </a:lnTo>
                <a:cubicBezTo>
                  <a:pt x="1689035" y="8019477"/>
                  <a:pt x="1681164" y="8013810"/>
                  <a:pt x="1676599" y="8003419"/>
                </a:cubicBezTo>
                <a:cubicBezTo>
                  <a:pt x="1672033" y="7993029"/>
                  <a:pt x="1669829" y="7983584"/>
                  <a:pt x="1669987" y="7975083"/>
                </a:cubicBezTo>
                <a:close/>
                <a:moveTo>
                  <a:pt x="1224153" y="7914631"/>
                </a:moveTo>
                <a:cubicBezTo>
                  <a:pt x="1220690" y="7914946"/>
                  <a:pt x="1218171" y="7916205"/>
                  <a:pt x="1216597" y="7918409"/>
                </a:cubicBezTo>
                <a:cubicBezTo>
                  <a:pt x="1215023" y="7920613"/>
                  <a:pt x="1212504" y="7921873"/>
                  <a:pt x="1209040" y="7922187"/>
                </a:cubicBezTo>
                <a:cubicBezTo>
                  <a:pt x="1209198" y="7926753"/>
                  <a:pt x="1210772" y="7932735"/>
                  <a:pt x="1213763" y="7940134"/>
                </a:cubicBezTo>
                <a:cubicBezTo>
                  <a:pt x="1216754" y="7947533"/>
                  <a:pt x="1220218" y="7951626"/>
                  <a:pt x="1224153" y="7952413"/>
                </a:cubicBezTo>
                <a:cubicBezTo>
                  <a:pt x="1231395" y="7951941"/>
                  <a:pt x="1235803" y="7949108"/>
                  <a:pt x="1237377" y="7943912"/>
                </a:cubicBezTo>
                <a:cubicBezTo>
                  <a:pt x="1238951" y="7938717"/>
                  <a:pt x="1239581" y="7933995"/>
                  <a:pt x="1239266" y="7929744"/>
                </a:cubicBezTo>
                <a:cubicBezTo>
                  <a:pt x="1238007" y="7920928"/>
                  <a:pt x="1232969" y="7915890"/>
                  <a:pt x="1224153" y="7914631"/>
                </a:cubicBezTo>
                <a:close/>
                <a:moveTo>
                  <a:pt x="2108264" y="7839065"/>
                </a:moveTo>
                <a:cubicBezTo>
                  <a:pt x="2083233" y="7841112"/>
                  <a:pt x="2069065" y="7854022"/>
                  <a:pt x="2065758" y="7877793"/>
                </a:cubicBezTo>
                <a:cubicBezTo>
                  <a:pt x="2062453" y="7901565"/>
                  <a:pt x="2061508" y="7923919"/>
                  <a:pt x="2062925" y="7944857"/>
                </a:cubicBezTo>
                <a:cubicBezTo>
                  <a:pt x="2051118" y="7944857"/>
                  <a:pt x="2038838" y="7946746"/>
                  <a:pt x="2026087" y="7950524"/>
                </a:cubicBezTo>
                <a:cubicBezTo>
                  <a:pt x="2013335" y="7954303"/>
                  <a:pt x="2002945" y="7959970"/>
                  <a:pt x="1994916" y="7967526"/>
                </a:cubicBezTo>
                <a:lnTo>
                  <a:pt x="2010029" y="8035535"/>
                </a:lnTo>
                <a:cubicBezTo>
                  <a:pt x="2013650" y="8015227"/>
                  <a:pt x="2021521" y="7995391"/>
                  <a:pt x="2033643" y="7976027"/>
                </a:cubicBezTo>
                <a:cubicBezTo>
                  <a:pt x="2045765" y="7956664"/>
                  <a:pt x="2063082" y="7946273"/>
                  <a:pt x="2085594" y="7944857"/>
                </a:cubicBezTo>
                <a:cubicBezTo>
                  <a:pt x="2086539" y="7926280"/>
                  <a:pt x="2090317" y="7908648"/>
                  <a:pt x="2096929" y="7891961"/>
                </a:cubicBezTo>
                <a:cubicBezTo>
                  <a:pt x="2103541" y="7875274"/>
                  <a:pt x="2107319" y="7857642"/>
                  <a:pt x="2108264" y="7839065"/>
                </a:cubicBezTo>
                <a:close/>
                <a:moveTo>
                  <a:pt x="1790891" y="7710605"/>
                </a:moveTo>
                <a:cubicBezTo>
                  <a:pt x="1783649" y="7711707"/>
                  <a:pt x="1779241" y="7717060"/>
                  <a:pt x="1777667" y="7726663"/>
                </a:cubicBezTo>
                <a:cubicBezTo>
                  <a:pt x="1776093" y="7736266"/>
                  <a:pt x="1775463" y="7743507"/>
                  <a:pt x="1775778" y="7748388"/>
                </a:cubicBezTo>
                <a:cubicBezTo>
                  <a:pt x="1775463" y="7767437"/>
                  <a:pt x="1770425" y="7784123"/>
                  <a:pt x="1760665" y="7798449"/>
                </a:cubicBezTo>
                <a:cubicBezTo>
                  <a:pt x="1750904" y="7812775"/>
                  <a:pt x="1738310" y="7823795"/>
                  <a:pt x="1722882" y="7831509"/>
                </a:cubicBezTo>
                <a:cubicBezTo>
                  <a:pt x="1721938" y="7850086"/>
                  <a:pt x="1718159" y="7867717"/>
                  <a:pt x="1711548" y="7884405"/>
                </a:cubicBezTo>
                <a:cubicBezTo>
                  <a:pt x="1704936" y="7901092"/>
                  <a:pt x="1701157" y="7918724"/>
                  <a:pt x="1700213" y="7937300"/>
                </a:cubicBezTo>
                <a:cubicBezTo>
                  <a:pt x="1722567" y="7910695"/>
                  <a:pt x="1742088" y="7882673"/>
                  <a:pt x="1758776" y="7853234"/>
                </a:cubicBezTo>
                <a:cubicBezTo>
                  <a:pt x="1775463" y="7823795"/>
                  <a:pt x="1791206" y="7793884"/>
                  <a:pt x="1806004" y="7763501"/>
                </a:cubicBezTo>
                <a:cubicBezTo>
                  <a:pt x="1805846" y="7757991"/>
                  <a:pt x="1804272" y="7748230"/>
                  <a:pt x="1801281" y="7734220"/>
                </a:cubicBezTo>
                <a:cubicBezTo>
                  <a:pt x="1798290" y="7720208"/>
                  <a:pt x="1794826" y="7712337"/>
                  <a:pt x="1790891" y="7710605"/>
                </a:cubicBezTo>
                <a:close/>
                <a:moveTo>
                  <a:pt x="1314831" y="7642597"/>
                </a:moveTo>
                <a:lnTo>
                  <a:pt x="1284605" y="7733275"/>
                </a:lnTo>
                <a:cubicBezTo>
                  <a:pt x="1283346" y="7733117"/>
                  <a:pt x="1278308" y="7733432"/>
                  <a:pt x="1269492" y="7734220"/>
                </a:cubicBezTo>
                <a:cubicBezTo>
                  <a:pt x="1260676" y="7735007"/>
                  <a:pt x="1255639" y="7737211"/>
                  <a:pt x="1254379" y="7740831"/>
                </a:cubicBezTo>
                <a:cubicBezTo>
                  <a:pt x="1255954" y="7748860"/>
                  <a:pt x="1264140" y="7757361"/>
                  <a:pt x="1278938" y="7766334"/>
                </a:cubicBezTo>
                <a:cubicBezTo>
                  <a:pt x="1293736" y="7775308"/>
                  <a:pt x="1305701" y="7781920"/>
                  <a:pt x="1314831" y="7786170"/>
                </a:cubicBezTo>
                <a:lnTo>
                  <a:pt x="1367727" y="7710605"/>
                </a:lnTo>
                <a:close/>
                <a:moveTo>
                  <a:pt x="1420622" y="7378119"/>
                </a:moveTo>
                <a:cubicBezTo>
                  <a:pt x="1389137" y="7437312"/>
                  <a:pt x="1361430" y="7500283"/>
                  <a:pt x="1337501" y="7567032"/>
                </a:cubicBezTo>
                <a:cubicBezTo>
                  <a:pt x="1341437" y="7582460"/>
                  <a:pt x="1348678" y="7595054"/>
                  <a:pt x="1359226" y="7604814"/>
                </a:cubicBezTo>
                <a:cubicBezTo>
                  <a:pt x="1369773" y="7614575"/>
                  <a:pt x="1382682" y="7619613"/>
                  <a:pt x="1397953" y="7619927"/>
                </a:cubicBezTo>
                <a:cubicBezTo>
                  <a:pt x="1405824" y="7596628"/>
                  <a:pt x="1416529" y="7561994"/>
                  <a:pt x="1430068" y="7516025"/>
                </a:cubicBezTo>
                <a:cubicBezTo>
                  <a:pt x="1443607" y="7470057"/>
                  <a:pt x="1458090" y="7439201"/>
                  <a:pt x="1473518" y="7423458"/>
                </a:cubicBezTo>
                <a:close/>
                <a:moveTo>
                  <a:pt x="1564196" y="7113642"/>
                </a:moveTo>
                <a:lnTo>
                  <a:pt x="1526413" y="7158981"/>
                </a:lnTo>
                <a:lnTo>
                  <a:pt x="1526413" y="7181650"/>
                </a:lnTo>
                <a:lnTo>
                  <a:pt x="1541526" y="7181650"/>
                </a:lnTo>
                <a:cubicBezTo>
                  <a:pt x="1556324" y="7182280"/>
                  <a:pt x="1566400" y="7181021"/>
                  <a:pt x="1571752" y="7177872"/>
                </a:cubicBezTo>
                <a:cubicBezTo>
                  <a:pt x="1577105" y="7174723"/>
                  <a:pt x="1579624" y="7165908"/>
                  <a:pt x="1579309" y="7151424"/>
                </a:cubicBezTo>
                <a:close/>
                <a:moveTo>
                  <a:pt x="2463419" y="7060746"/>
                </a:moveTo>
                <a:lnTo>
                  <a:pt x="2402967" y="7158981"/>
                </a:lnTo>
                <a:cubicBezTo>
                  <a:pt x="2418080" y="7182910"/>
                  <a:pt x="2425637" y="7210617"/>
                  <a:pt x="2425637" y="7242102"/>
                </a:cubicBezTo>
                <a:cubicBezTo>
                  <a:pt x="2421386" y="7241787"/>
                  <a:pt x="2416663" y="7242417"/>
                  <a:pt x="2411468" y="7243991"/>
                </a:cubicBezTo>
                <a:cubicBezTo>
                  <a:pt x="2406273" y="7245566"/>
                  <a:pt x="2403440" y="7249974"/>
                  <a:pt x="2402967" y="7257216"/>
                </a:cubicBezTo>
                <a:cubicBezTo>
                  <a:pt x="2403440" y="7264772"/>
                  <a:pt x="2406273" y="7272329"/>
                  <a:pt x="2411468" y="7279885"/>
                </a:cubicBezTo>
                <a:cubicBezTo>
                  <a:pt x="2416663" y="7287442"/>
                  <a:pt x="2421386" y="7294998"/>
                  <a:pt x="2425637" y="7302554"/>
                </a:cubicBezTo>
                <a:lnTo>
                  <a:pt x="2478532" y="7325224"/>
                </a:lnTo>
                <a:lnTo>
                  <a:pt x="2486089" y="7302554"/>
                </a:lnTo>
                <a:lnTo>
                  <a:pt x="2448306" y="7272329"/>
                </a:lnTo>
                <a:cubicBezTo>
                  <a:pt x="2448149" y="7260679"/>
                  <a:pt x="2450353" y="7249974"/>
                  <a:pt x="2454918" y="7240213"/>
                </a:cubicBezTo>
                <a:cubicBezTo>
                  <a:pt x="2459484" y="7230453"/>
                  <a:pt x="2467355" y="7223526"/>
                  <a:pt x="2478532" y="7219433"/>
                </a:cubicBezTo>
                <a:cubicBezTo>
                  <a:pt x="2479319" y="7192985"/>
                  <a:pt x="2479634" y="7166537"/>
                  <a:pt x="2479477" y="7140090"/>
                </a:cubicBezTo>
                <a:cubicBezTo>
                  <a:pt x="2479319" y="7113642"/>
                  <a:pt x="2473967" y="7087194"/>
                  <a:pt x="2463419" y="7060746"/>
                </a:cubicBezTo>
                <a:close/>
                <a:moveTo>
                  <a:pt x="1647317" y="6992737"/>
                </a:moveTo>
                <a:lnTo>
                  <a:pt x="1632204" y="7022964"/>
                </a:lnTo>
                <a:cubicBezTo>
                  <a:pt x="1641020" y="7015407"/>
                  <a:pt x="1646058" y="7007851"/>
                  <a:pt x="1647317" y="7000294"/>
                </a:cubicBezTo>
                <a:close/>
                <a:moveTo>
                  <a:pt x="2622106" y="6796269"/>
                </a:moveTo>
                <a:cubicBezTo>
                  <a:pt x="2620846" y="6803825"/>
                  <a:pt x="2623365" y="6811382"/>
                  <a:pt x="2629662" y="6818938"/>
                </a:cubicBezTo>
                <a:lnTo>
                  <a:pt x="2629662" y="6796269"/>
                </a:lnTo>
                <a:close/>
                <a:moveTo>
                  <a:pt x="2712784" y="6713147"/>
                </a:moveTo>
                <a:cubicBezTo>
                  <a:pt x="2698930" y="6713147"/>
                  <a:pt x="2688855" y="6720704"/>
                  <a:pt x="2682558" y="6735817"/>
                </a:cubicBezTo>
                <a:lnTo>
                  <a:pt x="2705227" y="6735817"/>
                </a:lnTo>
                <a:cubicBezTo>
                  <a:pt x="2705542" y="6732038"/>
                  <a:pt x="2706802" y="6728260"/>
                  <a:pt x="2709005" y="6724482"/>
                </a:cubicBezTo>
                <a:cubicBezTo>
                  <a:pt x="2711210" y="6720704"/>
                  <a:pt x="2712469" y="6716925"/>
                  <a:pt x="2712784" y="6713147"/>
                </a:cubicBezTo>
                <a:close/>
                <a:moveTo>
                  <a:pt x="2758123" y="6599800"/>
                </a:moveTo>
                <a:lnTo>
                  <a:pt x="2758123" y="6637582"/>
                </a:lnTo>
                <a:lnTo>
                  <a:pt x="2705227" y="6637582"/>
                </a:lnTo>
                <a:lnTo>
                  <a:pt x="2705227" y="6667808"/>
                </a:lnTo>
                <a:lnTo>
                  <a:pt x="2720340" y="6690478"/>
                </a:lnTo>
                <a:lnTo>
                  <a:pt x="2780792" y="6637582"/>
                </a:lnTo>
                <a:lnTo>
                  <a:pt x="2780792" y="6607356"/>
                </a:lnTo>
                <a:close/>
                <a:moveTo>
                  <a:pt x="2811018" y="6524235"/>
                </a:moveTo>
                <a:lnTo>
                  <a:pt x="2788349" y="6531791"/>
                </a:lnTo>
                <a:lnTo>
                  <a:pt x="2788349" y="6592243"/>
                </a:lnTo>
                <a:cubicBezTo>
                  <a:pt x="2799211" y="6584215"/>
                  <a:pt x="2805823" y="6573824"/>
                  <a:pt x="2808185" y="6561073"/>
                </a:cubicBezTo>
                <a:cubicBezTo>
                  <a:pt x="2810546" y="6548321"/>
                  <a:pt x="2811490" y="6536042"/>
                  <a:pt x="2811018" y="6524235"/>
                </a:cubicBezTo>
                <a:close/>
                <a:moveTo>
                  <a:pt x="2871470" y="6342879"/>
                </a:moveTo>
                <a:cubicBezTo>
                  <a:pt x="2864229" y="6366808"/>
                  <a:pt x="2856042" y="6388848"/>
                  <a:pt x="2846912" y="6408998"/>
                </a:cubicBezTo>
                <a:cubicBezTo>
                  <a:pt x="2837781" y="6429149"/>
                  <a:pt x="2825816" y="6439854"/>
                  <a:pt x="2811018" y="6441114"/>
                </a:cubicBezTo>
                <a:cubicBezTo>
                  <a:pt x="2811490" y="6446938"/>
                  <a:pt x="2814324" y="6457958"/>
                  <a:pt x="2819519" y="6474173"/>
                </a:cubicBezTo>
                <a:cubicBezTo>
                  <a:pt x="2824714" y="6490388"/>
                  <a:pt x="2829437" y="6499519"/>
                  <a:pt x="2833688" y="6501565"/>
                </a:cubicBezTo>
                <a:cubicBezTo>
                  <a:pt x="2837309" y="6501093"/>
                  <a:pt x="2839512" y="6498260"/>
                  <a:pt x="2840300" y="6493064"/>
                </a:cubicBezTo>
                <a:cubicBezTo>
                  <a:pt x="2841087" y="6487869"/>
                  <a:pt x="2841402" y="6483146"/>
                  <a:pt x="2841244" y="6478896"/>
                </a:cubicBezTo>
                <a:cubicBezTo>
                  <a:pt x="2853681" y="6462366"/>
                  <a:pt x="2866590" y="6440641"/>
                  <a:pt x="2879971" y="6413721"/>
                </a:cubicBezTo>
                <a:cubicBezTo>
                  <a:pt x="2893353" y="6386801"/>
                  <a:pt x="2900594" y="6363187"/>
                  <a:pt x="2901696" y="6342879"/>
                </a:cubicBezTo>
                <a:close/>
                <a:moveTo>
                  <a:pt x="3120835" y="6101071"/>
                </a:moveTo>
                <a:cubicBezTo>
                  <a:pt x="3117214" y="6108312"/>
                  <a:pt x="3115010" y="6114610"/>
                  <a:pt x="3114223" y="6119962"/>
                </a:cubicBezTo>
                <a:cubicBezTo>
                  <a:pt x="3113436" y="6125314"/>
                  <a:pt x="3113121" y="6131612"/>
                  <a:pt x="3113278" y="6138853"/>
                </a:cubicBezTo>
                <a:cubicBezTo>
                  <a:pt x="3122094" y="6130037"/>
                  <a:pt x="3127132" y="6117443"/>
                  <a:pt x="3128391" y="6101071"/>
                </a:cubicBezTo>
                <a:close/>
                <a:moveTo>
                  <a:pt x="3075496" y="5949941"/>
                </a:moveTo>
                <a:cubicBezTo>
                  <a:pt x="3072977" y="5978908"/>
                  <a:pt x="3062902" y="6004095"/>
                  <a:pt x="3045270" y="6025506"/>
                </a:cubicBezTo>
                <a:cubicBezTo>
                  <a:pt x="3027638" y="6046916"/>
                  <a:pt x="3017562" y="6072104"/>
                  <a:pt x="3015044" y="6101071"/>
                </a:cubicBezTo>
                <a:lnTo>
                  <a:pt x="2969705" y="6161523"/>
                </a:lnTo>
                <a:cubicBezTo>
                  <a:pt x="2966556" y="6165773"/>
                  <a:pt x="2967186" y="6170496"/>
                  <a:pt x="2971594" y="6175691"/>
                </a:cubicBezTo>
                <a:cubicBezTo>
                  <a:pt x="2976002" y="6180886"/>
                  <a:pt x="2980410" y="6183720"/>
                  <a:pt x="2984818" y="6184192"/>
                </a:cubicBezTo>
                <a:lnTo>
                  <a:pt x="3030157" y="6176636"/>
                </a:lnTo>
                <a:cubicBezTo>
                  <a:pt x="3038343" y="6157587"/>
                  <a:pt x="3046529" y="6137122"/>
                  <a:pt x="3054715" y="6115239"/>
                </a:cubicBezTo>
                <a:cubicBezTo>
                  <a:pt x="3062902" y="6093357"/>
                  <a:pt x="3067310" y="6071002"/>
                  <a:pt x="3067939" y="6048175"/>
                </a:cubicBezTo>
                <a:cubicBezTo>
                  <a:pt x="3075338" y="6032275"/>
                  <a:pt x="3083210" y="6014958"/>
                  <a:pt x="3091553" y="5996224"/>
                </a:cubicBezTo>
                <a:cubicBezTo>
                  <a:pt x="3099897" y="5977490"/>
                  <a:pt x="3109657" y="5962063"/>
                  <a:pt x="3120835" y="5949941"/>
                </a:cubicBezTo>
                <a:close/>
                <a:moveTo>
                  <a:pt x="3211513" y="5851706"/>
                </a:moveTo>
                <a:lnTo>
                  <a:pt x="3166174" y="5897045"/>
                </a:lnTo>
                <a:cubicBezTo>
                  <a:pt x="3167905" y="5885710"/>
                  <a:pt x="3162553" y="5880043"/>
                  <a:pt x="3150116" y="5880043"/>
                </a:cubicBezTo>
                <a:cubicBezTo>
                  <a:pt x="3137679" y="5880043"/>
                  <a:pt x="3130438" y="5885710"/>
                  <a:pt x="3128391" y="5897045"/>
                </a:cubicBezTo>
                <a:lnTo>
                  <a:pt x="3181287" y="5965054"/>
                </a:lnTo>
                <a:lnTo>
                  <a:pt x="3211513" y="5965054"/>
                </a:lnTo>
                <a:lnTo>
                  <a:pt x="3219069" y="5897045"/>
                </a:lnTo>
                <a:close/>
                <a:moveTo>
                  <a:pt x="3294634" y="5715689"/>
                </a:moveTo>
                <a:lnTo>
                  <a:pt x="3256852" y="5776141"/>
                </a:lnTo>
                <a:lnTo>
                  <a:pt x="3279521" y="5776141"/>
                </a:lnTo>
                <a:cubicBezTo>
                  <a:pt x="3288337" y="5759769"/>
                  <a:pt x="3293375" y="5739618"/>
                  <a:pt x="3294634" y="5715689"/>
                </a:cubicBezTo>
                <a:close/>
                <a:moveTo>
                  <a:pt x="3135948" y="5693020"/>
                </a:moveTo>
                <a:cubicBezTo>
                  <a:pt x="3135633" y="5696483"/>
                  <a:pt x="3134374" y="5699002"/>
                  <a:pt x="3132169" y="5700576"/>
                </a:cubicBezTo>
                <a:cubicBezTo>
                  <a:pt x="3129966" y="5702151"/>
                  <a:pt x="3128706" y="5704670"/>
                  <a:pt x="3128391" y="5708133"/>
                </a:cubicBezTo>
                <a:lnTo>
                  <a:pt x="3128391" y="5745915"/>
                </a:lnTo>
                <a:cubicBezTo>
                  <a:pt x="3128391" y="5761500"/>
                  <a:pt x="3130280" y="5777558"/>
                  <a:pt x="3134059" y="5794088"/>
                </a:cubicBezTo>
                <a:cubicBezTo>
                  <a:pt x="3137837" y="5810618"/>
                  <a:pt x="3143504" y="5824786"/>
                  <a:pt x="3151061" y="5836593"/>
                </a:cubicBezTo>
                <a:lnTo>
                  <a:pt x="3173730" y="5700576"/>
                </a:lnTo>
                <a:close/>
                <a:moveTo>
                  <a:pt x="3219069" y="5579672"/>
                </a:moveTo>
                <a:lnTo>
                  <a:pt x="3188843" y="5594785"/>
                </a:lnTo>
                <a:lnTo>
                  <a:pt x="3158617" y="5647681"/>
                </a:lnTo>
                <a:lnTo>
                  <a:pt x="3196400" y="5632568"/>
                </a:lnTo>
                <a:lnTo>
                  <a:pt x="3219069" y="5594785"/>
                </a:lnTo>
                <a:close/>
                <a:moveTo>
                  <a:pt x="3317304" y="5277412"/>
                </a:moveTo>
                <a:cubicBezTo>
                  <a:pt x="3317933" y="5301342"/>
                  <a:pt x="3318563" y="5329048"/>
                  <a:pt x="3319193" y="5360534"/>
                </a:cubicBezTo>
                <a:cubicBezTo>
                  <a:pt x="3319823" y="5392019"/>
                  <a:pt x="3316674" y="5419727"/>
                  <a:pt x="3309747" y="5443655"/>
                </a:cubicBezTo>
                <a:cubicBezTo>
                  <a:pt x="3324860" y="5428542"/>
                  <a:pt x="3332417" y="5405873"/>
                  <a:pt x="3332417" y="5375647"/>
                </a:cubicBezTo>
                <a:lnTo>
                  <a:pt x="3370199" y="5300081"/>
                </a:lnTo>
                <a:close/>
                <a:moveTo>
                  <a:pt x="3559112" y="4801353"/>
                </a:moveTo>
                <a:lnTo>
                  <a:pt x="3551555" y="4854248"/>
                </a:lnTo>
                <a:cubicBezTo>
                  <a:pt x="3540063" y="4866055"/>
                  <a:pt x="3529043" y="4880224"/>
                  <a:pt x="3518496" y="4896754"/>
                </a:cubicBezTo>
                <a:cubicBezTo>
                  <a:pt x="3507948" y="4913284"/>
                  <a:pt x="3498817" y="4929341"/>
                  <a:pt x="3491103" y="4944927"/>
                </a:cubicBezTo>
                <a:cubicBezTo>
                  <a:pt x="3492363" y="4976412"/>
                  <a:pt x="3482287" y="5004119"/>
                  <a:pt x="3460877" y="5028048"/>
                </a:cubicBezTo>
                <a:cubicBezTo>
                  <a:pt x="3452061" y="5021908"/>
                  <a:pt x="3443245" y="5022852"/>
                  <a:pt x="3434429" y="5030882"/>
                </a:cubicBezTo>
                <a:cubicBezTo>
                  <a:pt x="3425614" y="5038911"/>
                  <a:pt x="3424354" y="5045523"/>
                  <a:pt x="3430651" y="5050717"/>
                </a:cubicBezTo>
                <a:lnTo>
                  <a:pt x="3385312" y="5103613"/>
                </a:lnTo>
                <a:lnTo>
                  <a:pt x="3362643" y="5179178"/>
                </a:lnTo>
                <a:lnTo>
                  <a:pt x="3347530" y="5179178"/>
                </a:lnTo>
                <a:lnTo>
                  <a:pt x="3347530" y="5232073"/>
                </a:lnTo>
                <a:lnTo>
                  <a:pt x="3385312" y="5247187"/>
                </a:lnTo>
                <a:cubicBezTo>
                  <a:pt x="3381849" y="5243094"/>
                  <a:pt x="3381219" y="5239944"/>
                  <a:pt x="3383423" y="5237741"/>
                </a:cubicBezTo>
                <a:cubicBezTo>
                  <a:pt x="3385627" y="5235537"/>
                  <a:pt x="3388776" y="5236166"/>
                  <a:pt x="3392869" y="5239630"/>
                </a:cubicBezTo>
                <a:lnTo>
                  <a:pt x="3407982" y="5209404"/>
                </a:lnTo>
                <a:cubicBezTo>
                  <a:pt x="3412232" y="5211765"/>
                  <a:pt x="3416955" y="5208932"/>
                  <a:pt x="3422150" y="5200903"/>
                </a:cubicBezTo>
                <a:cubicBezTo>
                  <a:pt x="3427345" y="5192874"/>
                  <a:pt x="3430179" y="5188151"/>
                  <a:pt x="3430651" y="5186734"/>
                </a:cubicBezTo>
                <a:lnTo>
                  <a:pt x="3483547" y="5096057"/>
                </a:lnTo>
                <a:cubicBezTo>
                  <a:pt x="3484964" y="5075591"/>
                  <a:pt x="3493465" y="5040957"/>
                  <a:pt x="3509050" y="4992154"/>
                </a:cubicBezTo>
                <a:cubicBezTo>
                  <a:pt x="3524635" y="4943353"/>
                  <a:pt x="3538804" y="4912496"/>
                  <a:pt x="3551555" y="4899587"/>
                </a:cubicBezTo>
                <a:lnTo>
                  <a:pt x="3589338" y="4922257"/>
                </a:lnTo>
                <a:cubicBezTo>
                  <a:pt x="3592801" y="4906672"/>
                  <a:pt x="3597209" y="4890614"/>
                  <a:pt x="3602562" y="4874084"/>
                </a:cubicBezTo>
                <a:cubicBezTo>
                  <a:pt x="3607914" y="4857554"/>
                  <a:pt x="3616100" y="4843386"/>
                  <a:pt x="3627120" y="4831580"/>
                </a:cubicBezTo>
                <a:lnTo>
                  <a:pt x="3589338" y="4824023"/>
                </a:lnTo>
                <a:close/>
                <a:moveTo>
                  <a:pt x="3680016" y="4725788"/>
                </a:moveTo>
                <a:cubicBezTo>
                  <a:pt x="3681275" y="4734604"/>
                  <a:pt x="3678756" y="4739642"/>
                  <a:pt x="3672459" y="4740901"/>
                </a:cubicBezTo>
                <a:lnTo>
                  <a:pt x="3664903" y="4801353"/>
                </a:lnTo>
                <a:lnTo>
                  <a:pt x="3672459" y="4824023"/>
                </a:lnTo>
                <a:cubicBezTo>
                  <a:pt x="3680330" y="4812373"/>
                  <a:pt x="3687257" y="4799779"/>
                  <a:pt x="3693239" y="4786240"/>
                </a:cubicBezTo>
                <a:cubicBezTo>
                  <a:pt x="3699222" y="4772701"/>
                  <a:pt x="3702370" y="4760107"/>
                  <a:pt x="3702685" y="4748457"/>
                </a:cubicBezTo>
                <a:cubicBezTo>
                  <a:pt x="3702685" y="4733344"/>
                  <a:pt x="3695129" y="4725788"/>
                  <a:pt x="3680016" y="4725788"/>
                </a:cubicBezTo>
                <a:close/>
                <a:moveTo>
                  <a:pt x="3612007" y="4703119"/>
                </a:moveTo>
                <a:lnTo>
                  <a:pt x="3612007" y="4733344"/>
                </a:lnTo>
                <a:cubicBezTo>
                  <a:pt x="3615943" y="4729251"/>
                  <a:pt x="3619406" y="4724213"/>
                  <a:pt x="3622397" y="4718232"/>
                </a:cubicBezTo>
                <a:cubicBezTo>
                  <a:pt x="3625389" y="4712249"/>
                  <a:pt x="3626963" y="4707212"/>
                  <a:pt x="3627120" y="4703119"/>
                </a:cubicBezTo>
                <a:close/>
                <a:moveTo>
                  <a:pt x="3732911" y="4438641"/>
                </a:moveTo>
                <a:cubicBezTo>
                  <a:pt x="3728031" y="4438641"/>
                  <a:pt x="3720789" y="4440530"/>
                  <a:pt x="3711186" y="4444308"/>
                </a:cubicBezTo>
                <a:cubicBezTo>
                  <a:pt x="3701583" y="4448087"/>
                  <a:pt x="3696231" y="4453754"/>
                  <a:pt x="3695129" y="4461310"/>
                </a:cubicBezTo>
                <a:cubicBezTo>
                  <a:pt x="3695601" y="4464932"/>
                  <a:pt x="3698435" y="4467135"/>
                  <a:pt x="3703630" y="4467922"/>
                </a:cubicBezTo>
                <a:cubicBezTo>
                  <a:pt x="3708825" y="4468709"/>
                  <a:pt x="3713548" y="4469025"/>
                  <a:pt x="3717798" y="4468867"/>
                </a:cubicBezTo>
                <a:close/>
                <a:moveTo>
                  <a:pt x="4050284" y="3788782"/>
                </a:moveTo>
                <a:lnTo>
                  <a:pt x="4050284" y="3819008"/>
                </a:lnTo>
                <a:lnTo>
                  <a:pt x="4057841" y="3796338"/>
                </a:lnTo>
                <a:close/>
                <a:moveTo>
                  <a:pt x="4088067" y="3584757"/>
                </a:moveTo>
                <a:lnTo>
                  <a:pt x="4088067" y="3592313"/>
                </a:lnTo>
                <a:cubicBezTo>
                  <a:pt x="4086807" y="3616242"/>
                  <a:pt x="4096882" y="3628836"/>
                  <a:pt x="4118293" y="3630095"/>
                </a:cubicBezTo>
                <a:close/>
                <a:moveTo>
                  <a:pt x="4329875" y="3410957"/>
                </a:moveTo>
                <a:cubicBezTo>
                  <a:pt x="4328615" y="3418513"/>
                  <a:pt x="4323578" y="3426070"/>
                  <a:pt x="4314762" y="3433626"/>
                </a:cubicBezTo>
                <a:lnTo>
                  <a:pt x="4276979" y="3456295"/>
                </a:lnTo>
                <a:lnTo>
                  <a:pt x="4261866" y="3441183"/>
                </a:lnTo>
                <a:cubicBezTo>
                  <a:pt x="4253050" y="3463852"/>
                  <a:pt x="4248012" y="3478965"/>
                  <a:pt x="4246753" y="3486522"/>
                </a:cubicBezTo>
                <a:cubicBezTo>
                  <a:pt x="4230381" y="3508562"/>
                  <a:pt x="4214008" y="3530601"/>
                  <a:pt x="4197636" y="3552641"/>
                </a:cubicBezTo>
                <a:cubicBezTo>
                  <a:pt x="4181264" y="3574681"/>
                  <a:pt x="4172448" y="3600499"/>
                  <a:pt x="4171188" y="3630095"/>
                </a:cubicBezTo>
                <a:lnTo>
                  <a:pt x="4140962" y="3698104"/>
                </a:lnTo>
                <a:cubicBezTo>
                  <a:pt x="4130100" y="3706133"/>
                  <a:pt x="4123488" y="3716523"/>
                  <a:pt x="4121126" y="3729274"/>
                </a:cubicBezTo>
                <a:cubicBezTo>
                  <a:pt x="4118765" y="3742026"/>
                  <a:pt x="4117820" y="3754305"/>
                  <a:pt x="4118293" y="3766112"/>
                </a:cubicBezTo>
                <a:cubicBezTo>
                  <a:pt x="4114514" y="3800117"/>
                  <a:pt x="4099401" y="3834121"/>
                  <a:pt x="4072954" y="3868125"/>
                </a:cubicBezTo>
                <a:cubicBezTo>
                  <a:pt x="4046506" y="3902129"/>
                  <a:pt x="4031393" y="3936134"/>
                  <a:pt x="4027615" y="3970138"/>
                </a:cubicBezTo>
                <a:lnTo>
                  <a:pt x="3997389" y="3992807"/>
                </a:lnTo>
                <a:cubicBezTo>
                  <a:pt x="3993138" y="4007921"/>
                  <a:pt x="3986526" y="4023033"/>
                  <a:pt x="3977553" y="4038147"/>
                </a:cubicBezTo>
                <a:cubicBezTo>
                  <a:pt x="3968580" y="4053259"/>
                  <a:pt x="3960079" y="4068372"/>
                  <a:pt x="3952050" y="4083485"/>
                </a:cubicBezTo>
                <a:lnTo>
                  <a:pt x="3952050" y="4136381"/>
                </a:lnTo>
                <a:cubicBezTo>
                  <a:pt x="3979599" y="4126620"/>
                  <a:pt x="4003843" y="4106469"/>
                  <a:pt x="4024781" y="4075929"/>
                </a:cubicBezTo>
                <a:cubicBezTo>
                  <a:pt x="4045719" y="4045388"/>
                  <a:pt x="4056739" y="4017681"/>
                  <a:pt x="4057841" y="3992807"/>
                </a:cubicBezTo>
                <a:cubicBezTo>
                  <a:pt x="4065712" y="3993122"/>
                  <a:pt x="4072639" y="3992493"/>
                  <a:pt x="4078621" y="3990919"/>
                </a:cubicBezTo>
                <a:cubicBezTo>
                  <a:pt x="4084603" y="3989344"/>
                  <a:pt x="4087752" y="3984936"/>
                  <a:pt x="4088067" y="3977694"/>
                </a:cubicBezTo>
                <a:cubicBezTo>
                  <a:pt x="4087122" y="3965887"/>
                  <a:pt x="4087122" y="3955497"/>
                  <a:pt x="4088067" y="3946524"/>
                </a:cubicBezTo>
                <a:cubicBezTo>
                  <a:pt x="4089011" y="3937550"/>
                  <a:pt x="4096568" y="3932828"/>
                  <a:pt x="4110736" y="3932355"/>
                </a:cubicBezTo>
                <a:lnTo>
                  <a:pt x="4201414" y="3690548"/>
                </a:lnTo>
                <a:cubicBezTo>
                  <a:pt x="4225343" y="3690548"/>
                  <a:pt x="4237937" y="3682991"/>
                  <a:pt x="4239197" y="3667878"/>
                </a:cubicBezTo>
                <a:cubicBezTo>
                  <a:pt x="4238567" y="3653080"/>
                  <a:pt x="4239826" y="3643004"/>
                  <a:pt x="4242975" y="3637652"/>
                </a:cubicBezTo>
                <a:cubicBezTo>
                  <a:pt x="4246123" y="3632299"/>
                  <a:pt x="4254939" y="3629780"/>
                  <a:pt x="4269423" y="3630095"/>
                </a:cubicBezTo>
                <a:lnTo>
                  <a:pt x="4307205" y="3554531"/>
                </a:lnTo>
                <a:cubicBezTo>
                  <a:pt x="4307205" y="3542408"/>
                  <a:pt x="4309094" y="3523202"/>
                  <a:pt x="4312872" y="3496912"/>
                </a:cubicBezTo>
                <a:cubicBezTo>
                  <a:pt x="4316651" y="3470622"/>
                  <a:pt x="4322318" y="3441970"/>
                  <a:pt x="4329875" y="3410957"/>
                </a:cubicBezTo>
                <a:close/>
                <a:moveTo>
                  <a:pt x="4344988" y="3373175"/>
                </a:moveTo>
                <a:lnTo>
                  <a:pt x="4322318" y="3395844"/>
                </a:lnTo>
                <a:cubicBezTo>
                  <a:pt x="4326411" y="3399307"/>
                  <a:pt x="4329560" y="3401826"/>
                  <a:pt x="4331764" y="3403401"/>
                </a:cubicBezTo>
                <a:lnTo>
                  <a:pt x="4332533" y="3405399"/>
                </a:lnTo>
                <a:lnTo>
                  <a:pt x="4340265" y="3389232"/>
                </a:lnTo>
                <a:cubicBezTo>
                  <a:pt x="4342784" y="3382935"/>
                  <a:pt x="4344358" y="3377582"/>
                  <a:pt x="4344988" y="3373175"/>
                </a:cubicBezTo>
                <a:close/>
                <a:moveTo>
                  <a:pt x="4344988" y="3274940"/>
                </a:moveTo>
                <a:lnTo>
                  <a:pt x="4341431" y="3281163"/>
                </a:lnTo>
                <a:lnTo>
                  <a:pt x="4360101" y="3274940"/>
                </a:lnTo>
                <a:close/>
                <a:moveTo>
                  <a:pt x="4448889" y="3235268"/>
                </a:moveTo>
                <a:cubicBezTo>
                  <a:pt x="4438499" y="3235898"/>
                  <a:pt x="4429054" y="3236528"/>
                  <a:pt x="4420553" y="3237158"/>
                </a:cubicBezTo>
                <a:cubicBezTo>
                  <a:pt x="4413468" y="3252271"/>
                  <a:pt x="4406857" y="3267383"/>
                  <a:pt x="4400717" y="3282496"/>
                </a:cubicBezTo>
                <a:cubicBezTo>
                  <a:pt x="4394577" y="3297609"/>
                  <a:pt x="4386076" y="3312722"/>
                  <a:pt x="4375214" y="3327835"/>
                </a:cubicBezTo>
                <a:cubicBezTo>
                  <a:pt x="4390327" y="3327835"/>
                  <a:pt x="4405440" y="3335392"/>
                  <a:pt x="4420553" y="3350505"/>
                </a:cubicBezTo>
                <a:lnTo>
                  <a:pt x="4443222" y="3274940"/>
                </a:lnTo>
                <a:cubicBezTo>
                  <a:pt x="4447473" y="3270846"/>
                  <a:pt x="4452196" y="3265809"/>
                  <a:pt x="4457391" y="3259827"/>
                </a:cubicBezTo>
                <a:cubicBezTo>
                  <a:pt x="4462586" y="3253845"/>
                  <a:pt x="4465420" y="3248807"/>
                  <a:pt x="4465892" y="3244714"/>
                </a:cubicBezTo>
                <a:cubicBezTo>
                  <a:pt x="4464947" y="3237787"/>
                  <a:pt x="4459280" y="3234639"/>
                  <a:pt x="4448889" y="3235268"/>
                </a:cubicBezTo>
                <a:close/>
                <a:moveTo>
                  <a:pt x="4450779" y="3025576"/>
                </a:moveTo>
                <a:lnTo>
                  <a:pt x="4420553" y="3040688"/>
                </a:lnTo>
                <a:cubicBezTo>
                  <a:pt x="4419293" y="3069655"/>
                  <a:pt x="4414256" y="3094843"/>
                  <a:pt x="4405440" y="3116253"/>
                </a:cubicBezTo>
                <a:cubicBezTo>
                  <a:pt x="4416302" y="3101141"/>
                  <a:pt x="4424803" y="3086028"/>
                  <a:pt x="4430943" y="3070914"/>
                </a:cubicBezTo>
                <a:cubicBezTo>
                  <a:pt x="4437083" y="3055801"/>
                  <a:pt x="4443694" y="3040688"/>
                  <a:pt x="4450779" y="3025576"/>
                </a:cubicBezTo>
                <a:close/>
                <a:moveTo>
                  <a:pt x="4503674" y="2950010"/>
                </a:moveTo>
                <a:cubicBezTo>
                  <a:pt x="4502415" y="2963864"/>
                  <a:pt x="4504933" y="2973940"/>
                  <a:pt x="4511231" y="2980236"/>
                </a:cubicBezTo>
                <a:lnTo>
                  <a:pt x="4526344" y="2980236"/>
                </a:lnTo>
                <a:cubicBezTo>
                  <a:pt x="4532641" y="2978977"/>
                  <a:pt x="4535159" y="2973940"/>
                  <a:pt x="4533900" y="2965123"/>
                </a:cubicBezTo>
                <a:cubicBezTo>
                  <a:pt x="4533900" y="2957882"/>
                  <a:pt x="4532011" y="2953473"/>
                  <a:pt x="4528233" y="2951900"/>
                </a:cubicBezTo>
                <a:cubicBezTo>
                  <a:pt x="4524455" y="2950325"/>
                  <a:pt x="4518787" y="2949695"/>
                  <a:pt x="4511231" y="2950010"/>
                </a:cubicBezTo>
                <a:close/>
                <a:moveTo>
                  <a:pt x="4564126" y="2768654"/>
                </a:moveTo>
                <a:lnTo>
                  <a:pt x="4564126" y="2821550"/>
                </a:lnTo>
                <a:cubicBezTo>
                  <a:pt x="4556255" y="2821550"/>
                  <a:pt x="4549328" y="2823439"/>
                  <a:pt x="4543346" y="2827217"/>
                </a:cubicBezTo>
                <a:cubicBezTo>
                  <a:pt x="4537364" y="2830995"/>
                  <a:pt x="4534215" y="2836663"/>
                  <a:pt x="4533900" y="2844219"/>
                </a:cubicBezTo>
                <a:cubicBezTo>
                  <a:pt x="4533900" y="2852406"/>
                  <a:pt x="4535789" y="2860592"/>
                  <a:pt x="4539568" y="2868778"/>
                </a:cubicBezTo>
                <a:cubicBezTo>
                  <a:pt x="4543346" y="2876964"/>
                  <a:pt x="4549013" y="2881372"/>
                  <a:pt x="4556570" y="2882002"/>
                </a:cubicBezTo>
                <a:cubicBezTo>
                  <a:pt x="4560190" y="2881372"/>
                  <a:pt x="4562394" y="2878853"/>
                  <a:pt x="4563182" y="2874446"/>
                </a:cubicBezTo>
                <a:cubicBezTo>
                  <a:pt x="4563969" y="2870038"/>
                  <a:pt x="4564284" y="2867518"/>
                  <a:pt x="4564126" y="2866889"/>
                </a:cubicBezTo>
                <a:lnTo>
                  <a:pt x="4601909" y="2798880"/>
                </a:lnTo>
                <a:close/>
                <a:moveTo>
                  <a:pt x="4594352" y="2670420"/>
                </a:moveTo>
                <a:lnTo>
                  <a:pt x="4594352" y="2693089"/>
                </a:lnTo>
                <a:lnTo>
                  <a:pt x="4564126" y="2730872"/>
                </a:lnTo>
                <a:lnTo>
                  <a:pt x="4564126" y="2745985"/>
                </a:lnTo>
                <a:lnTo>
                  <a:pt x="4601909" y="2715759"/>
                </a:lnTo>
                <a:lnTo>
                  <a:pt x="4601909" y="2693089"/>
                </a:lnTo>
                <a:cubicBezTo>
                  <a:pt x="4602066" y="2692145"/>
                  <a:pt x="4601751" y="2688366"/>
                  <a:pt x="4600964" y="2681754"/>
                </a:cubicBezTo>
                <a:cubicBezTo>
                  <a:pt x="4600177" y="2675142"/>
                  <a:pt x="4597973" y="2671364"/>
                  <a:pt x="4594352" y="2670420"/>
                </a:cubicBezTo>
                <a:close/>
                <a:moveTo>
                  <a:pt x="4110736" y="1378258"/>
                </a:moveTo>
                <a:lnTo>
                  <a:pt x="4027615" y="1453823"/>
                </a:lnTo>
                <a:cubicBezTo>
                  <a:pt x="4004631" y="1478067"/>
                  <a:pt x="3995814" y="1503255"/>
                  <a:pt x="4001167" y="1529388"/>
                </a:cubicBezTo>
                <a:cubicBezTo>
                  <a:pt x="4006520" y="1555521"/>
                  <a:pt x="4005260" y="1573153"/>
                  <a:pt x="3997389" y="1582284"/>
                </a:cubicBezTo>
                <a:lnTo>
                  <a:pt x="4050284" y="1574727"/>
                </a:lnTo>
                <a:lnTo>
                  <a:pt x="4057841" y="1574727"/>
                </a:lnTo>
                <a:lnTo>
                  <a:pt x="4050284" y="1499163"/>
                </a:lnTo>
                <a:lnTo>
                  <a:pt x="4118293" y="1446267"/>
                </a:lnTo>
                <a:lnTo>
                  <a:pt x="4140962" y="1385815"/>
                </a:lnTo>
                <a:close/>
                <a:moveTo>
                  <a:pt x="4346404" y="23"/>
                </a:moveTo>
                <a:cubicBezTo>
                  <a:pt x="4351442" y="181"/>
                  <a:pt x="4356008" y="1165"/>
                  <a:pt x="4360101" y="2975"/>
                </a:cubicBezTo>
                <a:cubicBezTo>
                  <a:pt x="4363879" y="21394"/>
                  <a:pt x="4350655" y="62011"/>
                  <a:pt x="4320429" y="124824"/>
                </a:cubicBezTo>
                <a:cubicBezTo>
                  <a:pt x="4290203" y="187637"/>
                  <a:pt x="4265645" y="230143"/>
                  <a:pt x="4246753" y="252340"/>
                </a:cubicBezTo>
                <a:lnTo>
                  <a:pt x="4254310" y="252340"/>
                </a:lnTo>
                <a:cubicBezTo>
                  <a:pt x="4265487" y="263359"/>
                  <a:pt x="4271469" y="273435"/>
                  <a:pt x="4272256" y="282566"/>
                </a:cubicBezTo>
                <a:cubicBezTo>
                  <a:pt x="4273043" y="291697"/>
                  <a:pt x="4269580" y="301772"/>
                  <a:pt x="4261866" y="312792"/>
                </a:cubicBezTo>
                <a:cubicBezTo>
                  <a:pt x="4252421" y="370095"/>
                  <a:pt x="4235418" y="429288"/>
                  <a:pt x="4210860" y="490369"/>
                </a:cubicBezTo>
                <a:cubicBezTo>
                  <a:pt x="4186301" y="551451"/>
                  <a:pt x="4165521" y="610644"/>
                  <a:pt x="4148519" y="667948"/>
                </a:cubicBezTo>
                <a:cubicBezTo>
                  <a:pt x="4155603" y="678495"/>
                  <a:pt x="4156547" y="685737"/>
                  <a:pt x="4151352" y="689672"/>
                </a:cubicBezTo>
                <a:cubicBezTo>
                  <a:pt x="4146157" y="693608"/>
                  <a:pt x="4137656" y="698961"/>
                  <a:pt x="4125849" y="705730"/>
                </a:cubicBezTo>
                <a:cubicBezTo>
                  <a:pt x="4125219" y="713601"/>
                  <a:pt x="4124590" y="720528"/>
                  <a:pt x="4123960" y="726510"/>
                </a:cubicBezTo>
                <a:cubicBezTo>
                  <a:pt x="4123330" y="732492"/>
                  <a:pt x="4126479" y="735640"/>
                  <a:pt x="4133406" y="735956"/>
                </a:cubicBezTo>
                <a:cubicBezTo>
                  <a:pt x="4127896" y="748393"/>
                  <a:pt x="4120024" y="763190"/>
                  <a:pt x="4109792" y="780350"/>
                </a:cubicBezTo>
                <a:cubicBezTo>
                  <a:pt x="4099559" y="797509"/>
                  <a:pt x="4097355" y="810419"/>
                  <a:pt x="4103180" y="819077"/>
                </a:cubicBezTo>
                <a:lnTo>
                  <a:pt x="4148519" y="773738"/>
                </a:lnTo>
                <a:cubicBezTo>
                  <a:pt x="4156390" y="766182"/>
                  <a:pt x="4161428" y="758625"/>
                  <a:pt x="4163632" y="751069"/>
                </a:cubicBezTo>
                <a:cubicBezTo>
                  <a:pt x="4165835" y="743512"/>
                  <a:pt x="4163317" y="735956"/>
                  <a:pt x="4156075" y="728399"/>
                </a:cubicBezTo>
                <a:cubicBezTo>
                  <a:pt x="4164104" y="720371"/>
                  <a:pt x="4172605" y="709980"/>
                  <a:pt x="4181578" y="697229"/>
                </a:cubicBezTo>
                <a:cubicBezTo>
                  <a:pt x="4190552" y="684477"/>
                  <a:pt x="4197164" y="672198"/>
                  <a:pt x="4201414" y="660391"/>
                </a:cubicBezTo>
                <a:lnTo>
                  <a:pt x="4261866" y="524374"/>
                </a:lnTo>
                <a:lnTo>
                  <a:pt x="4307205" y="486591"/>
                </a:lnTo>
                <a:cubicBezTo>
                  <a:pt x="4315391" y="478719"/>
                  <a:pt x="4321688" y="469904"/>
                  <a:pt x="4326096" y="460143"/>
                </a:cubicBezTo>
                <a:cubicBezTo>
                  <a:pt x="4330505" y="450383"/>
                  <a:pt x="4329245" y="441567"/>
                  <a:pt x="4322318" y="433696"/>
                </a:cubicBezTo>
                <a:lnTo>
                  <a:pt x="4352544" y="373244"/>
                </a:lnTo>
                <a:cubicBezTo>
                  <a:pt x="4348766" y="348055"/>
                  <a:pt x="4356322" y="326645"/>
                  <a:pt x="4375214" y="309014"/>
                </a:cubicBezTo>
                <a:cubicBezTo>
                  <a:pt x="4394105" y="291382"/>
                  <a:pt x="4401662" y="269971"/>
                  <a:pt x="4397883" y="244783"/>
                </a:cubicBezTo>
                <a:lnTo>
                  <a:pt x="4496118" y="161661"/>
                </a:lnTo>
                <a:cubicBezTo>
                  <a:pt x="4515009" y="182757"/>
                  <a:pt x="4524455" y="197240"/>
                  <a:pt x="4524455" y="205112"/>
                </a:cubicBezTo>
                <a:cubicBezTo>
                  <a:pt x="4524455" y="212983"/>
                  <a:pt x="4515009" y="223688"/>
                  <a:pt x="4496118" y="237227"/>
                </a:cubicBezTo>
                <a:cubicBezTo>
                  <a:pt x="4510444" y="258479"/>
                  <a:pt x="4510129" y="274537"/>
                  <a:pt x="4495173" y="285399"/>
                </a:cubicBezTo>
                <a:cubicBezTo>
                  <a:pt x="4480218" y="296262"/>
                  <a:pt x="4478014" y="310430"/>
                  <a:pt x="4488561" y="327905"/>
                </a:cubicBezTo>
                <a:cubicBezTo>
                  <a:pt x="4475180" y="347583"/>
                  <a:pt x="4460382" y="380013"/>
                  <a:pt x="4444167" y="425195"/>
                </a:cubicBezTo>
                <a:cubicBezTo>
                  <a:pt x="4427952" y="470376"/>
                  <a:pt x="4422599" y="500917"/>
                  <a:pt x="4428109" y="516817"/>
                </a:cubicBezTo>
                <a:lnTo>
                  <a:pt x="4367657" y="660391"/>
                </a:lnTo>
                <a:cubicBezTo>
                  <a:pt x="4383400" y="679597"/>
                  <a:pt x="4391586" y="699747"/>
                  <a:pt x="4392216" y="720842"/>
                </a:cubicBezTo>
                <a:cubicBezTo>
                  <a:pt x="4392845" y="741938"/>
                  <a:pt x="4382140" y="762088"/>
                  <a:pt x="4360101" y="781295"/>
                </a:cubicBezTo>
                <a:cubicBezTo>
                  <a:pt x="4352544" y="812465"/>
                  <a:pt x="4341209" y="844580"/>
                  <a:pt x="4326096" y="877640"/>
                </a:cubicBezTo>
                <a:cubicBezTo>
                  <a:pt x="4310983" y="910700"/>
                  <a:pt x="4292092" y="939037"/>
                  <a:pt x="4269423" y="962651"/>
                </a:cubicBezTo>
                <a:lnTo>
                  <a:pt x="4292092" y="1023103"/>
                </a:lnTo>
                <a:lnTo>
                  <a:pt x="4239197" y="1060885"/>
                </a:lnTo>
                <a:lnTo>
                  <a:pt x="4239197" y="1144007"/>
                </a:lnTo>
                <a:cubicBezTo>
                  <a:pt x="4229279" y="1159435"/>
                  <a:pt x="4222667" y="1173918"/>
                  <a:pt x="4219361" y="1187457"/>
                </a:cubicBezTo>
                <a:cubicBezTo>
                  <a:pt x="4216055" y="1200996"/>
                  <a:pt x="4207554" y="1211700"/>
                  <a:pt x="4193858" y="1219572"/>
                </a:cubicBezTo>
                <a:cubicBezTo>
                  <a:pt x="4190394" y="1228230"/>
                  <a:pt x="4189765" y="1239251"/>
                  <a:pt x="4191968" y="1252632"/>
                </a:cubicBezTo>
                <a:cubicBezTo>
                  <a:pt x="4194172" y="1266013"/>
                  <a:pt x="4197321" y="1275144"/>
                  <a:pt x="4201414" y="1280024"/>
                </a:cubicBezTo>
                <a:cubicBezTo>
                  <a:pt x="4205665" y="1287108"/>
                  <a:pt x="4210387" y="1289941"/>
                  <a:pt x="4215583" y="1288525"/>
                </a:cubicBezTo>
                <a:cubicBezTo>
                  <a:pt x="4220778" y="1287108"/>
                  <a:pt x="4223611" y="1284274"/>
                  <a:pt x="4224084" y="1280024"/>
                </a:cubicBezTo>
                <a:cubicBezTo>
                  <a:pt x="4208656" y="1257355"/>
                  <a:pt x="4211175" y="1238463"/>
                  <a:pt x="4231640" y="1223350"/>
                </a:cubicBezTo>
                <a:cubicBezTo>
                  <a:pt x="4252106" y="1208237"/>
                  <a:pt x="4269738" y="1196903"/>
                  <a:pt x="4284536" y="1189346"/>
                </a:cubicBezTo>
                <a:lnTo>
                  <a:pt x="4284536" y="1075998"/>
                </a:lnTo>
                <a:lnTo>
                  <a:pt x="4292092" y="1075998"/>
                </a:lnTo>
                <a:cubicBezTo>
                  <a:pt x="4296343" y="1068127"/>
                  <a:pt x="4299176" y="1059311"/>
                  <a:pt x="4300593" y="1049550"/>
                </a:cubicBezTo>
                <a:cubicBezTo>
                  <a:pt x="4302010" y="1039790"/>
                  <a:pt x="4299176" y="1030974"/>
                  <a:pt x="4292092" y="1023103"/>
                </a:cubicBezTo>
                <a:cubicBezTo>
                  <a:pt x="4313187" y="1003424"/>
                  <a:pt x="4329560" y="982330"/>
                  <a:pt x="4341209" y="959817"/>
                </a:cubicBezTo>
                <a:cubicBezTo>
                  <a:pt x="4352859" y="937305"/>
                  <a:pt x="4369232" y="918099"/>
                  <a:pt x="4390327" y="902199"/>
                </a:cubicBezTo>
                <a:cubicBezTo>
                  <a:pt x="4365453" y="877798"/>
                  <a:pt x="4358526" y="860481"/>
                  <a:pt x="4369546" y="850248"/>
                </a:cubicBezTo>
                <a:cubicBezTo>
                  <a:pt x="4380566" y="840015"/>
                  <a:pt x="4400087" y="824587"/>
                  <a:pt x="4428109" y="803964"/>
                </a:cubicBezTo>
                <a:cubicBezTo>
                  <a:pt x="4445269" y="783656"/>
                  <a:pt x="4458178" y="746818"/>
                  <a:pt x="4466836" y="693451"/>
                </a:cubicBezTo>
                <a:cubicBezTo>
                  <a:pt x="4475495" y="640083"/>
                  <a:pt x="4490293" y="601356"/>
                  <a:pt x="4511231" y="577269"/>
                </a:cubicBezTo>
                <a:cubicBezTo>
                  <a:pt x="4518945" y="573806"/>
                  <a:pt x="4526186" y="573176"/>
                  <a:pt x="4532956" y="575380"/>
                </a:cubicBezTo>
                <a:cubicBezTo>
                  <a:pt x="4539725" y="577584"/>
                  <a:pt x="4545077" y="580732"/>
                  <a:pt x="4549013" y="584826"/>
                </a:cubicBezTo>
                <a:cubicBezTo>
                  <a:pt x="4566173" y="605606"/>
                  <a:pt x="4569636" y="630165"/>
                  <a:pt x="4559403" y="658501"/>
                </a:cubicBezTo>
                <a:cubicBezTo>
                  <a:pt x="4549171" y="686839"/>
                  <a:pt x="4535632" y="707619"/>
                  <a:pt x="4518787" y="720842"/>
                </a:cubicBezTo>
                <a:cubicBezTo>
                  <a:pt x="4500841" y="769488"/>
                  <a:pt x="4485728" y="815771"/>
                  <a:pt x="4473448" y="859693"/>
                </a:cubicBezTo>
                <a:cubicBezTo>
                  <a:pt x="4461169" y="903616"/>
                  <a:pt x="4446056" y="948010"/>
                  <a:pt x="4428109" y="992876"/>
                </a:cubicBezTo>
                <a:cubicBezTo>
                  <a:pt x="4435036" y="1000119"/>
                  <a:pt x="4436295" y="1006416"/>
                  <a:pt x="4431888" y="1011768"/>
                </a:cubicBezTo>
                <a:cubicBezTo>
                  <a:pt x="4427479" y="1017120"/>
                  <a:pt x="4421182" y="1023418"/>
                  <a:pt x="4412996" y="1030659"/>
                </a:cubicBezTo>
                <a:cubicBezTo>
                  <a:pt x="4405755" y="1038373"/>
                  <a:pt x="4403236" y="1045615"/>
                  <a:pt x="4405440" y="1052384"/>
                </a:cubicBezTo>
                <a:cubicBezTo>
                  <a:pt x="4407644" y="1059153"/>
                  <a:pt x="4412681" y="1064507"/>
                  <a:pt x="4420553" y="1068442"/>
                </a:cubicBezTo>
                <a:cubicBezTo>
                  <a:pt x="4408746" y="1080091"/>
                  <a:pt x="4398356" y="1092686"/>
                  <a:pt x="4389382" y="1106224"/>
                </a:cubicBezTo>
                <a:cubicBezTo>
                  <a:pt x="4380409" y="1119763"/>
                  <a:pt x="4375686" y="1132357"/>
                  <a:pt x="4375214" y="1144007"/>
                </a:cubicBezTo>
                <a:lnTo>
                  <a:pt x="4344988" y="1196903"/>
                </a:lnTo>
                <a:cubicBezTo>
                  <a:pt x="4356008" y="1212331"/>
                  <a:pt x="4360415" y="1226813"/>
                  <a:pt x="4358212" y="1240352"/>
                </a:cubicBezTo>
                <a:cubicBezTo>
                  <a:pt x="4356008" y="1253891"/>
                  <a:pt x="4349081" y="1264596"/>
                  <a:pt x="4337431" y="1272467"/>
                </a:cubicBezTo>
                <a:cubicBezTo>
                  <a:pt x="4363092" y="1270578"/>
                  <a:pt x="4396781" y="1268689"/>
                  <a:pt x="4438499" y="1266800"/>
                </a:cubicBezTo>
                <a:cubicBezTo>
                  <a:pt x="4480218" y="1264910"/>
                  <a:pt x="4512018" y="1274356"/>
                  <a:pt x="4533900" y="1295136"/>
                </a:cubicBezTo>
                <a:cubicBezTo>
                  <a:pt x="4545235" y="1311037"/>
                  <a:pt x="4550902" y="1326465"/>
                  <a:pt x="4550902" y="1341420"/>
                </a:cubicBezTo>
                <a:cubicBezTo>
                  <a:pt x="4550902" y="1356376"/>
                  <a:pt x="4545235" y="1366136"/>
                  <a:pt x="4533900" y="1370702"/>
                </a:cubicBezTo>
                <a:cubicBezTo>
                  <a:pt x="4533113" y="1375110"/>
                  <a:pt x="4530909" y="1381407"/>
                  <a:pt x="4527288" y="1389593"/>
                </a:cubicBezTo>
                <a:cubicBezTo>
                  <a:pt x="4523667" y="1397779"/>
                  <a:pt x="4523353" y="1404076"/>
                  <a:pt x="4526344" y="1408484"/>
                </a:cubicBezTo>
                <a:lnTo>
                  <a:pt x="4549013" y="1393371"/>
                </a:lnTo>
                <a:lnTo>
                  <a:pt x="4647248" y="1317806"/>
                </a:lnTo>
                <a:lnTo>
                  <a:pt x="4662361" y="1264910"/>
                </a:lnTo>
                <a:cubicBezTo>
                  <a:pt x="4655434" y="1254364"/>
                  <a:pt x="4654174" y="1247121"/>
                  <a:pt x="4658582" y="1243186"/>
                </a:cubicBezTo>
                <a:cubicBezTo>
                  <a:pt x="4662991" y="1239251"/>
                  <a:pt x="4669287" y="1233897"/>
                  <a:pt x="4677474" y="1227128"/>
                </a:cubicBezTo>
                <a:cubicBezTo>
                  <a:pt x="4680937" y="1219729"/>
                  <a:pt x="4681567" y="1213747"/>
                  <a:pt x="4679363" y="1209181"/>
                </a:cubicBezTo>
                <a:cubicBezTo>
                  <a:pt x="4677159" y="1204616"/>
                  <a:pt x="4674010" y="1200523"/>
                  <a:pt x="4669917" y="1196903"/>
                </a:cubicBezTo>
                <a:cubicBezTo>
                  <a:pt x="4691957" y="1173603"/>
                  <a:pt x="4712108" y="1148415"/>
                  <a:pt x="4730369" y="1121337"/>
                </a:cubicBezTo>
                <a:cubicBezTo>
                  <a:pt x="4748631" y="1094260"/>
                  <a:pt x="4768782" y="1069071"/>
                  <a:pt x="4790821" y="1045772"/>
                </a:cubicBezTo>
                <a:cubicBezTo>
                  <a:pt x="4798693" y="1010981"/>
                  <a:pt x="4813176" y="978551"/>
                  <a:pt x="4834271" y="948482"/>
                </a:cubicBezTo>
                <a:cubicBezTo>
                  <a:pt x="4855366" y="918414"/>
                  <a:pt x="4881184" y="895430"/>
                  <a:pt x="4911725" y="879529"/>
                </a:cubicBezTo>
                <a:lnTo>
                  <a:pt x="4904169" y="841747"/>
                </a:lnTo>
                <a:cubicBezTo>
                  <a:pt x="4900705" y="830255"/>
                  <a:pt x="4901965" y="819235"/>
                  <a:pt x="4907947" y="808687"/>
                </a:cubicBezTo>
                <a:cubicBezTo>
                  <a:pt x="4913929" y="798140"/>
                  <a:pt x="4922745" y="789009"/>
                  <a:pt x="4934395" y="781295"/>
                </a:cubicBezTo>
                <a:cubicBezTo>
                  <a:pt x="4949508" y="749809"/>
                  <a:pt x="4964621" y="744772"/>
                  <a:pt x="4979734" y="766182"/>
                </a:cubicBezTo>
                <a:cubicBezTo>
                  <a:pt x="4995634" y="780823"/>
                  <a:pt x="5005394" y="794991"/>
                  <a:pt x="5009015" y="808687"/>
                </a:cubicBezTo>
                <a:cubicBezTo>
                  <a:pt x="5012636" y="822383"/>
                  <a:pt x="5005394" y="838441"/>
                  <a:pt x="4987290" y="856860"/>
                </a:cubicBezTo>
                <a:cubicBezTo>
                  <a:pt x="4972649" y="870556"/>
                  <a:pt x="4954703" y="894170"/>
                  <a:pt x="4933450" y="927702"/>
                </a:cubicBezTo>
                <a:cubicBezTo>
                  <a:pt x="4912197" y="961234"/>
                  <a:pt x="4907475" y="990516"/>
                  <a:pt x="4919282" y="1015546"/>
                </a:cubicBezTo>
                <a:cubicBezTo>
                  <a:pt x="4915031" y="1038373"/>
                  <a:pt x="4904641" y="1073952"/>
                  <a:pt x="4888111" y="1122282"/>
                </a:cubicBezTo>
                <a:cubicBezTo>
                  <a:pt x="4871581" y="1170612"/>
                  <a:pt x="4851745" y="1208080"/>
                  <a:pt x="4828604" y="1234685"/>
                </a:cubicBezTo>
                <a:cubicBezTo>
                  <a:pt x="4839151" y="1246020"/>
                  <a:pt x="4842615" y="1255465"/>
                  <a:pt x="4838994" y="1263022"/>
                </a:cubicBezTo>
                <a:cubicBezTo>
                  <a:pt x="4835373" y="1270578"/>
                  <a:pt x="4829391" y="1276245"/>
                  <a:pt x="4821047" y="1280024"/>
                </a:cubicBezTo>
                <a:cubicBezTo>
                  <a:pt x="4808925" y="1293720"/>
                  <a:pt x="4810500" y="1313556"/>
                  <a:pt x="4825770" y="1339531"/>
                </a:cubicBezTo>
                <a:cubicBezTo>
                  <a:pt x="4841041" y="1365507"/>
                  <a:pt x="4852060" y="1383453"/>
                  <a:pt x="4858830" y="1393371"/>
                </a:cubicBezTo>
                <a:cubicBezTo>
                  <a:pt x="4841985" y="1417615"/>
                  <a:pt x="4815222" y="1469251"/>
                  <a:pt x="4778542" y="1548279"/>
                </a:cubicBezTo>
                <a:cubicBezTo>
                  <a:pt x="4741861" y="1627308"/>
                  <a:pt x="4728323" y="1678944"/>
                  <a:pt x="4737926" y="1703188"/>
                </a:cubicBezTo>
                <a:lnTo>
                  <a:pt x="4677474" y="1756083"/>
                </a:lnTo>
                <a:cubicBezTo>
                  <a:pt x="4665981" y="1778438"/>
                  <a:pt x="4654962" y="1799848"/>
                  <a:pt x="4644414" y="1820314"/>
                </a:cubicBezTo>
                <a:cubicBezTo>
                  <a:pt x="4633866" y="1840779"/>
                  <a:pt x="4624736" y="1862189"/>
                  <a:pt x="4617022" y="1884544"/>
                </a:cubicBezTo>
                <a:lnTo>
                  <a:pt x="4624578" y="1907213"/>
                </a:lnTo>
                <a:cubicBezTo>
                  <a:pt x="4648664" y="1901861"/>
                  <a:pt x="4666611" y="1880450"/>
                  <a:pt x="4678418" y="1842983"/>
                </a:cubicBezTo>
                <a:cubicBezTo>
                  <a:pt x="4690225" y="1805515"/>
                  <a:pt x="4710061" y="1784105"/>
                  <a:pt x="4737926" y="1778753"/>
                </a:cubicBezTo>
                <a:cubicBezTo>
                  <a:pt x="4751779" y="1777493"/>
                  <a:pt x="4769411" y="1772456"/>
                  <a:pt x="4790821" y="1763640"/>
                </a:cubicBezTo>
                <a:lnTo>
                  <a:pt x="4737926" y="1740970"/>
                </a:lnTo>
                <a:lnTo>
                  <a:pt x="4760595" y="1725857"/>
                </a:lnTo>
                <a:cubicBezTo>
                  <a:pt x="4771772" y="1718930"/>
                  <a:pt x="4781533" y="1717671"/>
                  <a:pt x="4789877" y="1722079"/>
                </a:cubicBezTo>
                <a:cubicBezTo>
                  <a:pt x="4798220" y="1726487"/>
                  <a:pt x="4806092" y="1732784"/>
                  <a:pt x="4813491" y="1740970"/>
                </a:cubicBezTo>
                <a:cubicBezTo>
                  <a:pt x="4821362" y="1729951"/>
                  <a:pt x="4828289" y="1719875"/>
                  <a:pt x="4834271" y="1710744"/>
                </a:cubicBezTo>
                <a:cubicBezTo>
                  <a:pt x="4840253" y="1701614"/>
                  <a:pt x="4843402" y="1691538"/>
                  <a:pt x="4843717" y="1680518"/>
                </a:cubicBezTo>
                <a:cubicBezTo>
                  <a:pt x="4850801" y="1672332"/>
                  <a:pt x="4855524" y="1660367"/>
                  <a:pt x="4857885" y="1644625"/>
                </a:cubicBezTo>
                <a:cubicBezTo>
                  <a:pt x="4860247" y="1628882"/>
                  <a:pt x="4863080" y="1613139"/>
                  <a:pt x="4866386" y="1597397"/>
                </a:cubicBezTo>
                <a:cubicBezTo>
                  <a:pt x="4842457" y="1596137"/>
                  <a:pt x="4822306" y="1583543"/>
                  <a:pt x="4805934" y="1559614"/>
                </a:cubicBezTo>
                <a:cubicBezTo>
                  <a:pt x="4829863" y="1544501"/>
                  <a:pt x="4842457" y="1521832"/>
                  <a:pt x="4843717" y="1491606"/>
                </a:cubicBezTo>
                <a:lnTo>
                  <a:pt x="4919282" y="1506719"/>
                </a:lnTo>
                <a:cubicBezTo>
                  <a:pt x="4908734" y="1518054"/>
                  <a:pt x="4901493" y="1529388"/>
                  <a:pt x="4897557" y="1540723"/>
                </a:cubicBezTo>
                <a:cubicBezTo>
                  <a:pt x="4893621" y="1552058"/>
                  <a:pt x="4888269" y="1563392"/>
                  <a:pt x="4881499" y="1574727"/>
                </a:cubicBezTo>
                <a:lnTo>
                  <a:pt x="4911725" y="1597397"/>
                </a:lnTo>
                <a:cubicBezTo>
                  <a:pt x="4926838" y="1597397"/>
                  <a:pt x="4934395" y="1604953"/>
                  <a:pt x="4934395" y="1620066"/>
                </a:cubicBezTo>
                <a:cubicBezTo>
                  <a:pt x="4933765" y="1635337"/>
                  <a:pt x="4929357" y="1650135"/>
                  <a:pt x="4921171" y="1664461"/>
                </a:cubicBezTo>
                <a:cubicBezTo>
                  <a:pt x="4912985" y="1678786"/>
                  <a:pt x="4904799" y="1691695"/>
                  <a:pt x="4896612" y="1703188"/>
                </a:cubicBezTo>
                <a:cubicBezTo>
                  <a:pt x="4908419" y="1706337"/>
                  <a:pt x="4920698" y="1707596"/>
                  <a:pt x="4933450" y="1706966"/>
                </a:cubicBezTo>
                <a:cubicBezTo>
                  <a:pt x="4946202" y="1706337"/>
                  <a:pt x="4956592" y="1707596"/>
                  <a:pt x="4964621" y="1710744"/>
                </a:cubicBezTo>
                <a:cubicBezTo>
                  <a:pt x="4970131" y="1723338"/>
                  <a:pt x="4964778" y="1739711"/>
                  <a:pt x="4948563" y="1759862"/>
                </a:cubicBezTo>
                <a:cubicBezTo>
                  <a:pt x="4932348" y="1780012"/>
                  <a:pt x="4917550" y="1796384"/>
                  <a:pt x="4904169" y="1808979"/>
                </a:cubicBezTo>
                <a:cubicBezTo>
                  <a:pt x="4903854" y="1824721"/>
                  <a:pt x="4900705" y="1838576"/>
                  <a:pt x="4894723" y="1850539"/>
                </a:cubicBezTo>
                <a:cubicBezTo>
                  <a:pt x="4888741" y="1862504"/>
                  <a:pt x="4881814" y="1868801"/>
                  <a:pt x="4873943" y="1869431"/>
                </a:cubicBezTo>
                <a:lnTo>
                  <a:pt x="4836160" y="1922326"/>
                </a:lnTo>
                <a:lnTo>
                  <a:pt x="4836160" y="1990335"/>
                </a:lnTo>
                <a:lnTo>
                  <a:pt x="4858830" y="1967665"/>
                </a:lnTo>
                <a:lnTo>
                  <a:pt x="4889056" y="1907213"/>
                </a:lnTo>
                <a:cubicBezTo>
                  <a:pt x="4893149" y="1899657"/>
                  <a:pt x="4898186" y="1893989"/>
                  <a:pt x="4904169" y="1890211"/>
                </a:cubicBezTo>
                <a:cubicBezTo>
                  <a:pt x="4910151" y="1886433"/>
                  <a:pt x="4915189" y="1884544"/>
                  <a:pt x="4919282" y="1884544"/>
                </a:cubicBezTo>
                <a:cubicBezTo>
                  <a:pt x="4918652" y="1888794"/>
                  <a:pt x="4916133" y="1895406"/>
                  <a:pt x="4911725" y="1904380"/>
                </a:cubicBezTo>
                <a:cubicBezTo>
                  <a:pt x="4907317" y="1913353"/>
                  <a:pt x="4904799" y="1921854"/>
                  <a:pt x="4904169" y="1929883"/>
                </a:cubicBezTo>
                <a:cubicBezTo>
                  <a:pt x="4912985" y="1950348"/>
                  <a:pt x="4902909" y="1975537"/>
                  <a:pt x="4873943" y="2005448"/>
                </a:cubicBezTo>
                <a:cubicBezTo>
                  <a:pt x="4844976" y="2035359"/>
                  <a:pt x="4834901" y="2060548"/>
                  <a:pt x="4843717" y="2081013"/>
                </a:cubicBezTo>
                <a:lnTo>
                  <a:pt x="4813491" y="2133908"/>
                </a:lnTo>
                <a:cubicBezTo>
                  <a:pt x="4812231" y="2150281"/>
                  <a:pt x="4807193" y="2170432"/>
                  <a:pt x="4798378" y="2194360"/>
                </a:cubicBezTo>
                <a:cubicBezTo>
                  <a:pt x="4814435" y="2175469"/>
                  <a:pt x="4829548" y="2154689"/>
                  <a:pt x="4843717" y="2132019"/>
                </a:cubicBezTo>
                <a:cubicBezTo>
                  <a:pt x="4857885" y="2109350"/>
                  <a:pt x="4865442" y="2084791"/>
                  <a:pt x="4866386" y="2058343"/>
                </a:cubicBezTo>
                <a:lnTo>
                  <a:pt x="4926838" y="2081013"/>
                </a:lnTo>
                <a:lnTo>
                  <a:pt x="4911725" y="2164134"/>
                </a:lnTo>
                <a:lnTo>
                  <a:pt x="4949508" y="2156578"/>
                </a:lnTo>
                <a:lnTo>
                  <a:pt x="4987290" y="2201917"/>
                </a:lnTo>
                <a:lnTo>
                  <a:pt x="4949508" y="2315264"/>
                </a:lnTo>
                <a:cubicBezTo>
                  <a:pt x="4920226" y="2343444"/>
                  <a:pt x="4895668" y="2375873"/>
                  <a:pt x="4875832" y="2412554"/>
                </a:cubicBezTo>
                <a:cubicBezTo>
                  <a:pt x="4855996" y="2449235"/>
                  <a:pt x="4835216" y="2479775"/>
                  <a:pt x="4813491" y="2504177"/>
                </a:cubicBezTo>
                <a:lnTo>
                  <a:pt x="4798378" y="2504177"/>
                </a:lnTo>
                <a:lnTo>
                  <a:pt x="4798378" y="2526846"/>
                </a:lnTo>
                <a:lnTo>
                  <a:pt x="4753039" y="2602411"/>
                </a:lnTo>
                <a:cubicBezTo>
                  <a:pt x="4749890" y="2634526"/>
                  <a:pt x="4737296" y="2662863"/>
                  <a:pt x="4715256" y="2687422"/>
                </a:cubicBezTo>
                <a:cubicBezTo>
                  <a:pt x="4693216" y="2711980"/>
                  <a:pt x="4680622" y="2744096"/>
                  <a:pt x="4677474" y="2783767"/>
                </a:cubicBezTo>
                <a:cubicBezTo>
                  <a:pt x="4668343" y="2799667"/>
                  <a:pt x="4654489" y="2826430"/>
                  <a:pt x="4635913" y="2864055"/>
                </a:cubicBezTo>
                <a:cubicBezTo>
                  <a:pt x="4617336" y="2901681"/>
                  <a:pt x="4603483" y="2922775"/>
                  <a:pt x="4594352" y="2927341"/>
                </a:cubicBezTo>
                <a:cubicBezTo>
                  <a:pt x="4595612" y="2951270"/>
                  <a:pt x="4593093" y="2978977"/>
                  <a:pt x="4586796" y="3010462"/>
                </a:cubicBezTo>
                <a:lnTo>
                  <a:pt x="4594352" y="3010462"/>
                </a:lnTo>
                <a:cubicBezTo>
                  <a:pt x="4603168" y="3018019"/>
                  <a:pt x="4600649" y="3025576"/>
                  <a:pt x="4586796" y="3033132"/>
                </a:cubicBezTo>
                <a:lnTo>
                  <a:pt x="4571683" y="3033132"/>
                </a:lnTo>
                <a:cubicBezTo>
                  <a:pt x="4562867" y="3054542"/>
                  <a:pt x="4550272" y="3064617"/>
                  <a:pt x="4533900" y="3063358"/>
                </a:cubicBezTo>
                <a:cubicBezTo>
                  <a:pt x="4532641" y="3089490"/>
                  <a:pt x="4527603" y="3114679"/>
                  <a:pt x="4518787" y="3138923"/>
                </a:cubicBezTo>
                <a:cubicBezTo>
                  <a:pt x="4509971" y="3163167"/>
                  <a:pt x="4504933" y="3188355"/>
                  <a:pt x="4503674" y="3214488"/>
                </a:cubicBezTo>
                <a:lnTo>
                  <a:pt x="4549013" y="3274940"/>
                </a:lnTo>
                <a:cubicBezTo>
                  <a:pt x="4557829" y="3273681"/>
                  <a:pt x="4562867" y="3276200"/>
                  <a:pt x="4564126" y="3282496"/>
                </a:cubicBezTo>
                <a:cubicBezTo>
                  <a:pt x="4563811" y="3290525"/>
                  <a:pt x="4560663" y="3299026"/>
                  <a:pt x="4554681" y="3307999"/>
                </a:cubicBezTo>
                <a:cubicBezTo>
                  <a:pt x="4548698" y="3316973"/>
                  <a:pt x="4541772" y="3323585"/>
                  <a:pt x="4533900" y="3327835"/>
                </a:cubicBezTo>
                <a:cubicBezTo>
                  <a:pt x="4534215" y="3339642"/>
                  <a:pt x="4531696" y="3350032"/>
                  <a:pt x="4526344" y="3359006"/>
                </a:cubicBezTo>
                <a:cubicBezTo>
                  <a:pt x="4520991" y="3367979"/>
                  <a:pt x="4510916" y="3372702"/>
                  <a:pt x="4496118" y="3373175"/>
                </a:cubicBezTo>
                <a:lnTo>
                  <a:pt x="4473448" y="3373175"/>
                </a:lnTo>
                <a:lnTo>
                  <a:pt x="4465892" y="3456295"/>
                </a:lnTo>
                <a:lnTo>
                  <a:pt x="4390327" y="3599869"/>
                </a:lnTo>
                <a:lnTo>
                  <a:pt x="4360101" y="3622539"/>
                </a:lnTo>
                <a:cubicBezTo>
                  <a:pt x="4359314" y="3645838"/>
                  <a:pt x="4353331" y="3671027"/>
                  <a:pt x="4342154" y="3698104"/>
                </a:cubicBezTo>
                <a:cubicBezTo>
                  <a:pt x="4330977" y="3725181"/>
                  <a:pt x="4319327" y="3750370"/>
                  <a:pt x="4307205" y="3773669"/>
                </a:cubicBezTo>
                <a:lnTo>
                  <a:pt x="4307205" y="3864347"/>
                </a:lnTo>
                <a:lnTo>
                  <a:pt x="4246753" y="3917242"/>
                </a:lnTo>
                <a:lnTo>
                  <a:pt x="4216527" y="3992807"/>
                </a:lnTo>
                <a:lnTo>
                  <a:pt x="4171188" y="4030590"/>
                </a:lnTo>
                <a:cubicBezTo>
                  <a:pt x="4168984" y="4055306"/>
                  <a:pt x="4160168" y="4075771"/>
                  <a:pt x="4144741" y="4091986"/>
                </a:cubicBezTo>
                <a:cubicBezTo>
                  <a:pt x="4129313" y="4108201"/>
                  <a:pt x="4120497" y="4130556"/>
                  <a:pt x="4118293" y="4159051"/>
                </a:cubicBezTo>
                <a:lnTo>
                  <a:pt x="4050284" y="4287511"/>
                </a:lnTo>
                <a:cubicBezTo>
                  <a:pt x="4027615" y="4292548"/>
                  <a:pt x="4014391" y="4312699"/>
                  <a:pt x="4010613" y="4347963"/>
                </a:cubicBezTo>
                <a:cubicBezTo>
                  <a:pt x="4006834" y="4383226"/>
                  <a:pt x="3989832" y="4403377"/>
                  <a:pt x="3959606" y="4408415"/>
                </a:cubicBezTo>
                <a:lnTo>
                  <a:pt x="3967163" y="4196833"/>
                </a:lnTo>
                <a:lnTo>
                  <a:pt x="3921824" y="4181720"/>
                </a:lnTo>
                <a:lnTo>
                  <a:pt x="3891598" y="4234615"/>
                </a:lnTo>
                <a:cubicBezTo>
                  <a:pt x="3882467" y="4265156"/>
                  <a:pt x="3870503" y="4307977"/>
                  <a:pt x="3855704" y="4363076"/>
                </a:cubicBezTo>
                <a:cubicBezTo>
                  <a:pt x="3840906" y="4418175"/>
                  <a:pt x="3832720" y="4460996"/>
                  <a:pt x="3831146" y="4491537"/>
                </a:cubicBezTo>
                <a:cubicBezTo>
                  <a:pt x="3832405" y="4523809"/>
                  <a:pt x="3827997" y="4542385"/>
                  <a:pt x="3817922" y="4547266"/>
                </a:cubicBezTo>
                <a:cubicBezTo>
                  <a:pt x="3807846" y="4552146"/>
                  <a:pt x="3784547" y="4553720"/>
                  <a:pt x="3748024" y="4551988"/>
                </a:cubicBezTo>
                <a:lnTo>
                  <a:pt x="3740468" y="4574658"/>
                </a:lnTo>
                <a:cubicBezTo>
                  <a:pt x="3749913" y="4584104"/>
                  <a:pt x="3757470" y="4597327"/>
                  <a:pt x="3763137" y="4614329"/>
                </a:cubicBezTo>
                <a:cubicBezTo>
                  <a:pt x="3768804" y="4631332"/>
                  <a:pt x="3761248" y="4640777"/>
                  <a:pt x="3740468" y="4642667"/>
                </a:cubicBezTo>
                <a:cubicBezTo>
                  <a:pt x="3735273" y="4642824"/>
                  <a:pt x="3726772" y="4644398"/>
                  <a:pt x="3714964" y="4647389"/>
                </a:cubicBezTo>
                <a:cubicBezTo>
                  <a:pt x="3703157" y="4650381"/>
                  <a:pt x="3696546" y="4653843"/>
                  <a:pt x="3695129" y="4657779"/>
                </a:cubicBezTo>
                <a:lnTo>
                  <a:pt x="3695129" y="4665336"/>
                </a:lnTo>
                <a:lnTo>
                  <a:pt x="3800920" y="4725788"/>
                </a:lnTo>
                <a:cubicBezTo>
                  <a:pt x="3819653" y="4706267"/>
                  <a:pt x="3833192" y="4682968"/>
                  <a:pt x="3841536" y="4655891"/>
                </a:cubicBezTo>
                <a:cubicBezTo>
                  <a:pt x="3849879" y="4628813"/>
                  <a:pt x="3853973" y="4601735"/>
                  <a:pt x="3853815" y="4574658"/>
                </a:cubicBezTo>
                <a:cubicBezTo>
                  <a:pt x="3875225" y="4553247"/>
                  <a:pt x="3885301" y="4528059"/>
                  <a:pt x="3884041" y="4499093"/>
                </a:cubicBezTo>
                <a:lnTo>
                  <a:pt x="3914267" y="4431084"/>
                </a:lnTo>
                <a:cubicBezTo>
                  <a:pt x="3914110" y="4426519"/>
                  <a:pt x="3914425" y="4420537"/>
                  <a:pt x="3915212" y="4413138"/>
                </a:cubicBezTo>
                <a:cubicBezTo>
                  <a:pt x="3915999" y="4405739"/>
                  <a:pt x="3918203" y="4401646"/>
                  <a:pt x="3921824" y="4400858"/>
                </a:cubicBezTo>
                <a:cubicBezTo>
                  <a:pt x="3937251" y="4403534"/>
                  <a:pt x="3949846" y="4417073"/>
                  <a:pt x="3959606" y="4441475"/>
                </a:cubicBezTo>
                <a:cubicBezTo>
                  <a:pt x="3969367" y="4465875"/>
                  <a:pt x="3974404" y="4485082"/>
                  <a:pt x="3974719" y="4499093"/>
                </a:cubicBezTo>
                <a:cubicBezTo>
                  <a:pt x="3975034" y="4503344"/>
                  <a:pt x="3974404" y="4508066"/>
                  <a:pt x="3972830" y="4513261"/>
                </a:cubicBezTo>
                <a:cubicBezTo>
                  <a:pt x="3971256" y="4518456"/>
                  <a:pt x="3966848" y="4521290"/>
                  <a:pt x="3959606" y="4521762"/>
                </a:cubicBezTo>
                <a:cubicBezTo>
                  <a:pt x="3951892" y="4554507"/>
                  <a:pt x="3938983" y="4592919"/>
                  <a:pt x="3920879" y="4636999"/>
                </a:cubicBezTo>
                <a:cubicBezTo>
                  <a:pt x="3902775" y="4681078"/>
                  <a:pt x="3880420" y="4715713"/>
                  <a:pt x="3853815" y="4740901"/>
                </a:cubicBezTo>
                <a:cubicBezTo>
                  <a:pt x="3852871" y="4755069"/>
                  <a:pt x="3849092" y="4766404"/>
                  <a:pt x="3842481" y="4774906"/>
                </a:cubicBezTo>
                <a:cubicBezTo>
                  <a:pt x="3835868" y="4783406"/>
                  <a:pt x="3832090" y="4794741"/>
                  <a:pt x="3831146" y="4808910"/>
                </a:cubicBezTo>
                <a:cubicBezTo>
                  <a:pt x="3819811" y="4835830"/>
                  <a:pt x="3806587" y="4863222"/>
                  <a:pt x="3791474" y="4891086"/>
                </a:cubicBezTo>
                <a:cubicBezTo>
                  <a:pt x="3776361" y="4918951"/>
                  <a:pt x="3759359" y="4944454"/>
                  <a:pt x="3740468" y="4967596"/>
                </a:cubicBezTo>
                <a:cubicBezTo>
                  <a:pt x="3740468" y="4975782"/>
                  <a:pt x="3738578" y="4983968"/>
                  <a:pt x="3734800" y="4992154"/>
                </a:cubicBezTo>
                <a:cubicBezTo>
                  <a:pt x="3731022" y="5000340"/>
                  <a:pt x="3725355" y="5004749"/>
                  <a:pt x="3717798" y="5005379"/>
                </a:cubicBezTo>
                <a:cubicBezTo>
                  <a:pt x="3703630" y="5002860"/>
                  <a:pt x="3696073" y="4990896"/>
                  <a:pt x="3695129" y="4969485"/>
                </a:cubicBezTo>
                <a:cubicBezTo>
                  <a:pt x="3694184" y="4948075"/>
                  <a:pt x="3694184" y="4932332"/>
                  <a:pt x="3695129" y="4922257"/>
                </a:cubicBezTo>
                <a:lnTo>
                  <a:pt x="3634677" y="4944927"/>
                </a:lnTo>
                <a:lnTo>
                  <a:pt x="3627120" y="5020492"/>
                </a:lnTo>
                <a:lnTo>
                  <a:pt x="3559112" y="5156508"/>
                </a:lnTo>
                <a:lnTo>
                  <a:pt x="3551555" y="5156508"/>
                </a:lnTo>
                <a:lnTo>
                  <a:pt x="3491103" y="5292525"/>
                </a:lnTo>
                <a:cubicBezTo>
                  <a:pt x="3484177" y="5298507"/>
                  <a:pt x="3481028" y="5311102"/>
                  <a:pt x="3481657" y="5330308"/>
                </a:cubicBezTo>
                <a:cubicBezTo>
                  <a:pt x="3482287" y="5349514"/>
                  <a:pt x="3482917" y="5362108"/>
                  <a:pt x="3483547" y="5368090"/>
                </a:cubicBezTo>
                <a:cubicBezTo>
                  <a:pt x="3492520" y="5358959"/>
                  <a:pt x="3501021" y="5360219"/>
                  <a:pt x="3509050" y="5371868"/>
                </a:cubicBezTo>
                <a:cubicBezTo>
                  <a:pt x="3517079" y="5383519"/>
                  <a:pt x="3516134" y="5392334"/>
                  <a:pt x="3506216" y="5398317"/>
                </a:cubicBezTo>
                <a:cubicBezTo>
                  <a:pt x="3501966" y="5398002"/>
                  <a:pt x="3497243" y="5398631"/>
                  <a:pt x="3492048" y="5400206"/>
                </a:cubicBezTo>
                <a:cubicBezTo>
                  <a:pt x="3486853" y="5401780"/>
                  <a:pt x="3484019" y="5406187"/>
                  <a:pt x="3483547" y="5413429"/>
                </a:cubicBezTo>
                <a:cubicBezTo>
                  <a:pt x="3484177" y="5421301"/>
                  <a:pt x="3488584" y="5430117"/>
                  <a:pt x="3496771" y="5439877"/>
                </a:cubicBezTo>
                <a:cubicBezTo>
                  <a:pt x="3504957" y="5449637"/>
                  <a:pt x="3513143" y="5458453"/>
                  <a:pt x="3521329" y="5466325"/>
                </a:cubicBezTo>
                <a:cubicBezTo>
                  <a:pt x="3519755" y="5481596"/>
                  <a:pt x="3511569" y="5505839"/>
                  <a:pt x="3496771" y="5539056"/>
                </a:cubicBezTo>
                <a:cubicBezTo>
                  <a:pt x="3481972" y="5572273"/>
                  <a:pt x="3470008" y="5590849"/>
                  <a:pt x="3460877" y="5594785"/>
                </a:cubicBezTo>
                <a:cubicBezTo>
                  <a:pt x="3461979" y="5620446"/>
                  <a:pt x="3459775" y="5637133"/>
                  <a:pt x="3454265" y="5644847"/>
                </a:cubicBezTo>
                <a:cubicBezTo>
                  <a:pt x="3448755" y="5652561"/>
                  <a:pt x="3433327" y="5656024"/>
                  <a:pt x="3407982" y="5655237"/>
                </a:cubicBezTo>
                <a:lnTo>
                  <a:pt x="3407982" y="5738359"/>
                </a:lnTo>
                <a:cubicBezTo>
                  <a:pt x="3388776" y="5727024"/>
                  <a:pt x="3370514" y="5713800"/>
                  <a:pt x="3353197" y="5698687"/>
                </a:cubicBezTo>
                <a:cubicBezTo>
                  <a:pt x="3335880" y="5683574"/>
                  <a:pt x="3321397" y="5666572"/>
                  <a:pt x="3309747" y="5647681"/>
                </a:cubicBezTo>
                <a:cubicBezTo>
                  <a:pt x="3311007" y="5662794"/>
                  <a:pt x="3308488" y="5677907"/>
                  <a:pt x="3302191" y="5693020"/>
                </a:cubicBezTo>
                <a:lnTo>
                  <a:pt x="3347530" y="5768585"/>
                </a:lnTo>
                <a:cubicBezTo>
                  <a:pt x="3339029" y="5797709"/>
                  <a:pt x="3320137" y="5852808"/>
                  <a:pt x="3290856" y="5933883"/>
                </a:cubicBezTo>
                <a:cubicBezTo>
                  <a:pt x="3261575" y="6014958"/>
                  <a:pt x="3227570" y="6060612"/>
                  <a:pt x="3188843" y="6070845"/>
                </a:cubicBezTo>
                <a:cubicBezTo>
                  <a:pt x="3188056" y="6085485"/>
                  <a:pt x="3182074" y="6107210"/>
                  <a:pt x="3170897" y="6136019"/>
                </a:cubicBezTo>
                <a:cubicBezTo>
                  <a:pt x="3159719" y="6164829"/>
                  <a:pt x="3148070" y="6180886"/>
                  <a:pt x="3135948" y="6184192"/>
                </a:cubicBezTo>
                <a:cubicBezTo>
                  <a:pt x="3132327" y="6183247"/>
                  <a:pt x="3130123" y="6179470"/>
                  <a:pt x="3129336" y="6172857"/>
                </a:cubicBezTo>
                <a:cubicBezTo>
                  <a:pt x="3128549" y="6166245"/>
                  <a:pt x="3128234" y="6162467"/>
                  <a:pt x="3128391" y="6161523"/>
                </a:cubicBezTo>
                <a:lnTo>
                  <a:pt x="3098165" y="6153966"/>
                </a:lnTo>
                <a:lnTo>
                  <a:pt x="3075496" y="6184192"/>
                </a:lnTo>
                <a:lnTo>
                  <a:pt x="3128391" y="6237088"/>
                </a:lnTo>
                <a:cubicBezTo>
                  <a:pt x="3127762" y="6278176"/>
                  <a:pt x="3119575" y="6315014"/>
                  <a:pt x="3103833" y="6347601"/>
                </a:cubicBezTo>
                <a:cubicBezTo>
                  <a:pt x="3088090" y="6380189"/>
                  <a:pt x="3068569" y="6411360"/>
                  <a:pt x="3045270" y="6441114"/>
                </a:cubicBezTo>
                <a:cubicBezTo>
                  <a:pt x="3047631" y="6452763"/>
                  <a:pt x="3054243" y="6474803"/>
                  <a:pt x="3065106" y="6507233"/>
                </a:cubicBezTo>
                <a:cubicBezTo>
                  <a:pt x="3075968" y="6539663"/>
                  <a:pt x="3076913" y="6557924"/>
                  <a:pt x="3067939" y="6562017"/>
                </a:cubicBezTo>
                <a:cubicBezTo>
                  <a:pt x="3056762" y="6561702"/>
                  <a:pt x="3047002" y="6558554"/>
                  <a:pt x="3038658" y="6552572"/>
                </a:cubicBezTo>
                <a:cubicBezTo>
                  <a:pt x="3030314" y="6546589"/>
                  <a:pt x="3022443" y="6539663"/>
                  <a:pt x="3015044" y="6531791"/>
                </a:cubicBezTo>
                <a:cubicBezTo>
                  <a:pt x="3015044" y="6559498"/>
                  <a:pt x="3011265" y="6589095"/>
                  <a:pt x="3003709" y="6620580"/>
                </a:cubicBezTo>
                <a:cubicBezTo>
                  <a:pt x="2996152" y="6652066"/>
                  <a:pt x="2984818" y="6677883"/>
                  <a:pt x="2969705" y="6698034"/>
                </a:cubicBezTo>
                <a:lnTo>
                  <a:pt x="2931922" y="6637582"/>
                </a:lnTo>
                <a:lnTo>
                  <a:pt x="2954592" y="6562017"/>
                </a:lnTo>
                <a:cubicBezTo>
                  <a:pt x="2950341" y="6558239"/>
                  <a:pt x="2945618" y="6554461"/>
                  <a:pt x="2940423" y="6550682"/>
                </a:cubicBezTo>
                <a:cubicBezTo>
                  <a:pt x="2935228" y="6546904"/>
                  <a:pt x="2932395" y="6543126"/>
                  <a:pt x="2931922" y="6539348"/>
                </a:cubicBezTo>
                <a:cubicBezTo>
                  <a:pt x="2933654" y="6532106"/>
                  <a:pt x="2941525" y="6527698"/>
                  <a:pt x="2955536" y="6526124"/>
                </a:cubicBezTo>
                <a:cubicBezTo>
                  <a:pt x="2969547" y="6524550"/>
                  <a:pt x="2979308" y="6523920"/>
                  <a:pt x="2984818" y="6524235"/>
                </a:cubicBezTo>
                <a:cubicBezTo>
                  <a:pt x="2985290" y="6501250"/>
                  <a:pt x="2990013" y="6477321"/>
                  <a:pt x="2998986" y="6452448"/>
                </a:cubicBezTo>
                <a:cubicBezTo>
                  <a:pt x="3007960" y="6427574"/>
                  <a:pt x="3018350" y="6403646"/>
                  <a:pt x="3030157" y="6380661"/>
                </a:cubicBezTo>
                <a:cubicBezTo>
                  <a:pt x="3029999" y="6376253"/>
                  <a:pt x="3028425" y="6369956"/>
                  <a:pt x="3025434" y="6361770"/>
                </a:cubicBezTo>
                <a:cubicBezTo>
                  <a:pt x="3022443" y="6353584"/>
                  <a:pt x="3018979" y="6347287"/>
                  <a:pt x="3015044" y="6342879"/>
                </a:cubicBezTo>
                <a:lnTo>
                  <a:pt x="2962148" y="6410887"/>
                </a:lnTo>
                <a:lnTo>
                  <a:pt x="2924366" y="6418443"/>
                </a:lnTo>
                <a:lnTo>
                  <a:pt x="2924366" y="6524235"/>
                </a:lnTo>
                <a:cubicBezTo>
                  <a:pt x="2897446" y="6545960"/>
                  <a:pt x="2873832" y="6578075"/>
                  <a:pt x="2853524" y="6620580"/>
                </a:cubicBezTo>
                <a:cubicBezTo>
                  <a:pt x="2833215" y="6663086"/>
                  <a:pt x="2819047" y="6698979"/>
                  <a:pt x="2811018" y="6728260"/>
                </a:cubicBezTo>
                <a:cubicBezTo>
                  <a:pt x="2809759" y="6742743"/>
                  <a:pt x="2804721" y="6755337"/>
                  <a:pt x="2795905" y="6766043"/>
                </a:cubicBezTo>
                <a:cubicBezTo>
                  <a:pt x="2787089" y="6776748"/>
                  <a:pt x="2782052" y="6789342"/>
                  <a:pt x="2780792" y="6803825"/>
                </a:cubicBezTo>
                <a:lnTo>
                  <a:pt x="2758123" y="6864277"/>
                </a:lnTo>
                <a:lnTo>
                  <a:pt x="2765679" y="6864277"/>
                </a:lnTo>
                <a:cubicBezTo>
                  <a:pt x="2764420" y="6878761"/>
                  <a:pt x="2759382" y="6891355"/>
                  <a:pt x="2750566" y="6902060"/>
                </a:cubicBezTo>
                <a:cubicBezTo>
                  <a:pt x="2741750" y="6912764"/>
                  <a:pt x="2736713" y="6925359"/>
                  <a:pt x="2735453" y="6939842"/>
                </a:cubicBezTo>
                <a:cubicBezTo>
                  <a:pt x="2736083" y="6951649"/>
                  <a:pt x="2734824" y="6962039"/>
                  <a:pt x="2731675" y="6971013"/>
                </a:cubicBezTo>
                <a:cubicBezTo>
                  <a:pt x="2728526" y="6979986"/>
                  <a:pt x="2719711" y="6984709"/>
                  <a:pt x="2705227" y="6985181"/>
                </a:cubicBezTo>
                <a:cubicBezTo>
                  <a:pt x="2706172" y="7007221"/>
                  <a:pt x="2704283" y="7021704"/>
                  <a:pt x="2699560" y="7028631"/>
                </a:cubicBezTo>
                <a:cubicBezTo>
                  <a:pt x="2694837" y="7035558"/>
                  <a:pt x="2681613" y="7038707"/>
                  <a:pt x="2659888" y="7038077"/>
                </a:cubicBezTo>
                <a:lnTo>
                  <a:pt x="2659888" y="7121198"/>
                </a:lnTo>
                <a:lnTo>
                  <a:pt x="2622106" y="7106085"/>
                </a:lnTo>
                <a:lnTo>
                  <a:pt x="2576767" y="7211876"/>
                </a:lnTo>
                <a:lnTo>
                  <a:pt x="2591880" y="7226989"/>
                </a:lnTo>
                <a:lnTo>
                  <a:pt x="2561654" y="7249659"/>
                </a:lnTo>
                <a:lnTo>
                  <a:pt x="2546541" y="7279885"/>
                </a:lnTo>
                <a:lnTo>
                  <a:pt x="2569210" y="7332780"/>
                </a:lnTo>
                <a:lnTo>
                  <a:pt x="2561654" y="7393232"/>
                </a:lnTo>
                <a:cubicBezTo>
                  <a:pt x="2543077" y="7395751"/>
                  <a:pt x="2533002" y="7405826"/>
                  <a:pt x="2531428" y="7423458"/>
                </a:cubicBezTo>
                <a:cubicBezTo>
                  <a:pt x="2529853" y="7441090"/>
                  <a:pt x="2512222" y="7451165"/>
                  <a:pt x="2478532" y="7453684"/>
                </a:cubicBezTo>
                <a:lnTo>
                  <a:pt x="2478532" y="7415902"/>
                </a:lnTo>
                <a:lnTo>
                  <a:pt x="2455863" y="7423458"/>
                </a:lnTo>
                <a:cubicBezTo>
                  <a:pt x="2451140" y="7434163"/>
                  <a:pt x="2443583" y="7452425"/>
                  <a:pt x="2433193" y="7478243"/>
                </a:cubicBezTo>
                <a:cubicBezTo>
                  <a:pt x="2422803" y="7504061"/>
                  <a:pt x="2415247" y="7518544"/>
                  <a:pt x="2410524" y="7521693"/>
                </a:cubicBezTo>
                <a:cubicBezTo>
                  <a:pt x="2406903" y="7521063"/>
                  <a:pt x="2404699" y="7518544"/>
                  <a:pt x="2403912" y="7514136"/>
                </a:cubicBezTo>
                <a:cubicBezTo>
                  <a:pt x="2403125" y="7509729"/>
                  <a:pt x="2402810" y="7507210"/>
                  <a:pt x="2402967" y="7506580"/>
                </a:cubicBezTo>
                <a:cubicBezTo>
                  <a:pt x="2382187" y="7505320"/>
                  <a:pt x="2374630" y="7498393"/>
                  <a:pt x="2380298" y="7485799"/>
                </a:cubicBezTo>
                <a:cubicBezTo>
                  <a:pt x="2385965" y="7473205"/>
                  <a:pt x="2393522" y="7462500"/>
                  <a:pt x="2402967" y="7453684"/>
                </a:cubicBezTo>
                <a:lnTo>
                  <a:pt x="2372741" y="7385676"/>
                </a:lnTo>
                <a:lnTo>
                  <a:pt x="2402967" y="7332780"/>
                </a:lnTo>
                <a:lnTo>
                  <a:pt x="2350072" y="7310111"/>
                </a:lnTo>
                <a:cubicBezTo>
                  <a:pt x="2347868" y="7335457"/>
                  <a:pt x="2339052" y="7358441"/>
                  <a:pt x="2323624" y="7379064"/>
                </a:cubicBezTo>
                <a:cubicBezTo>
                  <a:pt x="2308196" y="7399686"/>
                  <a:pt x="2299380" y="7424560"/>
                  <a:pt x="2297176" y="7453684"/>
                </a:cubicBezTo>
                <a:cubicBezTo>
                  <a:pt x="2274664" y="7484225"/>
                  <a:pt x="2253569" y="7515710"/>
                  <a:pt x="2233891" y="7548140"/>
                </a:cubicBezTo>
                <a:cubicBezTo>
                  <a:pt x="2214212" y="7580570"/>
                  <a:pt x="2195006" y="7612056"/>
                  <a:pt x="2176272" y="7642597"/>
                </a:cubicBezTo>
                <a:cubicBezTo>
                  <a:pt x="2172494" y="7660858"/>
                  <a:pt x="2164938" y="7684787"/>
                  <a:pt x="2153603" y="7714384"/>
                </a:cubicBezTo>
                <a:cubicBezTo>
                  <a:pt x="2142268" y="7743980"/>
                  <a:pt x="2127155" y="7760352"/>
                  <a:pt x="2108264" y="7763501"/>
                </a:cubicBezTo>
                <a:cubicBezTo>
                  <a:pt x="2109208" y="7769326"/>
                  <a:pt x="2112987" y="7780345"/>
                  <a:pt x="2119598" y="7796561"/>
                </a:cubicBezTo>
                <a:cubicBezTo>
                  <a:pt x="2126211" y="7812775"/>
                  <a:pt x="2129989" y="7821906"/>
                  <a:pt x="2130933" y="7823953"/>
                </a:cubicBezTo>
                <a:cubicBezTo>
                  <a:pt x="2134554" y="7823008"/>
                  <a:pt x="2136758" y="7819230"/>
                  <a:pt x="2137545" y="7812618"/>
                </a:cubicBezTo>
                <a:cubicBezTo>
                  <a:pt x="2138332" y="7806006"/>
                  <a:pt x="2138647" y="7802228"/>
                  <a:pt x="2138490" y="7801283"/>
                </a:cubicBezTo>
                <a:cubicBezTo>
                  <a:pt x="2159900" y="7756732"/>
                  <a:pt x="2185088" y="7713596"/>
                  <a:pt x="2214055" y="7671878"/>
                </a:cubicBezTo>
                <a:cubicBezTo>
                  <a:pt x="2243022" y="7630160"/>
                  <a:pt x="2260653" y="7585136"/>
                  <a:pt x="2266950" y="7536806"/>
                </a:cubicBezTo>
                <a:lnTo>
                  <a:pt x="2304733" y="7536806"/>
                </a:lnTo>
                <a:cubicBezTo>
                  <a:pt x="2322050" y="7536019"/>
                  <a:pt x="2342200" y="7537593"/>
                  <a:pt x="2365185" y="7541528"/>
                </a:cubicBezTo>
                <a:cubicBezTo>
                  <a:pt x="2388169" y="7545464"/>
                  <a:pt x="2400763" y="7556484"/>
                  <a:pt x="2402967" y="7574588"/>
                </a:cubicBezTo>
                <a:cubicBezTo>
                  <a:pt x="2402180" y="7608907"/>
                  <a:pt x="2394309" y="7642282"/>
                  <a:pt x="2379353" y="7674712"/>
                </a:cubicBezTo>
                <a:cubicBezTo>
                  <a:pt x="2364398" y="7707142"/>
                  <a:pt x="2347081" y="7736738"/>
                  <a:pt x="2327402" y="7763501"/>
                </a:cubicBezTo>
                <a:cubicBezTo>
                  <a:pt x="2328347" y="7781762"/>
                  <a:pt x="2332125" y="7798135"/>
                  <a:pt x="2338737" y="7812618"/>
                </a:cubicBezTo>
                <a:cubicBezTo>
                  <a:pt x="2345349" y="7827101"/>
                  <a:pt x="2349127" y="7843474"/>
                  <a:pt x="2350072" y="7861735"/>
                </a:cubicBezTo>
                <a:lnTo>
                  <a:pt x="2297176" y="7846622"/>
                </a:lnTo>
                <a:cubicBezTo>
                  <a:pt x="2297491" y="7869922"/>
                  <a:pt x="2294972" y="7895110"/>
                  <a:pt x="2289620" y="7922187"/>
                </a:cubicBezTo>
                <a:cubicBezTo>
                  <a:pt x="2284267" y="7949265"/>
                  <a:pt x="2274192" y="7974453"/>
                  <a:pt x="2259394" y="7997752"/>
                </a:cubicBezTo>
                <a:lnTo>
                  <a:pt x="2221611" y="7944857"/>
                </a:lnTo>
                <a:lnTo>
                  <a:pt x="2244281" y="7876848"/>
                </a:lnTo>
                <a:cubicBezTo>
                  <a:pt x="2240030" y="7873070"/>
                  <a:pt x="2235307" y="7869292"/>
                  <a:pt x="2230112" y="7865513"/>
                </a:cubicBezTo>
                <a:cubicBezTo>
                  <a:pt x="2224917" y="7861735"/>
                  <a:pt x="2222084" y="7857957"/>
                  <a:pt x="2221611" y="7854179"/>
                </a:cubicBezTo>
                <a:cubicBezTo>
                  <a:pt x="2223028" y="7846937"/>
                  <a:pt x="2229640" y="7842529"/>
                  <a:pt x="2241447" y="7840955"/>
                </a:cubicBezTo>
                <a:cubicBezTo>
                  <a:pt x="2253254" y="7839381"/>
                  <a:pt x="2261755" y="7838751"/>
                  <a:pt x="2266950" y="7839065"/>
                </a:cubicBezTo>
                <a:lnTo>
                  <a:pt x="2312289" y="7710605"/>
                </a:lnTo>
                <a:lnTo>
                  <a:pt x="2304733" y="7680379"/>
                </a:lnTo>
                <a:lnTo>
                  <a:pt x="2274507" y="7642597"/>
                </a:lnTo>
                <a:lnTo>
                  <a:pt x="2236724" y="7680379"/>
                </a:lnTo>
                <a:lnTo>
                  <a:pt x="2214055" y="7839065"/>
                </a:lnTo>
                <a:cubicBezTo>
                  <a:pt x="2190756" y="7860161"/>
                  <a:pt x="2169346" y="7889757"/>
                  <a:pt x="2149824" y="7927855"/>
                </a:cubicBezTo>
                <a:cubicBezTo>
                  <a:pt x="2130304" y="7965952"/>
                  <a:pt x="2116450" y="7999327"/>
                  <a:pt x="2108264" y="8027978"/>
                </a:cubicBezTo>
                <a:cubicBezTo>
                  <a:pt x="2107319" y="8054111"/>
                  <a:pt x="2101652" y="8079300"/>
                  <a:pt x="2091262" y="8103543"/>
                </a:cubicBezTo>
                <a:cubicBezTo>
                  <a:pt x="2080871" y="8127787"/>
                  <a:pt x="2071426" y="8152975"/>
                  <a:pt x="2062925" y="8179108"/>
                </a:cubicBezTo>
                <a:cubicBezTo>
                  <a:pt x="2026402" y="8210593"/>
                  <a:pt x="1993657" y="8245857"/>
                  <a:pt x="1964690" y="8284899"/>
                </a:cubicBezTo>
                <a:lnTo>
                  <a:pt x="1911795" y="8436029"/>
                </a:lnTo>
                <a:cubicBezTo>
                  <a:pt x="1907229" y="8435714"/>
                  <a:pt x="1901247" y="8436344"/>
                  <a:pt x="1893848" y="8437918"/>
                </a:cubicBezTo>
                <a:cubicBezTo>
                  <a:pt x="1886449" y="8439493"/>
                  <a:pt x="1882356" y="8443900"/>
                  <a:pt x="1881569" y="8451142"/>
                </a:cubicBezTo>
                <a:cubicBezTo>
                  <a:pt x="1882356" y="8455235"/>
                  <a:pt x="1886449" y="8460273"/>
                  <a:pt x="1893848" y="8466255"/>
                </a:cubicBezTo>
                <a:cubicBezTo>
                  <a:pt x="1901247" y="8472237"/>
                  <a:pt x="1907229" y="8477275"/>
                  <a:pt x="1911795" y="8481368"/>
                </a:cubicBezTo>
                <a:lnTo>
                  <a:pt x="1828673" y="8526707"/>
                </a:lnTo>
                <a:lnTo>
                  <a:pt x="1775778" y="8526707"/>
                </a:lnTo>
                <a:cubicBezTo>
                  <a:pt x="1777352" y="8498685"/>
                  <a:pt x="1781760" y="8471607"/>
                  <a:pt x="1789002" y="8445475"/>
                </a:cubicBezTo>
                <a:cubicBezTo>
                  <a:pt x="1796243" y="8419341"/>
                  <a:pt x="1796873" y="8380930"/>
                  <a:pt x="1790891" y="8330238"/>
                </a:cubicBezTo>
                <a:cubicBezTo>
                  <a:pt x="1774833" y="8352277"/>
                  <a:pt x="1759720" y="8374317"/>
                  <a:pt x="1745552" y="8396357"/>
                </a:cubicBezTo>
                <a:cubicBezTo>
                  <a:pt x="1731383" y="8418397"/>
                  <a:pt x="1723827" y="8444215"/>
                  <a:pt x="1722882" y="8473811"/>
                </a:cubicBezTo>
                <a:cubicBezTo>
                  <a:pt x="1686359" y="8502778"/>
                  <a:pt x="1653614" y="8535523"/>
                  <a:pt x="1624648" y="8572046"/>
                </a:cubicBezTo>
                <a:cubicBezTo>
                  <a:pt x="1582615" y="8575824"/>
                  <a:pt x="1566557" y="8590937"/>
                  <a:pt x="1576475" y="8617385"/>
                </a:cubicBezTo>
                <a:cubicBezTo>
                  <a:pt x="1586393" y="8643833"/>
                  <a:pt x="1579781" y="8658945"/>
                  <a:pt x="1556639" y="8662724"/>
                </a:cubicBezTo>
                <a:lnTo>
                  <a:pt x="1526413" y="8662724"/>
                </a:lnTo>
                <a:cubicBezTo>
                  <a:pt x="1525154" y="8683976"/>
                  <a:pt x="1520116" y="8700034"/>
                  <a:pt x="1511300" y="8710897"/>
                </a:cubicBezTo>
                <a:cubicBezTo>
                  <a:pt x="1502484" y="8721759"/>
                  <a:pt x="1497447" y="8735927"/>
                  <a:pt x="1496187" y="8753402"/>
                </a:cubicBezTo>
                <a:lnTo>
                  <a:pt x="1443292" y="8798741"/>
                </a:lnTo>
                <a:lnTo>
                  <a:pt x="1413066" y="8738289"/>
                </a:lnTo>
                <a:cubicBezTo>
                  <a:pt x="1397953" y="8738289"/>
                  <a:pt x="1390396" y="8730732"/>
                  <a:pt x="1390396" y="8715619"/>
                </a:cubicBezTo>
                <a:cubicBezTo>
                  <a:pt x="1392600" y="8685866"/>
                  <a:pt x="1401416" y="8656585"/>
                  <a:pt x="1416844" y="8627775"/>
                </a:cubicBezTo>
                <a:cubicBezTo>
                  <a:pt x="1432272" y="8598966"/>
                  <a:pt x="1441088" y="8567796"/>
                  <a:pt x="1443292" y="8534263"/>
                </a:cubicBezTo>
                <a:cubicBezTo>
                  <a:pt x="1443449" y="8533634"/>
                  <a:pt x="1443134" y="8531115"/>
                  <a:pt x="1442347" y="8526707"/>
                </a:cubicBezTo>
                <a:cubicBezTo>
                  <a:pt x="1441560" y="8522299"/>
                  <a:pt x="1439356" y="8519780"/>
                  <a:pt x="1435735" y="8519150"/>
                </a:cubicBezTo>
                <a:cubicBezTo>
                  <a:pt x="1431642" y="8520882"/>
                  <a:pt x="1426605" y="8528753"/>
                  <a:pt x="1420622" y="8542765"/>
                </a:cubicBezTo>
                <a:cubicBezTo>
                  <a:pt x="1414640" y="8556775"/>
                  <a:pt x="1409602" y="8566536"/>
                  <a:pt x="1405509" y="8572046"/>
                </a:cubicBezTo>
                <a:cubicBezTo>
                  <a:pt x="1396693" y="8579603"/>
                  <a:pt x="1391656" y="8587159"/>
                  <a:pt x="1390396" y="8594716"/>
                </a:cubicBezTo>
                <a:cubicBezTo>
                  <a:pt x="1391341" y="8606522"/>
                  <a:pt x="1391341" y="8616913"/>
                  <a:pt x="1390396" y="8625886"/>
                </a:cubicBezTo>
                <a:cubicBezTo>
                  <a:pt x="1389452" y="8634860"/>
                  <a:pt x="1381895" y="8639582"/>
                  <a:pt x="1367727" y="8640055"/>
                </a:cubicBezTo>
                <a:lnTo>
                  <a:pt x="1337501" y="8655168"/>
                </a:lnTo>
                <a:lnTo>
                  <a:pt x="1261936" y="8662724"/>
                </a:lnTo>
                <a:lnTo>
                  <a:pt x="1239266" y="8723176"/>
                </a:lnTo>
                <a:cubicBezTo>
                  <a:pt x="1227774" y="8727427"/>
                  <a:pt x="1216754" y="8734038"/>
                  <a:pt x="1206207" y="8743012"/>
                </a:cubicBezTo>
                <a:cubicBezTo>
                  <a:pt x="1195659" y="8751985"/>
                  <a:pt x="1186528" y="8760486"/>
                  <a:pt x="1178814" y="8768515"/>
                </a:cubicBezTo>
                <a:cubicBezTo>
                  <a:pt x="1170628" y="8768357"/>
                  <a:pt x="1162442" y="8770561"/>
                  <a:pt x="1154256" y="8775127"/>
                </a:cubicBezTo>
                <a:cubicBezTo>
                  <a:pt x="1146069" y="8779693"/>
                  <a:pt x="1141661" y="8787564"/>
                  <a:pt x="1141032" y="8798741"/>
                </a:cubicBezTo>
                <a:lnTo>
                  <a:pt x="1148588" y="8828967"/>
                </a:lnTo>
                <a:lnTo>
                  <a:pt x="1080580" y="8828967"/>
                </a:lnTo>
                <a:cubicBezTo>
                  <a:pt x="1083571" y="8814326"/>
                  <a:pt x="1090813" y="8792601"/>
                  <a:pt x="1102305" y="8763792"/>
                </a:cubicBezTo>
                <a:cubicBezTo>
                  <a:pt x="1113797" y="8734983"/>
                  <a:pt x="1111593" y="8718925"/>
                  <a:pt x="1095693" y="8715619"/>
                </a:cubicBezTo>
                <a:cubicBezTo>
                  <a:pt x="1087979" y="8716092"/>
                  <a:pt x="1080737" y="8718925"/>
                  <a:pt x="1073968" y="8724121"/>
                </a:cubicBezTo>
                <a:cubicBezTo>
                  <a:pt x="1067199" y="8729316"/>
                  <a:pt x="1061846" y="8734038"/>
                  <a:pt x="1057910" y="8738289"/>
                </a:cubicBezTo>
                <a:lnTo>
                  <a:pt x="1042797" y="8828967"/>
                </a:lnTo>
                <a:lnTo>
                  <a:pt x="1005015" y="8881863"/>
                </a:lnTo>
                <a:cubicBezTo>
                  <a:pt x="1005015" y="8904217"/>
                  <a:pt x="1001237" y="8923738"/>
                  <a:pt x="993680" y="8940425"/>
                </a:cubicBezTo>
                <a:cubicBezTo>
                  <a:pt x="986124" y="8957113"/>
                  <a:pt x="974789" y="8972855"/>
                  <a:pt x="959676" y="8987653"/>
                </a:cubicBezTo>
                <a:lnTo>
                  <a:pt x="959676" y="9048105"/>
                </a:lnTo>
                <a:cubicBezTo>
                  <a:pt x="938266" y="9072034"/>
                  <a:pt x="928190" y="9099742"/>
                  <a:pt x="929450" y="9131227"/>
                </a:cubicBezTo>
                <a:cubicBezTo>
                  <a:pt x="917328" y="9127606"/>
                  <a:pt x="905678" y="9129181"/>
                  <a:pt x="894501" y="9135950"/>
                </a:cubicBezTo>
                <a:cubicBezTo>
                  <a:pt x="883324" y="9142719"/>
                  <a:pt x="877341" y="9153739"/>
                  <a:pt x="876554" y="9169010"/>
                </a:cubicBezTo>
                <a:lnTo>
                  <a:pt x="831215" y="9237018"/>
                </a:lnTo>
                <a:lnTo>
                  <a:pt x="770763" y="9214349"/>
                </a:lnTo>
                <a:cubicBezTo>
                  <a:pt x="780681" y="9189790"/>
                  <a:pt x="787293" y="9161453"/>
                  <a:pt x="790599" y="9129338"/>
                </a:cubicBezTo>
                <a:cubicBezTo>
                  <a:pt x="793905" y="9097223"/>
                  <a:pt x="802406" y="9072664"/>
                  <a:pt x="816102" y="9055662"/>
                </a:cubicBezTo>
                <a:cubicBezTo>
                  <a:pt x="814843" y="9031733"/>
                  <a:pt x="824918" y="9019139"/>
                  <a:pt x="846328" y="9017879"/>
                </a:cubicBezTo>
                <a:cubicBezTo>
                  <a:pt x="862701" y="9018982"/>
                  <a:pt x="882851" y="9018666"/>
                  <a:pt x="906780" y="9016935"/>
                </a:cubicBezTo>
                <a:cubicBezTo>
                  <a:pt x="930709" y="9015203"/>
                  <a:pt x="928190" y="9005443"/>
                  <a:pt x="899224" y="8987653"/>
                </a:cubicBezTo>
                <a:lnTo>
                  <a:pt x="929450" y="8912089"/>
                </a:lnTo>
                <a:lnTo>
                  <a:pt x="899224" y="8912089"/>
                </a:lnTo>
                <a:lnTo>
                  <a:pt x="929450" y="8874306"/>
                </a:lnTo>
                <a:lnTo>
                  <a:pt x="929450" y="8798741"/>
                </a:lnTo>
                <a:lnTo>
                  <a:pt x="982345" y="8760958"/>
                </a:lnTo>
                <a:lnTo>
                  <a:pt x="982345" y="8692950"/>
                </a:lnTo>
                <a:cubicBezTo>
                  <a:pt x="996199" y="8669021"/>
                  <a:pt x="1013831" y="8648870"/>
                  <a:pt x="1035241" y="8632498"/>
                </a:cubicBezTo>
                <a:lnTo>
                  <a:pt x="1057910" y="8572046"/>
                </a:lnTo>
                <a:cubicBezTo>
                  <a:pt x="1034296" y="8566064"/>
                  <a:pt x="1026740" y="8540246"/>
                  <a:pt x="1035241" y="8494592"/>
                </a:cubicBezTo>
                <a:cubicBezTo>
                  <a:pt x="1043742" y="8448938"/>
                  <a:pt x="1051298" y="8419341"/>
                  <a:pt x="1057910" y="8405803"/>
                </a:cubicBezTo>
                <a:cubicBezTo>
                  <a:pt x="1072079" y="8402340"/>
                  <a:pt x="1079635" y="8386597"/>
                  <a:pt x="1080580" y="8358575"/>
                </a:cubicBezTo>
                <a:cubicBezTo>
                  <a:pt x="1081524" y="8330553"/>
                  <a:pt x="1081524" y="8311032"/>
                  <a:pt x="1080580" y="8300012"/>
                </a:cubicBezTo>
                <a:cubicBezTo>
                  <a:pt x="1091757" y="8295604"/>
                  <a:pt x="1099629" y="8287418"/>
                  <a:pt x="1104194" y="8275453"/>
                </a:cubicBezTo>
                <a:cubicBezTo>
                  <a:pt x="1108759" y="8263489"/>
                  <a:pt x="1110963" y="8251524"/>
                  <a:pt x="1110806" y="8239560"/>
                </a:cubicBezTo>
                <a:cubicBezTo>
                  <a:pt x="1109546" y="8225392"/>
                  <a:pt x="1104509" y="8214057"/>
                  <a:pt x="1095693" y="8205556"/>
                </a:cubicBezTo>
                <a:cubicBezTo>
                  <a:pt x="1086877" y="8197055"/>
                  <a:pt x="1081839" y="8185720"/>
                  <a:pt x="1080580" y="8171552"/>
                </a:cubicBezTo>
                <a:cubicBezTo>
                  <a:pt x="1051456" y="8177219"/>
                  <a:pt x="1037917" y="8199889"/>
                  <a:pt x="1039964" y="8239560"/>
                </a:cubicBezTo>
                <a:cubicBezTo>
                  <a:pt x="1042010" y="8279232"/>
                  <a:pt x="1030361" y="8301901"/>
                  <a:pt x="1005015" y="8307569"/>
                </a:cubicBezTo>
                <a:cubicBezTo>
                  <a:pt x="1004228" y="8330710"/>
                  <a:pt x="996356" y="8352435"/>
                  <a:pt x="981401" y="8372743"/>
                </a:cubicBezTo>
                <a:cubicBezTo>
                  <a:pt x="966445" y="8393052"/>
                  <a:pt x="949128" y="8409109"/>
                  <a:pt x="929450" y="8420916"/>
                </a:cubicBezTo>
                <a:lnTo>
                  <a:pt x="929450" y="8519150"/>
                </a:lnTo>
                <a:cubicBezTo>
                  <a:pt x="863173" y="8551108"/>
                  <a:pt x="823816" y="8587317"/>
                  <a:pt x="811379" y="8627775"/>
                </a:cubicBezTo>
                <a:cubicBezTo>
                  <a:pt x="798943" y="8668234"/>
                  <a:pt x="780366" y="8725223"/>
                  <a:pt x="755650" y="8798741"/>
                </a:cubicBezTo>
                <a:cubicBezTo>
                  <a:pt x="730147" y="8800945"/>
                  <a:pt x="707478" y="8809761"/>
                  <a:pt x="687642" y="8825189"/>
                </a:cubicBezTo>
                <a:cubicBezTo>
                  <a:pt x="667806" y="8840617"/>
                  <a:pt x="645136" y="8849433"/>
                  <a:pt x="619633" y="8851637"/>
                </a:cubicBezTo>
                <a:lnTo>
                  <a:pt x="619633" y="8934758"/>
                </a:lnTo>
                <a:lnTo>
                  <a:pt x="596964" y="8934758"/>
                </a:lnTo>
                <a:cubicBezTo>
                  <a:pt x="582480" y="8934758"/>
                  <a:pt x="573665" y="8930980"/>
                  <a:pt x="570516" y="8923423"/>
                </a:cubicBezTo>
                <a:cubicBezTo>
                  <a:pt x="567368" y="8915867"/>
                  <a:pt x="566108" y="8904532"/>
                  <a:pt x="566738" y="8889419"/>
                </a:cubicBezTo>
                <a:lnTo>
                  <a:pt x="589407" y="8828967"/>
                </a:lnTo>
                <a:cubicBezTo>
                  <a:pt x="588935" y="8823457"/>
                  <a:pt x="586101" y="8813696"/>
                  <a:pt x="580906" y="8799686"/>
                </a:cubicBezTo>
                <a:cubicBezTo>
                  <a:pt x="575711" y="8785674"/>
                  <a:pt x="570988" y="8777803"/>
                  <a:pt x="566738" y="8776071"/>
                </a:cubicBezTo>
                <a:lnTo>
                  <a:pt x="566738" y="8798741"/>
                </a:lnTo>
                <a:cubicBezTo>
                  <a:pt x="549421" y="8811020"/>
                  <a:pt x="529270" y="8828022"/>
                  <a:pt x="506286" y="8849747"/>
                </a:cubicBezTo>
                <a:cubicBezTo>
                  <a:pt x="483301" y="8871473"/>
                  <a:pt x="470707" y="8892253"/>
                  <a:pt x="468503" y="8912089"/>
                </a:cubicBezTo>
                <a:cubicBezTo>
                  <a:pt x="457326" y="8920275"/>
                  <a:pt x="449455" y="8932239"/>
                  <a:pt x="444889" y="8947982"/>
                </a:cubicBezTo>
                <a:cubicBezTo>
                  <a:pt x="440324" y="8963724"/>
                  <a:pt x="438120" y="8979467"/>
                  <a:pt x="438277" y="8995210"/>
                </a:cubicBezTo>
                <a:lnTo>
                  <a:pt x="385382" y="9025436"/>
                </a:lnTo>
                <a:cubicBezTo>
                  <a:pt x="385539" y="9037558"/>
                  <a:pt x="383335" y="9051096"/>
                  <a:pt x="378770" y="9066052"/>
                </a:cubicBezTo>
                <a:cubicBezTo>
                  <a:pt x="374204" y="9081008"/>
                  <a:pt x="366333" y="9092657"/>
                  <a:pt x="355156" y="9101001"/>
                </a:cubicBezTo>
                <a:lnTo>
                  <a:pt x="355156" y="9161453"/>
                </a:lnTo>
                <a:lnTo>
                  <a:pt x="324930" y="9184123"/>
                </a:lnTo>
                <a:cubicBezTo>
                  <a:pt x="324143" y="9207107"/>
                  <a:pt x="316271" y="9229147"/>
                  <a:pt x="301316" y="9250242"/>
                </a:cubicBezTo>
                <a:cubicBezTo>
                  <a:pt x="286360" y="9271337"/>
                  <a:pt x="269043" y="9289599"/>
                  <a:pt x="249365" y="9305026"/>
                </a:cubicBezTo>
                <a:cubicBezTo>
                  <a:pt x="233937" y="9329113"/>
                  <a:pt x="215675" y="9356505"/>
                  <a:pt x="194580" y="9387203"/>
                </a:cubicBezTo>
                <a:cubicBezTo>
                  <a:pt x="173485" y="9417901"/>
                  <a:pt x="151445" y="9443405"/>
                  <a:pt x="128461" y="9463713"/>
                </a:cubicBezTo>
                <a:cubicBezTo>
                  <a:pt x="128933" y="9475520"/>
                  <a:pt x="127988" y="9487799"/>
                  <a:pt x="125627" y="9500551"/>
                </a:cubicBezTo>
                <a:cubicBezTo>
                  <a:pt x="123266" y="9513303"/>
                  <a:pt x="116654" y="9523693"/>
                  <a:pt x="105791" y="9531721"/>
                </a:cubicBezTo>
                <a:cubicBezTo>
                  <a:pt x="105162" y="9555020"/>
                  <a:pt x="98865" y="9578320"/>
                  <a:pt x="86900" y="9601619"/>
                </a:cubicBezTo>
                <a:cubicBezTo>
                  <a:pt x="74936" y="9624918"/>
                  <a:pt x="61082" y="9644439"/>
                  <a:pt x="45339" y="9660182"/>
                </a:cubicBezTo>
                <a:cubicBezTo>
                  <a:pt x="45339" y="9668054"/>
                  <a:pt x="43450" y="9674980"/>
                  <a:pt x="39672" y="9680962"/>
                </a:cubicBezTo>
                <a:cubicBezTo>
                  <a:pt x="35894" y="9686944"/>
                  <a:pt x="30226" y="9690093"/>
                  <a:pt x="22670" y="9690408"/>
                </a:cubicBezTo>
                <a:lnTo>
                  <a:pt x="0" y="9682852"/>
                </a:lnTo>
                <a:lnTo>
                  <a:pt x="22670" y="9607286"/>
                </a:lnTo>
                <a:cubicBezTo>
                  <a:pt x="30226" y="9599258"/>
                  <a:pt x="35894" y="9588868"/>
                  <a:pt x="39672" y="9576116"/>
                </a:cubicBezTo>
                <a:cubicBezTo>
                  <a:pt x="43450" y="9563364"/>
                  <a:pt x="45339" y="9551085"/>
                  <a:pt x="45339" y="9539278"/>
                </a:cubicBezTo>
                <a:lnTo>
                  <a:pt x="75565" y="9471270"/>
                </a:lnTo>
                <a:cubicBezTo>
                  <a:pt x="73991" y="9454267"/>
                  <a:pt x="73361" y="9435376"/>
                  <a:pt x="73676" y="9414596"/>
                </a:cubicBezTo>
                <a:cubicBezTo>
                  <a:pt x="73991" y="9393815"/>
                  <a:pt x="84696" y="9382480"/>
                  <a:pt x="105791" y="9380591"/>
                </a:cubicBezTo>
                <a:cubicBezTo>
                  <a:pt x="108310" y="9306916"/>
                  <a:pt x="129720" y="9220016"/>
                  <a:pt x="170022" y="9119892"/>
                </a:cubicBezTo>
                <a:cubicBezTo>
                  <a:pt x="210323" y="9019769"/>
                  <a:pt x="254402" y="8940425"/>
                  <a:pt x="302260" y="8881863"/>
                </a:cubicBezTo>
                <a:cubicBezTo>
                  <a:pt x="303205" y="8856044"/>
                  <a:pt x="306983" y="8832116"/>
                  <a:pt x="313595" y="8810076"/>
                </a:cubicBezTo>
                <a:cubicBezTo>
                  <a:pt x="320207" y="8788036"/>
                  <a:pt x="323985" y="8764107"/>
                  <a:pt x="324930" y="8738289"/>
                </a:cubicBezTo>
                <a:cubicBezTo>
                  <a:pt x="336107" y="8737817"/>
                  <a:pt x="343978" y="8733094"/>
                  <a:pt x="348544" y="8724121"/>
                </a:cubicBezTo>
                <a:cubicBezTo>
                  <a:pt x="353109" y="8715147"/>
                  <a:pt x="355313" y="8704757"/>
                  <a:pt x="355156" y="8692950"/>
                </a:cubicBezTo>
                <a:cubicBezTo>
                  <a:pt x="356415" y="8662252"/>
                  <a:pt x="361453" y="8644305"/>
                  <a:pt x="370269" y="8639110"/>
                </a:cubicBezTo>
                <a:cubicBezTo>
                  <a:pt x="379085" y="8633915"/>
                  <a:pt x="384122" y="8621635"/>
                  <a:pt x="385382" y="8602272"/>
                </a:cubicBezTo>
                <a:lnTo>
                  <a:pt x="423164" y="8526707"/>
                </a:lnTo>
                <a:cubicBezTo>
                  <a:pt x="434342" y="8522614"/>
                  <a:pt x="442213" y="8515687"/>
                  <a:pt x="446778" y="8505927"/>
                </a:cubicBezTo>
                <a:cubicBezTo>
                  <a:pt x="451344" y="8496166"/>
                  <a:pt x="453548" y="8485461"/>
                  <a:pt x="453390" y="8473811"/>
                </a:cubicBezTo>
                <a:lnTo>
                  <a:pt x="445834" y="8436029"/>
                </a:lnTo>
                <a:lnTo>
                  <a:pt x="513842" y="8201778"/>
                </a:lnTo>
                <a:lnTo>
                  <a:pt x="544068" y="8179108"/>
                </a:lnTo>
                <a:lnTo>
                  <a:pt x="566738" y="8141326"/>
                </a:lnTo>
                <a:cubicBezTo>
                  <a:pt x="566738" y="8129204"/>
                  <a:pt x="568627" y="8115665"/>
                  <a:pt x="572405" y="8100709"/>
                </a:cubicBezTo>
                <a:cubicBezTo>
                  <a:pt x="576183" y="8085754"/>
                  <a:pt x="581851" y="8074105"/>
                  <a:pt x="589407" y="8065761"/>
                </a:cubicBezTo>
                <a:cubicBezTo>
                  <a:pt x="584999" y="8052065"/>
                  <a:pt x="584370" y="8034118"/>
                  <a:pt x="587518" y="8011921"/>
                </a:cubicBezTo>
                <a:cubicBezTo>
                  <a:pt x="590667" y="7989724"/>
                  <a:pt x="601372" y="7977444"/>
                  <a:pt x="619633" y="7975083"/>
                </a:cubicBezTo>
                <a:cubicBezTo>
                  <a:pt x="622310" y="7954303"/>
                  <a:pt x="635848" y="7920298"/>
                  <a:pt x="660249" y="7873070"/>
                </a:cubicBezTo>
                <a:cubicBezTo>
                  <a:pt x="684651" y="7825842"/>
                  <a:pt x="703857" y="7799394"/>
                  <a:pt x="717868" y="7793727"/>
                </a:cubicBezTo>
                <a:lnTo>
                  <a:pt x="740537" y="7740831"/>
                </a:lnTo>
                <a:cubicBezTo>
                  <a:pt x="742741" y="7693603"/>
                  <a:pt x="751557" y="7652043"/>
                  <a:pt x="766985" y="7616149"/>
                </a:cubicBezTo>
                <a:cubicBezTo>
                  <a:pt x="782413" y="7580256"/>
                  <a:pt x="791229" y="7538695"/>
                  <a:pt x="793433" y="7491467"/>
                </a:cubicBezTo>
                <a:lnTo>
                  <a:pt x="816102" y="7461241"/>
                </a:lnTo>
                <a:cubicBezTo>
                  <a:pt x="819566" y="7433219"/>
                  <a:pt x="833419" y="7400474"/>
                  <a:pt x="857663" y="7363006"/>
                </a:cubicBezTo>
                <a:cubicBezTo>
                  <a:pt x="881907" y="7325539"/>
                  <a:pt x="895760" y="7292794"/>
                  <a:pt x="899224" y="7264772"/>
                </a:cubicBezTo>
                <a:cubicBezTo>
                  <a:pt x="921578" y="7250603"/>
                  <a:pt x="931654" y="7227934"/>
                  <a:pt x="929450" y="7196763"/>
                </a:cubicBezTo>
                <a:cubicBezTo>
                  <a:pt x="927246" y="7165593"/>
                  <a:pt x="937321" y="7142923"/>
                  <a:pt x="959676" y="7128755"/>
                </a:cubicBezTo>
                <a:cubicBezTo>
                  <a:pt x="964241" y="7104826"/>
                  <a:pt x="983447" y="7045003"/>
                  <a:pt x="1017294" y="6949288"/>
                </a:cubicBezTo>
                <a:cubicBezTo>
                  <a:pt x="1051141" y="6853572"/>
                  <a:pt x="1072236" y="6797528"/>
                  <a:pt x="1080580" y="6781156"/>
                </a:cubicBezTo>
                <a:cubicBezTo>
                  <a:pt x="1076172" y="6768404"/>
                  <a:pt x="1075542" y="6754236"/>
                  <a:pt x="1078691" y="6738651"/>
                </a:cubicBezTo>
                <a:cubicBezTo>
                  <a:pt x="1081839" y="6723065"/>
                  <a:pt x="1092544" y="6714564"/>
                  <a:pt x="1110806" y="6713147"/>
                </a:cubicBezTo>
                <a:cubicBezTo>
                  <a:pt x="1133318" y="6660094"/>
                  <a:pt x="1161970" y="6605624"/>
                  <a:pt x="1196761" y="6549738"/>
                </a:cubicBezTo>
                <a:cubicBezTo>
                  <a:pt x="1231552" y="6493851"/>
                  <a:pt x="1250759" y="6437492"/>
                  <a:pt x="1254379" y="6380661"/>
                </a:cubicBezTo>
                <a:cubicBezTo>
                  <a:pt x="1258945" y="6377040"/>
                  <a:pt x="1264927" y="6372947"/>
                  <a:pt x="1272326" y="6368382"/>
                </a:cubicBezTo>
                <a:cubicBezTo>
                  <a:pt x="1279725" y="6363817"/>
                  <a:pt x="1283818" y="6357834"/>
                  <a:pt x="1284605" y="6350435"/>
                </a:cubicBezTo>
                <a:cubicBezTo>
                  <a:pt x="1283661" y="6346814"/>
                  <a:pt x="1279883" y="6344610"/>
                  <a:pt x="1273271" y="6343823"/>
                </a:cubicBezTo>
                <a:cubicBezTo>
                  <a:pt x="1266659" y="6343036"/>
                  <a:pt x="1262880" y="6342721"/>
                  <a:pt x="1261936" y="6342879"/>
                </a:cubicBezTo>
                <a:lnTo>
                  <a:pt x="1284605" y="6274870"/>
                </a:lnTo>
                <a:lnTo>
                  <a:pt x="1314831" y="6259757"/>
                </a:lnTo>
                <a:cubicBezTo>
                  <a:pt x="1329944" y="6238820"/>
                  <a:pt x="1343168" y="6210797"/>
                  <a:pt x="1354503" y="6175691"/>
                </a:cubicBezTo>
                <a:cubicBezTo>
                  <a:pt x="1365838" y="6140585"/>
                  <a:pt x="1375283" y="6110674"/>
                  <a:pt x="1382840" y="6085958"/>
                </a:cubicBezTo>
                <a:cubicBezTo>
                  <a:pt x="1378747" y="6070215"/>
                  <a:pt x="1379376" y="6056361"/>
                  <a:pt x="1384729" y="6044397"/>
                </a:cubicBezTo>
                <a:cubicBezTo>
                  <a:pt x="1390081" y="6032433"/>
                  <a:pt x="1402046" y="6026135"/>
                  <a:pt x="1420622" y="6025506"/>
                </a:cubicBezTo>
                <a:lnTo>
                  <a:pt x="1443292" y="5972610"/>
                </a:lnTo>
                <a:cubicBezTo>
                  <a:pt x="1452108" y="5960174"/>
                  <a:pt x="1462813" y="5932152"/>
                  <a:pt x="1475407" y="5888544"/>
                </a:cubicBezTo>
                <a:cubicBezTo>
                  <a:pt x="1488001" y="5844937"/>
                  <a:pt x="1494928" y="5815026"/>
                  <a:pt x="1496187" y="5798811"/>
                </a:cubicBezTo>
                <a:cubicBezTo>
                  <a:pt x="1498391" y="5774567"/>
                  <a:pt x="1507207" y="5756935"/>
                  <a:pt x="1522635" y="5745915"/>
                </a:cubicBezTo>
                <a:cubicBezTo>
                  <a:pt x="1538063" y="5734895"/>
                  <a:pt x="1546879" y="5717264"/>
                  <a:pt x="1549083" y="5693020"/>
                </a:cubicBezTo>
                <a:lnTo>
                  <a:pt x="1609535" y="5587229"/>
                </a:lnTo>
                <a:cubicBezTo>
                  <a:pt x="1612998" y="5571801"/>
                  <a:pt x="1626852" y="5534648"/>
                  <a:pt x="1651096" y="5475770"/>
                </a:cubicBezTo>
                <a:cubicBezTo>
                  <a:pt x="1675339" y="5416893"/>
                  <a:pt x="1689193" y="5383519"/>
                  <a:pt x="1692656" y="5375647"/>
                </a:cubicBezTo>
                <a:cubicBezTo>
                  <a:pt x="1691082" y="5359274"/>
                  <a:pt x="1690452" y="5342902"/>
                  <a:pt x="1690767" y="5326529"/>
                </a:cubicBezTo>
                <a:cubicBezTo>
                  <a:pt x="1691082" y="5310157"/>
                  <a:pt x="1701787" y="5301342"/>
                  <a:pt x="1722882" y="5300081"/>
                </a:cubicBezTo>
                <a:cubicBezTo>
                  <a:pt x="1746024" y="5246242"/>
                  <a:pt x="1777195" y="5187679"/>
                  <a:pt x="1816394" y="5124393"/>
                </a:cubicBezTo>
                <a:cubicBezTo>
                  <a:pt x="1855593" y="5061108"/>
                  <a:pt x="1877318" y="4998766"/>
                  <a:pt x="1881569" y="4937370"/>
                </a:cubicBezTo>
                <a:cubicBezTo>
                  <a:pt x="1886134" y="4933277"/>
                  <a:pt x="1892116" y="4928239"/>
                  <a:pt x="1899515" y="4922257"/>
                </a:cubicBezTo>
                <a:cubicBezTo>
                  <a:pt x="1906915" y="4916275"/>
                  <a:pt x="1911008" y="4911237"/>
                  <a:pt x="1911795" y="4907144"/>
                </a:cubicBezTo>
                <a:cubicBezTo>
                  <a:pt x="1911322" y="4899902"/>
                  <a:pt x="1908489" y="4895494"/>
                  <a:pt x="1903294" y="4893920"/>
                </a:cubicBezTo>
                <a:cubicBezTo>
                  <a:pt x="1898099" y="4892346"/>
                  <a:pt x="1893376" y="4891716"/>
                  <a:pt x="1889125" y="4892031"/>
                </a:cubicBezTo>
                <a:lnTo>
                  <a:pt x="1911795" y="4824023"/>
                </a:lnTo>
                <a:cubicBezTo>
                  <a:pt x="1935724" y="4807650"/>
                  <a:pt x="1955874" y="4787499"/>
                  <a:pt x="1972247" y="4763570"/>
                </a:cubicBezTo>
                <a:lnTo>
                  <a:pt x="2017586" y="4612440"/>
                </a:lnTo>
                <a:cubicBezTo>
                  <a:pt x="2013807" y="4596698"/>
                  <a:pt x="2015697" y="4582844"/>
                  <a:pt x="2023253" y="4570880"/>
                </a:cubicBezTo>
                <a:cubicBezTo>
                  <a:pt x="2030810" y="4558916"/>
                  <a:pt x="2044034" y="4552618"/>
                  <a:pt x="2062925" y="4551988"/>
                </a:cubicBezTo>
                <a:cubicBezTo>
                  <a:pt x="2063869" y="4538134"/>
                  <a:pt x="2067648" y="4528059"/>
                  <a:pt x="2074260" y="4521762"/>
                </a:cubicBezTo>
                <a:cubicBezTo>
                  <a:pt x="2080871" y="4515465"/>
                  <a:pt x="2084650" y="4505390"/>
                  <a:pt x="2085594" y="4491537"/>
                </a:cubicBezTo>
                <a:cubicBezTo>
                  <a:pt x="2091419" y="4481304"/>
                  <a:pt x="2102439" y="4450763"/>
                  <a:pt x="2118654" y="4399914"/>
                </a:cubicBezTo>
                <a:cubicBezTo>
                  <a:pt x="2134869" y="4349065"/>
                  <a:pt x="2144000" y="4316635"/>
                  <a:pt x="2146046" y="4302624"/>
                </a:cubicBezTo>
                <a:cubicBezTo>
                  <a:pt x="2148250" y="4278066"/>
                  <a:pt x="2157066" y="4259175"/>
                  <a:pt x="2172494" y="4245951"/>
                </a:cubicBezTo>
                <a:cubicBezTo>
                  <a:pt x="2187922" y="4232727"/>
                  <a:pt x="2196738" y="4213836"/>
                  <a:pt x="2198942" y="4189277"/>
                </a:cubicBezTo>
                <a:lnTo>
                  <a:pt x="2229168" y="4128824"/>
                </a:lnTo>
                <a:cubicBezTo>
                  <a:pt x="2231057" y="4111193"/>
                  <a:pt x="2238614" y="4097340"/>
                  <a:pt x="2251837" y="4087264"/>
                </a:cubicBezTo>
                <a:cubicBezTo>
                  <a:pt x="2265061" y="4077188"/>
                  <a:pt x="2272618" y="4063335"/>
                  <a:pt x="2274507" y="4045703"/>
                </a:cubicBezTo>
                <a:cubicBezTo>
                  <a:pt x="2297176" y="4044443"/>
                  <a:pt x="2312289" y="4031849"/>
                  <a:pt x="2319846" y="4007921"/>
                </a:cubicBezTo>
                <a:cubicBezTo>
                  <a:pt x="2320003" y="4004457"/>
                  <a:pt x="2319688" y="4001938"/>
                  <a:pt x="2318901" y="4000364"/>
                </a:cubicBezTo>
                <a:cubicBezTo>
                  <a:pt x="2318114" y="3998790"/>
                  <a:pt x="2315910" y="3996271"/>
                  <a:pt x="2312289" y="3992807"/>
                </a:cubicBezTo>
                <a:lnTo>
                  <a:pt x="2327402" y="3970138"/>
                </a:lnTo>
                <a:cubicBezTo>
                  <a:pt x="2331023" y="3962896"/>
                  <a:pt x="2333227" y="3956599"/>
                  <a:pt x="2334014" y="3951247"/>
                </a:cubicBezTo>
                <a:cubicBezTo>
                  <a:pt x="2334801" y="3945894"/>
                  <a:pt x="2335116" y="3939597"/>
                  <a:pt x="2334959" y="3932355"/>
                </a:cubicBezTo>
                <a:cubicBezTo>
                  <a:pt x="2365028" y="3886702"/>
                  <a:pt x="2391790" y="3838214"/>
                  <a:pt x="2415247" y="3786893"/>
                </a:cubicBezTo>
                <a:cubicBezTo>
                  <a:pt x="2438703" y="3735571"/>
                  <a:pt x="2459798" y="3683306"/>
                  <a:pt x="2478532" y="3630095"/>
                </a:cubicBezTo>
                <a:cubicBezTo>
                  <a:pt x="2480579" y="3617816"/>
                  <a:pt x="2489710" y="3593257"/>
                  <a:pt x="2505925" y="3556420"/>
                </a:cubicBezTo>
                <a:cubicBezTo>
                  <a:pt x="2522140" y="3519582"/>
                  <a:pt x="2533159" y="3498801"/>
                  <a:pt x="2538984" y="3494078"/>
                </a:cubicBezTo>
                <a:cubicBezTo>
                  <a:pt x="2539771" y="3468103"/>
                  <a:pt x="2545753" y="3444489"/>
                  <a:pt x="2556931" y="3423236"/>
                </a:cubicBezTo>
                <a:cubicBezTo>
                  <a:pt x="2568108" y="3401984"/>
                  <a:pt x="2579758" y="3380259"/>
                  <a:pt x="2591880" y="3358061"/>
                </a:cubicBezTo>
                <a:lnTo>
                  <a:pt x="2622106" y="3335392"/>
                </a:lnTo>
                <a:cubicBezTo>
                  <a:pt x="2622421" y="3331614"/>
                  <a:pt x="2623680" y="3327835"/>
                  <a:pt x="2625884" y="3324057"/>
                </a:cubicBezTo>
                <a:cubicBezTo>
                  <a:pt x="2628088" y="3320279"/>
                  <a:pt x="2629347" y="3316501"/>
                  <a:pt x="2629662" y="3312722"/>
                </a:cubicBezTo>
                <a:cubicBezTo>
                  <a:pt x="2633283" y="3301703"/>
                  <a:pt x="2635487" y="3291627"/>
                  <a:pt x="2636274" y="3282496"/>
                </a:cubicBezTo>
                <a:cubicBezTo>
                  <a:pt x="2637061" y="3273366"/>
                  <a:pt x="2637376" y="3263290"/>
                  <a:pt x="2637219" y="3252271"/>
                </a:cubicBezTo>
                <a:cubicBezTo>
                  <a:pt x="2646035" y="3251011"/>
                  <a:pt x="2651072" y="3245973"/>
                  <a:pt x="2652332" y="3237158"/>
                </a:cubicBezTo>
                <a:cubicBezTo>
                  <a:pt x="2652647" y="3233064"/>
                  <a:pt x="2653906" y="3228027"/>
                  <a:pt x="2656110" y="3222045"/>
                </a:cubicBezTo>
                <a:cubicBezTo>
                  <a:pt x="2658314" y="3216062"/>
                  <a:pt x="2659573" y="3211025"/>
                  <a:pt x="2659888" y="3206931"/>
                </a:cubicBezTo>
                <a:lnTo>
                  <a:pt x="2667445" y="3206931"/>
                </a:lnTo>
                <a:cubicBezTo>
                  <a:pt x="2668704" y="3199375"/>
                  <a:pt x="2673742" y="3191818"/>
                  <a:pt x="2682558" y="3184262"/>
                </a:cubicBezTo>
                <a:lnTo>
                  <a:pt x="2705227" y="3116253"/>
                </a:lnTo>
                <a:cubicBezTo>
                  <a:pt x="2708848" y="3100511"/>
                  <a:pt x="2711052" y="3084768"/>
                  <a:pt x="2711839" y="3069025"/>
                </a:cubicBezTo>
                <a:cubicBezTo>
                  <a:pt x="2712626" y="3053283"/>
                  <a:pt x="2712941" y="3041318"/>
                  <a:pt x="2712784" y="3033132"/>
                </a:cubicBezTo>
                <a:cubicBezTo>
                  <a:pt x="2720970" y="3033604"/>
                  <a:pt x="2729156" y="3032660"/>
                  <a:pt x="2737342" y="3030298"/>
                </a:cubicBezTo>
                <a:cubicBezTo>
                  <a:pt x="2745529" y="3027936"/>
                  <a:pt x="2749937" y="3021325"/>
                  <a:pt x="2750566" y="3010462"/>
                </a:cubicBezTo>
                <a:cubicBezTo>
                  <a:pt x="2749937" y="2999285"/>
                  <a:pt x="2751196" y="2991414"/>
                  <a:pt x="2754345" y="2986848"/>
                </a:cubicBezTo>
                <a:cubicBezTo>
                  <a:pt x="2757493" y="2982283"/>
                  <a:pt x="2766309" y="2980079"/>
                  <a:pt x="2780792" y="2980236"/>
                </a:cubicBezTo>
                <a:lnTo>
                  <a:pt x="2811018" y="2919784"/>
                </a:lnTo>
                <a:lnTo>
                  <a:pt x="2841244" y="2897115"/>
                </a:lnTo>
                <a:lnTo>
                  <a:pt x="2894140" y="2798880"/>
                </a:lnTo>
                <a:cubicBezTo>
                  <a:pt x="2895399" y="2784397"/>
                  <a:pt x="2900437" y="2771803"/>
                  <a:pt x="2909253" y="2761098"/>
                </a:cubicBezTo>
                <a:cubicBezTo>
                  <a:pt x="2918069" y="2750392"/>
                  <a:pt x="2923106" y="2737798"/>
                  <a:pt x="2924366" y="2723315"/>
                </a:cubicBezTo>
                <a:lnTo>
                  <a:pt x="2962148" y="2662863"/>
                </a:lnTo>
                <a:lnTo>
                  <a:pt x="2984818" y="2617524"/>
                </a:lnTo>
                <a:cubicBezTo>
                  <a:pt x="2988439" y="2590762"/>
                  <a:pt x="2994421" y="2564944"/>
                  <a:pt x="3002764" y="2540070"/>
                </a:cubicBezTo>
                <a:cubicBezTo>
                  <a:pt x="3011108" y="2515196"/>
                  <a:pt x="3022758" y="2493157"/>
                  <a:pt x="3037713" y="2473950"/>
                </a:cubicBezTo>
                <a:cubicBezTo>
                  <a:pt x="3056604" y="2423889"/>
                  <a:pt x="3071717" y="2376661"/>
                  <a:pt x="3083052" y="2332266"/>
                </a:cubicBezTo>
                <a:cubicBezTo>
                  <a:pt x="3094387" y="2287872"/>
                  <a:pt x="3101944" y="2251979"/>
                  <a:pt x="3105722" y="2224586"/>
                </a:cubicBezTo>
                <a:cubicBezTo>
                  <a:pt x="3113278" y="2230883"/>
                  <a:pt x="3120835" y="2233403"/>
                  <a:pt x="3128391" y="2232143"/>
                </a:cubicBezTo>
                <a:lnTo>
                  <a:pt x="3158617" y="2209473"/>
                </a:lnTo>
                <a:cubicBezTo>
                  <a:pt x="3162553" y="2205380"/>
                  <a:pt x="3164127" y="2200343"/>
                  <a:pt x="3163340" y="2194360"/>
                </a:cubicBezTo>
                <a:cubicBezTo>
                  <a:pt x="3162553" y="2188378"/>
                  <a:pt x="3158460" y="2183341"/>
                  <a:pt x="3151061" y="2179247"/>
                </a:cubicBezTo>
                <a:cubicBezTo>
                  <a:pt x="3171684" y="2154374"/>
                  <a:pt x="3192779" y="2121000"/>
                  <a:pt x="3214346" y="2079124"/>
                </a:cubicBezTo>
                <a:cubicBezTo>
                  <a:pt x="3235914" y="2037248"/>
                  <a:pt x="3247564" y="2000095"/>
                  <a:pt x="3249295" y="1967665"/>
                </a:cubicBezTo>
                <a:cubicBezTo>
                  <a:pt x="3261102" y="1959952"/>
                  <a:pt x="3269603" y="1950821"/>
                  <a:pt x="3274798" y="1940273"/>
                </a:cubicBezTo>
                <a:cubicBezTo>
                  <a:pt x="3279994" y="1929726"/>
                  <a:pt x="3279049" y="1918706"/>
                  <a:pt x="3271965" y="1907213"/>
                </a:cubicBezTo>
                <a:cubicBezTo>
                  <a:pt x="3277002" y="1881868"/>
                  <a:pt x="3287707" y="1862662"/>
                  <a:pt x="3304080" y="1849595"/>
                </a:cubicBezTo>
                <a:cubicBezTo>
                  <a:pt x="3320452" y="1836529"/>
                  <a:pt x="3334936" y="1822990"/>
                  <a:pt x="3347530" y="1808979"/>
                </a:cubicBezTo>
                <a:cubicBezTo>
                  <a:pt x="3358235" y="1801423"/>
                  <a:pt x="3363272" y="1793866"/>
                  <a:pt x="3362643" y="1786309"/>
                </a:cubicBezTo>
                <a:cubicBezTo>
                  <a:pt x="3362013" y="1778753"/>
                  <a:pt x="3359494" y="1771197"/>
                  <a:pt x="3355086" y="1763640"/>
                </a:cubicBezTo>
                <a:lnTo>
                  <a:pt x="3423095" y="1642736"/>
                </a:lnTo>
                <a:cubicBezTo>
                  <a:pt x="3427660" y="1635179"/>
                  <a:pt x="3433642" y="1625734"/>
                  <a:pt x="3441041" y="1614399"/>
                </a:cubicBezTo>
                <a:cubicBezTo>
                  <a:pt x="3448440" y="1603064"/>
                  <a:pt x="3452534" y="1589840"/>
                  <a:pt x="3453321" y="1574727"/>
                </a:cubicBezTo>
                <a:cubicBezTo>
                  <a:pt x="3488269" y="1530805"/>
                  <a:pt x="3516606" y="1480743"/>
                  <a:pt x="3538331" y="1424542"/>
                </a:cubicBezTo>
                <a:cubicBezTo>
                  <a:pt x="3560056" y="1368340"/>
                  <a:pt x="3592171" y="1320168"/>
                  <a:pt x="3634677" y="1280024"/>
                </a:cubicBezTo>
                <a:lnTo>
                  <a:pt x="3627120" y="1227128"/>
                </a:lnTo>
                <a:lnTo>
                  <a:pt x="3710242" y="1098668"/>
                </a:lnTo>
                <a:cubicBezTo>
                  <a:pt x="3711659" y="1078989"/>
                  <a:pt x="3722049" y="1044671"/>
                  <a:pt x="3741412" y="995711"/>
                </a:cubicBezTo>
                <a:cubicBezTo>
                  <a:pt x="3760776" y="946750"/>
                  <a:pt x="3780612" y="910543"/>
                  <a:pt x="3800920" y="887086"/>
                </a:cubicBezTo>
                <a:cubicBezTo>
                  <a:pt x="3800920" y="858120"/>
                  <a:pt x="3816033" y="832930"/>
                  <a:pt x="3846259" y="811521"/>
                </a:cubicBezTo>
                <a:cubicBezTo>
                  <a:pt x="3836183" y="796408"/>
                  <a:pt x="3835554" y="783184"/>
                  <a:pt x="3844370" y="771849"/>
                </a:cubicBezTo>
                <a:cubicBezTo>
                  <a:pt x="3853185" y="760515"/>
                  <a:pt x="3863891" y="751069"/>
                  <a:pt x="3876485" y="743512"/>
                </a:cubicBezTo>
                <a:lnTo>
                  <a:pt x="4156075" y="252340"/>
                </a:lnTo>
                <a:cubicBezTo>
                  <a:pt x="4173235" y="232976"/>
                  <a:pt x="4186144" y="213140"/>
                  <a:pt x="4194802" y="192832"/>
                </a:cubicBezTo>
                <a:cubicBezTo>
                  <a:pt x="4203461" y="172524"/>
                  <a:pt x="4218259" y="154578"/>
                  <a:pt x="4239197" y="138992"/>
                </a:cubicBezTo>
                <a:cubicBezTo>
                  <a:pt x="4239512" y="127185"/>
                  <a:pt x="4242660" y="114906"/>
                  <a:pt x="4248642" y="102154"/>
                </a:cubicBezTo>
                <a:cubicBezTo>
                  <a:pt x="4254625" y="89403"/>
                  <a:pt x="4261551" y="79012"/>
                  <a:pt x="4269423" y="70984"/>
                </a:cubicBezTo>
                <a:lnTo>
                  <a:pt x="4299649" y="18088"/>
                </a:lnTo>
                <a:cubicBezTo>
                  <a:pt x="4307835" y="10374"/>
                  <a:pt x="4317910" y="5022"/>
                  <a:pt x="4329875" y="2031"/>
                </a:cubicBezTo>
                <a:cubicBezTo>
                  <a:pt x="4335857" y="535"/>
                  <a:pt x="4341367" y="-134"/>
                  <a:pt x="4346404" y="23"/>
                </a:cubicBezTo>
                <a:close/>
              </a:path>
            </a:pathLst>
          </a:custGeom>
          <a:solidFill>
            <a:srgbClr val="C9B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451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
                                        <p:tgtEl>
                                          <p:spTgt spid="7"/>
                                        </p:tgtEl>
                                      </p:cBhvr>
                                    </p:animEffect>
                                  </p:childTnLst>
                                </p:cTn>
                              </p:par>
                            </p:childTnLst>
                          </p:cTn>
                        </p:par>
                        <p:par>
                          <p:cTn id="14" fill="hold">
                            <p:stCondLst>
                              <p:cond delay="51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50"/>
                                        <p:tgtEl>
                                          <p:spTgt spid="6"/>
                                        </p:tgtEl>
                                      </p:cBhvr>
                                    </p:animEffect>
                                  </p:childTnLst>
                                </p:cTn>
                              </p:par>
                            </p:childTnLst>
                          </p:cTn>
                        </p:par>
                        <p:par>
                          <p:cTn id="18" fill="hold">
                            <p:stCondLst>
                              <p:cond delay="760"/>
                            </p:stCondLst>
                            <p:childTnLst>
                              <p:par>
                                <p:cTn id="19" presetID="42" presetClass="entr" presetSubtype="0" fill="hold" grpId="0" nodeType="afterEffect">
                                  <p:stCondLst>
                                    <p:cond delay="0"/>
                                  </p:stCondLst>
                                  <p:iterate type="wd">
                                    <p:tmPct val="5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grpId="0" nodeType="clickEffect">
                                  <p:stCondLst>
                                    <p:cond delay="0"/>
                                  </p:stCondLst>
                                  <p:childTnLst>
                                    <p:animMotion origin="layout" path="M 4.19753E-6 1.66667E-6 L -0.05479 -1.05972 " pathEditMode="relative" rAng="0" ptsTypes="AA">
                                      <p:cBhvr>
                                        <p:cTn id="27" dur="2000" fill="hold"/>
                                        <p:tgtEl>
                                          <p:spTgt spid="67"/>
                                        </p:tgtEl>
                                        <p:attrNameLst>
                                          <p:attrName>ppt_x</p:attrName>
                                          <p:attrName>ppt_y</p:attrName>
                                        </p:attrNameLst>
                                      </p:cBhvr>
                                      <p:rCtr x="-2739" y="-52986"/>
                                    </p:animMotion>
                                  </p:childTnLst>
                                </p:cTn>
                              </p:par>
                              <p:par>
                                <p:cTn id="28" presetID="64" presetClass="path" presetSubtype="0" accel="50000" decel="50000" fill="hold" grpId="0" nodeType="withEffect">
                                  <p:stCondLst>
                                    <p:cond delay="0"/>
                                  </p:stCondLst>
                                  <p:childTnLst>
                                    <p:animMotion origin="layout" path="M 2.77778E-6 3.33333E-6 L -0.03588 -0.84028 " pathEditMode="relative" rAng="0" ptsTypes="AA">
                                      <p:cBhvr>
                                        <p:cTn id="29" dur="2000" fill="hold"/>
                                        <p:tgtEl>
                                          <p:spTgt spid="70"/>
                                        </p:tgtEl>
                                        <p:attrNameLst>
                                          <p:attrName>ppt_x</p:attrName>
                                          <p:attrName>ppt_y</p:attrName>
                                        </p:attrNameLst>
                                      </p:cBhvr>
                                      <p:rCtr x="-1794" y="-42014"/>
                                    </p:animMotion>
                                  </p:childTnLst>
                                </p:cTn>
                              </p:par>
                              <p:par>
                                <p:cTn id="30" presetID="42" presetClass="path" presetSubtype="0" accel="50000" decel="50000" fill="hold" grpId="0" nodeType="withEffect">
                                  <p:stCondLst>
                                    <p:cond delay="0"/>
                                  </p:stCondLst>
                                  <p:childTnLst>
                                    <p:animMotion origin="layout" path="M 4.10494E-6 2.22222E-6 L -0.12201 1.15434 " pathEditMode="relative" rAng="0" ptsTypes="AA">
                                      <p:cBhvr>
                                        <p:cTn id="31" dur="2000" fill="hold"/>
                                        <p:tgtEl>
                                          <p:spTgt spid="74"/>
                                        </p:tgtEl>
                                        <p:attrNameLst>
                                          <p:attrName>ppt_x</p:attrName>
                                          <p:attrName>ppt_y</p:attrName>
                                        </p:attrNameLst>
                                      </p:cBhvr>
                                      <p:rCtr x="-6105" y="57726"/>
                                    </p:animMotion>
                                  </p:childTnLst>
                                </p:cTn>
                              </p:par>
                              <p:par>
                                <p:cTn id="32" presetID="42" presetClass="path" presetSubtype="0" accel="50000" decel="50000" fill="hold" grpId="0" nodeType="withEffect">
                                  <p:stCondLst>
                                    <p:cond delay="0"/>
                                  </p:stCondLst>
                                  <p:childTnLst>
                                    <p:animMotion origin="layout" path="M 4.96914E-6 1.94444E-6 L -0.16619 1.13125 " pathEditMode="relative" rAng="0" ptsTypes="AA">
                                      <p:cBhvr>
                                        <p:cTn id="33" dur="2000" fill="hold"/>
                                        <p:tgtEl>
                                          <p:spTgt spid="76"/>
                                        </p:tgtEl>
                                        <p:attrNameLst>
                                          <p:attrName>ppt_x</p:attrName>
                                          <p:attrName>ppt_y</p:attrName>
                                        </p:attrNameLst>
                                      </p:cBhvr>
                                      <p:rCtr x="-8314" y="56563"/>
                                    </p:animMotion>
                                  </p:childTnLst>
                                </p:cTn>
                              </p:par>
                              <p:par>
                                <p:cTn id="34" presetID="42" presetClass="path" presetSubtype="0" accel="50000" decel="50000" fill="hold" grpId="0" nodeType="withEffect">
                                  <p:stCondLst>
                                    <p:cond delay="0"/>
                                  </p:stCondLst>
                                  <p:childTnLst>
                                    <p:animMotion origin="layout" path="M 4.93827E-6 -2.77778E-6 L -0.1387 1.01997 " pathEditMode="relative" rAng="0" ptsTypes="AA">
                                      <p:cBhvr>
                                        <p:cTn id="35" dur="2000" fill="hold"/>
                                        <p:tgtEl>
                                          <p:spTgt spid="75"/>
                                        </p:tgtEl>
                                        <p:attrNameLst>
                                          <p:attrName>ppt_x</p:attrName>
                                          <p:attrName>ppt_y</p:attrName>
                                        </p:attrNameLst>
                                      </p:cBhvr>
                                      <p:rCtr x="-6935" y="51007"/>
                                    </p:animMotion>
                                  </p:childTnLst>
                                </p:cTn>
                              </p:par>
                              <p:par>
                                <p:cTn id="36" presetID="42" presetClass="path" presetSubtype="0" accel="50000" decel="50000" fill="hold" grpId="0" nodeType="withEffect">
                                  <p:stCondLst>
                                    <p:cond delay="0"/>
                                  </p:stCondLst>
                                  <p:childTnLst>
                                    <p:animMotion origin="layout" path="M -9.25926E-8 5.55556E-7 L -0.1875 1.00955 " pathEditMode="relative" rAng="0" ptsTypes="AA">
                                      <p:cBhvr>
                                        <p:cTn id="37" dur="2000" fill="hold"/>
                                        <p:tgtEl>
                                          <p:spTgt spid="77"/>
                                        </p:tgtEl>
                                        <p:attrNameLst>
                                          <p:attrName>ppt_x</p:attrName>
                                          <p:attrName>ppt_y</p:attrName>
                                        </p:attrNameLst>
                                      </p:cBhvr>
                                      <p:rCtr x="-9375" y="50486"/>
                                    </p:animMotion>
                                  </p:childTnLst>
                                </p:cTn>
                              </p:par>
                              <p:par>
                                <p:cTn id="38" presetID="42" presetClass="path" presetSubtype="0" accel="50000" decel="50000" fill="hold" grpId="0" nodeType="withEffect">
                                  <p:stCondLst>
                                    <p:cond delay="0"/>
                                  </p:stCondLst>
                                  <p:childTnLst>
                                    <p:animMotion origin="layout" path="M -8.33333E-7 5.55556E-7 L -0.26852 0.99896 " pathEditMode="relative" rAng="0" ptsTypes="AA">
                                      <p:cBhvr>
                                        <p:cTn id="39" dur="2000" fill="hold"/>
                                        <p:tgtEl>
                                          <p:spTgt spid="80"/>
                                        </p:tgtEl>
                                        <p:attrNameLst>
                                          <p:attrName>ppt_x</p:attrName>
                                          <p:attrName>ppt_y</p:attrName>
                                        </p:attrNameLst>
                                      </p:cBhvr>
                                      <p:rCtr x="-13426" y="49948"/>
                                    </p:animMotion>
                                  </p:childTnLst>
                                </p:cTn>
                              </p:par>
                              <p:par>
                                <p:cTn id="40" presetID="42" presetClass="path" presetSubtype="0" accel="50000" decel="50000" fill="hold" grpId="0" nodeType="withEffect">
                                  <p:stCondLst>
                                    <p:cond delay="0"/>
                                  </p:stCondLst>
                                  <p:childTnLst>
                                    <p:animMotion origin="layout" path="M 4.01235E-6 -1.11111E-6 L -0.35542 1.03542 " pathEditMode="relative" rAng="0" ptsTypes="AA">
                                      <p:cBhvr>
                                        <p:cTn id="41" dur="2000" fill="hold"/>
                                        <p:tgtEl>
                                          <p:spTgt spid="79"/>
                                        </p:tgtEl>
                                        <p:attrNameLst>
                                          <p:attrName>ppt_x</p:attrName>
                                          <p:attrName>ppt_y</p:attrName>
                                        </p:attrNameLst>
                                      </p:cBhvr>
                                      <p:rCtr x="-17776" y="51771"/>
                                    </p:animMotion>
                                  </p:childTnLst>
                                </p:cTn>
                              </p:par>
                              <p:par>
                                <p:cTn id="42" presetID="42" presetClass="path" presetSubtype="0" accel="50000" decel="50000" fill="hold" grpId="0" nodeType="withEffect">
                                  <p:stCondLst>
                                    <p:cond delay="0"/>
                                  </p:stCondLst>
                                  <p:childTnLst>
                                    <p:animMotion origin="layout" path="M -5.55556E-7 0 L -0.32407 0.96233 " pathEditMode="relative" rAng="0" ptsTypes="AA">
                                      <p:cBhvr>
                                        <p:cTn id="43" dur="2000" fill="hold"/>
                                        <p:tgtEl>
                                          <p:spTgt spid="81"/>
                                        </p:tgtEl>
                                        <p:attrNameLst>
                                          <p:attrName>ppt_x</p:attrName>
                                          <p:attrName>ppt_y</p:attrName>
                                        </p:attrNameLst>
                                      </p:cBhvr>
                                      <p:rCtr x="-16204" y="48125"/>
                                    </p:animMotion>
                                  </p:childTnLst>
                                </p:cTn>
                              </p:par>
                              <p:par>
                                <p:cTn id="44" presetID="42" presetClass="path" presetSubtype="0" accel="50000" decel="50000" fill="hold" grpId="0" nodeType="withEffect">
                                  <p:stCondLst>
                                    <p:cond delay="0"/>
                                  </p:stCondLst>
                                  <p:childTnLst>
                                    <p:animMotion origin="layout" path="M 2.40741E-6 8.33333E-7 L -0.38532 1.05972 " pathEditMode="relative" rAng="0" ptsTypes="AA">
                                      <p:cBhvr>
                                        <p:cTn id="45" dur="2000" fill="hold"/>
                                        <p:tgtEl>
                                          <p:spTgt spid="82"/>
                                        </p:tgtEl>
                                        <p:attrNameLst>
                                          <p:attrName>ppt_x</p:attrName>
                                          <p:attrName>ppt_y</p:attrName>
                                        </p:attrNameLst>
                                      </p:cBhvr>
                                      <p:rCtr x="-19271" y="52986"/>
                                    </p:animMotion>
                                  </p:childTnLst>
                                </p:cTn>
                              </p:par>
                              <p:par>
                                <p:cTn id="46" presetID="42" presetClass="path" presetSubtype="0" accel="50000" decel="50000" fill="hold" grpId="0" nodeType="withEffect">
                                  <p:stCondLst>
                                    <p:cond delay="0"/>
                                  </p:stCondLst>
                                  <p:childTnLst>
                                    <p:animMotion origin="layout" path="M 3.17901E-6 5.55556E-7 L -0.38745 0.97205 " pathEditMode="relative" rAng="0" ptsTypes="AA">
                                      <p:cBhvr>
                                        <p:cTn id="47" dur="2000" fill="hold"/>
                                        <p:tgtEl>
                                          <p:spTgt spid="83"/>
                                        </p:tgtEl>
                                        <p:attrNameLst>
                                          <p:attrName>ppt_x</p:attrName>
                                          <p:attrName>ppt_y</p:attrName>
                                        </p:attrNameLst>
                                      </p:cBhvr>
                                      <p:rCtr x="-19377" y="48611"/>
                                    </p:animMotion>
                                  </p:childTnLst>
                                </p:cTn>
                              </p:par>
                              <p:par>
                                <p:cTn id="48" presetID="42" presetClass="path" presetSubtype="0" accel="50000" decel="50000" fill="hold" grpId="0" nodeType="withEffect">
                                  <p:stCondLst>
                                    <p:cond delay="0"/>
                                  </p:stCondLst>
                                  <p:childTnLst>
                                    <p:animMotion origin="layout" path="M -9.25926E-8 5.55556E-7 L -0.42187 1.02066 " pathEditMode="relative" rAng="0" ptsTypes="AA">
                                      <p:cBhvr>
                                        <p:cTn id="49" dur="2000" fill="hold"/>
                                        <p:tgtEl>
                                          <p:spTgt spid="84"/>
                                        </p:tgtEl>
                                        <p:attrNameLst>
                                          <p:attrName>ppt_x</p:attrName>
                                          <p:attrName>ppt_y</p:attrName>
                                        </p:attrNameLst>
                                      </p:cBhvr>
                                      <p:rCtr x="-21094" y="51042"/>
                                    </p:animMotion>
                                  </p:childTnLst>
                                </p:cTn>
                              </p:par>
                              <p:par>
                                <p:cTn id="50" presetID="42" presetClass="path" presetSubtype="0" accel="50000" decel="50000" fill="hold" grpId="0" nodeType="withEffect">
                                  <p:stCondLst>
                                    <p:cond delay="0"/>
                                  </p:stCondLst>
                                  <p:childTnLst>
                                    <p:animMotion origin="layout" path="M -1.97531E-6 -1.94444E-6 L -0.41638 0.84358 " pathEditMode="relative" rAng="0" ptsTypes="AA">
                                      <p:cBhvr>
                                        <p:cTn id="51" dur="2000" fill="hold"/>
                                        <p:tgtEl>
                                          <p:spTgt spid="85"/>
                                        </p:tgtEl>
                                        <p:attrNameLst>
                                          <p:attrName>ppt_x</p:attrName>
                                          <p:attrName>ppt_y</p:attrName>
                                        </p:attrNameLst>
                                      </p:cBhvr>
                                      <p:rCtr x="-20824" y="42188"/>
                                    </p:animMotion>
                                  </p:childTnLst>
                                </p:cTn>
                              </p:par>
                              <p:par>
                                <p:cTn id="52" presetID="42" presetClass="path" presetSubtype="0" accel="50000" decel="50000" fill="hold" grpId="0" nodeType="withEffect">
                                  <p:stCondLst>
                                    <p:cond delay="0"/>
                                  </p:stCondLst>
                                  <p:childTnLst>
                                    <p:animMotion origin="layout" path="M 3.45679E-6 -4.44444E-6 L -0.4105 0.77119 " pathEditMode="relative" rAng="0" ptsTypes="AA">
                                      <p:cBhvr>
                                        <p:cTn id="53" dur="2000" fill="hold"/>
                                        <p:tgtEl>
                                          <p:spTgt spid="78"/>
                                        </p:tgtEl>
                                        <p:attrNameLst>
                                          <p:attrName>ppt_x</p:attrName>
                                          <p:attrName>ppt_y</p:attrName>
                                        </p:attrNameLst>
                                      </p:cBhvr>
                                      <p:rCtr x="-20525" y="38559"/>
                                    </p:animMotion>
                                  </p:childTnLst>
                                </p:cTn>
                              </p:par>
                              <p:par>
                                <p:cTn id="54" presetID="64" presetClass="path" presetSubtype="0" accel="50000" decel="50000" fill="hold" grpId="0" nodeType="withEffect">
                                  <p:stCondLst>
                                    <p:cond delay="0"/>
                                  </p:stCondLst>
                                  <p:childTnLst>
                                    <p:animMotion origin="layout" path="M -4.87654E-6 -3.33333E-6 L 0.1959 -0.98819 " pathEditMode="relative" rAng="0" ptsTypes="AA">
                                      <p:cBhvr>
                                        <p:cTn id="55" dur="2000" fill="hold"/>
                                        <p:tgtEl>
                                          <p:spTgt spid="63"/>
                                        </p:tgtEl>
                                        <p:attrNameLst>
                                          <p:attrName>ppt_x</p:attrName>
                                          <p:attrName>ppt_y</p:attrName>
                                        </p:attrNameLst>
                                      </p:cBhvr>
                                      <p:rCtr x="9799" y="-49410"/>
                                    </p:animMotion>
                                  </p:childTnLst>
                                </p:cTn>
                              </p:par>
                              <p:par>
                                <p:cTn id="56" presetID="64" presetClass="path" presetSubtype="0" accel="50000" decel="50000" fill="hold" grpId="0" nodeType="withEffect">
                                  <p:stCondLst>
                                    <p:cond delay="0"/>
                                  </p:stCondLst>
                                  <p:childTnLst>
                                    <p:animMotion origin="layout" path="M -4.01235E-6 -4.44444E-6 L 0.06472 -0.95 " pathEditMode="relative" rAng="0" ptsTypes="AA">
                                      <p:cBhvr>
                                        <p:cTn id="57" dur="2000" fill="hold"/>
                                        <p:tgtEl>
                                          <p:spTgt spid="64"/>
                                        </p:tgtEl>
                                        <p:attrNameLst>
                                          <p:attrName>ppt_x</p:attrName>
                                          <p:attrName>ppt_y</p:attrName>
                                        </p:attrNameLst>
                                      </p:cBhvr>
                                      <p:rCtr x="3231" y="-47500"/>
                                    </p:animMotion>
                                  </p:childTnLst>
                                </p:cTn>
                              </p:par>
                              <p:par>
                                <p:cTn id="58" presetID="64" presetClass="path" presetSubtype="0" accel="50000" decel="50000" fill="hold" grpId="0" nodeType="withEffect">
                                  <p:stCondLst>
                                    <p:cond delay="0"/>
                                  </p:stCondLst>
                                  <p:childTnLst>
                                    <p:animMotion origin="layout" path="M -2.77778E-6 1.38889E-6 L 0.01119 -1.05972 " pathEditMode="relative" rAng="0" ptsTypes="AA">
                                      <p:cBhvr>
                                        <p:cTn id="59" dur="2000" fill="hold"/>
                                        <p:tgtEl>
                                          <p:spTgt spid="65"/>
                                        </p:tgtEl>
                                        <p:attrNameLst>
                                          <p:attrName>ppt_x</p:attrName>
                                          <p:attrName>ppt_y</p:attrName>
                                        </p:attrNameLst>
                                      </p:cBhvr>
                                      <p:rCtr x="559" y="-52986"/>
                                    </p:animMotion>
                                  </p:childTnLst>
                                </p:cTn>
                              </p:par>
                              <p:par>
                                <p:cTn id="60" presetID="64" presetClass="path" presetSubtype="0" accel="50000" decel="50000" fill="hold" grpId="0" nodeType="withEffect">
                                  <p:stCondLst>
                                    <p:cond delay="0"/>
                                  </p:stCondLst>
                                  <p:childTnLst>
                                    <p:animMotion origin="layout" path="M -1.41975E-6 1.66667E-6 L -0.02401 -1.10261 " pathEditMode="relative" rAng="0" ptsTypes="AA">
                                      <p:cBhvr>
                                        <p:cTn id="61" dur="2000" fill="hold"/>
                                        <p:tgtEl>
                                          <p:spTgt spid="66"/>
                                        </p:tgtEl>
                                        <p:attrNameLst>
                                          <p:attrName>ppt_x</p:attrName>
                                          <p:attrName>ppt_y</p:attrName>
                                        </p:attrNameLst>
                                      </p:cBhvr>
                                      <p:rCtr x="-1206" y="-55139"/>
                                    </p:animMotion>
                                  </p:childTnLst>
                                </p:cTn>
                              </p:par>
                              <p:par>
                                <p:cTn id="62" presetID="64" presetClass="path" presetSubtype="0" accel="50000" decel="50000" fill="hold" grpId="0" nodeType="withEffect">
                                  <p:stCondLst>
                                    <p:cond delay="0"/>
                                  </p:stCondLst>
                                  <p:childTnLst>
                                    <p:animMotion origin="layout" path="M 2.68519E-6 0 L -0.05903 -1.05972 " pathEditMode="relative" rAng="0" ptsTypes="AA">
                                      <p:cBhvr>
                                        <p:cTn id="63" dur="2000" fill="hold"/>
                                        <p:tgtEl>
                                          <p:spTgt spid="69"/>
                                        </p:tgtEl>
                                        <p:attrNameLst>
                                          <p:attrName>ppt_x</p:attrName>
                                          <p:attrName>ppt_y</p:attrName>
                                        </p:attrNameLst>
                                      </p:cBhvr>
                                      <p:rCtr x="-2951" y="-52986"/>
                                    </p:animMotion>
                                  </p:childTnLst>
                                </p:cTn>
                              </p:par>
                              <p:par>
                                <p:cTn id="64" presetID="64" presetClass="path" presetSubtype="0" accel="50000" decel="50000" fill="hold" grpId="0" nodeType="withEffect">
                                  <p:stCondLst>
                                    <p:cond delay="0"/>
                                  </p:stCondLst>
                                  <p:childTnLst>
                                    <p:animMotion origin="layout" path="M 2.74691E-6 -4.72222E-6 L -0.01515 -1.12013 " pathEditMode="relative" rAng="0" ptsTypes="AA">
                                      <p:cBhvr>
                                        <p:cTn id="65" dur="2000" fill="hold"/>
                                        <p:tgtEl>
                                          <p:spTgt spid="71"/>
                                        </p:tgtEl>
                                        <p:attrNameLst>
                                          <p:attrName>ppt_x</p:attrName>
                                          <p:attrName>ppt_y</p:attrName>
                                        </p:attrNameLst>
                                      </p:cBhvr>
                                      <p:rCtr x="-762" y="-56007"/>
                                    </p:animMotion>
                                  </p:childTnLst>
                                </p:cTn>
                              </p:par>
                              <p:par>
                                <p:cTn id="66" presetID="64" presetClass="path" presetSubtype="0" accel="50000" decel="50000" fill="hold" grpId="0" nodeType="withEffect">
                                  <p:stCondLst>
                                    <p:cond delay="0"/>
                                  </p:stCondLst>
                                  <p:childTnLst>
                                    <p:animMotion origin="layout" path="M -3.02469E-6 -5.55556E-7 L -0.07803 -0.78854 " pathEditMode="relative" rAng="0" ptsTypes="AA">
                                      <p:cBhvr>
                                        <p:cTn id="67" dur="2000" fill="hold"/>
                                        <p:tgtEl>
                                          <p:spTgt spid="72"/>
                                        </p:tgtEl>
                                        <p:attrNameLst>
                                          <p:attrName>ppt_x</p:attrName>
                                          <p:attrName>ppt_y</p:attrName>
                                        </p:attrNameLst>
                                      </p:cBhvr>
                                      <p:rCtr x="-3906" y="-39427"/>
                                    </p:animMotion>
                                  </p:childTnLst>
                                </p:cTn>
                              </p:par>
                              <p:par>
                                <p:cTn id="68" presetID="64" presetClass="path" presetSubtype="0" accel="50000" decel="50000" fill="hold" grpId="0" nodeType="withEffect">
                                  <p:stCondLst>
                                    <p:cond delay="0"/>
                                  </p:stCondLst>
                                  <p:childTnLst>
                                    <p:animMotion origin="layout" path="M -4.93827E-6 -3.33333E-6 L 0.06501 -0.85694 " pathEditMode="relative" rAng="0" ptsTypes="AA">
                                      <p:cBhvr>
                                        <p:cTn id="69" dur="2000" fill="hold"/>
                                        <p:tgtEl>
                                          <p:spTgt spid="73"/>
                                        </p:tgtEl>
                                        <p:attrNameLst>
                                          <p:attrName>ppt_x</p:attrName>
                                          <p:attrName>ppt_y</p:attrName>
                                        </p:attrNameLst>
                                      </p:cBhvr>
                                      <p:rCtr x="3250" y="-42847"/>
                                    </p:animMotion>
                                  </p:childTnLst>
                                </p:cTn>
                              </p:par>
                              <p:par>
                                <p:cTn id="70" presetID="64" presetClass="path" presetSubtype="0" accel="50000" decel="50000" fill="hold" grpId="0" nodeType="withEffect">
                                  <p:stCondLst>
                                    <p:cond delay="0"/>
                                  </p:stCondLst>
                                  <p:childTnLst>
                                    <p:animMotion origin="layout" path="M 2.65432E-6 5E-6 L -0.06221 -0.88525 " pathEditMode="relative" rAng="0" ptsTypes="AA">
                                      <p:cBhvr>
                                        <p:cTn id="71" dur="2000" fill="hold"/>
                                        <p:tgtEl>
                                          <p:spTgt spid="68"/>
                                        </p:tgtEl>
                                        <p:attrNameLst>
                                          <p:attrName>ppt_x</p:attrName>
                                          <p:attrName>ppt_y</p:attrName>
                                        </p:attrNameLst>
                                      </p:cBhvr>
                                      <p:rCtr x="-3115" y="-44271"/>
                                    </p:animMotion>
                                  </p:childTnLst>
                                </p:cTn>
                              </p:par>
                              <p:par>
                                <p:cTn id="72" presetID="64" presetClass="path" presetSubtype="0" accel="50000" decel="50000" fill="hold" grpId="0" nodeType="withEffect">
                                  <p:stCondLst>
                                    <p:cond delay="0"/>
                                  </p:stCondLst>
                                  <p:childTnLst>
                                    <p:animMotion origin="layout" path="M -3.58025E-6 2.77778E-6 L 0.0138 -0.95 " pathEditMode="relative" rAng="0" ptsTypes="AA">
                                      <p:cBhvr>
                                        <p:cTn id="73" dur="2000" fill="hold"/>
                                        <p:tgtEl>
                                          <p:spTgt spid="86"/>
                                        </p:tgtEl>
                                        <p:attrNameLst>
                                          <p:attrName>ppt_x</p:attrName>
                                          <p:attrName>ppt_y</p:attrName>
                                        </p:attrNameLst>
                                      </p:cBhvr>
                                      <p:rCtr x="685" y="-47500"/>
                                    </p:animMotion>
                                  </p:childTnLst>
                                </p:cTn>
                              </p:par>
                              <p:par>
                                <p:cTn id="74" presetID="64" presetClass="path" presetSubtype="0" accel="50000" decel="50000" fill="hold" grpId="0" nodeType="withEffect">
                                  <p:stCondLst>
                                    <p:cond delay="0"/>
                                  </p:stCondLst>
                                  <p:childTnLst>
                                    <p:animMotion origin="layout" path="M -4.72222E-6 2.77778E-6 L 0.00579 -1.05972 " pathEditMode="relative" rAng="0" ptsTypes="AA">
                                      <p:cBhvr>
                                        <p:cTn id="75" dur="2000" fill="hold"/>
                                        <p:tgtEl>
                                          <p:spTgt spid="87"/>
                                        </p:tgtEl>
                                        <p:attrNameLst>
                                          <p:attrName>ppt_x</p:attrName>
                                          <p:attrName>ppt_y</p:attrName>
                                        </p:attrNameLst>
                                      </p:cBhvr>
                                      <p:rCtr x="289" y="-52986"/>
                                    </p:animMotion>
                                  </p:childTnLst>
                                </p:cTn>
                              </p:par>
                              <p:par>
                                <p:cTn id="76" presetID="64" presetClass="path" presetSubtype="0" accel="50000" decel="50000" fill="hold" grpId="0" nodeType="withEffect">
                                  <p:stCondLst>
                                    <p:cond delay="0"/>
                                  </p:stCondLst>
                                  <p:childTnLst>
                                    <p:animMotion origin="layout" path="M -4.78395E-6 2.77778E-6 L -0.03713 -0.95 " pathEditMode="relative" rAng="0" ptsTypes="AA">
                                      <p:cBhvr>
                                        <p:cTn id="77" dur="2000" fill="hold"/>
                                        <p:tgtEl>
                                          <p:spTgt spid="88"/>
                                        </p:tgtEl>
                                        <p:attrNameLst>
                                          <p:attrName>ppt_x</p:attrName>
                                          <p:attrName>ppt_y</p:attrName>
                                        </p:attrNameLst>
                                      </p:cBhvr>
                                      <p:rCtr x="-1861" y="-4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7"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7912C973-3E07-4FFE-9E5A-4E2939B9C42D}"/>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3E2540E2-CB9E-40CF-81FF-91FD36BBF201}"/>
              </a:ext>
            </a:extLst>
          </p:cNvPr>
          <p:cNvSpPr txBox="1"/>
          <p:nvPr/>
        </p:nvSpPr>
        <p:spPr>
          <a:xfrm>
            <a:off x="2190750" y="2013706"/>
            <a:ext cx="12015107" cy="5262979"/>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400">
                <a:solidFill>
                  <a:srgbClr val="050505"/>
                </a:solidFill>
                <a:latin typeface="Cambria" panose="02040503050406030204" pitchFamily="18" charset="0"/>
                <a:ea typeface="Cambria" panose="02040503050406030204" pitchFamily="18" charset="0"/>
              </a:defRPr>
            </a:lvl1pPr>
          </a:lstStyle>
          <a:p>
            <a:r>
              <a:rPr lang="vi-VN" sz="2800" dirty="0"/>
              <a:t>Bài thơ “ Mùa xuân nho nhỏ” với thể thơ năm chữ gần với các điệu dân ca, đặc biệt là dân ca miền Trung có âm hưởng nhẹ nhàng, tha thiết. Âm hưởng ấy xuyên suốt toàn bài, và càng thể hiện rõ ở khổ cuối.</a:t>
            </a:r>
          </a:p>
          <a:p>
            <a:r>
              <a:rPr lang="vi-VN" sz="2800" dirty="0"/>
              <a:t>Nhà thơ còn sử dụng cách gieo vần liền giữa các khổ thơ để tạo sự liền mạch của dòng cảm xúc. Nhịp điệu và giọng điệu thơ phù hợp với tâm trạng háo hức, nhiệt huyết của tác giả khiến người đọc không thể nghĩ đây là những vần thơ của một con người sắp gần đất xa trời.</a:t>
            </a:r>
          </a:p>
          <a:p>
            <a:r>
              <a:rPr lang="vi-VN" sz="2800" dirty="0"/>
              <a:t>Tác giả đã kết hợp những hình ảnh cụ thể, tự nhiên với những hình ảnh giàu ý nghĩa biểu trưng khái quát về bức tranh thiên nhiên mùa xuân mang sắc màu và âm thanh quen thuộc của đồng quê được vẽ bằng hình ảnh bình dị, chọn lọc, gợi cảm. Câu từ của bài thơ chặt chẽ, dựa trên sự phát triển của mùa xuân.</a:t>
            </a:r>
          </a:p>
        </p:txBody>
      </p:sp>
      <p:pic>
        <p:nvPicPr>
          <p:cNvPr id="5" name="Picture 4">
            <a:extLst>
              <a:ext uri="{FF2B5EF4-FFF2-40B4-BE49-F238E27FC236}">
                <a16:creationId xmlns="" xmlns:a16="http://schemas.microsoft.com/office/drawing/2014/main" id="{CC678725-1C4F-47BF-AAA9-F0603ACD46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20" t="31166" r="22352" b="32451"/>
          <a:stretch/>
        </p:blipFill>
        <p:spPr>
          <a:xfrm>
            <a:off x="5221145" y="36867"/>
            <a:ext cx="6016911" cy="1976839"/>
          </a:xfrm>
          <a:prstGeom prst="rect">
            <a:avLst/>
          </a:prstGeom>
        </p:spPr>
      </p:pic>
      <p:sp>
        <p:nvSpPr>
          <p:cNvPr id="6" name="TextBox 5">
            <a:extLst>
              <a:ext uri="{FF2B5EF4-FFF2-40B4-BE49-F238E27FC236}">
                <a16:creationId xmlns="" xmlns:a16="http://schemas.microsoft.com/office/drawing/2014/main" id="{785C21C8-B214-4BDB-9C81-7E428B4EE9C0}"/>
              </a:ext>
            </a:extLst>
          </p:cNvPr>
          <p:cNvSpPr txBox="1"/>
          <p:nvPr/>
        </p:nvSpPr>
        <p:spPr>
          <a:xfrm>
            <a:off x="6345938" y="706040"/>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Đánh</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Giá</a:t>
            </a:r>
            <a:r>
              <a:rPr lang="en-US" sz="4800" dirty="0">
                <a:solidFill>
                  <a:schemeClr val="bg1"/>
                </a:solidFill>
                <a:latin typeface="FS Playlist Script" pitchFamily="50" charset="0"/>
                <a:ea typeface="Cambria" panose="02040503050406030204" pitchFamily="18" charset="0"/>
              </a:rPr>
              <a:t> Chung</a:t>
            </a:r>
          </a:p>
        </p:txBody>
      </p:sp>
      <p:pic>
        <p:nvPicPr>
          <p:cNvPr id="11" name="Picture 10">
            <a:extLst>
              <a:ext uri="{FF2B5EF4-FFF2-40B4-BE49-F238E27FC236}">
                <a16:creationId xmlns="" xmlns:a16="http://schemas.microsoft.com/office/drawing/2014/main" id="{B74581FD-1957-4E5A-BCFB-EFBF7A3FE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5" r="22225"/>
          <a:stretch/>
        </p:blipFill>
        <p:spPr>
          <a:xfrm>
            <a:off x="11420932" y="4572457"/>
            <a:ext cx="4571543" cy="4571543"/>
          </a:xfrm>
          <a:prstGeom prst="rect">
            <a:avLst/>
          </a:prstGeom>
        </p:spPr>
      </p:pic>
      <p:pic>
        <p:nvPicPr>
          <p:cNvPr id="12" name="Picture 11">
            <a:extLst>
              <a:ext uri="{FF2B5EF4-FFF2-40B4-BE49-F238E27FC236}">
                <a16:creationId xmlns="" xmlns:a16="http://schemas.microsoft.com/office/drawing/2014/main" id="{2E0747F5-2AB7-4E55-B47B-CF749FA69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5" r="22225"/>
          <a:stretch/>
        </p:blipFill>
        <p:spPr>
          <a:xfrm flipH="1">
            <a:off x="685800" y="4572457"/>
            <a:ext cx="4571543" cy="4571543"/>
          </a:xfrm>
          <a:prstGeom prst="rect">
            <a:avLst/>
          </a:prstGeom>
        </p:spPr>
      </p:pic>
      <p:sp>
        <p:nvSpPr>
          <p:cNvPr id="13" name="Arrow: Pentagon 12">
            <a:extLst>
              <a:ext uri="{FF2B5EF4-FFF2-40B4-BE49-F238E27FC236}">
                <a16:creationId xmlns="" xmlns:a16="http://schemas.microsoft.com/office/drawing/2014/main" id="{8F5F7232-6568-4E8D-8366-949291B0F95A}"/>
              </a:ext>
            </a:extLst>
          </p:cNvPr>
          <p:cNvSpPr/>
          <p:nvPr/>
        </p:nvSpPr>
        <p:spPr>
          <a:xfrm rot="16200000" flipV="1">
            <a:off x="-2179731" y="19918584"/>
            <a:ext cx="20848320" cy="16459200"/>
          </a:xfrm>
          <a:prstGeom prst="homePlate">
            <a:avLst>
              <a:gd name="adj" fmla="val 35631"/>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 xmlns:a16="http://schemas.microsoft.com/office/drawing/2014/main" id="{33FE47A7-4D93-4E1A-84DD-AB6434C09007}"/>
              </a:ext>
            </a:extLst>
          </p:cNvPr>
          <p:cNvSpPr/>
          <p:nvPr/>
        </p:nvSpPr>
        <p:spPr>
          <a:xfrm rot="16200000" flipV="1">
            <a:off x="-2148840" y="17620049"/>
            <a:ext cx="20756880" cy="16459200"/>
          </a:xfrm>
          <a:prstGeom prst="homePlate">
            <a:avLst>
              <a:gd name="adj" fmla="val 35631"/>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 xmlns:a16="http://schemas.microsoft.com/office/drawing/2014/main" id="{BB19D8A7-B6E1-4C12-B1FB-D57AE8B094B9}"/>
              </a:ext>
            </a:extLst>
          </p:cNvPr>
          <p:cNvSpPr/>
          <p:nvPr/>
        </p:nvSpPr>
        <p:spPr>
          <a:xfrm rot="16200000" flipV="1">
            <a:off x="-2189617" y="15321515"/>
            <a:ext cx="20848320" cy="16459200"/>
          </a:xfrm>
          <a:prstGeom prst="homePlate">
            <a:avLst>
              <a:gd name="adj" fmla="val 35631"/>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 xmlns:a16="http://schemas.microsoft.com/office/drawing/2014/main" id="{46482D77-894F-4FF3-A629-AFE24927FAB8}"/>
              </a:ext>
            </a:extLst>
          </p:cNvPr>
          <p:cNvSpPr/>
          <p:nvPr/>
        </p:nvSpPr>
        <p:spPr>
          <a:xfrm rot="16200000" flipV="1">
            <a:off x="-2199503" y="13068700"/>
            <a:ext cx="20848320" cy="16459200"/>
          </a:xfrm>
          <a:prstGeom prst="homePlate">
            <a:avLst>
              <a:gd name="adj" fmla="val 35631"/>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546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
                                        <p:tgtEl>
                                          <p:spTgt spid="6"/>
                                        </p:tgtEl>
                                      </p:cBhvr>
                                    </p:animEffect>
                                  </p:childTnLst>
                                </p:cTn>
                              </p:par>
                            </p:childTnLst>
                          </p:cTn>
                        </p:par>
                        <p:par>
                          <p:cTn id="14" fill="hold">
                            <p:stCondLst>
                              <p:cond delay="51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50"/>
                                        <p:tgtEl>
                                          <p:spTgt spid="5"/>
                                        </p:tgtEl>
                                      </p:cBhvr>
                                    </p:animEffect>
                                  </p:childTnLst>
                                </p:cTn>
                              </p:par>
                            </p:childTnLst>
                          </p:cTn>
                        </p:par>
                        <p:par>
                          <p:cTn id="18" fill="hold">
                            <p:stCondLst>
                              <p:cond delay="760"/>
                            </p:stCondLst>
                            <p:childTnLst>
                              <p:par>
                                <p:cTn id="19" presetID="42" presetClass="entr" presetSubtype="0" fill="hold" grpId="0" nodeType="afterEffect">
                                  <p:stCondLst>
                                    <p:cond delay="0"/>
                                  </p:stCondLst>
                                  <p:iterate type="wd">
                                    <p:tmPct val="5000"/>
                                  </p:iterate>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grpId="0" nodeType="clickEffect">
                                  <p:stCondLst>
                                    <p:cond delay="0"/>
                                  </p:stCondLst>
                                  <p:childTnLst>
                                    <p:animMotion origin="layout" path="M -4.19753E-6 3.33333E-6 L 0.00039 -2.45139 " pathEditMode="relative" rAng="0" ptsTypes="AA">
                                      <p:cBhvr>
                                        <p:cTn id="33" dur="1000" fill="hold"/>
                                        <p:tgtEl>
                                          <p:spTgt spid="13"/>
                                        </p:tgtEl>
                                        <p:attrNameLst>
                                          <p:attrName>ppt_x</p:attrName>
                                          <p:attrName>ppt_y</p:attrName>
                                        </p:attrNameLst>
                                      </p:cBhvr>
                                      <p:rCtr x="19" y="-122569"/>
                                    </p:animMotion>
                                  </p:childTnLst>
                                </p:cTn>
                              </p:par>
                              <p:par>
                                <p:cTn id="34" presetID="64" presetClass="path" presetSubtype="0" accel="50000" decel="50000" fill="hold" grpId="0" nodeType="withEffect">
                                  <p:stCondLst>
                                    <p:cond delay="250"/>
                                  </p:stCondLst>
                                  <p:childTnLst>
                                    <p:animMotion origin="layout" path="M -4.19753E-6 3.33333E-6 L 0.00039 -2.45139 " pathEditMode="relative" rAng="0" ptsTypes="AA">
                                      <p:cBhvr>
                                        <p:cTn id="35" dur="1000" fill="hold"/>
                                        <p:tgtEl>
                                          <p:spTgt spid="14"/>
                                        </p:tgtEl>
                                        <p:attrNameLst>
                                          <p:attrName>ppt_x</p:attrName>
                                          <p:attrName>ppt_y</p:attrName>
                                        </p:attrNameLst>
                                      </p:cBhvr>
                                      <p:rCtr x="19" y="-122569"/>
                                    </p:animMotion>
                                  </p:childTnLst>
                                </p:cTn>
                              </p:par>
                              <p:par>
                                <p:cTn id="36" presetID="64" presetClass="path" presetSubtype="0" accel="50000" decel="50000" fill="hold" grpId="0" nodeType="withEffect">
                                  <p:stCondLst>
                                    <p:cond delay="500"/>
                                  </p:stCondLst>
                                  <p:childTnLst>
                                    <p:animMotion origin="layout" path="M -4.19753E-6 3.33333E-6 L 0.00039 -2.45139 " pathEditMode="relative" rAng="0" ptsTypes="AA">
                                      <p:cBhvr>
                                        <p:cTn id="37" dur="1000" fill="hold"/>
                                        <p:tgtEl>
                                          <p:spTgt spid="15"/>
                                        </p:tgtEl>
                                        <p:attrNameLst>
                                          <p:attrName>ppt_x</p:attrName>
                                          <p:attrName>ppt_y</p:attrName>
                                        </p:attrNameLst>
                                      </p:cBhvr>
                                      <p:rCtr x="19" y="-122569"/>
                                    </p:animMotion>
                                  </p:childTnLst>
                                </p:cTn>
                              </p:par>
                              <p:par>
                                <p:cTn id="38" presetID="64" presetClass="path" presetSubtype="0" accel="50000" decel="50000" fill="hold" grpId="0" nodeType="withEffect">
                                  <p:stCondLst>
                                    <p:cond delay="750"/>
                                  </p:stCondLst>
                                  <p:childTnLst>
                                    <p:animMotion origin="layout" path="M -4.19753E-6 3.33333E-6 L 0.00039 -2.45139 " pathEditMode="relative" rAng="0" ptsTypes="AA">
                                      <p:cBhvr>
                                        <p:cTn id="39" dur="1000" fill="hold"/>
                                        <p:tgtEl>
                                          <p:spTgt spid="16"/>
                                        </p:tgtEl>
                                        <p:attrNameLst>
                                          <p:attrName>ppt_x</p:attrName>
                                          <p:attrName>ppt_y</p:attrName>
                                        </p:attrNameLst>
                                      </p:cBhvr>
                                      <p:rCtr x="19" y="-1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6" grpId="0"/>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24EC4B0-2B76-48C7-BB1E-6A01620EDEB7}"/>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644991FE-132B-425E-9BBD-3AFEAEB3133D}"/>
              </a:ext>
            </a:extLst>
          </p:cNvPr>
          <p:cNvPicPr>
            <a:picLocks noChangeAspect="1"/>
          </p:cNvPicPr>
          <p:nvPr/>
        </p:nvPicPr>
        <p:blipFill rotWithShape="1">
          <a:blip r:embed="rId2">
            <a:extLst>
              <a:ext uri="{28A0092B-C50C-407E-A947-70E740481C1C}">
                <a14:useLocalDpi xmlns:a14="http://schemas.microsoft.com/office/drawing/2010/main" val="0"/>
              </a:ext>
            </a:extLst>
          </a:blip>
          <a:srcRect l="19148" t="35768" r="19148" b="35456"/>
          <a:stretch/>
        </p:blipFill>
        <p:spPr>
          <a:xfrm>
            <a:off x="3161919" y="3259545"/>
            <a:ext cx="10135359" cy="2624908"/>
          </a:xfrm>
          <a:prstGeom prst="rect">
            <a:avLst/>
          </a:prstGeom>
        </p:spPr>
      </p:pic>
      <p:sp>
        <p:nvSpPr>
          <p:cNvPr id="3" name="TextBox 2">
            <a:extLst>
              <a:ext uri="{FF2B5EF4-FFF2-40B4-BE49-F238E27FC236}">
                <a16:creationId xmlns="" xmlns:a16="http://schemas.microsoft.com/office/drawing/2014/main" id="{E936034D-37E7-428D-B566-65457FB61534}"/>
              </a:ext>
            </a:extLst>
          </p:cNvPr>
          <p:cNvSpPr txBox="1"/>
          <p:nvPr/>
        </p:nvSpPr>
        <p:spPr>
          <a:xfrm>
            <a:off x="5208811" y="3910279"/>
            <a:ext cx="6041574" cy="1323439"/>
          </a:xfrm>
          <a:prstGeom prst="rect">
            <a:avLst/>
          </a:prstGeom>
          <a:noFill/>
        </p:spPr>
        <p:txBody>
          <a:bodyPr wrap="square" rtlCol="0" anchor="ctr">
            <a:spAutoFit/>
          </a:bodyPr>
          <a:lstStyle/>
          <a:p>
            <a:pPr algn="ctr"/>
            <a:r>
              <a:rPr lang="en-US" sz="8000" dirty="0">
                <a:solidFill>
                  <a:schemeClr val="bg1"/>
                </a:solidFill>
                <a:latin typeface="FS Playlist Script" pitchFamily="50" charset="0"/>
                <a:ea typeface="Cambria" panose="02040503050406030204" pitchFamily="18" charset="0"/>
              </a:rPr>
              <a:t>KẾT BÀI</a:t>
            </a:r>
          </a:p>
        </p:txBody>
      </p:sp>
      <p:pic>
        <p:nvPicPr>
          <p:cNvPr id="11" name="Picture 10">
            <a:extLst>
              <a:ext uri="{FF2B5EF4-FFF2-40B4-BE49-F238E27FC236}">
                <a16:creationId xmlns="" xmlns:a16="http://schemas.microsoft.com/office/drawing/2014/main" id="{A03D7D5E-EDE0-4B6F-A90A-6624084FC3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6" t="11351" r="31681" b="9780"/>
          <a:stretch/>
        </p:blipFill>
        <p:spPr>
          <a:xfrm>
            <a:off x="13321341" y="6087472"/>
            <a:ext cx="2300718" cy="2624909"/>
          </a:xfrm>
          <a:prstGeom prst="roundRect">
            <a:avLst>
              <a:gd name="adj" fmla="val 26080"/>
            </a:avLst>
          </a:prstGeom>
        </p:spPr>
      </p:pic>
      <p:pic>
        <p:nvPicPr>
          <p:cNvPr id="12" name="Picture 11">
            <a:extLst>
              <a:ext uri="{FF2B5EF4-FFF2-40B4-BE49-F238E27FC236}">
                <a16:creationId xmlns="" xmlns:a16="http://schemas.microsoft.com/office/drawing/2014/main" id="{5BD386AC-B55F-4A63-A2D4-EBEB6C98BC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6" t="11351" r="31681" b="9780"/>
          <a:stretch/>
        </p:blipFill>
        <p:spPr>
          <a:xfrm flipH="1" flipV="1">
            <a:off x="861201" y="431617"/>
            <a:ext cx="2300718" cy="2624909"/>
          </a:xfrm>
          <a:prstGeom prst="roundRect">
            <a:avLst>
              <a:gd name="adj" fmla="val 23988"/>
            </a:avLst>
          </a:prstGeom>
        </p:spPr>
      </p:pic>
    </p:spTree>
    <p:extLst>
      <p:ext uri="{BB962C8B-B14F-4D97-AF65-F5344CB8AC3E}">
        <p14:creationId xmlns:p14="http://schemas.microsoft.com/office/powerpoint/2010/main" val="795202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
                                        <p:tgtEl>
                                          <p:spTgt spid="3"/>
                                        </p:tgtEl>
                                      </p:cBhvr>
                                    </p:animEffect>
                                  </p:childTnLst>
                                </p:cTn>
                              </p:par>
                            </p:childTnLst>
                          </p:cTn>
                        </p:par>
                        <p:par>
                          <p:cTn id="14" fill="hold">
                            <p:stCondLst>
                              <p:cond delay="51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5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7912C973-3E07-4FFE-9E5A-4E2939B9C42D}"/>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492E5FE2-A4D3-4568-97FC-EB0F9CF68BAA}"/>
              </a:ext>
            </a:extLst>
          </p:cNvPr>
          <p:cNvSpPr txBox="1"/>
          <p:nvPr/>
        </p:nvSpPr>
        <p:spPr>
          <a:xfrm>
            <a:off x="1739726" y="228600"/>
            <a:ext cx="10637330" cy="7478970"/>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400">
                <a:solidFill>
                  <a:srgbClr val="050505"/>
                </a:solidFill>
                <a:latin typeface="Cambria" panose="02040503050406030204" pitchFamily="18" charset="0"/>
                <a:ea typeface="Cambria" panose="02040503050406030204" pitchFamily="18" charset="0"/>
              </a:defRPr>
            </a:lvl1pPr>
          </a:lstStyle>
          <a:p>
            <a:r>
              <a:rPr lang="vi-VN" sz="3200" dirty="0"/>
              <a:t>Với giọng thơ trong sáng, giản dị và gần gũi cùng những hình ảnh đầy chất thơ đã gợi lên cho ta thấy những vẻ đẹp của thiên nhiên đất trời, đất nước trong mùa xuân.</a:t>
            </a:r>
          </a:p>
          <a:p>
            <a:r>
              <a:rPr lang="vi-VN" sz="3200" dirty="0"/>
              <a:t>Mùa xuân của muôn hoa muôn thú, mùa xuân của đất nước đồng bào và mùa xuân của chính tác giả. Nhẹ nhàng và tinh tế, qua vài dòng thơ ngắn ngủi cuối đời, Thanh Hải muốn cho ta thấy khát vọng sống cống hiến cho đời, có ích cho xã hội mãnh liệt.</a:t>
            </a:r>
          </a:p>
          <a:p>
            <a:r>
              <a:rPr lang="vi-VN" sz="3200" dirty="0"/>
              <a:t>Mặc kệ là ai, là sức già hay trẻ và xuân sắc hay thân quèn thì tình yêu vẫn giàu đẹp vì trái tim chứ không phải vật chất.</a:t>
            </a:r>
          </a:p>
          <a:p>
            <a:r>
              <a:rPr lang="vi-VN" sz="3200" dirty="0"/>
              <a:t>Dưới ngòi bút tinh tế mà tình yêu mùa xuân gắn liền với tình yêu đất nước, quê hương được Thanh Hải diễn tả một cách sâu sắc, cảm động. Mỗi một cuộc đời hãy là một mùa xuân. Đất nước ta mãi mãi sẽ là những mùa xuân tươi đẹp.</a:t>
            </a:r>
          </a:p>
        </p:txBody>
      </p:sp>
      <p:pic>
        <p:nvPicPr>
          <p:cNvPr id="7" name="Picture 6">
            <a:extLst>
              <a:ext uri="{FF2B5EF4-FFF2-40B4-BE49-F238E27FC236}">
                <a16:creationId xmlns="" xmlns:a16="http://schemas.microsoft.com/office/drawing/2014/main" id="{CB25F8CC-6032-44A5-AC5C-5657703F4E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83" r="31483"/>
          <a:stretch/>
        </p:blipFill>
        <p:spPr>
          <a:xfrm>
            <a:off x="11770931" y="675167"/>
            <a:ext cx="4688269" cy="7032403"/>
          </a:xfrm>
          <a:prstGeom prst="rect">
            <a:avLst/>
          </a:prstGeom>
        </p:spPr>
      </p:pic>
      <p:pic>
        <p:nvPicPr>
          <p:cNvPr id="10" name="Picture 9">
            <a:extLst>
              <a:ext uri="{FF2B5EF4-FFF2-40B4-BE49-F238E27FC236}">
                <a16:creationId xmlns="" xmlns:a16="http://schemas.microsoft.com/office/drawing/2014/main" id="{2795E1F8-C9BD-4F8D-8D29-35FAA1C084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5" r="22225"/>
          <a:stretch/>
        </p:blipFill>
        <p:spPr>
          <a:xfrm flipH="1">
            <a:off x="620486" y="5497517"/>
            <a:ext cx="3645568" cy="3645568"/>
          </a:xfrm>
          <a:prstGeom prst="rect">
            <a:avLst/>
          </a:prstGeom>
        </p:spPr>
      </p:pic>
      <p:sp>
        <p:nvSpPr>
          <p:cNvPr id="11" name="Oval 10" hidden="1">
            <a:extLst>
              <a:ext uri="{FF2B5EF4-FFF2-40B4-BE49-F238E27FC236}">
                <a16:creationId xmlns="" xmlns:a16="http://schemas.microsoft.com/office/drawing/2014/main" id="{B5C6CE0C-4951-4267-878B-9F648BB3C289}"/>
              </a:ext>
            </a:extLst>
          </p:cNvPr>
          <p:cNvSpPr>
            <a:spLocks noChangeAspect="1"/>
          </p:cNvSpPr>
          <p:nvPr/>
        </p:nvSpPr>
        <p:spPr>
          <a:xfrm>
            <a:off x="-8839200" y="-12496800"/>
            <a:ext cx="34137600" cy="34137600"/>
          </a:xfrm>
          <a:prstGeom prst="ellipse">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88" dirty="0"/>
          </a:p>
        </p:txBody>
      </p:sp>
      <p:sp>
        <p:nvSpPr>
          <p:cNvPr id="12" name="Oval 11" hidden="1">
            <a:extLst>
              <a:ext uri="{FF2B5EF4-FFF2-40B4-BE49-F238E27FC236}">
                <a16:creationId xmlns="" xmlns:a16="http://schemas.microsoft.com/office/drawing/2014/main" id="{2A3CB42F-9D9C-46BA-A7A6-9566910B9057}"/>
              </a:ext>
            </a:extLst>
          </p:cNvPr>
          <p:cNvSpPr>
            <a:spLocks noChangeAspect="1"/>
          </p:cNvSpPr>
          <p:nvPr/>
        </p:nvSpPr>
        <p:spPr>
          <a:xfrm>
            <a:off x="-7010400" y="-10668000"/>
            <a:ext cx="30480000" cy="30480000"/>
          </a:xfrm>
          <a:prstGeom prst="ellipse">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88"/>
          </a:p>
        </p:txBody>
      </p:sp>
      <p:sp>
        <p:nvSpPr>
          <p:cNvPr id="13" name="Oval 12" hidden="1">
            <a:extLst>
              <a:ext uri="{FF2B5EF4-FFF2-40B4-BE49-F238E27FC236}">
                <a16:creationId xmlns="" xmlns:a16="http://schemas.microsoft.com/office/drawing/2014/main" id="{66183874-2967-4E9A-8D3E-AFC314E65801}"/>
              </a:ext>
            </a:extLst>
          </p:cNvPr>
          <p:cNvSpPr>
            <a:spLocks noChangeAspect="1"/>
          </p:cNvSpPr>
          <p:nvPr/>
        </p:nvSpPr>
        <p:spPr>
          <a:xfrm>
            <a:off x="-5181600" y="-8839200"/>
            <a:ext cx="26822400" cy="26822400"/>
          </a:xfrm>
          <a:prstGeom prst="ellipse">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88"/>
          </a:p>
        </p:txBody>
      </p:sp>
      <p:sp>
        <p:nvSpPr>
          <p:cNvPr id="14" name="Oval 13" hidden="1">
            <a:extLst>
              <a:ext uri="{FF2B5EF4-FFF2-40B4-BE49-F238E27FC236}">
                <a16:creationId xmlns="" xmlns:a16="http://schemas.microsoft.com/office/drawing/2014/main" id="{C7D9865C-0A1C-4F75-B820-458DAC0D3A2F}"/>
              </a:ext>
            </a:extLst>
          </p:cNvPr>
          <p:cNvSpPr>
            <a:spLocks noChangeAspect="1"/>
          </p:cNvSpPr>
          <p:nvPr/>
        </p:nvSpPr>
        <p:spPr>
          <a:xfrm>
            <a:off x="-3352800" y="-7010400"/>
            <a:ext cx="23164800" cy="23164800"/>
          </a:xfrm>
          <a:prstGeom prst="ellipse">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88" dirty="0"/>
          </a:p>
        </p:txBody>
      </p:sp>
    </p:spTree>
    <p:extLst>
      <p:ext uri="{BB962C8B-B14F-4D97-AF65-F5344CB8AC3E}">
        <p14:creationId xmlns:p14="http://schemas.microsoft.com/office/powerpoint/2010/main" val="199392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42" presetClass="entr" presetSubtype="0" fill="hold" grpId="0" nodeType="withEffect">
                                  <p:stCondLst>
                                    <p:cond delay="0"/>
                                  </p:stCondLst>
                                  <p:iterate type="wd">
                                    <p:tmPct val="500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23" presetClass="entr" presetSubtype="16"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childTnLst>
                                </p:cTn>
                              </p:par>
                              <p:par>
                                <p:cTn id="33" presetID="10" presetClass="entr" presetSubtype="0" fill="hold" grpId="0" nodeType="withEffect">
                                  <p:stCondLst>
                                    <p:cond delay="2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23" presetClass="entr" presetSubtype="16" fill="hold" grpId="1" nodeType="withEffect">
                                  <p:stCondLst>
                                    <p:cond delay="25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childTnLst>
                                </p:cTn>
                              </p:par>
                              <p:par>
                                <p:cTn id="40" presetID="10" presetClass="entr" presetSubtype="0" fill="hold" grpId="0" nodeType="withEffect">
                                  <p:stCondLst>
                                    <p:cond delay="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23" presetClass="entr" presetSubtype="16" fill="hold" grpId="1" nodeType="withEffect">
                                  <p:stCondLst>
                                    <p:cond delay="50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75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23" presetClass="entr" presetSubtype="16" fill="hold" grpId="1" nodeType="withEffect">
                                  <p:stCondLst>
                                    <p:cond delay="75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ppt_w</p:attrName>
                                        </p:attrNameLst>
                                      </p:cBhvr>
                                      <p:tavLst>
                                        <p:tav tm="0">
                                          <p:val>
                                            <p:fltVal val="0"/>
                                          </p:val>
                                        </p:tav>
                                        <p:tav tm="100000">
                                          <p:val>
                                            <p:strVal val="#ppt_w"/>
                                          </p:val>
                                        </p:tav>
                                      </p:tavLst>
                                    </p:anim>
                                    <p:anim calcmode="lin" valueType="num">
                                      <p:cBhvr>
                                        <p:cTn id="53"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1" grpId="0" animBg="1"/>
      <p:bldP spid="11" grpId="1" animBg="1"/>
      <p:bldP spid="12" grpId="0" animBg="1"/>
      <p:bldP spid="12" grpId="1" animBg="1"/>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 xmlns:a16="http://schemas.microsoft.com/office/drawing/2014/main" id="{52DEBBFB-3F77-46BE-A5D6-E1C4E088CBD9}"/>
              </a:ext>
            </a:extLst>
          </p:cNvPr>
          <p:cNvSpPr/>
          <p:nvPr/>
        </p:nvSpPr>
        <p:spPr>
          <a:xfrm>
            <a:off x="4457700" y="865415"/>
            <a:ext cx="7543800" cy="7413171"/>
          </a:xfrm>
          <a:prstGeom prst="ellipse">
            <a:avLst/>
          </a:prstGeom>
          <a:noFill/>
          <a:ln w="317500" cmpd="tri">
            <a:solidFill>
              <a:srgbClr val="674A8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31F0DA0C-9993-4DB4-9078-A82088511307}"/>
              </a:ext>
            </a:extLst>
          </p:cNvPr>
          <p:cNvSpPr/>
          <p:nvPr/>
        </p:nvSpPr>
        <p:spPr>
          <a:xfrm>
            <a:off x="5104312" y="1500829"/>
            <a:ext cx="6250577" cy="6142342"/>
          </a:xfrm>
          <a:prstGeom prst="ellipse">
            <a:avLst/>
          </a:prstGeom>
          <a:noFill/>
          <a:ln w="342900" cmpd="thickThin">
            <a:solidFill>
              <a:srgbClr val="66A0B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AA76937D-95F2-419A-B38A-76FEE540706B}"/>
              </a:ext>
            </a:extLst>
          </p:cNvPr>
          <p:cNvSpPr/>
          <p:nvPr/>
        </p:nvSpPr>
        <p:spPr>
          <a:xfrm>
            <a:off x="5750923" y="2136244"/>
            <a:ext cx="4957354" cy="4871512"/>
          </a:xfrm>
          <a:prstGeom prst="ellipse">
            <a:avLst/>
          </a:prstGeom>
          <a:noFill/>
          <a:ln w="355600" cmpd="thinThick">
            <a:solidFill>
              <a:srgbClr val="214661"/>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8A8D4633-D2DA-4EFE-A712-BEF1D1D29392}"/>
              </a:ext>
            </a:extLst>
          </p:cNvPr>
          <p:cNvSpPr txBox="1"/>
          <p:nvPr/>
        </p:nvSpPr>
        <p:spPr>
          <a:xfrm>
            <a:off x="5967559" y="3602504"/>
            <a:ext cx="4524082" cy="1938992"/>
          </a:xfrm>
          <a:prstGeom prst="rect">
            <a:avLst/>
          </a:prstGeom>
          <a:noFill/>
        </p:spPr>
        <p:txBody>
          <a:bodyPr wrap="square" rtlCol="0">
            <a:spAutoFit/>
          </a:bodyPr>
          <a:lstStyle/>
          <a:p>
            <a:pPr algn="ctr"/>
            <a:r>
              <a:rPr lang="en-US" sz="6000" b="1" dirty="0">
                <a:solidFill>
                  <a:srgbClr val="674A8D"/>
                </a:solidFill>
                <a:latin typeface="Cambria" panose="02040503050406030204" pitchFamily="18" charset="0"/>
                <a:ea typeface="Cambria" panose="02040503050406030204" pitchFamily="18" charset="0"/>
              </a:rPr>
              <a:t>THANK FOR WATCHING</a:t>
            </a:r>
            <a:endParaRPr lang="en-US" sz="6000" b="1" dirty="0">
              <a:solidFill>
                <a:srgbClr val="674A8D"/>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31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8" presetClass="emph" presetSubtype="0" repeatCount="indefinite" fill="hold" grpId="0" nodeType="withEffect">
                                  <p:stCondLst>
                                    <p:cond delay="0"/>
                                  </p:stCondLst>
                                  <p:childTnLst>
                                    <p:animRot by="21600000">
                                      <p:cBhvr>
                                        <p:cTn id="11" dur="4500" fill="hold"/>
                                        <p:tgtEl>
                                          <p:spTgt spid="7"/>
                                        </p:tgtEl>
                                        <p:attrNameLst>
                                          <p:attrName>r</p:attrName>
                                        </p:attrNameLst>
                                      </p:cBhvr>
                                    </p:animRot>
                                  </p:childTnLst>
                                </p:cTn>
                              </p:par>
                              <p:par>
                                <p:cTn id="12" presetID="53" presetClass="entr" presetSubtype="16" fill="hold" grpId="0" nodeType="withEffect">
                                  <p:stCondLst>
                                    <p:cond delay="75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par>
                                <p:cTn id="17" presetID="8" presetClass="emph" presetSubtype="0" repeatCount="indefinite" fill="hold" grpId="1" nodeType="withEffect">
                                  <p:stCondLst>
                                    <p:cond delay="750"/>
                                  </p:stCondLst>
                                  <p:childTnLst>
                                    <p:animRot by="-21600000">
                                      <p:cBhvr>
                                        <p:cTn id="18" dur="4500" fill="hold"/>
                                        <p:tgtEl>
                                          <p:spTgt spid="9"/>
                                        </p:tgtEl>
                                        <p:attrNameLst>
                                          <p:attrName>r</p:attrName>
                                        </p:attrNameLst>
                                      </p:cBhvr>
                                    </p:animRot>
                                  </p:childTnLst>
                                </p:cTn>
                              </p:par>
                              <p:par>
                                <p:cTn id="19" presetID="53" presetClass="entr" presetSubtype="16" fill="hold" grpId="0" nodeType="withEffect">
                                  <p:stCondLst>
                                    <p:cond delay="175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Effect transition="in" filter="fade">
                                      <p:cBhvr>
                                        <p:cTn id="23" dur="1000"/>
                                        <p:tgtEl>
                                          <p:spTgt spid="10"/>
                                        </p:tgtEl>
                                      </p:cBhvr>
                                    </p:animEffect>
                                  </p:childTnLst>
                                </p:cTn>
                              </p:par>
                              <p:par>
                                <p:cTn id="24" presetID="8" presetClass="emph" presetSubtype="0" repeatCount="indefinite" fill="hold" grpId="1" nodeType="withEffect">
                                  <p:stCondLst>
                                    <p:cond delay="1750"/>
                                  </p:stCondLst>
                                  <p:childTnLst>
                                    <p:animRot by="21600000">
                                      <p:cBhvr>
                                        <p:cTn id="25" dur="4500" fill="hold"/>
                                        <p:tgtEl>
                                          <p:spTgt spid="10"/>
                                        </p:tgtEl>
                                        <p:attrNameLst>
                                          <p:attrName>r</p:attrName>
                                        </p:attrNameLst>
                                      </p:cBhvr>
                                    </p:animRot>
                                  </p:childTnLst>
                                </p:cTn>
                              </p:par>
                              <p:par>
                                <p:cTn id="26" presetID="53" presetClass="entr" presetSubtype="16" fill="hold" grpId="0" nodeType="withEffect">
                                  <p:stCondLst>
                                    <p:cond delay="3500"/>
                                  </p:stCondLst>
                                  <p:iterate type="lt">
                                    <p:tmPct val="20000"/>
                                  </p:iterate>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24EC4B0-2B76-48C7-BB1E-6A01620EDEB7}"/>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644991FE-132B-425E-9BBD-3AFEAEB3133D}"/>
              </a:ext>
            </a:extLst>
          </p:cNvPr>
          <p:cNvPicPr>
            <a:picLocks noChangeAspect="1"/>
          </p:cNvPicPr>
          <p:nvPr/>
        </p:nvPicPr>
        <p:blipFill rotWithShape="1">
          <a:blip r:embed="rId2">
            <a:extLst>
              <a:ext uri="{28A0092B-C50C-407E-A947-70E740481C1C}">
                <a14:useLocalDpi xmlns:a14="http://schemas.microsoft.com/office/drawing/2010/main" val="0"/>
              </a:ext>
            </a:extLst>
          </a:blip>
          <a:srcRect l="19148" t="35768" r="19148" b="35456"/>
          <a:stretch/>
        </p:blipFill>
        <p:spPr>
          <a:xfrm>
            <a:off x="3161919" y="3259545"/>
            <a:ext cx="10135359" cy="2624908"/>
          </a:xfrm>
          <a:prstGeom prst="rect">
            <a:avLst/>
          </a:prstGeom>
        </p:spPr>
      </p:pic>
      <p:sp>
        <p:nvSpPr>
          <p:cNvPr id="3" name="TextBox 2">
            <a:extLst>
              <a:ext uri="{FF2B5EF4-FFF2-40B4-BE49-F238E27FC236}">
                <a16:creationId xmlns="" xmlns:a16="http://schemas.microsoft.com/office/drawing/2014/main" id="{E936034D-37E7-428D-B566-65457FB61534}"/>
              </a:ext>
            </a:extLst>
          </p:cNvPr>
          <p:cNvSpPr txBox="1"/>
          <p:nvPr/>
        </p:nvSpPr>
        <p:spPr>
          <a:xfrm>
            <a:off x="5208811" y="3910279"/>
            <a:ext cx="6041574" cy="1323439"/>
          </a:xfrm>
          <a:prstGeom prst="rect">
            <a:avLst/>
          </a:prstGeom>
          <a:noFill/>
        </p:spPr>
        <p:txBody>
          <a:bodyPr wrap="square" rtlCol="0" anchor="ctr">
            <a:spAutoFit/>
          </a:bodyPr>
          <a:lstStyle/>
          <a:p>
            <a:pPr algn="ctr"/>
            <a:r>
              <a:rPr lang="en-US" sz="8000" dirty="0">
                <a:solidFill>
                  <a:schemeClr val="bg1"/>
                </a:solidFill>
                <a:latin typeface="FS Playlist Script" pitchFamily="50" charset="0"/>
                <a:ea typeface="Cambria" panose="02040503050406030204" pitchFamily="18" charset="0"/>
              </a:rPr>
              <a:t>MỞ BÀI</a:t>
            </a:r>
          </a:p>
        </p:txBody>
      </p:sp>
      <p:pic>
        <p:nvPicPr>
          <p:cNvPr id="11" name="Picture 10">
            <a:extLst>
              <a:ext uri="{FF2B5EF4-FFF2-40B4-BE49-F238E27FC236}">
                <a16:creationId xmlns="" xmlns:a16="http://schemas.microsoft.com/office/drawing/2014/main" id="{A03D7D5E-EDE0-4B6F-A90A-6624084FC3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6" t="11351" r="31681" b="9780"/>
          <a:stretch/>
        </p:blipFill>
        <p:spPr>
          <a:xfrm>
            <a:off x="13321341" y="6087472"/>
            <a:ext cx="2300718" cy="2624909"/>
          </a:xfrm>
          <a:prstGeom prst="roundRect">
            <a:avLst>
              <a:gd name="adj" fmla="val 26080"/>
            </a:avLst>
          </a:prstGeom>
        </p:spPr>
      </p:pic>
      <p:pic>
        <p:nvPicPr>
          <p:cNvPr id="12" name="Picture 11">
            <a:extLst>
              <a:ext uri="{FF2B5EF4-FFF2-40B4-BE49-F238E27FC236}">
                <a16:creationId xmlns="" xmlns:a16="http://schemas.microsoft.com/office/drawing/2014/main" id="{5BD386AC-B55F-4A63-A2D4-EBEB6C98BC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6" t="11351" r="31681" b="9780"/>
          <a:stretch/>
        </p:blipFill>
        <p:spPr>
          <a:xfrm flipH="1" flipV="1">
            <a:off x="861201" y="431617"/>
            <a:ext cx="2300718" cy="2624909"/>
          </a:xfrm>
          <a:prstGeom prst="roundRect">
            <a:avLst>
              <a:gd name="adj" fmla="val 23988"/>
            </a:avLst>
          </a:prstGeom>
        </p:spPr>
      </p:pic>
    </p:spTree>
    <p:extLst>
      <p:ext uri="{BB962C8B-B14F-4D97-AF65-F5344CB8AC3E}">
        <p14:creationId xmlns:p14="http://schemas.microsoft.com/office/powerpoint/2010/main" val="2456700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
                                        <p:tgtEl>
                                          <p:spTgt spid="3"/>
                                        </p:tgtEl>
                                      </p:cBhvr>
                                    </p:animEffect>
                                  </p:childTnLst>
                                </p:cTn>
                              </p:par>
                            </p:childTnLst>
                          </p:cTn>
                        </p:par>
                        <p:par>
                          <p:cTn id="14" fill="hold">
                            <p:stCondLst>
                              <p:cond delay="51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5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00D9B81B-3F45-495A-A144-F37E952022E8}"/>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84E58146-75E2-4ABD-8DBE-4E51DE9DB9B2}"/>
              </a:ext>
            </a:extLst>
          </p:cNvPr>
          <p:cNvSpPr txBox="1"/>
          <p:nvPr/>
        </p:nvSpPr>
        <p:spPr>
          <a:xfrm>
            <a:off x="2066544" y="429768"/>
            <a:ext cx="8613648" cy="7017306"/>
          </a:xfrm>
          <a:prstGeom prst="rect">
            <a:avLst/>
          </a:prstGeom>
          <a:noFill/>
        </p:spPr>
        <p:txBody>
          <a:bodyPr wrap="square" rtlCol="0">
            <a:spAutoFit/>
          </a:bodyPr>
          <a:lstStyle/>
          <a:p>
            <a:pPr marL="342900" indent="-342900">
              <a:buSzPct val="180000"/>
              <a:buFont typeface="Arial" panose="020B0604020202020204" pitchFamily="34" charset="0"/>
              <a:buChar char="•"/>
            </a:pPr>
            <a:r>
              <a:rPr lang="vi-VN" sz="3000" dirty="0">
                <a:solidFill>
                  <a:srgbClr val="050505"/>
                </a:solidFill>
                <a:latin typeface="Cambria" panose="02040503050406030204" pitchFamily="18" charset="0"/>
                <a:ea typeface="Cambria" panose="02040503050406030204" pitchFamily="18" charset="0"/>
              </a:rPr>
              <a:t>•	Chiến tranh bao giờ cũng ác liệt và tàn nhẫn, nó cướp đi của con người bao nhiêu thứ. Mà hơn cả thế, chiến tranh hằn lại trong tiềm thức con người những cảnh tượng chết chóc, máu me. Là một trời một vực với lí tưởng hoà bình hằng mong ước.</a:t>
            </a:r>
          </a:p>
          <a:p>
            <a:pPr marL="342900" indent="-342900">
              <a:buSzPct val="180000"/>
              <a:buFont typeface="Arial" panose="020B0604020202020204" pitchFamily="34" charset="0"/>
              <a:buChar char="•"/>
            </a:pPr>
            <a:r>
              <a:rPr lang="vi-VN" sz="3000" dirty="0">
                <a:solidFill>
                  <a:srgbClr val="050505"/>
                </a:solidFill>
                <a:latin typeface="Cambria" panose="02040503050406030204" pitchFamily="18" charset="0"/>
                <a:ea typeface="Cambria" panose="02040503050406030204" pitchFamily="18" charset="0"/>
              </a:rPr>
              <a:t>•	Nhưng lại chính cái bộ dáng mà chiến tranh gây ra tô điểm cho một loại tình cảm nồng nàn đến lạ - đó là tình yêu nước.</a:t>
            </a:r>
          </a:p>
          <a:p>
            <a:pPr marL="342900" indent="-342900">
              <a:buSzPct val="180000"/>
              <a:buFont typeface="Arial" panose="020B0604020202020204" pitchFamily="34" charset="0"/>
              <a:buChar char="•"/>
            </a:pPr>
            <a:r>
              <a:rPr lang="vi-VN" sz="3000" dirty="0">
                <a:solidFill>
                  <a:srgbClr val="050505"/>
                </a:solidFill>
                <a:latin typeface="Cambria" panose="02040503050406030204" pitchFamily="18" charset="0"/>
                <a:ea typeface="Cambria" panose="02040503050406030204" pitchFamily="18" charset="0"/>
              </a:rPr>
              <a:t>•	Đã là tình thì làm sao thiếu được những mộng mơ, những lí tưởng đẹp đẽ, thậm chí là lúc mà thân xác đã gần đất xa trời thì Thanh Hải vẫn một lòng một dạ hướng về cống hiến. Mùa xuân nho nhỏ ra đời như cột mốc cuối cùng khắc đậm tên ông vào nền thơ ca lúc bấy giờ và cả sau này.</a:t>
            </a:r>
          </a:p>
        </p:txBody>
      </p:sp>
      <p:pic>
        <p:nvPicPr>
          <p:cNvPr id="6" name="Picture 5">
            <a:extLst>
              <a:ext uri="{FF2B5EF4-FFF2-40B4-BE49-F238E27FC236}">
                <a16:creationId xmlns="" xmlns:a16="http://schemas.microsoft.com/office/drawing/2014/main" id="{325DE321-C7A8-49E1-9D07-609EC3E2CFC7}"/>
              </a:ext>
            </a:extLst>
          </p:cNvPr>
          <p:cNvPicPr>
            <a:picLocks noChangeAspect="1"/>
          </p:cNvPicPr>
          <p:nvPr/>
        </p:nvPicPr>
        <p:blipFill rotWithShape="1">
          <a:blip r:embed="rId2">
            <a:extLst>
              <a:ext uri="{28A0092B-C50C-407E-A947-70E740481C1C}">
                <a14:useLocalDpi xmlns:a14="http://schemas.microsoft.com/office/drawing/2010/main" val="0"/>
              </a:ext>
            </a:extLst>
          </a:blip>
          <a:srcRect l="26557" t="7725" r="27671" b="7725"/>
          <a:stretch/>
        </p:blipFill>
        <p:spPr>
          <a:xfrm flipH="1">
            <a:off x="1005840" y="5056754"/>
            <a:ext cx="3872484" cy="3973649"/>
          </a:xfrm>
          <a:prstGeom prst="rect">
            <a:avLst/>
          </a:prstGeom>
        </p:spPr>
      </p:pic>
      <p:grpSp>
        <p:nvGrpSpPr>
          <p:cNvPr id="9" name="Group 8">
            <a:extLst>
              <a:ext uri="{FF2B5EF4-FFF2-40B4-BE49-F238E27FC236}">
                <a16:creationId xmlns="" xmlns:a16="http://schemas.microsoft.com/office/drawing/2014/main" id="{A563881E-B1D1-4F29-9113-7BB34A8C3E3B}"/>
              </a:ext>
            </a:extLst>
          </p:cNvPr>
          <p:cNvGrpSpPr/>
          <p:nvPr/>
        </p:nvGrpSpPr>
        <p:grpSpPr>
          <a:xfrm rot="840000">
            <a:off x="10575035" y="1971542"/>
            <a:ext cx="5303520" cy="6629399"/>
            <a:chOff x="864488" y="543058"/>
            <a:chExt cx="5303520" cy="6629399"/>
          </a:xfrm>
        </p:grpSpPr>
        <p:pic>
          <p:nvPicPr>
            <p:cNvPr id="10" name="Picture 2" descr="Không có mô tả.">
              <a:extLst>
                <a:ext uri="{FF2B5EF4-FFF2-40B4-BE49-F238E27FC236}">
                  <a16:creationId xmlns="" xmlns:a16="http://schemas.microsoft.com/office/drawing/2014/main" id="{E93E3DF0-3BEF-41AA-B930-BE869EAF9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96" y="1340168"/>
              <a:ext cx="2971420" cy="39097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EFF7D987-AB7C-4D68-BD12-1FE332CFA9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87" r="27787"/>
            <a:stretch/>
          </p:blipFill>
          <p:spPr>
            <a:xfrm>
              <a:off x="864488" y="543058"/>
              <a:ext cx="5303520" cy="6629399"/>
            </a:xfrm>
            <a:prstGeom prst="rect">
              <a:avLst/>
            </a:prstGeom>
          </p:spPr>
        </p:pic>
      </p:grpSp>
      <p:sp>
        <p:nvSpPr>
          <p:cNvPr id="12" name="Arrow: Pentagon 11">
            <a:extLst>
              <a:ext uri="{FF2B5EF4-FFF2-40B4-BE49-F238E27FC236}">
                <a16:creationId xmlns="" xmlns:a16="http://schemas.microsoft.com/office/drawing/2014/main" id="{7C0CCE69-F836-46FF-B0CB-44CEE8FA7293}"/>
              </a:ext>
            </a:extLst>
          </p:cNvPr>
          <p:cNvSpPr/>
          <p:nvPr/>
        </p:nvSpPr>
        <p:spPr>
          <a:xfrm rot="5400000">
            <a:off x="-2189618" y="-20586616"/>
            <a:ext cx="20848320" cy="16459200"/>
          </a:xfrm>
          <a:prstGeom prst="homePlate">
            <a:avLst>
              <a:gd name="adj" fmla="val 35631"/>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Pentagon 12">
            <a:extLst>
              <a:ext uri="{FF2B5EF4-FFF2-40B4-BE49-F238E27FC236}">
                <a16:creationId xmlns="" xmlns:a16="http://schemas.microsoft.com/office/drawing/2014/main" id="{A5D28C60-DCBE-4CDF-A37D-CCAA5386F0DE}"/>
              </a:ext>
            </a:extLst>
          </p:cNvPr>
          <p:cNvSpPr/>
          <p:nvPr/>
        </p:nvSpPr>
        <p:spPr>
          <a:xfrm rot="5400000">
            <a:off x="-2189618" y="-22268420"/>
            <a:ext cx="20848320" cy="16459200"/>
          </a:xfrm>
          <a:prstGeom prst="homePlate">
            <a:avLst>
              <a:gd name="adj" fmla="val 35631"/>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Pentagon 13">
            <a:extLst>
              <a:ext uri="{FF2B5EF4-FFF2-40B4-BE49-F238E27FC236}">
                <a16:creationId xmlns="" xmlns:a16="http://schemas.microsoft.com/office/drawing/2014/main" id="{9523BD80-0DBB-442F-B633-FEB31B8E9EFB}"/>
              </a:ext>
            </a:extLst>
          </p:cNvPr>
          <p:cNvSpPr/>
          <p:nvPr/>
        </p:nvSpPr>
        <p:spPr>
          <a:xfrm rot="5400000">
            <a:off x="-2148840" y="-23995944"/>
            <a:ext cx="20756880" cy="16459200"/>
          </a:xfrm>
          <a:prstGeom prst="homePlate">
            <a:avLst>
              <a:gd name="adj" fmla="val 35631"/>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 xmlns:a16="http://schemas.microsoft.com/office/drawing/2014/main" id="{18396882-9392-4FE6-9D49-F4FF63C949F0}"/>
              </a:ext>
            </a:extLst>
          </p:cNvPr>
          <p:cNvSpPr/>
          <p:nvPr/>
        </p:nvSpPr>
        <p:spPr>
          <a:xfrm rot="5400000">
            <a:off x="-2194560" y="-25723468"/>
            <a:ext cx="20848320" cy="16459200"/>
          </a:xfrm>
          <a:prstGeom prst="homePlate">
            <a:avLst>
              <a:gd name="adj" fmla="val 35631"/>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004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5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childTnLst>
                                </p:cTn>
                              </p:par>
                              <p:par>
                                <p:cTn id="24" presetID="8" presetClass="emph" presetSubtype="0" fill="hold" nodeType="withEffect">
                                  <p:stCondLst>
                                    <p:cond delay="0"/>
                                  </p:stCondLst>
                                  <p:childTnLst>
                                    <p:animRot by="-840000">
                                      <p:cBhvr>
                                        <p:cTn id="25" dur="1000" fill="hold"/>
                                        <p:tgtEl>
                                          <p:spTgt spid="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0 4.44444E-6 L 0 2.46614 " pathEditMode="relative" rAng="0" ptsTypes="AA">
                                      <p:cBhvr>
                                        <p:cTn id="29" dur="1000" fill="hold"/>
                                        <p:tgtEl>
                                          <p:spTgt spid="12"/>
                                        </p:tgtEl>
                                        <p:attrNameLst>
                                          <p:attrName>ppt_x</p:attrName>
                                          <p:attrName>ppt_y</p:attrName>
                                        </p:attrNameLst>
                                      </p:cBhvr>
                                      <p:rCtr x="0" y="123316"/>
                                    </p:animMotion>
                                  </p:childTnLst>
                                </p:cTn>
                              </p:par>
                              <p:par>
                                <p:cTn id="30" presetID="42" presetClass="path" presetSubtype="0" accel="50000" decel="50000" fill="hold" grpId="0" nodeType="withEffect">
                                  <p:stCondLst>
                                    <p:cond delay="250"/>
                                  </p:stCondLst>
                                  <p:childTnLst>
                                    <p:animMotion origin="layout" path="M 0 4.44444E-6 L 0 2.46614 " pathEditMode="relative" rAng="0" ptsTypes="AA">
                                      <p:cBhvr>
                                        <p:cTn id="31" dur="1000" fill="hold"/>
                                        <p:tgtEl>
                                          <p:spTgt spid="13"/>
                                        </p:tgtEl>
                                        <p:attrNameLst>
                                          <p:attrName>ppt_x</p:attrName>
                                          <p:attrName>ppt_y</p:attrName>
                                        </p:attrNameLst>
                                      </p:cBhvr>
                                      <p:rCtr x="0" y="123316"/>
                                    </p:animMotion>
                                  </p:childTnLst>
                                </p:cTn>
                              </p:par>
                              <p:par>
                                <p:cTn id="32" presetID="42" presetClass="path" presetSubtype="0" accel="50000" decel="50000" fill="hold" grpId="0" nodeType="withEffect">
                                  <p:stCondLst>
                                    <p:cond delay="500"/>
                                  </p:stCondLst>
                                  <p:childTnLst>
                                    <p:animMotion origin="layout" path="M 0 4.44444E-6 L 0 2.46614 " pathEditMode="relative" rAng="0" ptsTypes="AA">
                                      <p:cBhvr>
                                        <p:cTn id="33" dur="1000" fill="hold"/>
                                        <p:tgtEl>
                                          <p:spTgt spid="14"/>
                                        </p:tgtEl>
                                        <p:attrNameLst>
                                          <p:attrName>ppt_x</p:attrName>
                                          <p:attrName>ppt_y</p:attrName>
                                        </p:attrNameLst>
                                      </p:cBhvr>
                                      <p:rCtr x="0" y="123316"/>
                                    </p:animMotion>
                                  </p:childTnLst>
                                </p:cTn>
                              </p:par>
                              <p:par>
                                <p:cTn id="34" presetID="42" presetClass="path" presetSubtype="0" accel="50000" decel="50000" fill="hold" grpId="0" nodeType="withEffect">
                                  <p:stCondLst>
                                    <p:cond delay="750"/>
                                  </p:stCondLst>
                                  <p:childTnLst>
                                    <p:animMotion origin="layout" path="M 0 4.44444E-6 L 0 2.46614 " pathEditMode="relative" rAng="0" ptsTypes="AA">
                                      <p:cBhvr>
                                        <p:cTn id="35" dur="1000" fill="hold"/>
                                        <p:tgtEl>
                                          <p:spTgt spid="15"/>
                                        </p:tgtEl>
                                        <p:attrNameLst>
                                          <p:attrName>ppt_x</p:attrName>
                                          <p:attrName>ppt_y</p:attrName>
                                        </p:attrNameLst>
                                      </p:cBhvr>
                                      <p:rCtr x="0" y="1233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24EC4B0-2B76-48C7-BB1E-6A01620EDEB7}"/>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644991FE-132B-425E-9BBD-3AFEAEB3133D}"/>
              </a:ext>
            </a:extLst>
          </p:cNvPr>
          <p:cNvPicPr>
            <a:picLocks noChangeAspect="1"/>
          </p:cNvPicPr>
          <p:nvPr/>
        </p:nvPicPr>
        <p:blipFill rotWithShape="1">
          <a:blip r:embed="rId2">
            <a:extLst>
              <a:ext uri="{28A0092B-C50C-407E-A947-70E740481C1C}">
                <a14:useLocalDpi xmlns:a14="http://schemas.microsoft.com/office/drawing/2010/main" val="0"/>
              </a:ext>
            </a:extLst>
          </a:blip>
          <a:srcRect l="19148" t="35768" r="19148" b="35456"/>
          <a:stretch/>
        </p:blipFill>
        <p:spPr>
          <a:xfrm>
            <a:off x="3161919" y="3259545"/>
            <a:ext cx="10135359" cy="2624908"/>
          </a:xfrm>
          <a:prstGeom prst="rect">
            <a:avLst/>
          </a:prstGeom>
        </p:spPr>
      </p:pic>
      <p:sp>
        <p:nvSpPr>
          <p:cNvPr id="3" name="TextBox 2">
            <a:extLst>
              <a:ext uri="{FF2B5EF4-FFF2-40B4-BE49-F238E27FC236}">
                <a16:creationId xmlns="" xmlns:a16="http://schemas.microsoft.com/office/drawing/2014/main" id="{E936034D-37E7-428D-B566-65457FB61534}"/>
              </a:ext>
            </a:extLst>
          </p:cNvPr>
          <p:cNvSpPr txBox="1"/>
          <p:nvPr/>
        </p:nvSpPr>
        <p:spPr>
          <a:xfrm>
            <a:off x="5208811" y="3910279"/>
            <a:ext cx="6041574" cy="1323439"/>
          </a:xfrm>
          <a:prstGeom prst="rect">
            <a:avLst/>
          </a:prstGeom>
          <a:noFill/>
        </p:spPr>
        <p:txBody>
          <a:bodyPr wrap="square" rtlCol="0" anchor="ctr">
            <a:spAutoFit/>
          </a:bodyPr>
          <a:lstStyle/>
          <a:p>
            <a:pPr algn="ctr"/>
            <a:r>
              <a:rPr lang="en-US" sz="8000" dirty="0">
                <a:solidFill>
                  <a:schemeClr val="bg1"/>
                </a:solidFill>
                <a:latin typeface="FS Playlist Script" pitchFamily="50" charset="0"/>
                <a:ea typeface="Cambria" panose="02040503050406030204" pitchFamily="18" charset="0"/>
              </a:rPr>
              <a:t>THÂN BÀI</a:t>
            </a:r>
          </a:p>
        </p:txBody>
      </p:sp>
      <p:pic>
        <p:nvPicPr>
          <p:cNvPr id="11" name="Picture 10">
            <a:extLst>
              <a:ext uri="{FF2B5EF4-FFF2-40B4-BE49-F238E27FC236}">
                <a16:creationId xmlns="" xmlns:a16="http://schemas.microsoft.com/office/drawing/2014/main" id="{EEF902BB-1DEA-4EC0-BC52-2E4064B377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6" t="11351" r="31681" b="9780"/>
          <a:stretch/>
        </p:blipFill>
        <p:spPr>
          <a:xfrm>
            <a:off x="13321341" y="6087472"/>
            <a:ext cx="2300718" cy="2624909"/>
          </a:xfrm>
          <a:prstGeom prst="roundRect">
            <a:avLst>
              <a:gd name="adj" fmla="val 26080"/>
            </a:avLst>
          </a:prstGeom>
        </p:spPr>
      </p:pic>
      <p:pic>
        <p:nvPicPr>
          <p:cNvPr id="12" name="Picture 11">
            <a:extLst>
              <a:ext uri="{FF2B5EF4-FFF2-40B4-BE49-F238E27FC236}">
                <a16:creationId xmlns="" xmlns:a16="http://schemas.microsoft.com/office/drawing/2014/main" id="{F7A2F8B9-660E-4330-9D3A-F9E9B942F9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6" t="11351" r="31681" b="9780"/>
          <a:stretch/>
        </p:blipFill>
        <p:spPr>
          <a:xfrm flipH="1" flipV="1">
            <a:off x="861201" y="431617"/>
            <a:ext cx="2300718" cy="2624909"/>
          </a:xfrm>
          <a:prstGeom prst="roundRect">
            <a:avLst>
              <a:gd name="adj" fmla="val 23988"/>
            </a:avLst>
          </a:prstGeom>
        </p:spPr>
      </p:pic>
    </p:spTree>
    <p:extLst>
      <p:ext uri="{BB962C8B-B14F-4D97-AF65-F5344CB8AC3E}">
        <p14:creationId xmlns:p14="http://schemas.microsoft.com/office/powerpoint/2010/main" val="11648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
                                        <p:tgtEl>
                                          <p:spTgt spid="3"/>
                                        </p:tgtEl>
                                      </p:cBhvr>
                                    </p:animEffect>
                                  </p:childTnLst>
                                </p:cTn>
                              </p:par>
                            </p:childTnLst>
                          </p:cTn>
                        </p:par>
                        <p:par>
                          <p:cTn id="14" fill="hold">
                            <p:stCondLst>
                              <p:cond delay="51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5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7912C973-3E07-4FFE-9E5A-4E2939B9C42D}"/>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353EE4D4-31B6-48A7-8670-3CBE1DD5E9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20" t="31166" r="22352" b="32451"/>
          <a:stretch/>
        </p:blipFill>
        <p:spPr>
          <a:xfrm>
            <a:off x="9159664" y="228600"/>
            <a:ext cx="6016911" cy="1976839"/>
          </a:xfrm>
          <a:prstGeom prst="rect">
            <a:avLst/>
          </a:prstGeom>
        </p:spPr>
      </p:pic>
      <p:sp>
        <p:nvSpPr>
          <p:cNvPr id="5" name="TextBox 4">
            <a:extLst>
              <a:ext uri="{FF2B5EF4-FFF2-40B4-BE49-F238E27FC236}">
                <a16:creationId xmlns="" xmlns:a16="http://schemas.microsoft.com/office/drawing/2014/main" id="{7BF1A0F3-DDFD-4AE7-8BB5-0059408D335B}"/>
              </a:ext>
            </a:extLst>
          </p:cNvPr>
          <p:cNvSpPr txBox="1"/>
          <p:nvPr/>
        </p:nvSpPr>
        <p:spPr>
          <a:xfrm>
            <a:off x="10322557" y="688223"/>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Phân</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tích</a:t>
            </a:r>
            <a:endParaRPr lang="en-US" sz="4800" dirty="0">
              <a:solidFill>
                <a:schemeClr val="bg1"/>
              </a:solidFill>
              <a:latin typeface="FS Playlist Script" pitchFamily="50" charset="0"/>
              <a:ea typeface="Cambria" panose="02040503050406030204" pitchFamily="18" charset="0"/>
            </a:endParaRPr>
          </a:p>
        </p:txBody>
      </p:sp>
      <p:sp>
        <p:nvSpPr>
          <p:cNvPr id="6" name="TextBox 5">
            <a:extLst>
              <a:ext uri="{FF2B5EF4-FFF2-40B4-BE49-F238E27FC236}">
                <a16:creationId xmlns="" xmlns:a16="http://schemas.microsoft.com/office/drawing/2014/main" id="{EAEB87E5-808E-48FF-8899-89E152A3E3AD}"/>
              </a:ext>
            </a:extLst>
          </p:cNvPr>
          <p:cNvSpPr txBox="1"/>
          <p:nvPr/>
        </p:nvSpPr>
        <p:spPr>
          <a:xfrm>
            <a:off x="9417393" y="1276629"/>
            <a:ext cx="5501453" cy="646331"/>
          </a:xfrm>
          <a:prstGeom prst="rect">
            <a:avLst/>
          </a:prstGeom>
          <a:noFill/>
        </p:spPr>
        <p:txBody>
          <a:bodyPr wrap="square" rtlCol="0" anchor="b">
            <a:spAutoFit/>
          </a:bodyPr>
          <a:lstStyle/>
          <a:p>
            <a:pPr algn="ctr"/>
            <a:r>
              <a:rPr lang="en-US" sz="3600" dirty="0" err="1">
                <a:solidFill>
                  <a:schemeClr val="bg1"/>
                </a:solidFill>
                <a:latin typeface="FS Playlist Script" pitchFamily="50" charset="0"/>
                <a:ea typeface="Cambria" panose="02040503050406030204" pitchFamily="18" charset="0"/>
              </a:rPr>
              <a:t>Mùa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xuân</a:t>
            </a:r>
            <a:r>
              <a:rPr lang="en-US" sz="3600" dirty="0">
                <a:solidFill>
                  <a:schemeClr val="bg1"/>
                </a:solidFill>
                <a:latin typeface="FS Playlist Script" pitchFamily="50" charset="0"/>
                <a:ea typeface="Cambria" panose="02040503050406030204" pitchFamily="18" charset="0"/>
              </a:rPr>
              <a:t> </a:t>
            </a:r>
            <a:r>
              <a:rPr lang="en-US" sz="3600" dirty="0" err="1" smtClean="0">
                <a:solidFill>
                  <a:schemeClr val="bg1"/>
                </a:solidFill>
                <a:latin typeface="FS Playlist Script" pitchFamily="50" charset="0"/>
                <a:ea typeface="Cambria" panose="02040503050406030204" pitchFamily="18" charset="0"/>
              </a:rPr>
              <a:t>của</a:t>
            </a:r>
            <a:r>
              <a:rPr lang="en-US" sz="3600" dirty="0" smtClean="0">
                <a:solidFill>
                  <a:schemeClr val="bg1"/>
                </a:solidFill>
                <a:latin typeface="FS Playlist Script" pitchFamily="50" charset="0"/>
                <a:ea typeface="Cambria" panose="02040503050406030204" pitchFamily="18" charset="0"/>
              </a:rPr>
              <a:t> </a:t>
            </a:r>
            <a:r>
              <a:rPr lang="en-US" sz="3600" dirty="0" err="1" smtClean="0">
                <a:solidFill>
                  <a:schemeClr val="bg1"/>
                </a:solidFill>
                <a:latin typeface="FS Playlist Script" pitchFamily="50" charset="0"/>
                <a:ea typeface="Cambria" panose="02040503050406030204" pitchFamily="18" charset="0"/>
              </a:rPr>
              <a:t>thiên</a:t>
            </a:r>
            <a:r>
              <a:rPr lang="en-US" sz="3600" dirty="0" smtClean="0">
                <a:solidFill>
                  <a:schemeClr val="bg1"/>
                </a:solidFill>
                <a:latin typeface="FS Playlist Script" pitchFamily="50" charset="0"/>
                <a:ea typeface="Cambria" panose="02040503050406030204" pitchFamily="18" charset="0"/>
              </a:rPr>
              <a:t> </a:t>
            </a:r>
            <a:r>
              <a:rPr lang="en-US" sz="3600" dirty="0" err="1" smtClean="0">
                <a:solidFill>
                  <a:schemeClr val="bg1"/>
                </a:solidFill>
                <a:latin typeface="FS Playlist Script" pitchFamily="50" charset="0"/>
                <a:ea typeface="Cambria" panose="02040503050406030204" pitchFamily="18" charset="0"/>
              </a:rPr>
              <a:t>nhiên</a:t>
            </a:r>
            <a:endParaRPr lang="en-US" sz="3600" dirty="0">
              <a:solidFill>
                <a:schemeClr val="bg1"/>
              </a:solidFill>
              <a:latin typeface="FS Playlist Script" pitchFamily="50" charset="0"/>
              <a:ea typeface="Cambria" panose="02040503050406030204" pitchFamily="18" charset="0"/>
            </a:endParaRPr>
          </a:p>
        </p:txBody>
      </p:sp>
      <p:sp>
        <p:nvSpPr>
          <p:cNvPr id="10" name="TextBox 9">
            <a:extLst>
              <a:ext uri="{FF2B5EF4-FFF2-40B4-BE49-F238E27FC236}">
                <a16:creationId xmlns="" xmlns:a16="http://schemas.microsoft.com/office/drawing/2014/main" id="{1111DFB7-18C5-49BE-B390-9333D649091A}"/>
              </a:ext>
            </a:extLst>
          </p:cNvPr>
          <p:cNvSpPr txBox="1"/>
          <p:nvPr/>
        </p:nvSpPr>
        <p:spPr>
          <a:xfrm>
            <a:off x="6885215" y="2361801"/>
            <a:ext cx="8556170" cy="6093976"/>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3000">
                <a:solidFill>
                  <a:srgbClr val="050505"/>
                </a:solidFill>
                <a:latin typeface="Cambria" panose="02040503050406030204" pitchFamily="18" charset="0"/>
                <a:ea typeface="Cambria" panose="02040503050406030204" pitchFamily="18" charset="0"/>
              </a:defRPr>
            </a:lvl1pPr>
          </a:lstStyle>
          <a:p>
            <a:r>
              <a:rPr lang="en-US" dirty="0"/>
              <a:t>Ta </a:t>
            </a:r>
            <a:r>
              <a:rPr lang="en-US" dirty="0" err="1"/>
              <a:t>có</a:t>
            </a:r>
            <a:r>
              <a:rPr lang="en-US" dirty="0"/>
              <a:t> </a:t>
            </a:r>
            <a:r>
              <a:rPr lang="en-US" dirty="0" err="1"/>
              <a:t>thể</a:t>
            </a:r>
            <a:r>
              <a:rPr lang="en-US" dirty="0"/>
              <a:t> </a:t>
            </a:r>
            <a:r>
              <a:rPr lang="en-US" dirty="0" err="1"/>
              <a:t>thấy</a:t>
            </a:r>
            <a:r>
              <a:rPr lang="en-US" dirty="0"/>
              <a:t>, </a:t>
            </a:r>
            <a:r>
              <a:rPr lang="en-US" dirty="0" err="1"/>
              <a:t>mở</a:t>
            </a:r>
            <a:r>
              <a:rPr lang="en-US" dirty="0"/>
              <a:t> </a:t>
            </a:r>
            <a:r>
              <a:rPr lang="en-US" dirty="0" err="1"/>
              <a:t>đa</a:t>
            </a:r>
            <a:r>
              <a:rPr lang="en-US" dirty="0"/>
              <a:t>̂̀u </a:t>
            </a:r>
            <a:r>
              <a:rPr lang="en-US" dirty="0" err="1"/>
              <a:t>của</a:t>
            </a:r>
            <a:r>
              <a:rPr lang="en-US" dirty="0"/>
              <a:t> </a:t>
            </a:r>
            <a:r>
              <a:rPr lang="en-US" dirty="0" err="1"/>
              <a:t>thi</a:t>
            </a:r>
            <a:r>
              <a:rPr lang="en-US" dirty="0"/>
              <a:t> </a:t>
            </a:r>
            <a:r>
              <a:rPr lang="en-US" dirty="0" err="1"/>
              <a:t>pha</a:t>
            </a:r>
            <a:r>
              <a:rPr lang="en-US" dirty="0"/>
              <a:t>̂̉m “</a:t>
            </a:r>
            <a:r>
              <a:rPr lang="en-US" dirty="0" err="1"/>
              <a:t>mùa</a:t>
            </a:r>
            <a:r>
              <a:rPr lang="en-US" dirty="0"/>
              <a:t> </a:t>
            </a:r>
            <a:r>
              <a:rPr lang="en-US" dirty="0" err="1"/>
              <a:t>xuân</a:t>
            </a:r>
            <a:r>
              <a:rPr lang="en-US" dirty="0"/>
              <a:t> </a:t>
            </a:r>
            <a:r>
              <a:rPr lang="en-US" dirty="0" err="1"/>
              <a:t>nho</a:t>
            </a:r>
            <a:r>
              <a:rPr lang="en-US" dirty="0"/>
              <a:t> </a:t>
            </a:r>
            <a:r>
              <a:rPr lang="en-US" dirty="0" err="1"/>
              <a:t>nho</a:t>
            </a:r>
            <a:r>
              <a:rPr lang="en-US" dirty="0"/>
              <a:t>̉” là </a:t>
            </a:r>
            <a:r>
              <a:rPr lang="en-US" dirty="0" err="1"/>
              <a:t>sáu</a:t>
            </a:r>
            <a:r>
              <a:rPr lang="en-US" dirty="0"/>
              <a:t> </a:t>
            </a:r>
            <a:r>
              <a:rPr lang="en-US" dirty="0" err="1"/>
              <a:t>câu</a:t>
            </a:r>
            <a:r>
              <a:rPr lang="en-US" dirty="0"/>
              <a:t> </a:t>
            </a:r>
            <a:r>
              <a:rPr lang="en-US" dirty="0" err="1"/>
              <a:t>tho</a:t>
            </a:r>
            <a:r>
              <a:rPr lang="en-US" dirty="0"/>
              <a:t>̛ </a:t>
            </a:r>
            <a:r>
              <a:rPr lang="en-US" dirty="0" err="1"/>
              <a:t>vo</a:t>
            </a:r>
            <a:r>
              <a:rPr lang="en-US" dirty="0"/>
              <a:t>̛́</a:t>
            </a:r>
            <a:r>
              <a:rPr lang="en-US" dirty="0" err="1"/>
              <a:t>i</a:t>
            </a:r>
            <a:r>
              <a:rPr lang="en-US" dirty="0"/>
              <a:t> </a:t>
            </a:r>
            <a:r>
              <a:rPr lang="en-US" dirty="0" err="1"/>
              <a:t>giọng</a:t>
            </a:r>
            <a:r>
              <a:rPr lang="en-US" dirty="0"/>
              <a:t> </a:t>
            </a:r>
            <a:r>
              <a:rPr lang="en-US" dirty="0" err="1"/>
              <a:t>đie</a:t>
            </a:r>
            <a:r>
              <a:rPr lang="en-US" dirty="0"/>
              <a:t>̣̂u </a:t>
            </a:r>
            <a:r>
              <a:rPr lang="en-US" dirty="0" err="1"/>
              <a:t>vui</a:t>
            </a:r>
            <a:r>
              <a:rPr lang="en-US" dirty="0"/>
              <a:t> </a:t>
            </a:r>
            <a:r>
              <a:rPr lang="en-US" dirty="0" err="1"/>
              <a:t>ve</a:t>
            </a:r>
            <a:r>
              <a:rPr lang="en-US" dirty="0"/>
              <a:t>̉, hứng </a:t>
            </a:r>
            <a:r>
              <a:rPr lang="en-US" dirty="0" err="1"/>
              <a:t>kho</a:t>
            </a:r>
            <a:r>
              <a:rPr lang="en-US" dirty="0"/>
              <a:t>̛̉</a:t>
            </a:r>
            <a:r>
              <a:rPr lang="en-US" dirty="0" err="1"/>
              <a:t>i</a:t>
            </a:r>
            <a:r>
              <a:rPr lang="en-US" dirty="0"/>
              <a:t>, </a:t>
            </a:r>
            <a:r>
              <a:rPr lang="en-US" dirty="0" err="1"/>
              <a:t>nhu</a:t>
            </a:r>
            <a:r>
              <a:rPr lang="en-US" dirty="0"/>
              <a:t>̛ tiếng </a:t>
            </a:r>
            <a:r>
              <a:rPr lang="en-US" dirty="0" err="1"/>
              <a:t>hát</a:t>
            </a:r>
            <a:r>
              <a:rPr lang="en-US" dirty="0"/>
              <a:t> </a:t>
            </a:r>
            <a:r>
              <a:rPr lang="en-US" dirty="0" err="1"/>
              <a:t>reo</a:t>
            </a:r>
            <a:r>
              <a:rPr lang="en-US" dirty="0"/>
              <a:t> </a:t>
            </a:r>
            <a:r>
              <a:rPr lang="en-US" dirty="0" err="1"/>
              <a:t>vui</a:t>
            </a:r>
            <a:r>
              <a:rPr lang="en-US" dirty="0"/>
              <a:t> mừng </a:t>
            </a:r>
            <a:r>
              <a:rPr lang="en-US" dirty="0" err="1"/>
              <a:t>đón</a:t>
            </a:r>
            <a:r>
              <a:rPr lang="en-US" dirty="0"/>
              <a:t> </a:t>
            </a:r>
            <a:r>
              <a:rPr lang="en-US" dirty="0" err="1"/>
              <a:t>chào</a:t>
            </a:r>
            <a:r>
              <a:rPr lang="en-US" dirty="0"/>
              <a:t> 	</a:t>
            </a:r>
            <a:r>
              <a:rPr lang="en-US" dirty="0" err="1"/>
              <a:t>mo</a:t>
            </a:r>
            <a:r>
              <a:rPr lang="en-US" dirty="0"/>
              <a:t>̣̂t </a:t>
            </a:r>
            <a:r>
              <a:rPr lang="en-US" dirty="0" err="1"/>
              <a:t>mùa</a:t>
            </a:r>
            <a:r>
              <a:rPr lang="en-US" dirty="0"/>
              <a:t> </a:t>
            </a:r>
            <a:r>
              <a:rPr lang="en-US" dirty="0" err="1"/>
              <a:t>xuân</a:t>
            </a:r>
            <a:r>
              <a:rPr lang="en-US" dirty="0"/>
              <a:t> </a:t>
            </a:r>
            <a:r>
              <a:rPr lang="en-US" dirty="0" err="1"/>
              <a:t>đẹp</a:t>
            </a:r>
            <a:r>
              <a:rPr lang="en-US" dirty="0"/>
              <a:t> </a:t>
            </a:r>
            <a:r>
              <a:rPr lang="en-US" dirty="0" err="1"/>
              <a:t>đa</a:t>
            </a:r>
            <a:r>
              <a:rPr lang="en-US" dirty="0"/>
              <a:t>̃ </a:t>
            </a:r>
            <a:r>
              <a:rPr lang="en-US" dirty="0" err="1"/>
              <a:t>ve</a:t>
            </a:r>
            <a:r>
              <a:rPr lang="en-US" dirty="0"/>
              <a:t>̂̀.</a:t>
            </a:r>
          </a:p>
          <a:p>
            <a:pPr marL="0" indent="0" algn="ctr">
              <a:buNone/>
            </a:pPr>
            <a:r>
              <a:rPr lang="en-US" dirty="0"/>
              <a:t>“</a:t>
            </a:r>
            <a:r>
              <a:rPr lang="en-US" dirty="0" err="1"/>
              <a:t>Mọc</a:t>
            </a:r>
            <a:r>
              <a:rPr lang="en-US" dirty="0"/>
              <a:t> </a:t>
            </a:r>
            <a:r>
              <a:rPr lang="en-US" dirty="0" err="1"/>
              <a:t>giu</a:t>
            </a:r>
            <a:r>
              <a:rPr lang="en-US" dirty="0"/>
              <a:t>̛̃a </a:t>
            </a:r>
            <a:r>
              <a:rPr lang="en-US" dirty="0" err="1"/>
              <a:t>dòng</a:t>
            </a:r>
            <a:r>
              <a:rPr lang="en-US" dirty="0"/>
              <a:t> </a:t>
            </a:r>
            <a:r>
              <a:rPr lang="en-US" dirty="0" err="1"/>
              <a:t>sông</a:t>
            </a:r>
            <a:r>
              <a:rPr lang="en-US" dirty="0"/>
              <a:t> </a:t>
            </a:r>
            <a:r>
              <a:rPr lang="en-US" dirty="0" err="1"/>
              <a:t>xanh</a:t>
            </a:r>
            <a:endParaRPr lang="en-US" dirty="0"/>
          </a:p>
          <a:p>
            <a:pPr marL="0" indent="0" algn="ctr">
              <a:buNone/>
            </a:pPr>
            <a:r>
              <a:rPr lang="en-US" dirty="0"/>
              <a:t>Một </a:t>
            </a:r>
            <a:r>
              <a:rPr lang="en-US" dirty="0" err="1"/>
              <a:t>bông</a:t>
            </a:r>
            <a:r>
              <a:rPr lang="en-US" dirty="0"/>
              <a:t> </a:t>
            </a:r>
            <a:r>
              <a:rPr lang="en-US" dirty="0" err="1"/>
              <a:t>hoa</a:t>
            </a:r>
            <a:r>
              <a:rPr lang="en-US" dirty="0"/>
              <a:t> </a:t>
            </a:r>
            <a:r>
              <a:rPr lang="en-US" dirty="0" err="1"/>
              <a:t>tím</a:t>
            </a:r>
            <a:r>
              <a:rPr lang="en-US" dirty="0"/>
              <a:t> </a:t>
            </a:r>
            <a:r>
              <a:rPr lang="en-US" dirty="0" err="1"/>
              <a:t>bie</a:t>
            </a:r>
            <a:r>
              <a:rPr lang="en-US" dirty="0"/>
              <a:t>̂́c</a:t>
            </a:r>
          </a:p>
          <a:p>
            <a:pPr marL="0" indent="0" algn="ctr">
              <a:buNone/>
            </a:pPr>
            <a:r>
              <a:rPr lang="en-US" dirty="0" err="1"/>
              <a:t>Ơi</a:t>
            </a:r>
            <a:r>
              <a:rPr lang="en-US" dirty="0"/>
              <a:t> con </a:t>
            </a:r>
            <a:r>
              <a:rPr lang="en-US" dirty="0" err="1"/>
              <a:t>chim</a:t>
            </a:r>
            <a:r>
              <a:rPr lang="en-US" dirty="0"/>
              <a:t> </a:t>
            </a:r>
            <a:r>
              <a:rPr lang="en-US" dirty="0" err="1"/>
              <a:t>chie</a:t>
            </a:r>
            <a:r>
              <a:rPr lang="en-US" dirty="0"/>
              <a:t>̂̀n </a:t>
            </a:r>
            <a:r>
              <a:rPr lang="en-US" dirty="0" err="1"/>
              <a:t>chie</a:t>
            </a:r>
            <a:r>
              <a:rPr lang="en-US" dirty="0"/>
              <a:t>̣̂n</a:t>
            </a:r>
          </a:p>
          <a:p>
            <a:pPr marL="0" indent="0" algn="ctr">
              <a:buNone/>
            </a:pPr>
            <a:r>
              <a:rPr lang="en-US" dirty="0" err="1"/>
              <a:t>Hót</a:t>
            </a:r>
            <a:r>
              <a:rPr lang="en-US" dirty="0"/>
              <a:t> chi mà vang </a:t>
            </a:r>
            <a:r>
              <a:rPr lang="en-US" dirty="0" err="1"/>
              <a:t>tro</a:t>
            </a:r>
            <a:r>
              <a:rPr lang="en-US" dirty="0"/>
              <a:t>̛̀</a:t>
            </a:r>
            <a:r>
              <a:rPr lang="en-US" dirty="0" err="1"/>
              <a:t>i</a:t>
            </a:r>
            <a:r>
              <a:rPr lang="en-US" dirty="0"/>
              <a:t>”</a:t>
            </a:r>
          </a:p>
          <a:p>
            <a:r>
              <a:rPr lang="en-US" dirty="0" err="1"/>
              <a:t>Tác</a:t>
            </a:r>
            <a:r>
              <a:rPr lang="en-US" dirty="0"/>
              <a:t> </a:t>
            </a:r>
            <a:r>
              <a:rPr lang="en-US" dirty="0" err="1"/>
              <a:t>gia</a:t>
            </a:r>
            <a:r>
              <a:rPr lang="en-US" dirty="0"/>
              <a:t>̉ </a:t>
            </a:r>
            <a:r>
              <a:rPr lang="en-US" dirty="0" err="1"/>
              <a:t>đa</a:t>
            </a:r>
            <a:r>
              <a:rPr lang="en-US" dirty="0"/>
              <a:t>̃ gợ</a:t>
            </a:r>
            <a:r>
              <a:rPr lang="en-US" dirty="0" err="1"/>
              <a:t>i</a:t>
            </a:r>
            <a:r>
              <a:rPr lang="en-US" dirty="0"/>
              <a:t> tả </a:t>
            </a:r>
            <a:r>
              <a:rPr lang="en-US" dirty="0" err="1"/>
              <a:t>lên</a:t>
            </a:r>
            <a:r>
              <a:rPr lang="en-US" dirty="0"/>
              <a:t> </a:t>
            </a:r>
            <a:r>
              <a:rPr lang="en-US" dirty="0" err="1"/>
              <a:t>nhu</a:t>
            </a:r>
            <a:r>
              <a:rPr lang="en-US" dirty="0"/>
              <a:t>̛̃ng </a:t>
            </a:r>
            <a:r>
              <a:rPr lang="en-US" dirty="0" err="1"/>
              <a:t>hình</a:t>
            </a:r>
            <a:r>
              <a:rPr lang="en-US" dirty="0"/>
              <a:t> </a:t>
            </a:r>
            <a:r>
              <a:rPr lang="en-US" dirty="0" err="1"/>
              <a:t>ảnh</a:t>
            </a:r>
            <a:r>
              <a:rPr lang="en-US" dirty="0"/>
              <a:t> </a:t>
            </a:r>
            <a:r>
              <a:rPr lang="en-US" dirty="0" err="1"/>
              <a:t>đẹp</a:t>
            </a:r>
            <a:r>
              <a:rPr lang="en-US" dirty="0"/>
              <a:t> </a:t>
            </a:r>
            <a:r>
              <a:rPr lang="en-US" dirty="0" err="1"/>
              <a:t>nha</a:t>
            </a:r>
            <a:r>
              <a:rPr lang="en-US" dirty="0"/>
              <a:t>̂́t </a:t>
            </a:r>
            <a:r>
              <a:rPr lang="en-US" dirty="0" err="1"/>
              <a:t>của</a:t>
            </a:r>
            <a:r>
              <a:rPr lang="en-US" dirty="0"/>
              <a:t> </a:t>
            </a:r>
            <a:r>
              <a:rPr lang="en-US" dirty="0" err="1"/>
              <a:t>mùa</a:t>
            </a:r>
            <a:r>
              <a:rPr lang="en-US" dirty="0"/>
              <a:t> </a:t>
            </a:r>
            <a:r>
              <a:rPr lang="en-US" dirty="0" err="1"/>
              <a:t>xuân</a:t>
            </a:r>
            <a:r>
              <a:rPr lang="en-US" dirty="0"/>
              <a:t> </a:t>
            </a:r>
            <a:r>
              <a:rPr lang="en-US" dirty="0" err="1"/>
              <a:t>nơi</a:t>
            </a:r>
            <a:r>
              <a:rPr lang="en-US" dirty="0"/>
              <a:t> xứ Huế.</a:t>
            </a:r>
          </a:p>
          <a:p>
            <a:r>
              <a:rPr lang="en-US" dirty="0" err="1"/>
              <a:t>Động</a:t>
            </a:r>
            <a:r>
              <a:rPr lang="en-US" dirty="0"/>
              <a:t> </a:t>
            </a:r>
            <a:r>
              <a:rPr lang="en-US" dirty="0" err="1"/>
              <a:t>tu</a:t>
            </a:r>
            <a:r>
              <a:rPr lang="en-US" dirty="0"/>
              <a:t>̛̀ “</a:t>
            </a:r>
            <a:r>
              <a:rPr lang="en-US" dirty="0" err="1"/>
              <a:t>mọc</a:t>
            </a:r>
            <a:r>
              <a:rPr lang="en-US" dirty="0"/>
              <a:t>” </a:t>
            </a:r>
            <a:r>
              <a:rPr lang="en-US" dirty="0" err="1"/>
              <a:t>được</a:t>
            </a:r>
            <a:r>
              <a:rPr lang="en-US" dirty="0"/>
              <a:t> </a:t>
            </a:r>
            <a:r>
              <a:rPr lang="en-US" dirty="0" err="1"/>
              <a:t>đảo</a:t>
            </a:r>
            <a:r>
              <a:rPr lang="en-US" dirty="0"/>
              <a:t> </a:t>
            </a:r>
            <a:r>
              <a:rPr lang="en-US" dirty="0" err="1"/>
              <a:t>ngữ</a:t>
            </a:r>
            <a:r>
              <a:rPr lang="en-US" dirty="0"/>
              <a:t> </a:t>
            </a:r>
            <a:r>
              <a:rPr lang="en-US" dirty="0" err="1"/>
              <a:t>lên</a:t>
            </a:r>
            <a:r>
              <a:rPr lang="en-US" dirty="0"/>
              <a:t> vị trí </a:t>
            </a:r>
            <a:r>
              <a:rPr lang="en-US" dirty="0" err="1"/>
              <a:t>đa</a:t>
            </a:r>
            <a:r>
              <a:rPr lang="en-US" dirty="0"/>
              <a:t>̂̀u </a:t>
            </a:r>
            <a:r>
              <a:rPr lang="en-US" dirty="0" err="1"/>
              <a:t>câu</a:t>
            </a:r>
            <a:r>
              <a:rPr lang="en-US" dirty="0"/>
              <a:t> </a:t>
            </a:r>
            <a:r>
              <a:rPr lang="en-US" dirty="0" err="1"/>
              <a:t>nha</a:t>
            </a:r>
            <a:r>
              <a:rPr lang="en-US" dirty="0"/>
              <a:t>̆̀m gợ</a:t>
            </a:r>
            <a:r>
              <a:rPr lang="en-US" dirty="0" err="1"/>
              <a:t>i</a:t>
            </a:r>
            <a:r>
              <a:rPr lang="en-US" dirty="0"/>
              <a:t> tả </a:t>
            </a:r>
            <a:r>
              <a:rPr lang="en-US" dirty="0" err="1"/>
              <a:t>su</a:t>
            </a:r>
            <a:r>
              <a:rPr lang="en-US" dirty="0"/>
              <a:t>̛̣ </a:t>
            </a:r>
            <a:r>
              <a:rPr lang="en-US" dirty="0" err="1"/>
              <a:t>ngạc</a:t>
            </a:r>
            <a:r>
              <a:rPr lang="en-US" dirty="0"/>
              <a:t> </a:t>
            </a:r>
            <a:r>
              <a:rPr lang="en-US" dirty="0" err="1"/>
              <a:t>nhiên</a:t>
            </a:r>
            <a:r>
              <a:rPr lang="en-US" dirty="0"/>
              <a:t> </a:t>
            </a:r>
            <a:r>
              <a:rPr lang="en-US" dirty="0" err="1"/>
              <a:t>vui</a:t>
            </a:r>
            <a:r>
              <a:rPr lang="en-US" dirty="0"/>
              <a:t> </a:t>
            </a:r>
            <a:r>
              <a:rPr lang="en-US" dirty="0" err="1"/>
              <a:t>thu</a:t>
            </a:r>
            <a:r>
              <a:rPr lang="en-US" dirty="0"/>
              <a:t>́, </a:t>
            </a:r>
            <a:r>
              <a:rPr lang="en-US" dirty="0" err="1"/>
              <a:t>mo</a:t>
            </a:r>
            <a:r>
              <a:rPr lang="en-US" dirty="0"/>
              <a:t>̣̂t </a:t>
            </a:r>
            <a:r>
              <a:rPr lang="en-US" dirty="0" err="1"/>
              <a:t>sự</a:t>
            </a:r>
            <a:r>
              <a:rPr lang="en-US" dirty="0"/>
              <a:t> </a:t>
            </a:r>
            <a:r>
              <a:rPr lang="en-US" dirty="0" err="1"/>
              <a:t>hào</a:t>
            </a:r>
            <a:r>
              <a:rPr lang="en-US" dirty="0"/>
              <a:t> </a:t>
            </a:r>
            <a:r>
              <a:rPr lang="en-US" dirty="0" err="1"/>
              <a:t>đón</a:t>
            </a:r>
            <a:r>
              <a:rPr lang="en-US" dirty="0"/>
              <a:t> </a:t>
            </a:r>
            <a:r>
              <a:rPr lang="en-US" dirty="0" err="1"/>
              <a:t>hân</a:t>
            </a:r>
            <a:r>
              <a:rPr lang="en-US" dirty="0"/>
              <a:t> </a:t>
            </a:r>
            <a:r>
              <a:rPr lang="en-US" dirty="0" err="1"/>
              <a:t>hoan</a:t>
            </a:r>
            <a:r>
              <a:rPr lang="en-US" dirty="0"/>
              <a:t> </a:t>
            </a:r>
            <a:r>
              <a:rPr lang="en-US" dirty="0" err="1"/>
              <a:t>vo</a:t>
            </a:r>
            <a:r>
              <a:rPr lang="en-US" dirty="0"/>
              <a:t>̛́</a:t>
            </a:r>
            <a:r>
              <a:rPr lang="en-US" dirty="0" err="1"/>
              <a:t>i</a:t>
            </a:r>
            <a:r>
              <a:rPr lang="en-US" dirty="0"/>
              <a:t> </a:t>
            </a:r>
            <a:r>
              <a:rPr lang="en-US" dirty="0" err="1"/>
              <a:t>mùa</a:t>
            </a:r>
            <a:r>
              <a:rPr lang="en-US" dirty="0"/>
              <a:t> </a:t>
            </a:r>
            <a:r>
              <a:rPr lang="en-US" dirty="0" err="1"/>
              <a:t>xuân</a:t>
            </a:r>
            <a:r>
              <a:rPr lang="en-US" dirty="0"/>
              <a:t>.</a:t>
            </a:r>
          </a:p>
        </p:txBody>
      </p:sp>
      <p:grpSp>
        <p:nvGrpSpPr>
          <p:cNvPr id="12" name="Group 11">
            <a:extLst>
              <a:ext uri="{FF2B5EF4-FFF2-40B4-BE49-F238E27FC236}">
                <a16:creationId xmlns="" xmlns:a16="http://schemas.microsoft.com/office/drawing/2014/main" id="{ADEAA84A-F290-468F-9A78-B61C04F08347}"/>
              </a:ext>
            </a:extLst>
          </p:cNvPr>
          <p:cNvGrpSpPr/>
          <p:nvPr/>
        </p:nvGrpSpPr>
        <p:grpSpPr>
          <a:xfrm>
            <a:off x="1294618" y="1103721"/>
            <a:ext cx="5653405" cy="4215081"/>
            <a:chOff x="2087877" y="1218021"/>
            <a:chExt cx="5653405" cy="4215081"/>
          </a:xfrm>
        </p:grpSpPr>
        <p:pic>
          <p:nvPicPr>
            <p:cNvPr id="7" name="Picture 6">
              <a:extLst>
                <a:ext uri="{FF2B5EF4-FFF2-40B4-BE49-F238E27FC236}">
                  <a16:creationId xmlns="" xmlns:a16="http://schemas.microsoft.com/office/drawing/2014/main" id="{BBE6EA94-A84D-416E-A79A-D775803EF26B}"/>
                </a:ext>
              </a:extLst>
            </p:cNvPr>
            <p:cNvPicPr>
              <a:picLocks noChangeAspect="1"/>
            </p:cNvPicPr>
            <p:nvPr/>
          </p:nvPicPr>
          <p:blipFill rotWithShape="1">
            <a:blip r:embed="rId3"/>
            <a:srcRect t="16482" b="12251"/>
            <a:stretch/>
          </p:blipFill>
          <p:spPr>
            <a:xfrm>
              <a:off x="2342828" y="1961060"/>
              <a:ext cx="5162871" cy="3296740"/>
            </a:xfrm>
            <a:prstGeom prst="rect">
              <a:avLst/>
            </a:prstGeom>
          </p:spPr>
        </p:pic>
        <p:pic>
          <p:nvPicPr>
            <p:cNvPr id="11" name="Picture 10">
              <a:extLst>
                <a:ext uri="{FF2B5EF4-FFF2-40B4-BE49-F238E27FC236}">
                  <a16:creationId xmlns="" xmlns:a16="http://schemas.microsoft.com/office/drawing/2014/main" id="{195F9975-616A-441F-8F65-75C07EC467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138" t="8858" r="23727" b="8650"/>
            <a:stretch/>
          </p:blipFill>
          <p:spPr>
            <a:xfrm>
              <a:off x="2087877" y="1218021"/>
              <a:ext cx="5653405" cy="4215081"/>
            </a:xfrm>
            <a:prstGeom prst="rect">
              <a:avLst/>
            </a:prstGeom>
          </p:spPr>
        </p:pic>
      </p:grpSp>
      <p:sp>
        <p:nvSpPr>
          <p:cNvPr id="13" name="Arrow: Pentagon 12">
            <a:extLst>
              <a:ext uri="{FF2B5EF4-FFF2-40B4-BE49-F238E27FC236}">
                <a16:creationId xmlns="" xmlns:a16="http://schemas.microsoft.com/office/drawing/2014/main" id="{333D46E4-637D-4DB2-9068-275917C489AF}"/>
              </a:ext>
            </a:extLst>
          </p:cNvPr>
          <p:cNvSpPr/>
          <p:nvPr/>
        </p:nvSpPr>
        <p:spPr>
          <a:xfrm rot="16200000" flipV="1">
            <a:off x="-2179731" y="19918584"/>
            <a:ext cx="20848320" cy="16459200"/>
          </a:xfrm>
          <a:prstGeom prst="homePlate">
            <a:avLst>
              <a:gd name="adj" fmla="val 35631"/>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 xmlns:a16="http://schemas.microsoft.com/office/drawing/2014/main" id="{B237C9A6-093A-4DF9-97FF-681058E46279}"/>
              </a:ext>
            </a:extLst>
          </p:cNvPr>
          <p:cNvSpPr/>
          <p:nvPr/>
        </p:nvSpPr>
        <p:spPr>
          <a:xfrm rot="16200000" flipV="1">
            <a:off x="-2148840" y="17620049"/>
            <a:ext cx="20756880" cy="16459200"/>
          </a:xfrm>
          <a:prstGeom prst="homePlate">
            <a:avLst>
              <a:gd name="adj" fmla="val 35631"/>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 xmlns:a16="http://schemas.microsoft.com/office/drawing/2014/main" id="{D371BB40-24BE-4EDE-96D6-D0F98F980E77}"/>
              </a:ext>
            </a:extLst>
          </p:cNvPr>
          <p:cNvSpPr/>
          <p:nvPr/>
        </p:nvSpPr>
        <p:spPr>
          <a:xfrm rot="16200000" flipV="1">
            <a:off x="-2189617" y="15321515"/>
            <a:ext cx="20848320" cy="16459200"/>
          </a:xfrm>
          <a:prstGeom prst="homePlate">
            <a:avLst>
              <a:gd name="adj" fmla="val 35631"/>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 xmlns:a16="http://schemas.microsoft.com/office/drawing/2014/main" id="{05AA765F-227D-4316-85CC-9EB2DE35227E}"/>
              </a:ext>
            </a:extLst>
          </p:cNvPr>
          <p:cNvSpPr/>
          <p:nvPr/>
        </p:nvSpPr>
        <p:spPr>
          <a:xfrm rot="16200000" flipV="1">
            <a:off x="-2199503" y="13068700"/>
            <a:ext cx="20848320" cy="16459200"/>
          </a:xfrm>
          <a:prstGeom prst="homePlate">
            <a:avLst>
              <a:gd name="adj" fmla="val 35631"/>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9562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
                                            <p:tgtEl>
                                              <p:spTgt spid="6"/>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250"/>
                                            <p:tgtEl>
                                              <p:spTgt spid="4"/>
                                            </p:tgtEl>
                                          </p:cBhvr>
                                        </p:animEffect>
                                      </p:childTnLst>
                                    </p:cTn>
                                  </p:par>
                                </p:childTnLst>
                              </p:cTn>
                            </p:par>
                            <p:par>
                              <p:cTn id="21" fill="hold">
                                <p:stCondLst>
                                  <p:cond delay="760"/>
                                </p:stCondLst>
                                <p:childTnLst>
                                  <p:par>
                                    <p:cTn id="22" presetID="42" presetClass="entr" presetSubtype="0" fill="hold" grpId="0" nodeType="afterEffect">
                                      <p:stCondLst>
                                        <p:cond delay="0"/>
                                      </p:stCondLst>
                                      <p:iterate type="wd">
                                        <p:tmPct val="500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6" presetClass="emph" presetSubtype="0" fill="hold" nodeType="withEffect" p14:presetBounceEnd="85000">
                                      <p:stCondLst>
                                        <p:cond delay="2000"/>
                                      </p:stCondLst>
                                      <p:childTnLst>
                                        <p:animScale p14:bounceEnd="85000">
                                          <p:cBhvr>
                                            <p:cTn id="31" dur="1000" fill="hold"/>
                                            <p:tgtEl>
                                              <p:spTgt spid="1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grpId="0" nodeType="clickEffect">
                                      <p:stCondLst>
                                        <p:cond delay="0"/>
                                      </p:stCondLst>
                                      <p:childTnLst>
                                        <p:animMotion origin="layout" path="M -4.19753E-6 3.33333E-6 L 0.00039 -2.45139 " pathEditMode="relative" rAng="0" ptsTypes="AA">
                                          <p:cBhvr>
                                            <p:cTn id="35" dur="1000" fill="hold"/>
                                            <p:tgtEl>
                                              <p:spTgt spid="13"/>
                                            </p:tgtEl>
                                            <p:attrNameLst>
                                              <p:attrName>ppt_x</p:attrName>
                                              <p:attrName>ppt_y</p:attrName>
                                            </p:attrNameLst>
                                          </p:cBhvr>
                                          <p:rCtr x="19" y="-122569"/>
                                        </p:animMotion>
                                      </p:childTnLst>
                                    </p:cTn>
                                  </p:par>
                                  <p:par>
                                    <p:cTn id="36" presetID="64" presetClass="path" presetSubtype="0" accel="50000" decel="50000" fill="hold" grpId="0" nodeType="withEffect">
                                      <p:stCondLst>
                                        <p:cond delay="250"/>
                                      </p:stCondLst>
                                      <p:childTnLst>
                                        <p:animMotion origin="layout" path="M -4.19753E-6 3.33333E-6 L 0.00039 -2.45139 " pathEditMode="relative" rAng="0" ptsTypes="AA">
                                          <p:cBhvr>
                                            <p:cTn id="37" dur="1000" fill="hold"/>
                                            <p:tgtEl>
                                              <p:spTgt spid="14"/>
                                            </p:tgtEl>
                                            <p:attrNameLst>
                                              <p:attrName>ppt_x</p:attrName>
                                              <p:attrName>ppt_y</p:attrName>
                                            </p:attrNameLst>
                                          </p:cBhvr>
                                          <p:rCtr x="19" y="-122569"/>
                                        </p:animMotion>
                                      </p:childTnLst>
                                    </p:cTn>
                                  </p:par>
                                  <p:par>
                                    <p:cTn id="38" presetID="64" presetClass="path" presetSubtype="0" accel="50000" decel="50000" fill="hold" grpId="0" nodeType="withEffect">
                                      <p:stCondLst>
                                        <p:cond delay="500"/>
                                      </p:stCondLst>
                                      <p:childTnLst>
                                        <p:animMotion origin="layout" path="M -4.19753E-6 3.33333E-6 L 0.00039 -2.45139 " pathEditMode="relative" rAng="0" ptsTypes="AA">
                                          <p:cBhvr>
                                            <p:cTn id="39" dur="1000" fill="hold"/>
                                            <p:tgtEl>
                                              <p:spTgt spid="15"/>
                                            </p:tgtEl>
                                            <p:attrNameLst>
                                              <p:attrName>ppt_x</p:attrName>
                                              <p:attrName>ppt_y</p:attrName>
                                            </p:attrNameLst>
                                          </p:cBhvr>
                                          <p:rCtr x="19" y="-122569"/>
                                        </p:animMotion>
                                      </p:childTnLst>
                                    </p:cTn>
                                  </p:par>
                                  <p:par>
                                    <p:cTn id="40" presetID="64" presetClass="path" presetSubtype="0" accel="50000" decel="50000" fill="hold" grpId="0" nodeType="withEffect">
                                      <p:stCondLst>
                                        <p:cond delay="750"/>
                                      </p:stCondLst>
                                      <p:childTnLst>
                                        <p:animMotion origin="layout" path="M -4.19753E-6 3.33333E-6 L 0.00039 -2.45139 " pathEditMode="relative" rAng="0" ptsTypes="AA">
                                          <p:cBhvr>
                                            <p:cTn id="41" dur="1000" fill="hold"/>
                                            <p:tgtEl>
                                              <p:spTgt spid="16"/>
                                            </p:tgtEl>
                                            <p:attrNameLst>
                                              <p:attrName>ppt_x</p:attrName>
                                              <p:attrName>ppt_y</p:attrName>
                                            </p:attrNameLst>
                                          </p:cBhvr>
                                          <p:rCtr x="19" y="-1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10" grpId="0"/>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
                                            <p:tgtEl>
                                              <p:spTgt spid="6"/>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250"/>
                                            <p:tgtEl>
                                              <p:spTgt spid="4"/>
                                            </p:tgtEl>
                                          </p:cBhvr>
                                        </p:animEffect>
                                      </p:childTnLst>
                                    </p:cTn>
                                  </p:par>
                                </p:childTnLst>
                              </p:cTn>
                            </p:par>
                            <p:par>
                              <p:cTn id="21" fill="hold">
                                <p:stCondLst>
                                  <p:cond delay="760"/>
                                </p:stCondLst>
                                <p:childTnLst>
                                  <p:par>
                                    <p:cTn id="22" presetID="42" presetClass="entr" presetSubtype="0" fill="hold" grpId="0" nodeType="afterEffect">
                                      <p:stCondLst>
                                        <p:cond delay="0"/>
                                      </p:stCondLst>
                                      <p:iterate type="wd">
                                        <p:tmPct val="500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6" presetClass="emph" presetSubtype="0" fill="hold" nodeType="withEffect">
                                      <p:stCondLst>
                                        <p:cond delay="2000"/>
                                      </p:stCondLst>
                                      <p:childTnLst>
                                        <p:animScale>
                                          <p:cBhvr>
                                            <p:cTn id="31" dur="1000" fill="hold"/>
                                            <p:tgtEl>
                                              <p:spTgt spid="1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grpId="0" nodeType="clickEffect">
                                      <p:stCondLst>
                                        <p:cond delay="0"/>
                                      </p:stCondLst>
                                      <p:childTnLst>
                                        <p:animMotion origin="layout" path="M -4.19753E-6 3.33333E-6 L 0.00039 -2.45139 " pathEditMode="relative" rAng="0" ptsTypes="AA">
                                          <p:cBhvr>
                                            <p:cTn id="35" dur="1000" fill="hold"/>
                                            <p:tgtEl>
                                              <p:spTgt spid="13"/>
                                            </p:tgtEl>
                                            <p:attrNameLst>
                                              <p:attrName>ppt_x</p:attrName>
                                              <p:attrName>ppt_y</p:attrName>
                                            </p:attrNameLst>
                                          </p:cBhvr>
                                          <p:rCtr x="19" y="-122569"/>
                                        </p:animMotion>
                                      </p:childTnLst>
                                    </p:cTn>
                                  </p:par>
                                  <p:par>
                                    <p:cTn id="36" presetID="64" presetClass="path" presetSubtype="0" accel="50000" decel="50000" fill="hold" grpId="0" nodeType="withEffect">
                                      <p:stCondLst>
                                        <p:cond delay="250"/>
                                      </p:stCondLst>
                                      <p:childTnLst>
                                        <p:animMotion origin="layout" path="M -4.19753E-6 3.33333E-6 L 0.00039 -2.45139 " pathEditMode="relative" rAng="0" ptsTypes="AA">
                                          <p:cBhvr>
                                            <p:cTn id="37" dur="1000" fill="hold"/>
                                            <p:tgtEl>
                                              <p:spTgt spid="14"/>
                                            </p:tgtEl>
                                            <p:attrNameLst>
                                              <p:attrName>ppt_x</p:attrName>
                                              <p:attrName>ppt_y</p:attrName>
                                            </p:attrNameLst>
                                          </p:cBhvr>
                                          <p:rCtr x="19" y="-122569"/>
                                        </p:animMotion>
                                      </p:childTnLst>
                                    </p:cTn>
                                  </p:par>
                                  <p:par>
                                    <p:cTn id="38" presetID="64" presetClass="path" presetSubtype="0" accel="50000" decel="50000" fill="hold" grpId="0" nodeType="withEffect">
                                      <p:stCondLst>
                                        <p:cond delay="500"/>
                                      </p:stCondLst>
                                      <p:childTnLst>
                                        <p:animMotion origin="layout" path="M -4.19753E-6 3.33333E-6 L 0.00039 -2.45139 " pathEditMode="relative" rAng="0" ptsTypes="AA">
                                          <p:cBhvr>
                                            <p:cTn id="39" dur="1000" fill="hold"/>
                                            <p:tgtEl>
                                              <p:spTgt spid="15"/>
                                            </p:tgtEl>
                                            <p:attrNameLst>
                                              <p:attrName>ppt_x</p:attrName>
                                              <p:attrName>ppt_y</p:attrName>
                                            </p:attrNameLst>
                                          </p:cBhvr>
                                          <p:rCtr x="19" y="-122569"/>
                                        </p:animMotion>
                                      </p:childTnLst>
                                    </p:cTn>
                                  </p:par>
                                  <p:par>
                                    <p:cTn id="40" presetID="64" presetClass="path" presetSubtype="0" accel="50000" decel="50000" fill="hold" grpId="0" nodeType="withEffect">
                                      <p:stCondLst>
                                        <p:cond delay="750"/>
                                      </p:stCondLst>
                                      <p:childTnLst>
                                        <p:animMotion origin="layout" path="M -4.19753E-6 3.33333E-6 L 0.00039 -2.45139 " pathEditMode="relative" rAng="0" ptsTypes="AA">
                                          <p:cBhvr>
                                            <p:cTn id="41" dur="1000" fill="hold"/>
                                            <p:tgtEl>
                                              <p:spTgt spid="16"/>
                                            </p:tgtEl>
                                            <p:attrNameLst>
                                              <p:attrName>ppt_x</p:attrName>
                                              <p:attrName>ppt_y</p:attrName>
                                            </p:attrNameLst>
                                          </p:cBhvr>
                                          <p:rCtr x="19" y="-1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10" grpId="0"/>
          <p:bldP spid="13" grpId="0" animBg="1"/>
          <p:bldP spid="14" grpId="0" animBg="1"/>
          <p:bldP spid="15" grpId="0" animBg="1"/>
          <p:bldP spid="1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7912C973-3E07-4FFE-9E5A-4E2939B9C42D}"/>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CEACB32B-3ACD-41D6-8402-11C4E4F76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20" t="31166" r="22352" b="32451"/>
          <a:stretch/>
        </p:blipFill>
        <p:spPr>
          <a:xfrm>
            <a:off x="9159664" y="228600"/>
            <a:ext cx="6016911" cy="1976839"/>
          </a:xfrm>
          <a:prstGeom prst="rect">
            <a:avLst/>
          </a:prstGeom>
        </p:spPr>
      </p:pic>
      <p:sp>
        <p:nvSpPr>
          <p:cNvPr id="5" name="TextBox 4">
            <a:extLst>
              <a:ext uri="{FF2B5EF4-FFF2-40B4-BE49-F238E27FC236}">
                <a16:creationId xmlns="" xmlns:a16="http://schemas.microsoft.com/office/drawing/2014/main" id="{C0276C1C-664C-437D-805F-68C9C1529748}"/>
              </a:ext>
            </a:extLst>
          </p:cNvPr>
          <p:cNvSpPr txBox="1"/>
          <p:nvPr/>
        </p:nvSpPr>
        <p:spPr>
          <a:xfrm>
            <a:off x="10322557" y="688223"/>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Phân</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tích</a:t>
            </a:r>
            <a:endParaRPr lang="en-US" sz="4800" dirty="0">
              <a:solidFill>
                <a:schemeClr val="bg1"/>
              </a:solidFill>
              <a:latin typeface="FS Playlist Script" pitchFamily="50" charset="0"/>
              <a:ea typeface="Cambria" panose="02040503050406030204" pitchFamily="18" charset="0"/>
            </a:endParaRPr>
          </a:p>
        </p:txBody>
      </p:sp>
      <p:sp>
        <p:nvSpPr>
          <p:cNvPr id="6" name="TextBox 5">
            <a:extLst>
              <a:ext uri="{FF2B5EF4-FFF2-40B4-BE49-F238E27FC236}">
                <a16:creationId xmlns="" xmlns:a16="http://schemas.microsoft.com/office/drawing/2014/main" id="{BF1D3D7B-0BBD-4B97-8075-84693D208C0F}"/>
              </a:ext>
            </a:extLst>
          </p:cNvPr>
          <p:cNvSpPr txBox="1"/>
          <p:nvPr/>
        </p:nvSpPr>
        <p:spPr>
          <a:xfrm>
            <a:off x="9417393" y="1276629"/>
            <a:ext cx="5501453" cy="646331"/>
          </a:xfrm>
          <a:prstGeom prst="rect">
            <a:avLst/>
          </a:prstGeom>
          <a:noFill/>
        </p:spPr>
        <p:txBody>
          <a:bodyPr wrap="square" rtlCol="0" anchor="b">
            <a:spAutoFit/>
          </a:bodyPr>
          <a:lstStyle/>
          <a:p>
            <a:pPr algn="ctr"/>
            <a:r>
              <a:rPr lang="en-US" sz="3600" dirty="0" err="1">
                <a:solidFill>
                  <a:schemeClr val="bg1"/>
                </a:solidFill>
                <a:latin typeface="FS Playlist Script" pitchFamily="50" charset="0"/>
                <a:ea typeface="Cambria" panose="02040503050406030204" pitchFamily="18" charset="0"/>
              </a:rPr>
              <a:t>Mùa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xuân</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của</a:t>
            </a:r>
            <a:r>
              <a:rPr lang="en-US" sz="3600" dirty="0">
                <a:solidFill>
                  <a:schemeClr val="bg1"/>
                </a:solidFill>
                <a:latin typeface="FS Playlist Script" pitchFamily="50" charset="0"/>
                <a:ea typeface="Cambria" panose="02040503050406030204" pitchFamily="18" charset="0"/>
              </a:rPr>
              <a:t> </a:t>
            </a:r>
            <a:r>
              <a:rPr lang="en-US" sz="3600" dirty="0" err="1" smtClean="0">
                <a:solidFill>
                  <a:schemeClr val="bg1"/>
                </a:solidFill>
                <a:latin typeface="FS Playlist Script" pitchFamily="50" charset="0"/>
                <a:ea typeface="Cambria" panose="02040503050406030204" pitchFamily="18" charset="0"/>
              </a:rPr>
              <a:t>thiên</a:t>
            </a:r>
            <a:r>
              <a:rPr lang="en-US" sz="3600" dirty="0" smtClean="0">
                <a:solidFill>
                  <a:schemeClr val="bg1"/>
                </a:solidFill>
                <a:latin typeface="FS Playlist Script" pitchFamily="50" charset="0"/>
                <a:ea typeface="Cambria" panose="02040503050406030204" pitchFamily="18" charset="0"/>
              </a:rPr>
              <a:t> </a:t>
            </a:r>
            <a:r>
              <a:rPr lang="en-US" sz="3600" dirty="0" err="1" smtClean="0">
                <a:solidFill>
                  <a:schemeClr val="bg1"/>
                </a:solidFill>
                <a:latin typeface="FS Playlist Script" pitchFamily="50" charset="0"/>
                <a:ea typeface="Cambria" panose="02040503050406030204" pitchFamily="18" charset="0"/>
              </a:rPr>
              <a:t>nhiên</a:t>
            </a:r>
            <a:endParaRPr lang="en-US" sz="3600" dirty="0">
              <a:solidFill>
                <a:schemeClr val="bg1"/>
              </a:solidFill>
              <a:latin typeface="FS Playlist Script" pitchFamily="50" charset="0"/>
              <a:ea typeface="Cambria" panose="02040503050406030204" pitchFamily="18" charset="0"/>
            </a:endParaRPr>
          </a:p>
        </p:txBody>
      </p:sp>
      <p:sp>
        <p:nvSpPr>
          <p:cNvPr id="7" name="TextBox 6">
            <a:extLst>
              <a:ext uri="{FF2B5EF4-FFF2-40B4-BE49-F238E27FC236}">
                <a16:creationId xmlns="" xmlns:a16="http://schemas.microsoft.com/office/drawing/2014/main" id="{42CD2C73-5AC8-4B40-8E1E-9F093BA854A2}"/>
              </a:ext>
            </a:extLst>
          </p:cNvPr>
          <p:cNvSpPr txBox="1"/>
          <p:nvPr/>
        </p:nvSpPr>
        <p:spPr>
          <a:xfrm>
            <a:off x="6305550" y="2247501"/>
            <a:ext cx="9467849" cy="6001643"/>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3000">
                <a:solidFill>
                  <a:srgbClr val="050505"/>
                </a:solidFill>
                <a:latin typeface="Cambria" panose="02040503050406030204" pitchFamily="18" charset="0"/>
                <a:ea typeface="Cambria" panose="02040503050406030204" pitchFamily="18" charset="0"/>
              </a:defRPr>
            </a:lvl1pPr>
          </a:lstStyle>
          <a:p>
            <a:r>
              <a:rPr lang="vi-VN" sz="3200" dirty="0"/>
              <a:t>Cái “bông hoa tím biếc” kia nghe sao thật xa lạ nhưng đó chỉ là một bông hoa lục bình hay hoa súng mà người ta dễ dàng bắt gặp trên ao hồ, sông nước làng quê.</a:t>
            </a:r>
          </a:p>
          <a:p>
            <a:r>
              <a:rPr lang="vi-VN" sz="3200" dirty="0"/>
              <a:t>Cái màu xanh của nước hòa với cái màu “tím biếc” của những bông hoa đã tạo nên bức tranh xuân sôi động nhưng lại ẩn chứa trong nó một vẻ đằm thắm.</a:t>
            </a:r>
          </a:p>
          <a:p>
            <a:r>
              <a:rPr lang="vi-VN" sz="3200" dirty="0"/>
              <a:t>“Ơi” ở đây là thán từ được tác giả sử dụng như để bộc lộ cảm xúc của chính mình khi nghe tiếng chim hót. Hai tiếng “hót chi” là giọng điệu thân thương của người dân Huế được tác giả đưa vào để diễn tả cảm xúc thiết tha giữa người với tạo vật.</a:t>
            </a:r>
          </a:p>
        </p:txBody>
      </p:sp>
      <p:grpSp>
        <p:nvGrpSpPr>
          <p:cNvPr id="11" name="Group 10">
            <a:extLst>
              <a:ext uri="{FF2B5EF4-FFF2-40B4-BE49-F238E27FC236}">
                <a16:creationId xmlns="" xmlns:a16="http://schemas.microsoft.com/office/drawing/2014/main" id="{1A3B5421-DAC6-4F4A-BF5E-836DA164A0C2}"/>
              </a:ext>
            </a:extLst>
          </p:cNvPr>
          <p:cNvGrpSpPr/>
          <p:nvPr/>
        </p:nvGrpSpPr>
        <p:grpSpPr>
          <a:xfrm>
            <a:off x="1282625" y="688223"/>
            <a:ext cx="5327653" cy="4686298"/>
            <a:chOff x="3574282" y="1612781"/>
            <a:chExt cx="5327653" cy="4686298"/>
          </a:xfrm>
        </p:grpSpPr>
        <p:pic>
          <p:nvPicPr>
            <p:cNvPr id="3" name="Picture 2">
              <a:extLst>
                <a:ext uri="{FF2B5EF4-FFF2-40B4-BE49-F238E27FC236}">
                  <a16:creationId xmlns="" xmlns:a16="http://schemas.microsoft.com/office/drawing/2014/main" id="{D1BEEE7E-1006-44A7-8860-6FE1A070389A}"/>
                </a:ext>
              </a:extLst>
            </p:cNvPr>
            <p:cNvPicPr>
              <a:picLocks noChangeAspect="1"/>
            </p:cNvPicPr>
            <p:nvPr/>
          </p:nvPicPr>
          <p:blipFill rotWithShape="1">
            <a:blip r:embed="rId3"/>
            <a:srcRect l="278" t="20683" r="-278" b="6754"/>
            <a:stretch/>
          </p:blipFill>
          <p:spPr>
            <a:xfrm>
              <a:off x="3689178" y="3276599"/>
              <a:ext cx="3911772" cy="2857501"/>
            </a:xfrm>
            <a:prstGeom prst="rect">
              <a:avLst/>
            </a:prstGeom>
          </p:spPr>
        </p:pic>
        <p:pic>
          <p:nvPicPr>
            <p:cNvPr id="10" name="Picture 9">
              <a:extLst>
                <a:ext uri="{FF2B5EF4-FFF2-40B4-BE49-F238E27FC236}">
                  <a16:creationId xmlns="" xmlns:a16="http://schemas.microsoft.com/office/drawing/2014/main" id="{364CE746-2C7D-45FE-8A36-A39FA1BC67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8" t="9903" r="29472" b="9276"/>
            <a:stretch/>
          </p:blipFill>
          <p:spPr>
            <a:xfrm rot="16200000">
              <a:off x="3894960" y="1292103"/>
              <a:ext cx="4686298" cy="5327653"/>
            </a:xfrm>
            <a:prstGeom prst="rect">
              <a:avLst/>
            </a:prstGeom>
          </p:spPr>
        </p:pic>
      </p:grpSp>
      <p:sp>
        <p:nvSpPr>
          <p:cNvPr id="12" name="Arrow: Pentagon 11">
            <a:extLst>
              <a:ext uri="{FF2B5EF4-FFF2-40B4-BE49-F238E27FC236}">
                <a16:creationId xmlns="" xmlns:a16="http://schemas.microsoft.com/office/drawing/2014/main" id="{BADD1BE6-8E6C-4D20-B0EF-76F1845980E0}"/>
              </a:ext>
            </a:extLst>
          </p:cNvPr>
          <p:cNvSpPr/>
          <p:nvPr/>
        </p:nvSpPr>
        <p:spPr>
          <a:xfrm flipH="1">
            <a:off x="17903878" y="-3657600"/>
            <a:ext cx="20848320" cy="16459200"/>
          </a:xfrm>
          <a:prstGeom prst="homePlate">
            <a:avLst>
              <a:gd name="adj" fmla="val 35631"/>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Pentagon 12">
            <a:extLst>
              <a:ext uri="{FF2B5EF4-FFF2-40B4-BE49-F238E27FC236}">
                <a16:creationId xmlns="" xmlns:a16="http://schemas.microsoft.com/office/drawing/2014/main" id="{EE25FDE2-5EA4-4B63-AB90-E41E6F7292FA}"/>
              </a:ext>
            </a:extLst>
          </p:cNvPr>
          <p:cNvSpPr/>
          <p:nvPr/>
        </p:nvSpPr>
        <p:spPr>
          <a:xfrm flipH="1">
            <a:off x="19441028" y="-3657600"/>
            <a:ext cx="20756880" cy="16459200"/>
          </a:xfrm>
          <a:prstGeom prst="homePlate">
            <a:avLst>
              <a:gd name="adj" fmla="val 35631"/>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 xmlns:a16="http://schemas.microsoft.com/office/drawing/2014/main" id="{E44F943E-13CB-4FC8-B978-E5DC20C8E20A}"/>
              </a:ext>
            </a:extLst>
          </p:cNvPr>
          <p:cNvSpPr/>
          <p:nvPr/>
        </p:nvSpPr>
        <p:spPr>
          <a:xfrm flipH="1">
            <a:off x="20757724" y="-3657600"/>
            <a:ext cx="20848320" cy="16459200"/>
          </a:xfrm>
          <a:prstGeom prst="homePlate">
            <a:avLst>
              <a:gd name="adj" fmla="val 35631"/>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Pentagon 14">
            <a:extLst>
              <a:ext uri="{FF2B5EF4-FFF2-40B4-BE49-F238E27FC236}">
                <a16:creationId xmlns="" xmlns:a16="http://schemas.microsoft.com/office/drawing/2014/main" id="{3A74DEA5-0C53-479C-A8F1-56FFB10E67E6}"/>
              </a:ext>
            </a:extLst>
          </p:cNvPr>
          <p:cNvSpPr/>
          <p:nvPr/>
        </p:nvSpPr>
        <p:spPr>
          <a:xfrm flipH="1">
            <a:off x="22277620" y="-3657600"/>
            <a:ext cx="20848320" cy="16459200"/>
          </a:xfrm>
          <a:prstGeom prst="homePlate">
            <a:avLst>
              <a:gd name="adj" fmla="val 35631"/>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9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
                                            <p:tgtEl>
                                              <p:spTgt spid="6"/>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250"/>
                                            <p:tgtEl>
                                              <p:spTgt spid="4"/>
                                            </p:tgtEl>
                                          </p:cBhvr>
                                        </p:animEffect>
                                      </p:childTnLst>
                                    </p:cTn>
                                  </p:par>
                                </p:childTnLst>
                              </p:cTn>
                            </p:par>
                            <p:par>
                              <p:cTn id="21" fill="hold">
                                <p:stCondLst>
                                  <p:cond delay="760"/>
                                </p:stCondLst>
                                <p:childTnLst>
                                  <p:par>
                                    <p:cTn id="22" presetID="42" presetClass="entr" presetSubtype="0" fill="hold" grpId="0" nodeType="afterEffect">
                                      <p:stCondLst>
                                        <p:cond delay="0"/>
                                      </p:stCondLst>
                                      <p:iterate type="wd">
                                        <p:tmPct val="5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7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6" presetClass="emph" presetSubtype="0" fill="hold" nodeType="withEffect" p14:presetBounceEnd="85000">
                                      <p:stCondLst>
                                        <p:cond delay="750"/>
                                      </p:stCondLst>
                                      <p:childTnLst>
                                        <p:animScale p14:bounceEnd="85000">
                                          <p:cBhvr>
                                            <p:cTn id="31" dur="1000" fill="hold"/>
                                            <p:tgtEl>
                                              <p:spTgt spid="11"/>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grpId="0" nodeType="clickEffect">
                                      <p:stCondLst>
                                        <p:cond delay="0"/>
                                      </p:stCondLst>
                                      <p:childTnLst>
                                        <p:animMotion origin="layout" path="M 3.73457E-6 0 L -1.59173 0 " pathEditMode="relative" rAng="0" ptsTypes="AA">
                                          <p:cBhvr>
                                            <p:cTn id="35" dur="1000" fill="hold"/>
                                            <p:tgtEl>
                                              <p:spTgt spid="12"/>
                                            </p:tgtEl>
                                            <p:attrNameLst>
                                              <p:attrName>ppt_x</p:attrName>
                                              <p:attrName>ppt_y</p:attrName>
                                            </p:attrNameLst>
                                          </p:cBhvr>
                                          <p:rCtr x="-79591" y="0"/>
                                        </p:animMotion>
                                      </p:childTnLst>
                                    </p:cTn>
                                  </p:par>
                                  <p:par>
                                    <p:cTn id="36" presetID="35" presetClass="path" presetSubtype="0" accel="50000" decel="50000" fill="hold" grpId="0" nodeType="withEffect">
                                      <p:stCondLst>
                                        <p:cond delay="250"/>
                                      </p:stCondLst>
                                      <p:childTnLst>
                                        <p:animMotion origin="layout" path="M 3.73457E-6 0 L -1.59173 0 " pathEditMode="relative" rAng="0" ptsTypes="AA">
                                          <p:cBhvr>
                                            <p:cTn id="37" dur="1000" fill="hold"/>
                                            <p:tgtEl>
                                              <p:spTgt spid="13"/>
                                            </p:tgtEl>
                                            <p:attrNameLst>
                                              <p:attrName>ppt_x</p:attrName>
                                              <p:attrName>ppt_y</p:attrName>
                                            </p:attrNameLst>
                                          </p:cBhvr>
                                          <p:rCtr x="-79591" y="0"/>
                                        </p:animMotion>
                                      </p:childTnLst>
                                    </p:cTn>
                                  </p:par>
                                  <p:par>
                                    <p:cTn id="38" presetID="35" presetClass="path" presetSubtype="0" accel="50000" decel="50000" fill="hold" grpId="0" nodeType="withEffect">
                                      <p:stCondLst>
                                        <p:cond delay="500"/>
                                      </p:stCondLst>
                                      <p:childTnLst>
                                        <p:animMotion origin="layout" path="M 3.73457E-6 0 L -1.59173 0 " pathEditMode="relative" rAng="0" ptsTypes="AA">
                                          <p:cBhvr>
                                            <p:cTn id="39" dur="1000" fill="hold"/>
                                            <p:tgtEl>
                                              <p:spTgt spid="15"/>
                                            </p:tgtEl>
                                            <p:attrNameLst>
                                              <p:attrName>ppt_x</p:attrName>
                                              <p:attrName>ppt_y</p:attrName>
                                            </p:attrNameLst>
                                          </p:cBhvr>
                                          <p:rCtr x="-79591" y="0"/>
                                        </p:animMotion>
                                      </p:childTnLst>
                                    </p:cTn>
                                  </p:par>
                                  <p:par>
                                    <p:cTn id="40" presetID="35" presetClass="path" presetSubtype="0" accel="50000" decel="50000" fill="hold" grpId="0" nodeType="withEffect">
                                      <p:stCondLst>
                                        <p:cond delay="750"/>
                                      </p:stCondLst>
                                      <p:childTnLst>
                                        <p:animMotion origin="layout" path="M 3.73457E-6 0 L -1.59173 0 " pathEditMode="relative" rAng="0" ptsTypes="AA">
                                          <p:cBhvr>
                                            <p:cTn id="41" dur="1000" fill="hold"/>
                                            <p:tgtEl>
                                              <p:spTgt spid="14"/>
                                            </p:tgtEl>
                                            <p:attrNameLst>
                                              <p:attrName>ppt_x</p:attrName>
                                              <p:attrName>ppt_y</p:attrName>
                                            </p:attrNameLst>
                                          </p:cBhvr>
                                          <p:rCtr x="-795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7" grpId="0"/>
          <p:bldP spid="12" grpId="0" animBg="1"/>
          <p:bldP spid="13" grpId="0" animBg="1"/>
          <p:bldP spid="14"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
                                            <p:tgtEl>
                                              <p:spTgt spid="6"/>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250"/>
                                            <p:tgtEl>
                                              <p:spTgt spid="4"/>
                                            </p:tgtEl>
                                          </p:cBhvr>
                                        </p:animEffect>
                                      </p:childTnLst>
                                    </p:cTn>
                                  </p:par>
                                </p:childTnLst>
                              </p:cTn>
                            </p:par>
                            <p:par>
                              <p:cTn id="21" fill="hold">
                                <p:stCondLst>
                                  <p:cond delay="760"/>
                                </p:stCondLst>
                                <p:childTnLst>
                                  <p:par>
                                    <p:cTn id="22" presetID="42" presetClass="entr" presetSubtype="0" fill="hold" grpId="0" nodeType="afterEffect">
                                      <p:stCondLst>
                                        <p:cond delay="0"/>
                                      </p:stCondLst>
                                      <p:iterate type="wd">
                                        <p:tmPct val="5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7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6" presetClass="emph" presetSubtype="0" fill="hold" nodeType="withEffect">
                                      <p:stCondLst>
                                        <p:cond delay="750"/>
                                      </p:stCondLst>
                                      <p:childTnLst>
                                        <p:animScale>
                                          <p:cBhvr>
                                            <p:cTn id="31" dur="1000" fill="hold"/>
                                            <p:tgtEl>
                                              <p:spTgt spid="11"/>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grpId="0" nodeType="clickEffect">
                                      <p:stCondLst>
                                        <p:cond delay="0"/>
                                      </p:stCondLst>
                                      <p:childTnLst>
                                        <p:animMotion origin="layout" path="M 3.73457E-6 0 L -1.59173 0 " pathEditMode="relative" rAng="0" ptsTypes="AA">
                                          <p:cBhvr>
                                            <p:cTn id="35" dur="1000" fill="hold"/>
                                            <p:tgtEl>
                                              <p:spTgt spid="12"/>
                                            </p:tgtEl>
                                            <p:attrNameLst>
                                              <p:attrName>ppt_x</p:attrName>
                                              <p:attrName>ppt_y</p:attrName>
                                            </p:attrNameLst>
                                          </p:cBhvr>
                                          <p:rCtr x="-79591" y="0"/>
                                        </p:animMotion>
                                      </p:childTnLst>
                                    </p:cTn>
                                  </p:par>
                                  <p:par>
                                    <p:cTn id="36" presetID="35" presetClass="path" presetSubtype="0" accel="50000" decel="50000" fill="hold" grpId="0" nodeType="withEffect">
                                      <p:stCondLst>
                                        <p:cond delay="250"/>
                                      </p:stCondLst>
                                      <p:childTnLst>
                                        <p:animMotion origin="layout" path="M 3.73457E-6 0 L -1.59173 0 " pathEditMode="relative" rAng="0" ptsTypes="AA">
                                          <p:cBhvr>
                                            <p:cTn id="37" dur="1000" fill="hold"/>
                                            <p:tgtEl>
                                              <p:spTgt spid="13"/>
                                            </p:tgtEl>
                                            <p:attrNameLst>
                                              <p:attrName>ppt_x</p:attrName>
                                              <p:attrName>ppt_y</p:attrName>
                                            </p:attrNameLst>
                                          </p:cBhvr>
                                          <p:rCtr x="-79591" y="0"/>
                                        </p:animMotion>
                                      </p:childTnLst>
                                    </p:cTn>
                                  </p:par>
                                  <p:par>
                                    <p:cTn id="38" presetID="35" presetClass="path" presetSubtype="0" accel="50000" decel="50000" fill="hold" grpId="0" nodeType="withEffect">
                                      <p:stCondLst>
                                        <p:cond delay="500"/>
                                      </p:stCondLst>
                                      <p:childTnLst>
                                        <p:animMotion origin="layout" path="M 3.73457E-6 0 L -1.59173 0 " pathEditMode="relative" rAng="0" ptsTypes="AA">
                                          <p:cBhvr>
                                            <p:cTn id="39" dur="1000" fill="hold"/>
                                            <p:tgtEl>
                                              <p:spTgt spid="15"/>
                                            </p:tgtEl>
                                            <p:attrNameLst>
                                              <p:attrName>ppt_x</p:attrName>
                                              <p:attrName>ppt_y</p:attrName>
                                            </p:attrNameLst>
                                          </p:cBhvr>
                                          <p:rCtr x="-79591" y="0"/>
                                        </p:animMotion>
                                      </p:childTnLst>
                                    </p:cTn>
                                  </p:par>
                                  <p:par>
                                    <p:cTn id="40" presetID="35" presetClass="path" presetSubtype="0" accel="50000" decel="50000" fill="hold" grpId="0" nodeType="withEffect">
                                      <p:stCondLst>
                                        <p:cond delay="750"/>
                                      </p:stCondLst>
                                      <p:childTnLst>
                                        <p:animMotion origin="layout" path="M 3.73457E-6 0 L -1.59173 0 " pathEditMode="relative" rAng="0" ptsTypes="AA">
                                          <p:cBhvr>
                                            <p:cTn id="41" dur="1000" fill="hold"/>
                                            <p:tgtEl>
                                              <p:spTgt spid="14"/>
                                            </p:tgtEl>
                                            <p:attrNameLst>
                                              <p:attrName>ppt_x</p:attrName>
                                              <p:attrName>ppt_y</p:attrName>
                                            </p:attrNameLst>
                                          </p:cBhvr>
                                          <p:rCtr x="-795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7" grpId="0"/>
          <p:bldP spid="12" grpId="0" animBg="1"/>
          <p:bldP spid="13" grpId="0" animBg="1"/>
          <p:bldP spid="14" grpId="0" animBg="1"/>
          <p:bldP spid="1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9F034C82-624D-493A-8B3C-0CBE4490C42B}"/>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5543E45F-A2DE-4B3A-B16E-08B4687469AD}"/>
              </a:ext>
            </a:extLst>
          </p:cNvPr>
          <p:cNvSpPr txBox="1"/>
          <p:nvPr/>
        </p:nvSpPr>
        <p:spPr>
          <a:xfrm>
            <a:off x="7219950" y="424493"/>
            <a:ext cx="8267700" cy="5016758"/>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600">
                <a:solidFill>
                  <a:srgbClr val="050505"/>
                </a:solidFill>
                <a:latin typeface="Cambria" panose="02040503050406030204" pitchFamily="18" charset="0"/>
                <a:ea typeface="Cambria" panose="02040503050406030204" pitchFamily="18" charset="0"/>
              </a:defRPr>
            </a:lvl1pPr>
          </a:lstStyle>
          <a:p>
            <a:r>
              <a:rPr lang="vi-VN" sz="3200" dirty="0"/>
              <a:t>Nếu như mùa xuân là đẹp đẽ với thiên nhiên thì mùa xuân cũng là đẹp đẽ của lòng người, ta sẽ không khỏi xao xuyến trước bức tranh sinh hoạt đầy ấm áp của con người.</a:t>
            </a:r>
          </a:p>
          <a:p>
            <a:pPr marL="0" indent="0" algn="ctr">
              <a:buNone/>
            </a:pPr>
            <a:r>
              <a:rPr lang="vi-VN" sz="3200" dirty="0"/>
              <a:t>“Mùa xuân người cầm súng</a:t>
            </a:r>
          </a:p>
          <a:p>
            <a:pPr marL="0" indent="0" algn="ctr">
              <a:buNone/>
            </a:pPr>
            <a:r>
              <a:rPr lang="vi-VN" sz="3200" dirty="0"/>
              <a:t>Lộc giắt đầy quanh lưng</a:t>
            </a:r>
          </a:p>
          <a:p>
            <a:pPr marL="0" indent="0" algn="ctr">
              <a:buNone/>
            </a:pPr>
            <a:r>
              <a:rPr lang="vi-VN" sz="3200" dirty="0"/>
              <a:t>Mùa xuân người ra đồng</a:t>
            </a:r>
          </a:p>
          <a:p>
            <a:pPr marL="0" indent="0" algn="ctr">
              <a:buNone/>
            </a:pPr>
            <a:r>
              <a:rPr lang="vi-VN" sz="3200" dirty="0"/>
              <a:t>Lộc trải dài nương mạ</a:t>
            </a:r>
          </a:p>
          <a:p>
            <a:pPr marL="0" indent="0" algn="ctr">
              <a:buNone/>
            </a:pPr>
            <a:r>
              <a:rPr lang="vi-VN" sz="3200" dirty="0"/>
              <a:t>Tất cả như hối hả</a:t>
            </a:r>
            <a:endParaRPr lang="en-US" sz="3200" dirty="0"/>
          </a:p>
          <a:p>
            <a:pPr marL="0" indent="0" algn="ctr">
              <a:buNone/>
            </a:pPr>
            <a:r>
              <a:rPr lang="vi-VN" sz="3200" dirty="0"/>
              <a:t>Tất cả như xôn xao.”</a:t>
            </a:r>
          </a:p>
        </p:txBody>
      </p:sp>
      <p:grpSp>
        <p:nvGrpSpPr>
          <p:cNvPr id="10" name="Group 9">
            <a:extLst>
              <a:ext uri="{FF2B5EF4-FFF2-40B4-BE49-F238E27FC236}">
                <a16:creationId xmlns="" xmlns:a16="http://schemas.microsoft.com/office/drawing/2014/main" id="{8EF4DF7B-B6ED-4483-80AC-E6C6BCB5685F}"/>
              </a:ext>
            </a:extLst>
          </p:cNvPr>
          <p:cNvGrpSpPr/>
          <p:nvPr/>
        </p:nvGrpSpPr>
        <p:grpSpPr>
          <a:xfrm rot="1378048">
            <a:off x="662013" y="1943190"/>
            <a:ext cx="6657924" cy="3452584"/>
            <a:chOff x="283195" y="3161328"/>
            <a:chExt cx="6657924" cy="3452584"/>
          </a:xfrm>
        </p:grpSpPr>
        <p:pic>
          <p:nvPicPr>
            <p:cNvPr id="7" name="Picture 6">
              <a:extLst>
                <a:ext uri="{FF2B5EF4-FFF2-40B4-BE49-F238E27FC236}">
                  <a16:creationId xmlns="" xmlns:a16="http://schemas.microsoft.com/office/drawing/2014/main" id="{BE88CF9D-490E-4386-95AD-A650F979EC0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66000"/>
                      </a14:imgEffect>
                    </a14:imgLayer>
                  </a14:imgProps>
                </a:ext>
              </a:extLst>
            </a:blip>
            <a:srcRect b="31499"/>
            <a:stretch/>
          </p:blipFill>
          <p:spPr>
            <a:xfrm rot="20220000">
              <a:off x="2392518" y="3513147"/>
              <a:ext cx="4277970" cy="1958507"/>
            </a:xfrm>
            <a:prstGeom prst="rect">
              <a:avLst/>
            </a:prstGeom>
          </p:spPr>
        </p:pic>
        <p:pic>
          <p:nvPicPr>
            <p:cNvPr id="9" name="Picture 8">
              <a:extLst>
                <a:ext uri="{FF2B5EF4-FFF2-40B4-BE49-F238E27FC236}">
                  <a16:creationId xmlns="" xmlns:a16="http://schemas.microsoft.com/office/drawing/2014/main" id="{62D53968-745C-4830-B4FC-63510C2824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40" t="9694" r="5813" b="8649"/>
            <a:stretch/>
          </p:blipFill>
          <p:spPr>
            <a:xfrm rot="20190969">
              <a:off x="283195" y="3161328"/>
              <a:ext cx="6657924" cy="3452584"/>
            </a:xfrm>
            <a:prstGeom prst="rect">
              <a:avLst/>
            </a:prstGeom>
          </p:spPr>
        </p:pic>
      </p:grpSp>
      <p:grpSp>
        <p:nvGrpSpPr>
          <p:cNvPr id="15" name="Group 14">
            <a:extLst>
              <a:ext uri="{FF2B5EF4-FFF2-40B4-BE49-F238E27FC236}">
                <a16:creationId xmlns="" xmlns:a16="http://schemas.microsoft.com/office/drawing/2014/main" id="{606A432B-A177-42D6-B204-62D9A729F926}"/>
              </a:ext>
            </a:extLst>
          </p:cNvPr>
          <p:cNvGrpSpPr/>
          <p:nvPr/>
        </p:nvGrpSpPr>
        <p:grpSpPr>
          <a:xfrm>
            <a:off x="10324400" y="5425707"/>
            <a:ext cx="5163250" cy="3465251"/>
            <a:chOff x="3398239" y="1217080"/>
            <a:chExt cx="9121824" cy="6841368"/>
          </a:xfrm>
        </p:grpSpPr>
        <p:pic>
          <p:nvPicPr>
            <p:cNvPr id="14" name="Picture 13">
              <a:extLst>
                <a:ext uri="{FF2B5EF4-FFF2-40B4-BE49-F238E27FC236}">
                  <a16:creationId xmlns="" xmlns:a16="http://schemas.microsoft.com/office/drawing/2014/main" id="{9B759B9F-6C22-49A9-99C5-8B819ABC58B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5300"/>
                      </a14:imgEffect>
                      <a14:imgEffect>
                        <a14:saturation sat="200000"/>
                      </a14:imgEffect>
                    </a14:imgLayer>
                  </a14:imgProps>
                </a:ext>
              </a:extLst>
            </a:blip>
            <a:srcRect b="32121"/>
            <a:stretch/>
          </p:blipFill>
          <p:spPr>
            <a:xfrm>
              <a:off x="4037437" y="2971799"/>
              <a:ext cx="7843429" cy="3543301"/>
            </a:xfrm>
            <a:prstGeom prst="roundRect">
              <a:avLst>
                <a:gd name="adj" fmla="val 11923"/>
              </a:avLst>
            </a:prstGeom>
          </p:spPr>
        </p:pic>
        <p:pic>
          <p:nvPicPr>
            <p:cNvPr id="12" name="Picture 11">
              <a:extLst>
                <a:ext uri="{FF2B5EF4-FFF2-40B4-BE49-F238E27FC236}">
                  <a16:creationId xmlns="" xmlns:a16="http://schemas.microsoft.com/office/drawing/2014/main" id="{D8CAEF89-A1B7-4EAE-909E-E73151B227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551" r="30799"/>
            <a:stretch/>
          </p:blipFill>
          <p:spPr>
            <a:xfrm rot="16200000">
              <a:off x="4538467" y="76852"/>
              <a:ext cx="6841368" cy="9121824"/>
            </a:xfrm>
            <a:prstGeom prst="rect">
              <a:avLst/>
            </a:prstGeom>
          </p:spPr>
        </p:pic>
      </p:grpSp>
      <p:sp>
        <p:nvSpPr>
          <p:cNvPr id="17" name="TextBox 16">
            <a:extLst>
              <a:ext uri="{FF2B5EF4-FFF2-40B4-BE49-F238E27FC236}">
                <a16:creationId xmlns="" xmlns:a16="http://schemas.microsoft.com/office/drawing/2014/main" id="{4DBAA76E-748D-411A-98D7-72854023A315}"/>
              </a:ext>
            </a:extLst>
          </p:cNvPr>
          <p:cNvSpPr txBox="1"/>
          <p:nvPr/>
        </p:nvSpPr>
        <p:spPr>
          <a:xfrm>
            <a:off x="685800" y="5713420"/>
            <a:ext cx="9638600" cy="2400657"/>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600">
                <a:solidFill>
                  <a:srgbClr val="050505"/>
                </a:solidFill>
                <a:latin typeface="Cambria" panose="02040503050406030204" pitchFamily="18" charset="0"/>
                <a:ea typeface="Cambria" panose="02040503050406030204" pitchFamily="18" charset="0"/>
              </a:defRPr>
            </a:lvl1pPr>
          </a:lstStyle>
          <a:p>
            <a:r>
              <a:rPr lang="vi-VN" sz="3000" dirty="0"/>
              <a:t>Nhà thơ Thanh Hai đã cảm nhận và tái hiện khung cảnh mùa xuân của đất nước qua hai hình ảnh giàu ý nghĩa biểu tượng là "người cầm súng" và "người ra đồng".</a:t>
            </a:r>
          </a:p>
          <a:p>
            <a:r>
              <a:rPr lang="vi-VN" sz="3000" dirty="0"/>
              <a:t>Họ là hai mẫu người gắn liền với nền lịch sửa của nước ta: chiến đấu và sản xuất, bảo vệ và xây dựng Tổ quốc.</a:t>
            </a:r>
          </a:p>
        </p:txBody>
      </p:sp>
      <p:pic>
        <p:nvPicPr>
          <p:cNvPr id="18" name="Picture 17">
            <a:extLst>
              <a:ext uri="{FF2B5EF4-FFF2-40B4-BE49-F238E27FC236}">
                <a16:creationId xmlns="" xmlns:a16="http://schemas.microsoft.com/office/drawing/2014/main" id="{6588DDD9-0BC5-4216-BAFE-D7B67FD9C1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420" t="31166" r="22352" b="32451"/>
          <a:stretch/>
        </p:blipFill>
        <p:spPr>
          <a:xfrm>
            <a:off x="1158664" y="44310"/>
            <a:ext cx="6016911" cy="1976839"/>
          </a:xfrm>
          <a:prstGeom prst="rect">
            <a:avLst/>
          </a:prstGeom>
        </p:spPr>
      </p:pic>
      <p:sp>
        <p:nvSpPr>
          <p:cNvPr id="19" name="TextBox 18">
            <a:extLst>
              <a:ext uri="{FF2B5EF4-FFF2-40B4-BE49-F238E27FC236}">
                <a16:creationId xmlns="" xmlns:a16="http://schemas.microsoft.com/office/drawing/2014/main" id="{4D9C5AC7-A5D1-4A06-A0FF-C07C97144CE0}"/>
              </a:ext>
            </a:extLst>
          </p:cNvPr>
          <p:cNvSpPr txBox="1"/>
          <p:nvPr/>
        </p:nvSpPr>
        <p:spPr>
          <a:xfrm>
            <a:off x="2321557" y="503933"/>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Phân</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tích</a:t>
            </a:r>
            <a:endParaRPr lang="en-US" sz="4800" dirty="0">
              <a:solidFill>
                <a:schemeClr val="bg1"/>
              </a:solidFill>
              <a:latin typeface="FS Playlist Script" pitchFamily="50" charset="0"/>
              <a:ea typeface="Cambria" panose="02040503050406030204" pitchFamily="18" charset="0"/>
            </a:endParaRPr>
          </a:p>
        </p:txBody>
      </p:sp>
      <p:sp>
        <p:nvSpPr>
          <p:cNvPr id="20" name="TextBox 19">
            <a:extLst>
              <a:ext uri="{FF2B5EF4-FFF2-40B4-BE49-F238E27FC236}">
                <a16:creationId xmlns="" xmlns:a16="http://schemas.microsoft.com/office/drawing/2014/main" id="{F26D8A2D-C5CF-4187-8776-26043D0E1DA3}"/>
              </a:ext>
            </a:extLst>
          </p:cNvPr>
          <p:cNvSpPr txBox="1"/>
          <p:nvPr/>
        </p:nvSpPr>
        <p:spPr>
          <a:xfrm>
            <a:off x="1416393" y="1092339"/>
            <a:ext cx="5501453" cy="646331"/>
          </a:xfrm>
          <a:prstGeom prst="rect">
            <a:avLst/>
          </a:prstGeom>
          <a:noFill/>
        </p:spPr>
        <p:txBody>
          <a:bodyPr wrap="square" rtlCol="0" anchor="b">
            <a:spAutoFit/>
          </a:bodyPr>
          <a:lstStyle/>
          <a:p>
            <a:pPr algn="ctr"/>
            <a:r>
              <a:rPr lang="en-US" sz="3600" dirty="0" err="1">
                <a:solidFill>
                  <a:schemeClr val="bg1"/>
                </a:solidFill>
                <a:latin typeface="FS Playlist Script" pitchFamily="50" charset="0"/>
                <a:ea typeface="Cambria" panose="02040503050406030204" pitchFamily="18" charset="0"/>
              </a:rPr>
              <a:t>Mùa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xuân</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của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đất</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nước</a:t>
            </a:r>
            <a:endParaRPr lang="en-US" sz="3600" dirty="0">
              <a:solidFill>
                <a:schemeClr val="bg1"/>
              </a:solidFill>
              <a:latin typeface="FS Playlist Script" pitchFamily="50" charset="0"/>
              <a:ea typeface="Cambria" panose="02040503050406030204" pitchFamily="18" charset="0"/>
            </a:endParaRPr>
          </a:p>
        </p:txBody>
      </p:sp>
      <p:sp>
        <p:nvSpPr>
          <p:cNvPr id="21" name="Arrow: Pentagon 20">
            <a:extLst>
              <a:ext uri="{FF2B5EF4-FFF2-40B4-BE49-F238E27FC236}">
                <a16:creationId xmlns="" xmlns:a16="http://schemas.microsoft.com/office/drawing/2014/main" id="{D3163067-6C75-4877-9A17-7653155C21A8}"/>
              </a:ext>
            </a:extLst>
          </p:cNvPr>
          <p:cNvSpPr/>
          <p:nvPr/>
        </p:nvSpPr>
        <p:spPr>
          <a:xfrm rot="16200000" flipV="1">
            <a:off x="-2179731" y="19918584"/>
            <a:ext cx="20848320" cy="16459200"/>
          </a:xfrm>
          <a:prstGeom prst="homePlate">
            <a:avLst>
              <a:gd name="adj" fmla="val 35631"/>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Pentagon 21">
            <a:extLst>
              <a:ext uri="{FF2B5EF4-FFF2-40B4-BE49-F238E27FC236}">
                <a16:creationId xmlns="" xmlns:a16="http://schemas.microsoft.com/office/drawing/2014/main" id="{BF865319-772E-4EB0-8D2D-F8DCB26D0A1A}"/>
              </a:ext>
            </a:extLst>
          </p:cNvPr>
          <p:cNvSpPr/>
          <p:nvPr/>
        </p:nvSpPr>
        <p:spPr>
          <a:xfrm rot="16200000" flipV="1">
            <a:off x="-2148840" y="17620049"/>
            <a:ext cx="20756880" cy="16459200"/>
          </a:xfrm>
          <a:prstGeom prst="homePlate">
            <a:avLst>
              <a:gd name="adj" fmla="val 35631"/>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Pentagon 22">
            <a:extLst>
              <a:ext uri="{FF2B5EF4-FFF2-40B4-BE49-F238E27FC236}">
                <a16:creationId xmlns="" xmlns:a16="http://schemas.microsoft.com/office/drawing/2014/main" id="{DC2A93C8-C5CA-4D72-9D1D-7603975CBF4B}"/>
              </a:ext>
            </a:extLst>
          </p:cNvPr>
          <p:cNvSpPr/>
          <p:nvPr/>
        </p:nvSpPr>
        <p:spPr>
          <a:xfrm rot="16200000" flipV="1">
            <a:off x="-2189617" y="15321515"/>
            <a:ext cx="20848320" cy="16459200"/>
          </a:xfrm>
          <a:prstGeom prst="homePlate">
            <a:avLst>
              <a:gd name="adj" fmla="val 35631"/>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 xmlns:a16="http://schemas.microsoft.com/office/drawing/2014/main" id="{81AEB2E0-5209-4C9A-BB3D-0827F5682387}"/>
              </a:ext>
            </a:extLst>
          </p:cNvPr>
          <p:cNvSpPr/>
          <p:nvPr/>
        </p:nvSpPr>
        <p:spPr>
          <a:xfrm rot="16200000" flipV="1">
            <a:off x="-2199503" y="13068700"/>
            <a:ext cx="20848320" cy="16459200"/>
          </a:xfrm>
          <a:prstGeom prst="homePlate">
            <a:avLst>
              <a:gd name="adj" fmla="val 35631"/>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6718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
                                            <p:tgtEl>
                                              <p:spTgt spid="20"/>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par>
                                    <p:cTn id="21" presetID="10" presetClass="entr" presetSubtype="0" fill="hold" nodeType="withEffect">
                                      <p:stCondLst>
                                        <p:cond delay="17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8" presetClass="emph" presetSubtype="0" fill="hold" nodeType="withEffect">
                                      <p:stCondLst>
                                        <p:cond delay="1250"/>
                                      </p:stCondLst>
                                      <p:childTnLst>
                                        <p:animRot by="-1380000">
                                          <p:cBhvr>
                                            <p:cTn id="25" dur="1000" fill="hold"/>
                                            <p:tgtEl>
                                              <p:spTgt spid="10"/>
                                            </p:tgtEl>
                                            <p:attrNameLst>
                                              <p:attrName>r</p:attrName>
                                            </p:attrNameLst>
                                          </p:cBhvr>
                                        </p:animRot>
                                      </p:childTnLst>
                                    </p:cTn>
                                  </p:par>
                                  <p:par>
                                    <p:cTn id="26" presetID="42" presetClass="entr" presetSubtype="0" fill="hold" grpId="0" nodeType="withEffect">
                                      <p:stCondLst>
                                        <p:cond delay="500"/>
                                      </p:stCondLst>
                                      <p:iterate type="wd">
                                        <p:tmPct val="5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25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6" presetClass="emph" presetSubtype="0" fill="hold" nodeType="withEffect" p14:presetBounceEnd="85000">
                                      <p:stCondLst>
                                        <p:cond delay="2500"/>
                                      </p:stCondLst>
                                      <p:childTnLst>
                                        <p:animScale p14:bounceEnd="85000">
                                          <p:cBhvr>
                                            <p:cTn id="35" dur="1000" fill="hold"/>
                                            <p:tgtEl>
                                              <p:spTgt spid="15"/>
                                            </p:tgtEl>
                                          </p:cBhvr>
                                          <p:by x="105000" y="105000"/>
                                        </p:animScale>
                                      </p:childTnLst>
                                    </p:cTn>
                                  </p:par>
                                  <p:par>
                                    <p:cTn id="36" presetID="42" presetClass="entr" presetSubtype="0" fill="hold" grpId="0" nodeType="withEffect">
                                      <p:stCondLst>
                                        <p:cond delay="1750"/>
                                      </p:stCondLst>
                                      <p:iterate type="wd">
                                        <p:tmPct val="5000"/>
                                      </p:iterate>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4" presetClass="path" presetSubtype="0" accel="50000" decel="50000" fill="hold" grpId="0" nodeType="clickEffect">
                                      <p:stCondLst>
                                        <p:cond delay="0"/>
                                      </p:stCondLst>
                                      <p:childTnLst>
                                        <p:animMotion origin="layout" path="M -4.19753E-6 3.33333E-6 L 0.00039 -2.45139 " pathEditMode="relative" rAng="0" ptsTypes="AA">
                                          <p:cBhvr>
                                            <p:cTn id="44" dur="1000" fill="hold"/>
                                            <p:tgtEl>
                                              <p:spTgt spid="21"/>
                                            </p:tgtEl>
                                            <p:attrNameLst>
                                              <p:attrName>ppt_x</p:attrName>
                                              <p:attrName>ppt_y</p:attrName>
                                            </p:attrNameLst>
                                          </p:cBhvr>
                                          <p:rCtr x="19" y="-122569"/>
                                        </p:animMotion>
                                      </p:childTnLst>
                                    </p:cTn>
                                  </p:par>
                                  <p:par>
                                    <p:cTn id="45" presetID="64" presetClass="path" presetSubtype="0" accel="50000" decel="50000" fill="hold" grpId="0" nodeType="withEffect">
                                      <p:stCondLst>
                                        <p:cond delay="250"/>
                                      </p:stCondLst>
                                      <p:childTnLst>
                                        <p:animMotion origin="layout" path="M -4.19753E-6 3.33333E-6 L 0.00039 -2.45139 " pathEditMode="relative" rAng="0" ptsTypes="AA">
                                          <p:cBhvr>
                                            <p:cTn id="46" dur="1000" fill="hold"/>
                                            <p:tgtEl>
                                              <p:spTgt spid="22"/>
                                            </p:tgtEl>
                                            <p:attrNameLst>
                                              <p:attrName>ppt_x</p:attrName>
                                              <p:attrName>ppt_y</p:attrName>
                                            </p:attrNameLst>
                                          </p:cBhvr>
                                          <p:rCtr x="19" y="-122569"/>
                                        </p:animMotion>
                                      </p:childTnLst>
                                    </p:cTn>
                                  </p:par>
                                  <p:par>
                                    <p:cTn id="47" presetID="64" presetClass="path" presetSubtype="0" accel="50000" decel="50000" fill="hold" grpId="0" nodeType="withEffect">
                                      <p:stCondLst>
                                        <p:cond delay="500"/>
                                      </p:stCondLst>
                                      <p:childTnLst>
                                        <p:animMotion origin="layout" path="M -4.19753E-6 3.33333E-6 L 0.00039 -2.45139 " pathEditMode="relative" rAng="0" ptsTypes="AA">
                                          <p:cBhvr>
                                            <p:cTn id="48" dur="1000" fill="hold"/>
                                            <p:tgtEl>
                                              <p:spTgt spid="23"/>
                                            </p:tgtEl>
                                            <p:attrNameLst>
                                              <p:attrName>ppt_x</p:attrName>
                                              <p:attrName>ppt_y</p:attrName>
                                            </p:attrNameLst>
                                          </p:cBhvr>
                                          <p:rCtr x="19" y="-122569"/>
                                        </p:animMotion>
                                      </p:childTnLst>
                                    </p:cTn>
                                  </p:par>
                                  <p:par>
                                    <p:cTn id="49" presetID="64" presetClass="path" presetSubtype="0" accel="50000" decel="50000" fill="hold" grpId="0" nodeType="withEffect">
                                      <p:stCondLst>
                                        <p:cond delay="750"/>
                                      </p:stCondLst>
                                      <p:childTnLst>
                                        <p:animMotion origin="layout" path="M -4.19753E-6 3.33333E-6 L 0.00039 -2.45139 " pathEditMode="relative" rAng="0" ptsTypes="AA">
                                          <p:cBhvr>
                                            <p:cTn id="50" dur="1000" fill="hold"/>
                                            <p:tgtEl>
                                              <p:spTgt spid="24"/>
                                            </p:tgtEl>
                                            <p:attrNameLst>
                                              <p:attrName>ppt_x</p:attrName>
                                              <p:attrName>ppt_y</p:attrName>
                                            </p:attrNameLst>
                                          </p:cBhvr>
                                          <p:rCtr x="19" y="-1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7" grpId="0"/>
          <p:bldP spid="19" grpId="0"/>
          <p:bldP spid="20" grpId="0"/>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
                                            <p:tgtEl>
                                              <p:spTgt spid="20"/>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par>
                                    <p:cTn id="21" presetID="10" presetClass="entr" presetSubtype="0" fill="hold" nodeType="withEffect">
                                      <p:stCondLst>
                                        <p:cond delay="17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8" presetClass="emph" presetSubtype="0" fill="hold" nodeType="withEffect">
                                      <p:stCondLst>
                                        <p:cond delay="1250"/>
                                      </p:stCondLst>
                                      <p:childTnLst>
                                        <p:animRot by="-1380000">
                                          <p:cBhvr>
                                            <p:cTn id="25" dur="1000" fill="hold"/>
                                            <p:tgtEl>
                                              <p:spTgt spid="10"/>
                                            </p:tgtEl>
                                            <p:attrNameLst>
                                              <p:attrName>r</p:attrName>
                                            </p:attrNameLst>
                                          </p:cBhvr>
                                        </p:animRot>
                                      </p:childTnLst>
                                    </p:cTn>
                                  </p:par>
                                  <p:par>
                                    <p:cTn id="26" presetID="42" presetClass="entr" presetSubtype="0" fill="hold" grpId="0" nodeType="withEffect">
                                      <p:stCondLst>
                                        <p:cond delay="500"/>
                                      </p:stCondLst>
                                      <p:iterate type="wd">
                                        <p:tmPct val="5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25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6" presetClass="emph" presetSubtype="0" fill="hold" nodeType="withEffect">
                                      <p:stCondLst>
                                        <p:cond delay="2500"/>
                                      </p:stCondLst>
                                      <p:childTnLst>
                                        <p:animScale>
                                          <p:cBhvr>
                                            <p:cTn id="35" dur="1000" fill="hold"/>
                                            <p:tgtEl>
                                              <p:spTgt spid="15"/>
                                            </p:tgtEl>
                                          </p:cBhvr>
                                          <p:by x="105000" y="105000"/>
                                        </p:animScale>
                                      </p:childTnLst>
                                    </p:cTn>
                                  </p:par>
                                  <p:par>
                                    <p:cTn id="36" presetID="42" presetClass="entr" presetSubtype="0" fill="hold" grpId="0" nodeType="withEffect">
                                      <p:stCondLst>
                                        <p:cond delay="1750"/>
                                      </p:stCondLst>
                                      <p:iterate type="wd">
                                        <p:tmPct val="5000"/>
                                      </p:iterate>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4" presetClass="path" presetSubtype="0" accel="50000" decel="50000" fill="hold" grpId="0" nodeType="clickEffect">
                                      <p:stCondLst>
                                        <p:cond delay="0"/>
                                      </p:stCondLst>
                                      <p:childTnLst>
                                        <p:animMotion origin="layout" path="M -4.19753E-6 3.33333E-6 L 0.00039 -2.45139 " pathEditMode="relative" rAng="0" ptsTypes="AA">
                                          <p:cBhvr>
                                            <p:cTn id="44" dur="1000" fill="hold"/>
                                            <p:tgtEl>
                                              <p:spTgt spid="21"/>
                                            </p:tgtEl>
                                            <p:attrNameLst>
                                              <p:attrName>ppt_x</p:attrName>
                                              <p:attrName>ppt_y</p:attrName>
                                            </p:attrNameLst>
                                          </p:cBhvr>
                                          <p:rCtr x="19" y="-122569"/>
                                        </p:animMotion>
                                      </p:childTnLst>
                                    </p:cTn>
                                  </p:par>
                                  <p:par>
                                    <p:cTn id="45" presetID="64" presetClass="path" presetSubtype="0" accel="50000" decel="50000" fill="hold" grpId="0" nodeType="withEffect">
                                      <p:stCondLst>
                                        <p:cond delay="250"/>
                                      </p:stCondLst>
                                      <p:childTnLst>
                                        <p:animMotion origin="layout" path="M -4.19753E-6 3.33333E-6 L 0.00039 -2.45139 " pathEditMode="relative" rAng="0" ptsTypes="AA">
                                          <p:cBhvr>
                                            <p:cTn id="46" dur="1000" fill="hold"/>
                                            <p:tgtEl>
                                              <p:spTgt spid="22"/>
                                            </p:tgtEl>
                                            <p:attrNameLst>
                                              <p:attrName>ppt_x</p:attrName>
                                              <p:attrName>ppt_y</p:attrName>
                                            </p:attrNameLst>
                                          </p:cBhvr>
                                          <p:rCtr x="19" y="-122569"/>
                                        </p:animMotion>
                                      </p:childTnLst>
                                    </p:cTn>
                                  </p:par>
                                  <p:par>
                                    <p:cTn id="47" presetID="64" presetClass="path" presetSubtype="0" accel="50000" decel="50000" fill="hold" grpId="0" nodeType="withEffect">
                                      <p:stCondLst>
                                        <p:cond delay="500"/>
                                      </p:stCondLst>
                                      <p:childTnLst>
                                        <p:animMotion origin="layout" path="M -4.19753E-6 3.33333E-6 L 0.00039 -2.45139 " pathEditMode="relative" rAng="0" ptsTypes="AA">
                                          <p:cBhvr>
                                            <p:cTn id="48" dur="1000" fill="hold"/>
                                            <p:tgtEl>
                                              <p:spTgt spid="23"/>
                                            </p:tgtEl>
                                            <p:attrNameLst>
                                              <p:attrName>ppt_x</p:attrName>
                                              <p:attrName>ppt_y</p:attrName>
                                            </p:attrNameLst>
                                          </p:cBhvr>
                                          <p:rCtr x="19" y="-122569"/>
                                        </p:animMotion>
                                      </p:childTnLst>
                                    </p:cTn>
                                  </p:par>
                                  <p:par>
                                    <p:cTn id="49" presetID="64" presetClass="path" presetSubtype="0" accel="50000" decel="50000" fill="hold" grpId="0" nodeType="withEffect">
                                      <p:stCondLst>
                                        <p:cond delay="750"/>
                                      </p:stCondLst>
                                      <p:childTnLst>
                                        <p:animMotion origin="layout" path="M -4.19753E-6 3.33333E-6 L 0.00039 -2.45139 " pathEditMode="relative" rAng="0" ptsTypes="AA">
                                          <p:cBhvr>
                                            <p:cTn id="50" dur="1000" fill="hold"/>
                                            <p:tgtEl>
                                              <p:spTgt spid="24"/>
                                            </p:tgtEl>
                                            <p:attrNameLst>
                                              <p:attrName>ppt_x</p:attrName>
                                              <p:attrName>ppt_y</p:attrName>
                                            </p:attrNameLst>
                                          </p:cBhvr>
                                          <p:rCtr x="19" y="-1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7" grpId="0"/>
          <p:bldP spid="19" grpId="0"/>
          <p:bldP spid="20" grpId="0"/>
          <p:bldP spid="21" grpId="0" animBg="1"/>
          <p:bldP spid="22" grpId="0" animBg="1"/>
          <p:bldP spid="23" grpId="0" animBg="1"/>
          <p:bldP spid="2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9F034C82-624D-493A-8B3C-0CBE4490C42B}"/>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FB5D273A-54A4-4A0C-9972-0C09796687A1}"/>
              </a:ext>
            </a:extLst>
          </p:cNvPr>
          <p:cNvSpPr txBox="1"/>
          <p:nvPr/>
        </p:nvSpPr>
        <p:spPr>
          <a:xfrm>
            <a:off x="884612" y="1938739"/>
            <a:ext cx="9135688" cy="6986528"/>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400">
                <a:solidFill>
                  <a:srgbClr val="050505"/>
                </a:solidFill>
                <a:latin typeface="Cambria" panose="02040503050406030204" pitchFamily="18" charset="0"/>
                <a:ea typeface="Cambria" panose="02040503050406030204" pitchFamily="18" charset="0"/>
              </a:defRPr>
            </a:lvl1pPr>
          </a:lstStyle>
          <a:p>
            <a:r>
              <a:rPr lang="vi-VN" sz="3200" dirty="0"/>
              <a:t>“Lộc” không chỉ là hình ảnh tả thực mà còn mang ý nghĩa ẩn dụ, tượng trưng. Đối với người chiến sĩ, “lộc” là cành lá ngụy trang che mắt quân thù trong cuộc chiến đấu bảo vệ Tổ quốc đầy cam go và ác liệt, “lộc” là những mầm xuân tươi non trải dài trên ruộng đồng bát ngát, báo hiệu một mùa bội thu .</a:t>
            </a:r>
          </a:p>
          <a:p>
            <a:r>
              <a:rPr lang="vi-VN" sz="3200" dirty="0"/>
              <a:t>Lối điệp cấu trúc song hành với các điệp ngữ “Tất cả như” làm cho không khí xây dựng và bảo vệ đất nước như càng khẩn trương, gấp gáp hơn.</a:t>
            </a:r>
          </a:p>
          <a:p>
            <a:r>
              <a:rPr lang="vi-VN" sz="3200" dirty="0"/>
              <a:t>Chỉ với hai từ láy “hối hả”, “xôn xao”, tác giả đã thành công bộc lộ tâm trạng náo nức bâng khuâng của tâm hồn con người trước mùa xuân tươi đẹp của thiên nhiên, dân tộc.</a:t>
            </a:r>
          </a:p>
        </p:txBody>
      </p:sp>
      <p:grpSp>
        <p:nvGrpSpPr>
          <p:cNvPr id="11" name="Group 10">
            <a:extLst>
              <a:ext uri="{FF2B5EF4-FFF2-40B4-BE49-F238E27FC236}">
                <a16:creationId xmlns="" xmlns:a16="http://schemas.microsoft.com/office/drawing/2014/main" id="{2C6FB1E6-E050-4C12-BE31-6A6C36AC5209}"/>
              </a:ext>
            </a:extLst>
          </p:cNvPr>
          <p:cNvGrpSpPr/>
          <p:nvPr/>
        </p:nvGrpSpPr>
        <p:grpSpPr>
          <a:xfrm>
            <a:off x="9921183" y="1544492"/>
            <a:ext cx="5653405" cy="4215081"/>
            <a:chOff x="3981450" y="819150"/>
            <a:chExt cx="8563709" cy="7524750"/>
          </a:xfrm>
        </p:grpSpPr>
        <p:pic>
          <p:nvPicPr>
            <p:cNvPr id="10" name="Picture 9">
              <a:extLst>
                <a:ext uri="{FF2B5EF4-FFF2-40B4-BE49-F238E27FC236}">
                  <a16:creationId xmlns="" xmlns:a16="http://schemas.microsoft.com/office/drawing/2014/main" id="{7FC08ACC-6B3F-4CF3-8BEF-17C08863FC7B}"/>
                </a:ext>
              </a:extLst>
            </p:cNvPr>
            <p:cNvPicPr>
              <a:picLocks noChangeAspect="1"/>
            </p:cNvPicPr>
            <p:nvPr/>
          </p:nvPicPr>
          <p:blipFill rotWithShape="1">
            <a:blip r:embed="rId2"/>
            <a:srcRect t="3900"/>
            <a:stretch/>
          </p:blipFill>
          <p:spPr>
            <a:xfrm>
              <a:off x="4318074" y="2198669"/>
              <a:ext cx="7835825" cy="5823371"/>
            </a:xfrm>
            <a:prstGeom prst="rect">
              <a:avLst/>
            </a:prstGeom>
          </p:spPr>
        </p:pic>
        <p:pic>
          <p:nvPicPr>
            <p:cNvPr id="9" name="Picture 8">
              <a:extLst>
                <a:ext uri="{FF2B5EF4-FFF2-40B4-BE49-F238E27FC236}">
                  <a16:creationId xmlns="" xmlns:a16="http://schemas.microsoft.com/office/drawing/2014/main" id="{BB031D50-1B10-4F8E-9292-0A54A7553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38" t="8858" r="23727" b="8650"/>
            <a:stretch/>
          </p:blipFill>
          <p:spPr>
            <a:xfrm>
              <a:off x="3981450" y="819150"/>
              <a:ext cx="8563709" cy="7524750"/>
            </a:xfrm>
            <a:prstGeom prst="rect">
              <a:avLst/>
            </a:prstGeom>
          </p:spPr>
        </p:pic>
      </p:grpSp>
      <p:pic>
        <p:nvPicPr>
          <p:cNvPr id="16" name="Picture 15">
            <a:extLst>
              <a:ext uri="{FF2B5EF4-FFF2-40B4-BE49-F238E27FC236}">
                <a16:creationId xmlns="" xmlns:a16="http://schemas.microsoft.com/office/drawing/2014/main" id="{CF1BDDC6-D7F5-4A59-88D4-F860CADE0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20" t="31166" r="22352" b="32451"/>
          <a:stretch/>
        </p:blipFill>
        <p:spPr>
          <a:xfrm>
            <a:off x="1158664" y="44310"/>
            <a:ext cx="6016911" cy="1976839"/>
          </a:xfrm>
          <a:prstGeom prst="rect">
            <a:avLst/>
          </a:prstGeom>
        </p:spPr>
      </p:pic>
      <p:sp>
        <p:nvSpPr>
          <p:cNvPr id="17" name="TextBox 16">
            <a:extLst>
              <a:ext uri="{FF2B5EF4-FFF2-40B4-BE49-F238E27FC236}">
                <a16:creationId xmlns="" xmlns:a16="http://schemas.microsoft.com/office/drawing/2014/main" id="{D8911963-4242-4C49-89C5-6283530C7A16}"/>
              </a:ext>
            </a:extLst>
          </p:cNvPr>
          <p:cNvSpPr txBox="1"/>
          <p:nvPr/>
        </p:nvSpPr>
        <p:spPr>
          <a:xfrm>
            <a:off x="2321557" y="503933"/>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Phân</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tích</a:t>
            </a:r>
            <a:endParaRPr lang="en-US" sz="4800" dirty="0">
              <a:solidFill>
                <a:schemeClr val="bg1"/>
              </a:solidFill>
              <a:latin typeface="FS Playlist Script" pitchFamily="50" charset="0"/>
              <a:ea typeface="Cambria" panose="02040503050406030204" pitchFamily="18" charset="0"/>
            </a:endParaRPr>
          </a:p>
        </p:txBody>
      </p:sp>
      <p:sp>
        <p:nvSpPr>
          <p:cNvPr id="18" name="TextBox 17">
            <a:extLst>
              <a:ext uri="{FF2B5EF4-FFF2-40B4-BE49-F238E27FC236}">
                <a16:creationId xmlns="" xmlns:a16="http://schemas.microsoft.com/office/drawing/2014/main" id="{153F621A-8A63-4EE6-BA67-2877D003EFDF}"/>
              </a:ext>
            </a:extLst>
          </p:cNvPr>
          <p:cNvSpPr txBox="1"/>
          <p:nvPr/>
        </p:nvSpPr>
        <p:spPr>
          <a:xfrm>
            <a:off x="1416393" y="1092339"/>
            <a:ext cx="5501453" cy="646331"/>
          </a:xfrm>
          <a:prstGeom prst="rect">
            <a:avLst/>
          </a:prstGeom>
          <a:noFill/>
        </p:spPr>
        <p:txBody>
          <a:bodyPr wrap="square" rtlCol="0" anchor="b">
            <a:spAutoFit/>
          </a:bodyPr>
          <a:lstStyle/>
          <a:p>
            <a:pPr algn="ctr"/>
            <a:r>
              <a:rPr lang="en-US" sz="3600" dirty="0" err="1">
                <a:solidFill>
                  <a:schemeClr val="bg1"/>
                </a:solidFill>
                <a:latin typeface="FS Playlist Script" pitchFamily="50" charset="0"/>
                <a:ea typeface="Cambria" panose="02040503050406030204" pitchFamily="18" charset="0"/>
              </a:rPr>
              <a:t>Mùa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xuân</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của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đất</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nước</a:t>
            </a:r>
            <a:endParaRPr lang="en-US" sz="3600" dirty="0">
              <a:solidFill>
                <a:schemeClr val="bg1"/>
              </a:solidFill>
              <a:latin typeface="FS Playlist Script" pitchFamily="50" charset="0"/>
              <a:ea typeface="Cambria" panose="02040503050406030204" pitchFamily="18" charset="0"/>
            </a:endParaRPr>
          </a:p>
        </p:txBody>
      </p:sp>
      <p:sp>
        <p:nvSpPr>
          <p:cNvPr id="19" name="Arrow: Pentagon 18">
            <a:extLst>
              <a:ext uri="{FF2B5EF4-FFF2-40B4-BE49-F238E27FC236}">
                <a16:creationId xmlns="" xmlns:a16="http://schemas.microsoft.com/office/drawing/2014/main" id="{EA899419-2769-4574-BA42-044A84ECA937}"/>
              </a:ext>
            </a:extLst>
          </p:cNvPr>
          <p:cNvSpPr/>
          <p:nvPr/>
        </p:nvSpPr>
        <p:spPr>
          <a:xfrm>
            <a:off x="-21613580" y="-3686869"/>
            <a:ext cx="20848320" cy="16459200"/>
          </a:xfrm>
          <a:prstGeom prst="homePlate">
            <a:avLst>
              <a:gd name="adj" fmla="val 35631"/>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Pentagon 19">
            <a:extLst>
              <a:ext uri="{FF2B5EF4-FFF2-40B4-BE49-F238E27FC236}">
                <a16:creationId xmlns="" xmlns:a16="http://schemas.microsoft.com/office/drawing/2014/main" id="{22BC244F-E19F-4643-AE2E-6E5C0C7AF804}"/>
              </a:ext>
            </a:extLst>
          </p:cNvPr>
          <p:cNvSpPr/>
          <p:nvPr/>
        </p:nvSpPr>
        <p:spPr>
          <a:xfrm>
            <a:off x="-23133476" y="-3686869"/>
            <a:ext cx="20848320" cy="16459200"/>
          </a:xfrm>
          <a:prstGeom prst="homePlate">
            <a:avLst>
              <a:gd name="adj" fmla="val 35631"/>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Pentagon 20">
            <a:extLst>
              <a:ext uri="{FF2B5EF4-FFF2-40B4-BE49-F238E27FC236}">
                <a16:creationId xmlns="" xmlns:a16="http://schemas.microsoft.com/office/drawing/2014/main" id="{C9BFC236-097F-48EF-A10D-618BA408A65C}"/>
              </a:ext>
            </a:extLst>
          </p:cNvPr>
          <p:cNvSpPr/>
          <p:nvPr/>
        </p:nvSpPr>
        <p:spPr>
          <a:xfrm>
            <a:off x="-24450172" y="-3686869"/>
            <a:ext cx="20756880" cy="16459200"/>
          </a:xfrm>
          <a:prstGeom prst="homePlate">
            <a:avLst>
              <a:gd name="adj" fmla="val 35631"/>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Pentagon 21">
            <a:extLst>
              <a:ext uri="{FF2B5EF4-FFF2-40B4-BE49-F238E27FC236}">
                <a16:creationId xmlns="" xmlns:a16="http://schemas.microsoft.com/office/drawing/2014/main" id="{2CA9FE13-306F-4CEF-B9C4-43E3B8A8E5F8}"/>
              </a:ext>
            </a:extLst>
          </p:cNvPr>
          <p:cNvSpPr/>
          <p:nvPr/>
        </p:nvSpPr>
        <p:spPr>
          <a:xfrm>
            <a:off x="-25987322" y="-3686869"/>
            <a:ext cx="20848320" cy="16459200"/>
          </a:xfrm>
          <a:prstGeom prst="homePlate">
            <a:avLst>
              <a:gd name="adj" fmla="val 35631"/>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545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
                                            <p:tgtEl>
                                              <p:spTgt spid="18"/>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250"/>
                                            <p:tgtEl>
                                              <p:spTgt spid="16"/>
                                            </p:tgtEl>
                                          </p:cBhvr>
                                        </p:animEffect>
                                      </p:childTnLst>
                                    </p:cTn>
                                  </p:par>
                                  <p:par>
                                    <p:cTn id="21" presetID="10" presetClass="entr" presetSubtype="0" fill="hold" nodeType="withEffect">
                                      <p:stCondLst>
                                        <p:cond delay="2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6" presetClass="emph" presetSubtype="0" fill="hold" nodeType="withEffect" p14:presetBounceEnd="85000">
                                      <p:stCondLst>
                                        <p:cond delay="2500"/>
                                      </p:stCondLst>
                                      <p:childTnLst>
                                        <p:animScale p14:bounceEnd="85000">
                                          <p:cBhvr>
                                            <p:cTn id="25" dur="1000" fill="hold"/>
                                            <p:tgtEl>
                                              <p:spTgt spid="11"/>
                                            </p:tgtEl>
                                          </p:cBhvr>
                                          <p:by x="105000" y="105000"/>
                                        </p:animScale>
                                      </p:childTnLst>
                                    </p:cTn>
                                  </p:par>
                                  <p:par>
                                    <p:cTn id="26" presetID="42" presetClass="entr" presetSubtype="0" fill="hold" grpId="0" nodeType="withEffect">
                                      <p:stCondLst>
                                        <p:cond delay="500"/>
                                      </p:stCondLst>
                                      <p:iterate type="wd">
                                        <p:tmPct val="5000"/>
                                      </p:iterate>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4.59877E-6 5E-6 L 1.54833 5E-6 " pathEditMode="relative" rAng="0" ptsTypes="AA">
                                          <p:cBhvr>
                                            <p:cTn id="34" dur="1000" fill="hold"/>
                                            <p:tgtEl>
                                              <p:spTgt spid="19"/>
                                            </p:tgtEl>
                                            <p:attrNameLst>
                                              <p:attrName>ppt_x</p:attrName>
                                              <p:attrName>ppt_y</p:attrName>
                                            </p:attrNameLst>
                                          </p:cBhvr>
                                          <p:rCtr x="77421" y="0"/>
                                        </p:animMotion>
                                      </p:childTnLst>
                                    </p:cTn>
                                  </p:par>
                                  <p:par>
                                    <p:cTn id="35" presetID="63" presetClass="path" presetSubtype="0" accel="50000" decel="50000" fill="hold" grpId="0" nodeType="withEffect">
                                      <p:stCondLst>
                                        <p:cond delay="250"/>
                                      </p:stCondLst>
                                      <p:childTnLst>
                                        <p:animMotion origin="layout" path="M -2.80864E-6 5E-6 L 1.54832 5E-6 " pathEditMode="relative" rAng="0" ptsTypes="AA">
                                          <p:cBhvr>
                                            <p:cTn id="36" dur="1000" fill="hold"/>
                                            <p:tgtEl>
                                              <p:spTgt spid="20"/>
                                            </p:tgtEl>
                                            <p:attrNameLst>
                                              <p:attrName>ppt_x</p:attrName>
                                              <p:attrName>ppt_y</p:attrName>
                                            </p:attrNameLst>
                                          </p:cBhvr>
                                          <p:rCtr x="77411" y="0"/>
                                        </p:animMotion>
                                      </p:childTnLst>
                                    </p:cTn>
                                  </p:par>
                                  <p:par>
                                    <p:cTn id="37" presetID="63" presetClass="path" presetSubtype="0" accel="50000" decel="50000" fill="hold" grpId="0" nodeType="withEffect">
                                      <p:stCondLst>
                                        <p:cond delay="500"/>
                                      </p:stCondLst>
                                      <p:childTnLst>
                                        <p:animMotion origin="layout" path="M -4.59877E-6 5E-6 L 1.54833 5E-6 " pathEditMode="relative" rAng="0" ptsTypes="AA">
                                          <p:cBhvr>
                                            <p:cTn id="38" dur="1000" fill="hold"/>
                                            <p:tgtEl>
                                              <p:spTgt spid="21"/>
                                            </p:tgtEl>
                                            <p:attrNameLst>
                                              <p:attrName>ppt_x</p:attrName>
                                              <p:attrName>ppt_y</p:attrName>
                                            </p:attrNameLst>
                                          </p:cBhvr>
                                          <p:rCtr x="77421" y="0"/>
                                        </p:animMotion>
                                      </p:childTnLst>
                                    </p:cTn>
                                  </p:par>
                                  <p:par>
                                    <p:cTn id="39" presetID="63" presetClass="path" presetSubtype="0" accel="50000" decel="50000" fill="hold" grpId="0" nodeType="withEffect">
                                      <p:stCondLst>
                                        <p:cond delay="750"/>
                                      </p:stCondLst>
                                      <p:childTnLst>
                                        <p:animMotion origin="layout" path="M -4.59877E-6 5E-6 L 1.54833 5E-6 " pathEditMode="relative" rAng="0" ptsTypes="AA">
                                          <p:cBhvr>
                                            <p:cTn id="40" dur="1000" fill="hold"/>
                                            <p:tgtEl>
                                              <p:spTgt spid="22"/>
                                            </p:tgtEl>
                                            <p:attrNameLst>
                                              <p:attrName>ppt_x</p:attrName>
                                              <p:attrName>ppt_y</p:attrName>
                                            </p:attrNameLst>
                                          </p:cBhvr>
                                          <p:rCtr x="774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p:bldP spid="18" grpId="0"/>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
                                            <p:tgtEl>
                                              <p:spTgt spid="18"/>
                                            </p:tgtEl>
                                          </p:cBhvr>
                                        </p:animEffect>
                                      </p:childTnLst>
                                    </p:cTn>
                                  </p:par>
                                </p:childTnLst>
                              </p:cTn>
                            </p:par>
                            <p:par>
                              <p:cTn id="17" fill="hold">
                                <p:stCondLst>
                                  <p:cond delay="51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250"/>
                                            <p:tgtEl>
                                              <p:spTgt spid="16"/>
                                            </p:tgtEl>
                                          </p:cBhvr>
                                        </p:animEffect>
                                      </p:childTnLst>
                                    </p:cTn>
                                  </p:par>
                                  <p:par>
                                    <p:cTn id="21" presetID="10" presetClass="entr" presetSubtype="0" fill="hold" nodeType="withEffect">
                                      <p:stCondLst>
                                        <p:cond delay="2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6" presetClass="emph" presetSubtype="0" fill="hold" nodeType="withEffect">
                                      <p:stCondLst>
                                        <p:cond delay="2500"/>
                                      </p:stCondLst>
                                      <p:childTnLst>
                                        <p:animScale>
                                          <p:cBhvr>
                                            <p:cTn id="25" dur="1000" fill="hold"/>
                                            <p:tgtEl>
                                              <p:spTgt spid="11"/>
                                            </p:tgtEl>
                                          </p:cBhvr>
                                          <p:by x="105000" y="105000"/>
                                        </p:animScale>
                                      </p:childTnLst>
                                    </p:cTn>
                                  </p:par>
                                  <p:par>
                                    <p:cTn id="26" presetID="42" presetClass="entr" presetSubtype="0" fill="hold" grpId="0" nodeType="withEffect">
                                      <p:stCondLst>
                                        <p:cond delay="500"/>
                                      </p:stCondLst>
                                      <p:iterate type="wd">
                                        <p:tmPct val="5000"/>
                                      </p:iterate>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4.59877E-6 5E-6 L 1.54833 5E-6 " pathEditMode="relative" rAng="0" ptsTypes="AA">
                                          <p:cBhvr>
                                            <p:cTn id="34" dur="1000" fill="hold"/>
                                            <p:tgtEl>
                                              <p:spTgt spid="19"/>
                                            </p:tgtEl>
                                            <p:attrNameLst>
                                              <p:attrName>ppt_x</p:attrName>
                                              <p:attrName>ppt_y</p:attrName>
                                            </p:attrNameLst>
                                          </p:cBhvr>
                                          <p:rCtr x="77421" y="0"/>
                                        </p:animMotion>
                                      </p:childTnLst>
                                    </p:cTn>
                                  </p:par>
                                  <p:par>
                                    <p:cTn id="35" presetID="63" presetClass="path" presetSubtype="0" accel="50000" decel="50000" fill="hold" grpId="0" nodeType="withEffect">
                                      <p:stCondLst>
                                        <p:cond delay="250"/>
                                      </p:stCondLst>
                                      <p:childTnLst>
                                        <p:animMotion origin="layout" path="M -2.80864E-6 5E-6 L 1.54832 5E-6 " pathEditMode="relative" rAng="0" ptsTypes="AA">
                                          <p:cBhvr>
                                            <p:cTn id="36" dur="1000" fill="hold"/>
                                            <p:tgtEl>
                                              <p:spTgt spid="20"/>
                                            </p:tgtEl>
                                            <p:attrNameLst>
                                              <p:attrName>ppt_x</p:attrName>
                                              <p:attrName>ppt_y</p:attrName>
                                            </p:attrNameLst>
                                          </p:cBhvr>
                                          <p:rCtr x="77411" y="0"/>
                                        </p:animMotion>
                                      </p:childTnLst>
                                    </p:cTn>
                                  </p:par>
                                  <p:par>
                                    <p:cTn id="37" presetID="63" presetClass="path" presetSubtype="0" accel="50000" decel="50000" fill="hold" grpId="0" nodeType="withEffect">
                                      <p:stCondLst>
                                        <p:cond delay="500"/>
                                      </p:stCondLst>
                                      <p:childTnLst>
                                        <p:animMotion origin="layout" path="M -4.59877E-6 5E-6 L 1.54833 5E-6 " pathEditMode="relative" rAng="0" ptsTypes="AA">
                                          <p:cBhvr>
                                            <p:cTn id="38" dur="1000" fill="hold"/>
                                            <p:tgtEl>
                                              <p:spTgt spid="21"/>
                                            </p:tgtEl>
                                            <p:attrNameLst>
                                              <p:attrName>ppt_x</p:attrName>
                                              <p:attrName>ppt_y</p:attrName>
                                            </p:attrNameLst>
                                          </p:cBhvr>
                                          <p:rCtr x="77421" y="0"/>
                                        </p:animMotion>
                                      </p:childTnLst>
                                    </p:cTn>
                                  </p:par>
                                  <p:par>
                                    <p:cTn id="39" presetID="63" presetClass="path" presetSubtype="0" accel="50000" decel="50000" fill="hold" grpId="0" nodeType="withEffect">
                                      <p:stCondLst>
                                        <p:cond delay="750"/>
                                      </p:stCondLst>
                                      <p:childTnLst>
                                        <p:animMotion origin="layout" path="M -4.59877E-6 5E-6 L 1.54833 5E-6 " pathEditMode="relative" rAng="0" ptsTypes="AA">
                                          <p:cBhvr>
                                            <p:cTn id="40" dur="1000" fill="hold"/>
                                            <p:tgtEl>
                                              <p:spTgt spid="22"/>
                                            </p:tgtEl>
                                            <p:attrNameLst>
                                              <p:attrName>ppt_x</p:attrName>
                                              <p:attrName>ppt_y</p:attrName>
                                            </p:attrNameLst>
                                          </p:cBhvr>
                                          <p:rCtr x="774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p:bldP spid="18" grpId="0"/>
          <p:bldP spid="19" grpId="0" animBg="1"/>
          <p:bldP spid="20" grpId="0" animBg="1"/>
          <p:bldP spid="21" grpId="0" animBg="1"/>
          <p:bldP spid="2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9F034C82-624D-493A-8B3C-0CBE4490C42B}"/>
              </a:ext>
            </a:extLst>
          </p:cNvPr>
          <p:cNvSpPr/>
          <p:nvPr/>
        </p:nvSpPr>
        <p:spPr>
          <a:xfrm>
            <a:off x="685800" y="228600"/>
            <a:ext cx="15087600" cy="8686800"/>
          </a:xfrm>
          <a:prstGeom prst="roundRect">
            <a:avLst>
              <a:gd name="adj" fmla="val 11825"/>
            </a:avLst>
          </a:prstGeom>
          <a:solidFill>
            <a:schemeClr val="bg1"/>
          </a:solidFill>
          <a:ln>
            <a:noFill/>
          </a:ln>
          <a:effectLst>
            <a:outerShdw blurRad="635000" sx="105000" sy="10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7CD6CE9A-5D44-406A-AE1D-9CDFDC963F08}"/>
              </a:ext>
            </a:extLst>
          </p:cNvPr>
          <p:cNvSpPr txBox="1"/>
          <p:nvPr/>
        </p:nvSpPr>
        <p:spPr>
          <a:xfrm>
            <a:off x="663364" y="1752940"/>
            <a:ext cx="9843414" cy="3970318"/>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800">
                <a:solidFill>
                  <a:srgbClr val="050505"/>
                </a:solidFill>
                <a:latin typeface="Cambria" panose="02040503050406030204" pitchFamily="18" charset="0"/>
                <a:ea typeface="Cambria" panose="02040503050406030204" pitchFamily="18" charset="0"/>
              </a:defRPr>
            </a:lvl1pPr>
          </a:lstStyle>
          <a:p>
            <a:r>
              <a:rPr lang="vi-VN" dirty="0"/>
              <a:t>Nhịp thơ sôi nổi như nhịp hành khúc cho thấy niềm tin tươi sáng, cái nhìn lạc quan của Thanh Hải về tiền đồ của dân tộc.</a:t>
            </a:r>
          </a:p>
          <a:p>
            <a:pPr marL="0" indent="0" algn="ctr">
              <a:buNone/>
            </a:pPr>
            <a:r>
              <a:rPr lang="vi-VN" dirty="0"/>
              <a:t>Đất nước bốn ngàn năm</a:t>
            </a:r>
          </a:p>
          <a:p>
            <a:pPr marL="0" indent="0" algn="ctr">
              <a:buNone/>
            </a:pPr>
            <a:r>
              <a:rPr lang="vi-VN" dirty="0"/>
              <a:t>Vất vả và gian lao.</a:t>
            </a:r>
          </a:p>
          <a:p>
            <a:pPr marL="0" indent="0" algn="ctr">
              <a:buNone/>
            </a:pPr>
            <a:r>
              <a:rPr lang="vi-VN" dirty="0"/>
              <a:t>Đất nước như vì sao</a:t>
            </a:r>
          </a:p>
          <a:p>
            <a:pPr marL="0" indent="0" algn="ctr">
              <a:buNone/>
            </a:pPr>
            <a:r>
              <a:rPr lang="vi-VN" dirty="0"/>
              <a:t>Cứ đi lên phía trước.</a:t>
            </a:r>
          </a:p>
          <a:p>
            <a:r>
              <a:rPr lang="vi-VN" dirty="0"/>
              <a:t>Thông qua các tính từ “vất vả”, “gian lao” cho ta thấy chặng đường dựng nước và giữ nước của ông cha ta là cả một quá trình gian nan, khó khăn và thử thách, mất mát.</a:t>
            </a:r>
          </a:p>
        </p:txBody>
      </p:sp>
      <p:sp>
        <p:nvSpPr>
          <p:cNvPr id="14" name="TextBox 13">
            <a:extLst>
              <a:ext uri="{FF2B5EF4-FFF2-40B4-BE49-F238E27FC236}">
                <a16:creationId xmlns="" xmlns:a16="http://schemas.microsoft.com/office/drawing/2014/main" id="{9A56FA57-E883-4512-B67C-2B8DDC8AB211}"/>
              </a:ext>
            </a:extLst>
          </p:cNvPr>
          <p:cNvSpPr txBox="1"/>
          <p:nvPr/>
        </p:nvSpPr>
        <p:spPr>
          <a:xfrm>
            <a:off x="599247" y="5710742"/>
            <a:ext cx="10168155" cy="3108543"/>
          </a:xfrm>
          <a:prstGeom prst="rect">
            <a:avLst/>
          </a:prstGeom>
          <a:noFill/>
        </p:spPr>
        <p:txBody>
          <a:bodyPr wrap="square" rtlCol="0">
            <a:spAutoFit/>
          </a:bodyPr>
          <a:lstStyle>
            <a:defPPr>
              <a:defRPr lang="en-US"/>
            </a:defPPr>
            <a:lvl1pPr marL="342900" indent="-342900">
              <a:buSzPct val="180000"/>
              <a:buFont typeface="Arial" panose="020B0604020202020204" pitchFamily="34" charset="0"/>
              <a:buChar char="•"/>
              <a:defRPr sz="2400">
                <a:solidFill>
                  <a:srgbClr val="050505"/>
                </a:solidFill>
                <a:latin typeface="Cambria" panose="02040503050406030204" pitchFamily="18" charset="0"/>
                <a:ea typeface="Cambria" panose="02040503050406030204" pitchFamily="18" charset="0"/>
              </a:defRPr>
            </a:lvl1pPr>
          </a:lstStyle>
          <a:p>
            <a:r>
              <a:rPr lang="vi-VN" sz="2800" dirty="0"/>
              <a:t>Đối lập với hai câu thơ nói về quá khứ là hai câu thơ ngợi ca tương lai. Với nghệ thuật so sánh “đất nước như vì sao”, hình ảnh đất nước trở nên gần gũi, gợi cảm, đẹp như  ánh sao lung linh trên bầu trời cao vời vợi mà chúng ta đang ngẩng cao đầu chiêm ngưỡng.</a:t>
            </a:r>
          </a:p>
          <a:p>
            <a:r>
              <a:rPr lang="vi-VN" sz="2800" dirty="0"/>
              <a:t>Qua đó, nhà thơ bộc lộ niềm tự hào sâu sắc, mãnh liệt về lịch sử hơn 4000 năm cũng như một tương lai rộng mở của đất nước.</a:t>
            </a:r>
          </a:p>
        </p:txBody>
      </p:sp>
      <p:pic>
        <p:nvPicPr>
          <p:cNvPr id="15" name="Picture 14">
            <a:extLst>
              <a:ext uri="{FF2B5EF4-FFF2-40B4-BE49-F238E27FC236}">
                <a16:creationId xmlns="" xmlns:a16="http://schemas.microsoft.com/office/drawing/2014/main" id="{B0194E44-5F77-474E-86D3-B587F6C539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20" t="31166" r="22352" b="32451"/>
          <a:stretch/>
        </p:blipFill>
        <p:spPr>
          <a:xfrm>
            <a:off x="1158664" y="44310"/>
            <a:ext cx="6016911" cy="1976839"/>
          </a:xfrm>
          <a:prstGeom prst="rect">
            <a:avLst/>
          </a:prstGeom>
        </p:spPr>
      </p:pic>
      <p:sp>
        <p:nvSpPr>
          <p:cNvPr id="16" name="TextBox 15">
            <a:extLst>
              <a:ext uri="{FF2B5EF4-FFF2-40B4-BE49-F238E27FC236}">
                <a16:creationId xmlns="" xmlns:a16="http://schemas.microsoft.com/office/drawing/2014/main" id="{A2C046E0-EE53-4C48-BC4A-7D7F41710D71}"/>
              </a:ext>
            </a:extLst>
          </p:cNvPr>
          <p:cNvSpPr txBox="1"/>
          <p:nvPr/>
        </p:nvSpPr>
        <p:spPr>
          <a:xfrm>
            <a:off x="2321557" y="503933"/>
            <a:ext cx="3691124" cy="830997"/>
          </a:xfrm>
          <a:prstGeom prst="rect">
            <a:avLst/>
          </a:prstGeom>
          <a:noFill/>
        </p:spPr>
        <p:txBody>
          <a:bodyPr wrap="square" rtlCol="0" anchor="b">
            <a:spAutoFit/>
          </a:bodyPr>
          <a:lstStyle/>
          <a:p>
            <a:pPr algn="ctr"/>
            <a:r>
              <a:rPr lang="en-US" sz="4800" dirty="0" err="1">
                <a:solidFill>
                  <a:schemeClr val="bg1"/>
                </a:solidFill>
                <a:latin typeface="FS Playlist Script" pitchFamily="50" charset="0"/>
                <a:ea typeface="Cambria" panose="02040503050406030204" pitchFamily="18" charset="0"/>
              </a:rPr>
              <a:t>Phân</a:t>
            </a:r>
            <a:r>
              <a:rPr lang="en-US" sz="4800" dirty="0">
                <a:solidFill>
                  <a:schemeClr val="bg1"/>
                </a:solidFill>
                <a:latin typeface="FS Playlist Script" pitchFamily="50" charset="0"/>
                <a:ea typeface="Cambria" panose="02040503050406030204" pitchFamily="18" charset="0"/>
              </a:rPr>
              <a:t> </a:t>
            </a:r>
            <a:r>
              <a:rPr lang="en-US" sz="4800" dirty="0" err="1">
                <a:solidFill>
                  <a:schemeClr val="bg1"/>
                </a:solidFill>
                <a:latin typeface="FS Playlist Script" pitchFamily="50" charset="0"/>
                <a:ea typeface="Cambria" panose="02040503050406030204" pitchFamily="18" charset="0"/>
              </a:rPr>
              <a:t>tích</a:t>
            </a:r>
            <a:endParaRPr lang="en-US" sz="4800" dirty="0">
              <a:solidFill>
                <a:schemeClr val="bg1"/>
              </a:solidFill>
              <a:latin typeface="FS Playlist Script" pitchFamily="50" charset="0"/>
              <a:ea typeface="Cambria" panose="02040503050406030204" pitchFamily="18" charset="0"/>
            </a:endParaRPr>
          </a:p>
        </p:txBody>
      </p:sp>
      <p:sp>
        <p:nvSpPr>
          <p:cNvPr id="17" name="TextBox 16">
            <a:extLst>
              <a:ext uri="{FF2B5EF4-FFF2-40B4-BE49-F238E27FC236}">
                <a16:creationId xmlns="" xmlns:a16="http://schemas.microsoft.com/office/drawing/2014/main" id="{BEE2786C-4028-4C91-906A-972BACE99AE0}"/>
              </a:ext>
            </a:extLst>
          </p:cNvPr>
          <p:cNvSpPr txBox="1"/>
          <p:nvPr/>
        </p:nvSpPr>
        <p:spPr>
          <a:xfrm>
            <a:off x="1416393" y="1092339"/>
            <a:ext cx="5501453" cy="646331"/>
          </a:xfrm>
          <a:prstGeom prst="rect">
            <a:avLst/>
          </a:prstGeom>
          <a:noFill/>
        </p:spPr>
        <p:txBody>
          <a:bodyPr wrap="square" rtlCol="0" anchor="b">
            <a:spAutoFit/>
          </a:bodyPr>
          <a:lstStyle/>
          <a:p>
            <a:pPr algn="ctr"/>
            <a:r>
              <a:rPr lang="en-US" sz="3600" dirty="0" err="1">
                <a:solidFill>
                  <a:schemeClr val="bg1"/>
                </a:solidFill>
                <a:latin typeface="FS Playlist Script" pitchFamily="50" charset="0"/>
                <a:ea typeface="Cambria" panose="02040503050406030204" pitchFamily="18" charset="0"/>
              </a:rPr>
              <a:t>Mùa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xuân</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của</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đất</a:t>
            </a:r>
            <a:r>
              <a:rPr lang="en-US" sz="3600" dirty="0">
                <a:solidFill>
                  <a:schemeClr val="bg1"/>
                </a:solidFill>
                <a:latin typeface="FS Playlist Script" pitchFamily="50" charset="0"/>
                <a:ea typeface="Cambria" panose="02040503050406030204" pitchFamily="18" charset="0"/>
              </a:rPr>
              <a:t> </a:t>
            </a:r>
            <a:r>
              <a:rPr lang="en-US" sz="3600" dirty="0" err="1">
                <a:solidFill>
                  <a:schemeClr val="bg1"/>
                </a:solidFill>
                <a:latin typeface="FS Playlist Script" pitchFamily="50" charset="0"/>
                <a:ea typeface="Cambria" panose="02040503050406030204" pitchFamily="18" charset="0"/>
              </a:rPr>
              <a:t>nước</a:t>
            </a:r>
            <a:endParaRPr lang="en-US" sz="3600" dirty="0">
              <a:solidFill>
                <a:schemeClr val="bg1"/>
              </a:solidFill>
              <a:latin typeface="FS Playlist Script" pitchFamily="50" charset="0"/>
              <a:ea typeface="Cambria" panose="02040503050406030204" pitchFamily="18" charset="0"/>
            </a:endParaRPr>
          </a:p>
        </p:txBody>
      </p:sp>
      <p:grpSp>
        <p:nvGrpSpPr>
          <p:cNvPr id="20" name="Group 19">
            <a:extLst>
              <a:ext uri="{FF2B5EF4-FFF2-40B4-BE49-F238E27FC236}">
                <a16:creationId xmlns="" xmlns:a16="http://schemas.microsoft.com/office/drawing/2014/main" id="{93C3E323-6D6E-46B0-8F0B-B2F3D023900B}"/>
              </a:ext>
            </a:extLst>
          </p:cNvPr>
          <p:cNvGrpSpPr/>
          <p:nvPr/>
        </p:nvGrpSpPr>
        <p:grpSpPr>
          <a:xfrm>
            <a:off x="10979642" y="393147"/>
            <a:ext cx="5204304" cy="4668666"/>
            <a:chOff x="2168046" y="903693"/>
            <a:chExt cx="8278475" cy="7424762"/>
          </a:xfrm>
        </p:grpSpPr>
        <p:pic>
          <p:nvPicPr>
            <p:cNvPr id="2050" name="Picture 2" descr="Giải mã truyện họ Hồng Bàng | Nghiên Cứu Lịch Sử">
              <a:extLst>
                <a:ext uri="{FF2B5EF4-FFF2-40B4-BE49-F238E27FC236}">
                  <a16:creationId xmlns="" xmlns:a16="http://schemas.microsoft.com/office/drawing/2014/main" id="{BF67DA00-73C5-4DE6-8ADD-938D898E03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98" r="19226"/>
            <a:stretch/>
          </p:blipFill>
          <p:spPr bwMode="auto">
            <a:xfrm>
              <a:off x="3657600" y="1092339"/>
              <a:ext cx="5178214" cy="70474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AE9F528E-E2B1-433B-9CBD-C60DFD2FF3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49" t="9302" r="24652" b="9302"/>
            <a:stretch/>
          </p:blipFill>
          <p:spPr>
            <a:xfrm>
              <a:off x="2168046" y="903693"/>
              <a:ext cx="8278475" cy="7424762"/>
            </a:xfrm>
            <a:prstGeom prst="rect">
              <a:avLst/>
            </a:prstGeom>
          </p:spPr>
        </p:pic>
      </p:grpSp>
      <p:grpSp>
        <p:nvGrpSpPr>
          <p:cNvPr id="25" name="Group 24">
            <a:extLst>
              <a:ext uri="{FF2B5EF4-FFF2-40B4-BE49-F238E27FC236}">
                <a16:creationId xmlns="" xmlns:a16="http://schemas.microsoft.com/office/drawing/2014/main" id="{8ABB621A-A76B-4562-B652-F7477D592497}"/>
              </a:ext>
            </a:extLst>
          </p:cNvPr>
          <p:cNvGrpSpPr/>
          <p:nvPr/>
        </p:nvGrpSpPr>
        <p:grpSpPr>
          <a:xfrm>
            <a:off x="10853955" y="4554465"/>
            <a:ext cx="4645657" cy="3990749"/>
            <a:chOff x="5698493" y="809851"/>
            <a:chExt cx="8439150" cy="7524298"/>
          </a:xfrm>
        </p:grpSpPr>
        <p:pic>
          <p:nvPicPr>
            <p:cNvPr id="22" name="Picture 21">
              <a:extLst>
                <a:ext uri="{FF2B5EF4-FFF2-40B4-BE49-F238E27FC236}">
                  <a16:creationId xmlns="" xmlns:a16="http://schemas.microsoft.com/office/drawing/2014/main" id="{55120BBF-FC21-4ED4-AC02-C3044E07D971}"/>
                </a:ext>
              </a:extLst>
            </p:cNvPr>
            <p:cNvPicPr>
              <a:picLocks noChangeAspect="1"/>
            </p:cNvPicPr>
            <p:nvPr/>
          </p:nvPicPr>
          <p:blipFill rotWithShape="1">
            <a:blip r:embed="rId5"/>
            <a:srcRect r="13805"/>
            <a:stretch/>
          </p:blipFill>
          <p:spPr>
            <a:xfrm>
              <a:off x="6050782" y="2111619"/>
              <a:ext cx="7740014" cy="5948014"/>
            </a:xfrm>
            <a:prstGeom prst="rect">
              <a:avLst/>
            </a:prstGeom>
          </p:spPr>
        </p:pic>
        <p:pic>
          <p:nvPicPr>
            <p:cNvPr id="24" name="Picture 23">
              <a:extLst>
                <a:ext uri="{FF2B5EF4-FFF2-40B4-BE49-F238E27FC236}">
                  <a16:creationId xmlns="" xmlns:a16="http://schemas.microsoft.com/office/drawing/2014/main" id="{50BAA8A0-A6A1-4AE1-8F6E-E437B6F4D8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254" t="8758" r="24369" b="8756"/>
            <a:stretch/>
          </p:blipFill>
          <p:spPr>
            <a:xfrm>
              <a:off x="5698493" y="809851"/>
              <a:ext cx="8439150" cy="7524298"/>
            </a:xfrm>
            <a:prstGeom prst="rect">
              <a:avLst/>
            </a:prstGeom>
          </p:spPr>
        </p:pic>
      </p:grpSp>
      <p:grpSp>
        <p:nvGrpSpPr>
          <p:cNvPr id="29" name="Group 28">
            <a:extLst>
              <a:ext uri="{FF2B5EF4-FFF2-40B4-BE49-F238E27FC236}">
                <a16:creationId xmlns="" xmlns:a16="http://schemas.microsoft.com/office/drawing/2014/main" id="{3880DFFA-F411-4005-A734-E91557D06952}"/>
              </a:ext>
            </a:extLst>
          </p:cNvPr>
          <p:cNvGrpSpPr/>
          <p:nvPr/>
        </p:nvGrpSpPr>
        <p:grpSpPr>
          <a:xfrm>
            <a:off x="10653265" y="443238"/>
            <a:ext cx="4988557" cy="4388023"/>
            <a:chOff x="3998443" y="1430065"/>
            <a:chExt cx="7372350" cy="6724650"/>
          </a:xfrm>
        </p:grpSpPr>
        <p:pic>
          <p:nvPicPr>
            <p:cNvPr id="26" name="Picture 25">
              <a:extLst>
                <a:ext uri="{FF2B5EF4-FFF2-40B4-BE49-F238E27FC236}">
                  <a16:creationId xmlns="" xmlns:a16="http://schemas.microsoft.com/office/drawing/2014/main" id="{F2A33135-8920-4920-ADC5-89FB18E08525}"/>
                </a:ext>
              </a:extLst>
            </p:cNvPr>
            <p:cNvPicPr>
              <a:picLocks noChangeAspect="1"/>
            </p:cNvPicPr>
            <p:nvPr/>
          </p:nvPicPr>
          <p:blipFill rotWithShape="1">
            <a:blip r:embed="rId7"/>
            <a:srcRect l="11003" t="36" r="4206" b="-36"/>
            <a:stretch/>
          </p:blipFill>
          <p:spPr>
            <a:xfrm>
              <a:off x="4167120" y="3747573"/>
              <a:ext cx="5442194" cy="4170063"/>
            </a:xfrm>
            <a:prstGeom prst="rect">
              <a:avLst/>
            </a:prstGeom>
          </p:spPr>
        </p:pic>
        <p:pic>
          <p:nvPicPr>
            <p:cNvPr id="28" name="Picture 27">
              <a:extLst>
                <a:ext uri="{FF2B5EF4-FFF2-40B4-BE49-F238E27FC236}">
                  <a16:creationId xmlns="" xmlns:a16="http://schemas.microsoft.com/office/drawing/2014/main" id="{60E3ECF0-BE42-4282-879E-5BBA4582D5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588" t="9903" r="29472" b="9276"/>
            <a:stretch/>
          </p:blipFill>
          <p:spPr>
            <a:xfrm rot="16200000">
              <a:off x="4322293" y="1106215"/>
              <a:ext cx="6724650" cy="7372350"/>
            </a:xfrm>
            <a:prstGeom prst="rect">
              <a:avLst/>
            </a:prstGeom>
          </p:spPr>
        </p:pic>
      </p:grpSp>
      <p:sp>
        <p:nvSpPr>
          <p:cNvPr id="10" name="Rectangle 9">
            <a:extLst>
              <a:ext uri="{FF2B5EF4-FFF2-40B4-BE49-F238E27FC236}">
                <a16:creationId xmlns="" xmlns:a16="http://schemas.microsoft.com/office/drawing/2014/main" id="{59A91F69-A408-4602-B76F-05AAF05F64C4}"/>
              </a:ext>
            </a:extLst>
          </p:cNvPr>
          <p:cNvSpPr/>
          <p:nvPr/>
        </p:nvSpPr>
        <p:spPr>
          <a:xfrm>
            <a:off x="0" y="9492328"/>
            <a:ext cx="16459200" cy="9274630"/>
          </a:xfrm>
          <a:prstGeom prst="rect">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92CE9683-3834-4BA6-811E-84AE4FFFA867}"/>
              </a:ext>
            </a:extLst>
          </p:cNvPr>
          <p:cNvSpPr/>
          <p:nvPr/>
        </p:nvSpPr>
        <p:spPr>
          <a:xfrm>
            <a:off x="0" y="-10189028"/>
            <a:ext cx="16459200" cy="9274630"/>
          </a:xfrm>
          <a:prstGeom prst="rect">
            <a:avLst/>
          </a:prstGeom>
          <a:solidFill>
            <a:srgbClr val="0C1220"/>
          </a:solidFill>
          <a:ln>
            <a:solidFill>
              <a:srgbClr val="0C1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325D804-FDF3-4E40-9302-4DA4248B9854}"/>
              </a:ext>
            </a:extLst>
          </p:cNvPr>
          <p:cNvSpPr/>
          <p:nvPr/>
        </p:nvSpPr>
        <p:spPr>
          <a:xfrm>
            <a:off x="0" y="10929240"/>
            <a:ext cx="16459200" cy="9274630"/>
          </a:xfrm>
          <a:prstGeom prst="rect">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E499246B-C0E9-45E2-A4FA-6BFEC3AB1447}"/>
              </a:ext>
            </a:extLst>
          </p:cNvPr>
          <p:cNvSpPr/>
          <p:nvPr/>
        </p:nvSpPr>
        <p:spPr>
          <a:xfrm>
            <a:off x="0" y="-11625940"/>
            <a:ext cx="16459200" cy="9274630"/>
          </a:xfrm>
          <a:prstGeom prst="rect">
            <a:avLst/>
          </a:prstGeom>
          <a:solidFill>
            <a:srgbClr val="201B44"/>
          </a:solidFill>
          <a:ln>
            <a:solidFill>
              <a:srgbClr val="201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4C64ACE4-89AA-48B9-801B-49CB08555189}"/>
              </a:ext>
            </a:extLst>
          </p:cNvPr>
          <p:cNvSpPr/>
          <p:nvPr/>
        </p:nvSpPr>
        <p:spPr>
          <a:xfrm>
            <a:off x="0" y="12366152"/>
            <a:ext cx="16459200" cy="9274630"/>
          </a:xfrm>
          <a:prstGeom prst="rect">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EF9ED49-4336-4903-9A84-392D88906123}"/>
              </a:ext>
            </a:extLst>
          </p:cNvPr>
          <p:cNvSpPr/>
          <p:nvPr/>
        </p:nvSpPr>
        <p:spPr>
          <a:xfrm>
            <a:off x="0" y="-13062852"/>
            <a:ext cx="16459200" cy="9274630"/>
          </a:xfrm>
          <a:prstGeom prst="rect">
            <a:avLst/>
          </a:prstGeom>
          <a:solidFill>
            <a:srgbClr val="674A8D"/>
          </a:solidFill>
          <a:ln>
            <a:solidFill>
              <a:srgbClr val="67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BDBD5289-0CF2-408B-B3FD-6CF8F2DB0128}"/>
              </a:ext>
            </a:extLst>
          </p:cNvPr>
          <p:cNvSpPr/>
          <p:nvPr/>
        </p:nvSpPr>
        <p:spPr>
          <a:xfrm>
            <a:off x="0" y="13803064"/>
            <a:ext cx="16459200" cy="9274630"/>
          </a:xfrm>
          <a:prstGeom prst="rect">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722EF115-E84A-4BCD-94FA-2E540E1A2C79}"/>
              </a:ext>
            </a:extLst>
          </p:cNvPr>
          <p:cNvSpPr/>
          <p:nvPr/>
        </p:nvSpPr>
        <p:spPr>
          <a:xfrm>
            <a:off x="0" y="-14499764"/>
            <a:ext cx="16459200" cy="9274630"/>
          </a:xfrm>
          <a:prstGeom prst="rect">
            <a:avLst/>
          </a:prstGeom>
          <a:solidFill>
            <a:srgbClr val="C9BBDB"/>
          </a:solidFill>
          <a:ln>
            <a:solidFill>
              <a:srgbClr val="C9B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9659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75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
                                            <p:tgtEl>
                                              <p:spTgt spid="17"/>
                                            </p:tgtEl>
                                          </p:cBhvr>
                                        </p:animEffect>
                                      </p:childTnLst>
                                    </p:cTn>
                                  </p:par>
                                </p:childTnLst>
                              </p:cTn>
                            </p:par>
                            <p:par>
                              <p:cTn id="17" fill="hold">
                                <p:stCondLst>
                                  <p:cond delay="176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250"/>
                                            <p:tgtEl>
                                              <p:spTgt spid="15"/>
                                            </p:tgtEl>
                                          </p:cBhvr>
                                        </p:animEffect>
                                      </p:childTnLst>
                                    </p:cTn>
                                  </p:par>
                                  <p:par>
                                    <p:cTn id="21" presetID="10" presetClass="entr" presetSubtype="0" fill="hold" nodeType="withEffect">
                                      <p:stCondLst>
                                        <p:cond delay="175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6" presetClass="emph" presetSubtype="0" fill="hold" nodeType="withEffect" p14:presetBounceEnd="85000">
                                      <p:stCondLst>
                                        <p:cond delay="1750"/>
                                      </p:stCondLst>
                                      <p:childTnLst>
                                        <p:animScale p14:bounceEnd="85000">
                                          <p:cBhvr>
                                            <p:cTn id="25" dur="1000" fill="hold"/>
                                            <p:tgtEl>
                                              <p:spTgt spid="20"/>
                                            </p:tgtEl>
                                          </p:cBhvr>
                                          <p:by x="105000" y="105000"/>
                                        </p:animScale>
                                      </p:childTnLst>
                                    </p:cTn>
                                  </p:par>
                                  <p:par>
                                    <p:cTn id="26" presetID="42" presetClass="entr" presetSubtype="0" fill="hold" grpId="0" nodeType="withEffect">
                                      <p:stCondLst>
                                        <p:cond delay="0"/>
                                      </p:stCondLst>
                                      <p:iterate type="wd">
                                        <p:tmPct val="5000"/>
                                      </p:iterate>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42" presetClass="entr" presetSubtype="0" fill="hold" grpId="0" nodeType="withEffect">
                                      <p:stCondLst>
                                        <p:cond delay="0"/>
                                      </p:stCondLst>
                                      <p:iterate type="wd">
                                        <p:tmPct val="5000"/>
                                      </p:iterate>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75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6" presetClass="emph" presetSubtype="0" fill="hold" nodeType="withEffect" p14:presetBounceEnd="85000">
                                      <p:stCondLst>
                                        <p:cond delay="750"/>
                                      </p:stCondLst>
                                      <p:childTnLst>
                                        <p:animScale p14:bounceEnd="85000">
                                          <p:cBhvr>
                                            <p:cTn id="45" dur="1000" fill="hold"/>
                                            <p:tgtEl>
                                              <p:spTgt spid="29"/>
                                            </p:tgtEl>
                                          </p:cBhvr>
                                          <p:by x="105000" y="105000"/>
                                        </p:animScale>
                                      </p:childTnLst>
                                    </p:cTn>
                                  </p:par>
                                  <p:par>
                                    <p:cTn id="46" presetID="10" presetClass="entr" presetSubtype="0" fill="hold" nodeType="withEffect">
                                      <p:stCondLst>
                                        <p:cond delay="15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6" presetClass="emph" presetSubtype="0" fill="hold" nodeType="withEffect" p14:presetBounceEnd="85000">
                                      <p:stCondLst>
                                        <p:cond delay="1750"/>
                                      </p:stCondLst>
                                      <p:childTnLst>
                                        <p:animScale p14:bounceEnd="85000">
                                          <p:cBhvr>
                                            <p:cTn id="50" dur="1000" fill="hold"/>
                                            <p:tgtEl>
                                              <p:spTgt spid="25"/>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 2.22222E-6 L 0 1.32847 " pathEditMode="relative" rAng="0" ptsTypes="AA">
                                          <p:cBhvr>
                                            <p:cTn id="54" dur="1000" fill="hold"/>
                                            <p:tgtEl>
                                              <p:spTgt spid="2"/>
                                            </p:tgtEl>
                                            <p:attrNameLst>
                                              <p:attrName>ppt_x</p:attrName>
                                              <p:attrName>ppt_y</p:attrName>
                                            </p:attrNameLst>
                                          </p:cBhvr>
                                          <p:rCtr x="0" y="66424"/>
                                        </p:animMotion>
                                      </p:childTnLst>
                                    </p:cTn>
                                  </p:par>
                                  <p:par>
                                    <p:cTn id="55" presetID="42" presetClass="path" presetSubtype="0" accel="50000" decel="50000" fill="hold" grpId="0" nodeType="withEffect">
                                      <p:stCondLst>
                                        <p:cond delay="250"/>
                                      </p:stCondLst>
                                      <p:childTnLst>
                                        <p:animMotion origin="layout" path="M 0 2.22222E-6 L 0 1.57847 " pathEditMode="relative" rAng="0" ptsTypes="AA">
                                          <p:cBhvr>
                                            <p:cTn id="56" dur="1000" fill="hold"/>
                                            <p:tgtEl>
                                              <p:spTgt spid="4"/>
                                            </p:tgtEl>
                                            <p:attrNameLst>
                                              <p:attrName>ppt_x</p:attrName>
                                              <p:attrName>ppt_y</p:attrName>
                                            </p:attrNameLst>
                                          </p:cBhvr>
                                          <p:rCtr x="0" y="78924"/>
                                        </p:animMotion>
                                      </p:childTnLst>
                                    </p:cTn>
                                  </p:par>
                                  <p:par>
                                    <p:cTn id="57" presetID="42" presetClass="path" presetSubtype="0" accel="50000" decel="50000" fill="hold" grpId="0" nodeType="withEffect">
                                      <p:stCondLst>
                                        <p:cond delay="500"/>
                                      </p:stCondLst>
                                      <p:childTnLst>
                                        <p:animMotion origin="layout" path="M 0 2.22222E-6 L 0 1.57847 " pathEditMode="relative" rAng="0" ptsTypes="AA">
                                          <p:cBhvr>
                                            <p:cTn id="58" dur="1000" fill="hold"/>
                                            <p:tgtEl>
                                              <p:spTgt spid="5"/>
                                            </p:tgtEl>
                                            <p:attrNameLst>
                                              <p:attrName>ppt_x</p:attrName>
                                              <p:attrName>ppt_y</p:attrName>
                                            </p:attrNameLst>
                                          </p:cBhvr>
                                          <p:rCtr x="0" y="78924"/>
                                        </p:animMotion>
                                      </p:childTnLst>
                                    </p:cTn>
                                  </p:par>
                                  <p:par>
                                    <p:cTn id="59" presetID="42" presetClass="path" presetSubtype="0" accel="50000" decel="50000" fill="hold" grpId="0" nodeType="withEffect">
                                      <p:stCondLst>
                                        <p:cond delay="750"/>
                                      </p:stCondLst>
                                      <p:childTnLst>
                                        <p:animMotion origin="layout" path="M 0 2.22222E-6 L 0 1.57847 " pathEditMode="relative" rAng="0" ptsTypes="AA">
                                          <p:cBhvr>
                                            <p:cTn id="60" dur="1000" fill="hold"/>
                                            <p:tgtEl>
                                              <p:spTgt spid="6"/>
                                            </p:tgtEl>
                                            <p:attrNameLst>
                                              <p:attrName>ppt_x</p:attrName>
                                              <p:attrName>ppt_y</p:attrName>
                                            </p:attrNameLst>
                                          </p:cBhvr>
                                          <p:rCtr x="0" y="78924"/>
                                        </p:animMotion>
                                      </p:childTnLst>
                                    </p:cTn>
                                  </p:par>
                                  <p:par>
                                    <p:cTn id="61" presetID="64" presetClass="path" presetSubtype="0" accel="50000" decel="50000" fill="hold" grpId="0" nodeType="withEffect">
                                      <p:stCondLst>
                                        <p:cond delay="0"/>
                                      </p:stCondLst>
                                      <p:childTnLst>
                                        <p:animMotion origin="layout" path="M 0 3.33333E-6 L 0 -1.51667 " pathEditMode="relative" rAng="0" ptsTypes="AA">
                                          <p:cBhvr>
                                            <p:cTn id="62" dur="1000" fill="hold"/>
                                            <p:tgtEl>
                                              <p:spTgt spid="10"/>
                                            </p:tgtEl>
                                            <p:attrNameLst>
                                              <p:attrName>ppt_x</p:attrName>
                                              <p:attrName>ppt_y</p:attrName>
                                            </p:attrNameLst>
                                          </p:cBhvr>
                                          <p:rCtr x="0" y="-75833"/>
                                        </p:animMotion>
                                      </p:childTnLst>
                                    </p:cTn>
                                  </p:par>
                                  <p:par>
                                    <p:cTn id="63" presetID="64" presetClass="path" presetSubtype="0" accel="50000" decel="50000" fill="hold" grpId="0" nodeType="withEffect">
                                      <p:stCondLst>
                                        <p:cond delay="250"/>
                                      </p:stCondLst>
                                      <p:childTnLst>
                                        <p:animMotion origin="layout" path="M 0 3.33333E-6 L 0 -1.51667 " pathEditMode="relative" rAng="0" ptsTypes="AA">
                                          <p:cBhvr>
                                            <p:cTn id="64" dur="1000" fill="hold"/>
                                            <p:tgtEl>
                                              <p:spTgt spid="9"/>
                                            </p:tgtEl>
                                            <p:attrNameLst>
                                              <p:attrName>ppt_x</p:attrName>
                                              <p:attrName>ppt_y</p:attrName>
                                            </p:attrNameLst>
                                          </p:cBhvr>
                                          <p:rCtr x="0" y="-75833"/>
                                        </p:animMotion>
                                      </p:childTnLst>
                                    </p:cTn>
                                  </p:par>
                                  <p:par>
                                    <p:cTn id="65" presetID="64" presetClass="path" presetSubtype="0" accel="50000" decel="50000" fill="hold" grpId="0" nodeType="withEffect">
                                      <p:stCondLst>
                                        <p:cond delay="500"/>
                                      </p:stCondLst>
                                      <p:childTnLst>
                                        <p:animMotion origin="layout" path="M 0 3.33333E-6 L 0 -1.51667 " pathEditMode="relative" rAng="0" ptsTypes="AA">
                                          <p:cBhvr>
                                            <p:cTn id="66" dur="1000" fill="hold"/>
                                            <p:tgtEl>
                                              <p:spTgt spid="8"/>
                                            </p:tgtEl>
                                            <p:attrNameLst>
                                              <p:attrName>ppt_x</p:attrName>
                                              <p:attrName>ppt_y</p:attrName>
                                            </p:attrNameLst>
                                          </p:cBhvr>
                                          <p:rCtr x="0" y="-75833"/>
                                        </p:animMotion>
                                      </p:childTnLst>
                                    </p:cTn>
                                  </p:par>
                                  <p:par>
                                    <p:cTn id="67" presetID="64" presetClass="path" presetSubtype="0" accel="50000" decel="50000" fill="hold" grpId="0" nodeType="withEffect">
                                      <p:stCondLst>
                                        <p:cond delay="750"/>
                                      </p:stCondLst>
                                      <p:childTnLst>
                                        <p:animMotion origin="layout" path="M 0 3.33333E-6 L 0 -1.51667 " pathEditMode="relative" rAng="0" ptsTypes="AA">
                                          <p:cBhvr>
                                            <p:cTn id="68" dur="1000" fill="hold"/>
                                            <p:tgtEl>
                                              <p:spTgt spid="7"/>
                                            </p:tgtEl>
                                            <p:attrNameLst>
                                              <p:attrName>ppt_x</p:attrName>
                                              <p:attrName>ppt_y</p:attrName>
                                            </p:attrNameLst>
                                          </p:cBhvr>
                                          <p:rCtr x="0" y="-7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P spid="16" grpId="0"/>
          <p:bldP spid="17" grpId="0"/>
          <p:bldP spid="10" grpId="0" animBg="1"/>
          <p:bldP spid="2" grpId="0" animBg="1"/>
          <p:bldP spid="9" grpId="0" animBg="1"/>
          <p:bldP spid="4" grpId="0" animBg="1"/>
          <p:bldP spid="8" grpId="0" animBg="1"/>
          <p:bldP spid="5" grpId="0" animBg="1"/>
          <p:bldP spid="7"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75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
                                            <p:tgtEl>
                                              <p:spTgt spid="17"/>
                                            </p:tgtEl>
                                          </p:cBhvr>
                                        </p:animEffect>
                                      </p:childTnLst>
                                    </p:cTn>
                                  </p:par>
                                </p:childTnLst>
                              </p:cTn>
                            </p:par>
                            <p:par>
                              <p:cTn id="17" fill="hold">
                                <p:stCondLst>
                                  <p:cond delay="176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250"/>
                                            <p:tgtEl>
                                              <p:spTgt spid="15"/>
                                            </p:tgtEl>
                                          </p:cBhvr>
                                        </p:animEffect>
                                      </p:childTnLst>
                                    </p:cTn>
                                  </p:par>
                                  <p:par>
                                    <p:cTn id="21" presetID="10" presetClass="entr" presetSubtype="0" fill="hold" nodeType="withEffect">
                                      <p:stCondLst>
                                        <p:cond delay="175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6" presetClass="emph" presetSubtype="0" fill="hold" nodeType="withEffect">
                                      <p:stCondLst>
                                        <p:cond delay="1750"/>
                                      </p:stCondLst>
                                      <p:childTnLst>
                                        <p:animScale>
                                          <p:cBhvr>
                                            <p:cTn id="25" dur="1000" fill="hold"/>
                                            <p:tgtEl>
                                              <p:spTgt spid="20"/>
                                            </p:tgtEl>
                                          </p:cBhvr>
                                          <p:by x="105000" y="105000"/>
                                        </p:animScale>
                                      </p:childTnLst>
                                    </p:cTn>
                                  </p:par>
                                  <p:par>
                                    <p:cTn id="26" presetID="42" presetClass="entr" presetSubtype="0" fill="hold" grpId="0" nodeType="withEffect">
                                      <p:stCondLst>
                                        <p:cond delay="0"/>
                                      </p:stCondLst>
                                      <p:iterate type="wd">
                                        <p:tmPct val="5000"/>
                                      </p:iterate>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42" presetClass="entr" presetSubtype="0" fill="hold" grpId="0" nodeType="withEffect">
                                      <p:stCondLst>
                                        <p:cond delay="0"/>
                                      </p:stCondLst>
                                      <p:iterate type="wd">
                                        <p:tmPct val="5000"/>
                                      </p:iterate>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75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6" presetClass="emph" presetSubtype="0" fill="hold" nodeType="withEffect">
                                      <p:stCondLst>
                                        <p:cond delay="750"/>
                                      </p:stCondLst>
                                      <p:childTnLst>
                                        <p:animScale>
                                          <p:cBhvr>
                                            <p:cTn id="45" dur="1000" fill="hold"/>
                                            <p:tgtEl>
                                              <p:spTgt spid="29"/>
                                            </p:tgtEl>
                                          </p:cBhvr>
                                          <p:by x="105000" y="105000"/>
                                        </p:animScale>
                                      </p:childTnLst>
                                    </p:cTn>
                                  </p:par>
                                  <p:par>
                                    <p:cTn id="46" presetID="10" presetClass="entr" presetSubtype="0" fill="hold" nodeType="withEffect">
                                      <p:stCondLst>
                                        <p:cond delay="15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6" presetClass="emph" presetSubtype="0" fill="hold" nodeType="withEffect">
                                      <p:stCondLst>
                                        <p:cond delay="1750"/>
                                      </p:stCondLst>
                                      <p:childTnLst>
                                        <p:animScale>
                                          <p:cBhvr>
                                            <p:cTn id="50" dur="1000" fill="hold"/>
                                            <p:tgtEl>
                                              <p:spTgt spid="25"/>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 2.22222E-6 L 0 1.32847 " pathEditMode="relative" rAng="0" ptsTypes="AA">
                                          <p:cBhvr>
                                            <p:cTn id="54" dur="1000" fill="hold"/>
                                            <p:tgtEl>
                                              <p:spTgt spid="2"/>
                                            </p:tgtEl>
                                            <p:attrNameLst>
                                              <p:attrName>ppt_x</p:attrName>
                                              <p:attrName>ppt_y</p:attrName>
                                            </p:attrNameLst>
                                          </p:cBhvr>
                                          <p:rCtr x="0" y="66424"/>
                                        </p:animMotion>
                                      </p:childTnLst>
                                    </p:cTn>
                                  </p:par>
                                  <p:par>
                                    <p:cTn id="55" presetID="42" presetClass="path" presetSubtype="0" accel="50000" decel="50000" fill="hold" grpId="0" nodeType="withEffect">
                                      <p:stCondLst>
                                        <p:cond delay="250"/>
                                      </p:stCondLst>
                                      <p:childTnLst>
                                        <p:animMotion origin="layout" path="M 0 2.22222E-6 L 0 1.57847 " pathEditMode="relative" rAng="0" ptsTypes="AA">
                                          <p:cBhvr>
                                            <p:cTn id="56" dur="1000" fill="hold"/>
                                            <p:tgtEl>
                                              <p:spTgt spid="4"/>
                                            </p:tgtEl>
                                            <p:attrNameLst>
                                              <p:attrName>ppt_x</p:attrName>
                                              <p:attrName>ppt_y</p:attrName>
                                            </p:attrNameLst>
                                          </p:cBhvr>
                                          <p:rCtr x="0" y="78924"/>
                                        </p:animMotion>
                                      </p:childTnLst>
                                    </p:cTn>
                                  </p:par>
                                  <p:par>
                                    <p:cTn id="57" presetID="42" presetClass="path" presetSubtype="0" accel="50000" decel="50000" fill="hold" grpId="0" nodeType="withEffect">
                                      <p:stCondLst>
                                        <p:cond delay="500"/>
                                      </p:stCondLst>
                                      <p:childTnLst>
                                        <p:animMotion origin="layout" path="M 0 2.22222E-6 L 0 1.57847 " pathEditMode="relative" rAng="0" ptsTypes="AA">
                                          <p:cBhvr>
                                            <p:cTn id="58" dur="1000" fill="hold"/>
                                            <p:tgtEl>
                                              <p:spTgt spid="5"/>
                                            </p:tgtEl>
                                            <p:attrNameLst>
                                              <p:attrName>ppt_x</p:attrName>
                                              <p:attrName>ppt_y</p:attrName>
                                            </p:attrNameLst>
                                          </p:cBhvr>
                                          <p:rCtr x="0" y="78924"/>
                                        </p:animMotion>
                                      </p:childTnLst>
                                    </p:cTn>
                                  </p:par>
                                  <p:par>
                                    <p:cTn id="59" presetID="42" presetClass="path" presetSubtype="0" accel="50000" decel="50000" fill="hold" grpId="0" nodeType="withEffect">
                                      <p:stCondLst>
                                        <p:cond delay="750"/>
                                      </p:stCondLst>
                                      <p:childTnLst>
                                        <p:animMotion origin="layout" path="M 0 2.22222E-6 L 0 1.57847 " pathEditMode="relative" rAng="0" ptsTypes="AA">
                                          <p:cBhvr>
                                            <p:cTn id="60" dur="1000" fill="hold"/>
                                            <p:tgtEl>
                                              <p:spTgt spid="6"/>
                                            </p:tgtEl>
                                            <p:attrNameLst>
                                              <p:attrName>ppt_x</p:attrName>
                                              <p:attrName>ppt_y</p:attrName>
                                            </p:attrNameLst>
                                          </p:cBhvr>
                                          <p:rCtr x="0" y="78924"/>
                                        </p:animMotion>
                                      </p:childTnLst>
                                    </p:cTn>
                                  </p:par>
                                  <p:par>
                                    <p:cTn id="61" presetID="64" presetClass="path" presetSubtype="0" accel="50000" decel="50000" fill="hold" grpId="0" nodeType="withEffect">
                                      <p:stCondLst>
                                        <p:cond delay="0"/>
                                      </p:stCondLst>
                                      <p:childTnLst>
                                        <p:animMotion origin="layout" path="M 0 3.33333E-6 L 0 -1.51667 " pathEditMode="relative" rAng="0" ptsTypes="AA">
                                          <p:cBhvr>
                                            <p:cTn id="62" dur="1000" fill="hold"/>
                                            <p:tgtEl>
                                              <p:spTgt spid="10"/>
                                            </p:tgtEl>
                                            <p:attrNameLst>
                                              <p:attrName>ppt_x</p:attrName>
                                              <p:attrName>ppt_y</p:attrName>
                                            </p:attrNameLst>
                                          </p:cBhvr>
                                          <p:rCtr x="0" y="-75833"/>
                                        </p:animMotion>
                                      </p:childTnLst>
                                    </p:cTn>
                                  </p:par>
                                  <p:par>
                                    <p:cTn id="63" presetID="64" presetClass="path" presetSubtype="0" accel="50000" decel="50000" fill="hold" grpId="0" nodeType="withEffect">
                                      <p:stCondLst>
                                        <p:cond delay="250"/>
                                      </p:stCondLst>
                                      <p:childTnLst>
                                        <p:animMotion origin="layout" path="M 0 3.33333E-6 L 0 -1.51667 " pathEditMode="relative" rAng="0" ptsTypes="AA">
                                          <p:cBhvr>
                                            <p:cTn id="64" dur="1000" fill="hold"/>
                                            <p:tgtEl>
                                              <p:spTgt spid="9"/>
                                            </p:tgtEl>
                                            <p:attrNameLst>
                                              <p:attrName>ppt_x</p:attrName>
                                              <p:attrName>ppt_y</p:attrName>
                                            </p:attrNameLst>
                                          </p:cBhvr>
                                          <p:rCtr x="0" y="-75833"/>
                                        </p:animMotion>
                                      </p:childTnLst>
                                    </p:cTn>
                                  </p:par>
                                  <p:par>
                                    <p:cTn id="65" presetID="64" presetClass="path" presetSubtype="0" accel="50000" decel="50000" fill="hold" grpId="0" nodeType="withEffect">
                                      <p:stCondLst>
                                        <p:cond delay="500"/>
                                      </p:stCondLst>
                                      <p:childTnLst>
                                        <p:animMotion origin="layout" path="M 0 3.33333E-6 L 0 -1.51667 " pathEditMode="relative" rAng="0" ptsTypes="AA">
                                          <p:cBhvr>
                                            <p:cTn id="66" dur="1000" fill="hold"/>
                                            <p:tgtEl>
                                              <p:spTgt spid="8"/>
                                            </p:tgtEl>
                                            <p:attrNameLst>
                                              <p:attrName>ppt_x</p:attrName>
                                              <p:attrName>ppt_y</p:attrName>
                                            </p:attrNameLst>
                                          </p:cBhvr>
                                          <p:rCtr x="0" y="-75833"/>
                                        </p:animMotion>
                                      </p:childTnLst>
                                    </p:cTn>
                                  </p:par>
                                  <p:par>
                                    <p:cTn id="67" presetID="64" presetClass="path" presetSubtype="0" accel="50000" decel="50000" fill="hold" grpId="0" nodeType="withEffect">
                                      <p:stCondLst>
                                        <p:cond delay="750"/>
                                      </p:stCondLst>
                                      <p:childTnLst>
                                        <p:animMotion origin="layout" path="M 0 3.33333E-6 L 0 -1.51667 " pathEditMode="relative" rAng="0" ptsTypes="AA">
                                          <p:cBhvr>
                                            <p:cTn id="68" dur="1000" fill="hold"/>
                                            <p:tgtEl>
                                              <p:spTgt spid="7"/>
                                            </p:tgtEl>
                                            <p:attrNameLst>
                                              <p:attrName>ppt_x</p:attrName>
                                              <p:attrName>ppt_y</p:attrName>
                                            </p:attrNameLst>
                                          </p:cBhvr>
                                          <p:rCtr x="0" y="-7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P spid="16" grpId="0"/>
          <p:bldP spid="17" grpId="0"/>
          <p:bldP spid="10" grpId="0" animBg="1"/>
          <p:bldP spid="2" grpId="0" animBg="1"/>
          <p:bldP spid="9" grpId="0" animBg="1"/>
          <p:bldP spid="4" grpId="0" animBg="1"/>
          <p:bldP spid="8" grpId="0" animBg="1"/>
          <p:bldP spid="5" grpId="0" animBg="1"/>
          <p:bldP spid="7" grpId="0" animBg="1"/>
          <p:bldP spid="6" grpId="0" animBg="1"/>
        </p:bldLst>
      </p:timing>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837</TotalTime>
  <Words>2274</Words>
  <Application>Microsoft Macintosh PowerPoint</Application>
  <PresentationFormat>Custom</PresentationFormat>
  <Paragraphs>93</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FS Playlist Script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Đăng Minh</dc:creator>
  <cp:lastModifiedBy>Microsoft Office User</cp:lastModifiedBy>
  <cp:revision>20</cp:revision>
  <dcterms:created xsi:type="dcterms:W3CDTF">2022-03-28T12:10:29Z</dcterms:created>
  <dcterms:modified xsi:type="dcterms:W3CDTF">2022-04-08T06:33:10Z</dcterms:modified>
</cp:coreProperties>
</file>