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1" r:id="rId3"/>
    <p:sldId id="267" r:id="rId4"/>
    <p:sldId id="269" r:id="rId5"/>
    <p:sldId id="365" r:id="rId6"/>
    <p:sldId id="352" r:id="rId7"/>
    <p:sldId id="354" r:id="rId8"/>
    <p:sldId id="325" r:id="rId9"/>
    <p:sldId id="326" r:id="rId10"/>
    <p:sldId id="367" r:id="rId11"/>
    <p:sldId id="275" r:id="rId12"/>
    <p:sldId id="319" r:id="rId13"/>
    <p:sldId id="377" r:id="rId14"/>
    <p:sldId id="360" r:id="rId15"/>
    <p:sldId id="323" r:id="rId16"/>
    <p:sldId id="324" r:id="rId17"/>
    <p:sldId id="375" r:id="rId18"/>
    <p:sldId id="362" r:id="rId19"/>
    <p:sldId id="376" r:id="rId20"/>
    <p:sldId id="364" r:id="rId21"/>
    <p:sldId id="294" r:id="rId22"/>
    <p:sldId id="295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4" autoAdjust="0"/>
    <p:restoredTop sz="95952"/>
  </p:normalViewPr>
  <p:slideViewPr>
    <p:cSldViewPr snapToGrid="0">
      <p:cViewPr varScale="1">
        <p:scale>
          <a:sx n="82" d="100"/>
          <a:sy n="82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2A27ECC4-7226-B049-B518-86B701570306}"/>
    <pc:docChg chg="undo redo custSel addSld delSld modSld sldOrd modMainMaster">
      <pc:chgData name="Le Manh Quan" userId="2f984887-39f4-4368-93b5-b670e85212db" providerId="ADAL" clId="{2A27ECC4-7226-B049-B518-86B701570306}" dt="2023-03-17T03:12:07.548" v="3784" actId="20577"/>
      <pc:docMkLst>
        <pc:docMk/>
      </pc:docMkLst>
      <pc:sldChg chg="addSp delSp modSp mod">
        <pc:chgData name="Le Manh Quan" userId="2f984887-39f4-4368-93b5-b670e85212db" providerId="ADAL" clId="{2A27ECC4-7226-B049-B518-86B701570306}" dt="2023-03-13T08:58:46.694" v="39" actId="20577"/>
        <pc:sldMkLst>
          <pc:docMk/>
          <pc:sldMk cId="1772680085" sldId="256"/>
        </pc:sldMkLst>
        <pc:spChg chg="del">
          <ac:chgData name="Le Manh Quan" userId="2f984887-39f4-4368-93b5-b670e85212db" providerId="ADAL" clId="{2A27ECC4-7226-B049-B518-86B701570306}" dt="2023-03-13T08:58:24.962" v="0" actId="478"/>
          <ac:spMkLst>
            <pc:docMk/>
            <pc:sldMk cId="1772680085" sldId="256"/>
            <ac:spMk id="3" creationId="{00000000-0000-0000-0000-000000000000}"/>
          </ac:spMkLst>
        </pc:spChg>
        <pc:spChg chg="add mod">
          <ac:chgData name="Le Manh Quan" userId="2f984887-39f4-4368-93b5-b670e85212db" providerId="ADAL" clId="{2A27ECC4-7226-B049-B518-86B701570306}" dt="2023-03-13T08:58:46.694" v="39" actId="20577"/>
          <ac:spMkLst>
            <pc:docMk/>
            <pc:sldMk cId="1772680085" sldId="256"/>
            <ac:spMk id="4" creationId="{E6EFCB88-FE09-32AA-44B2-AED4A5D0051A}"/>
          </ac:spMkLst>
        </pc:spChg>
      </pc:sldChg>
      <pc:sldChg chg="modSp mod">
        <pc:chgData name="Le Manh Quan" userId="2f984887-39f4-4368-93b5-b670e85212db" providerId="ADAL" clId="{2A27ECC4-7226-B049-B518-86B701570306}" dt="2023-03-13T15:05:22.600" v="124" actId="1076"/>
        <pc:sldMkLst>
          <pc:docMk/>
          <pc:sldMk cId="3407293652" sldId="267"/>
        </pc:sldMkLst>
        <pc:spChg chg="mod">
          <ac:chgData name="Le Manh Quan" userId="2f984887-39f4-4368-93b5-b670e85212db" providerId="ADAL" clId="{2A27ECC4-7226-B049-B518-86B701570306}" dt="2023-03-13T15:05:22.600" v="124" actId="1076"/>
          <ac:spMkLst>
            <pc:docMk/>
            <pc:sldMk cId="3407293652" sldId="267"/>
            <ac:spMk id="3" creationId="{00000000-0000-0000-0000-000000000000}"/>
          </ac:spMkLst>
        </pc:spChg>
        <pc:picChg chg="mod">
          <ac:chgData name="Le Manh Quan" userId="2f984887-39f4-4368-93b5-b670e85212db" providerId="ADAL" clId="{2A27ECC4-7226-B049-B518-86B701570306}" dt="2023-03-13T15:04:04.433" v="92" actId="1076"/>
          <ac:picMkLst>
            <pc:docMk/>
            <pc:sldMk cId="3407293652" sldId="267"/>
            <ac:picMk id="2" creationId="{00000000-0000-0000-0000-000000000000}"/>
          </ac:picMkLst>
        </pc:picChg>
      </pc:sldChg>
      <pc:sldChg chg="add">
        <pc:chgData name="Le Manh Quan" userId="2f984887-39f4-4368-93b5-b670e85212db" providerId="ADAL" clId="{2A27ECC4-7226-B049-B518-86B701570306}" dt="2023-03-14T15:46:25.348" v="986"/>
        <pc:sldMkLst>
          <pc:docMk/>
          <pc:sldMk cId="1809424978" sldId="275"/>
        </pc:sldMkLst>
      </pc:sldChg>
      <pc:sldChg chg="modSp mod modAnim">
        <pc:chgData name="Le Manh Quan" userId="2f984887-39f4-4368-93b5-b670e85212db" providerId="ADAL" clId="{2A27ECC4-7226-B049-B518-86B701570306}" dt="2023-03-14T17:12:40.444" v="3709" actId="114"/>
        <pc:sldMkLst>
          <pc:docMk/>
          <pc:sldMk cId="2855552533" sldId="295"/>
        </pc:sldMkLst>
        <pc:spChg chg="mod">
          <ac:chgData name="Le Manh Quan" userId="2f984887-39f4-4368-93b5-b670e85212db" providerId="ADAL" clId="{2A27ECC4-7226-B049-B518-86B701570306}" dt="2023-03-14T17:10:10.903" v="3698" actId="20577"/>
          <ac:spMkLst>
            <pc:docMk/>
            <pc:sldMk cId="2855552533" sldId="295"/>
            <ac:spMk id="3" creationId="{00000000-0000-0000-0000-000000000000}"/>
          </ac:spMkLst>
        </pc:spChg>
        <pc:spChg chg="mod">
          <ac:chgData name="Le Manh Quan" userId="2f984887-39f4-4368-93b5-b670e85212db" providerId="ADAL" clId="{2A27ECC4-7226-B049-B518-86B701570306}" dt="2023-03-14T17:12:40.444" v="3709" actId="114"/>
          <ac:spMkLst>
            <pc:docMk/>
            <pc:sldMk cId="2855552533" sldId="295"/>
            <ac:spMk id="7" creationId="{00000000-0000-0000-0000-000000000000}"/>
          </ac:spMkLst>
        </pc:spChg>
      </pc:sldChg>
      <pc:sldChg chg="modSp mod">
        <pc:chgData name="Le Manh Quan" userId="2f984887-39f4-4368-93b5-b670e85212db" providerId="ADAL" clId="{2A27ECC4-7226-B049-B518-86B701570306}" dt="2023-03-14T17:13:03.415" v="3712" actId="1076"/>
        <pc:sldMkLst>
          <pc:docMk/>
          <pc:sldMk cId="2183609111" sldId="296"/>
        </pc:sldMkLst>
        <pc:picChg chg="mod">
          <ac:chgData name="Le Manh Quan" userId="2f984887-39f4-4368-93b5-b670e85212db" providerId="ADAL" clId="{2A27ECC4-7226-B049-B518-86B701570306}" dt="2023-03-14T17:13:03.415" v="3712" actId="1076"/>
          <ac:picMkLst>
            <pc:docMk/>
            <pc:sldMk cId="2183609111" sldId="296"/>
            <ac:picMk id="3" creationId="{00000000-0000-0000-0000-000000000000}"/>
          </ac:picMkLst>
        </pc:picChg>
      </pc:sldChg>
      <pc:sldChg chg="modSp mod">
        <pc:chgData name="Le Manh Quan" userId="2f984887-39f4-4368-93b5-b670e85212db" providerId="ADAL" clId="{2A27ECC4-7226-B049-B518-86B701570306}" dt="2023-03-14T16:56:57.890" v="3604" actId="1076"/>
        <pc:sldMkLst>
          <pc:docMk/>
          <pc:sldMk cId="2237482687" sldId="297"/>
        </pc:sldMkLst>
        <pc:spChg chg="mod">
          <ac:chgData name="Le Manh Quan" userId="2f984887-39f4-4368-93b5-b670e85212db" providerId="ADAL" clId="{2A27ECC4-7226-B049-B518-86B701570306}" dt="2023-03-14T16:56:57.890" v="3604" actId="1076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2A27ECC4-7226-B049-B518-86B701570306}" dt="2023-03-14T16:56:52.358" v="3603" actId="14100"/>
          <ac:spMkLst>
            <pc:docMk/>
            <pc:sldMk cId="2237482687" sldId="297"/>
            <ac:spMk id="8" creationId="{00000000-0000-0000-0000-000000000000}"/>
          </ac:spMkLst>
        </pc:spChg>
      </pc:sldChg>
      <pc:sldChg chg="modSp modAnim">
        <pc:chgData name="Le Manh Quan" userId="2f984887-39f4-4368-93b5-b670e85212db" providerId="ADAL" clId="{2A27ECC4-7226-B049-B518-86B701570306}" dt="2023-03-14T17:13:49.028" v="3715" actId="20577"/>
        <pc:sldMkLst>
          <pc:docMk/>
          <pc:sldMk cId="4125832061" sldId="299"/>
        </pc:sldMkLst>
        <pc:spChg chg="mod">
          <ac:chgData name="Le Manh Quan" userId="2f984887-39f4-4368-93b5-b670e85212db" providerId="ADAL" clId="{2A27ECC4-7226-B049-B518-86B701570306}" dt="2023-03-14T17:13:49.028" v="3715" actId="20577"/>
          <ac:spMkLst>
            <pc:docMk/>
            <pc:sldMk cId="4125832061" sldId="299"/>
            <ac:spMk id="5" creationId="{00000000-0000-0000-0000-000000000000}"/>
          </ac:spMkLst>
        </pc:spChg>
      </pc:sldChg>
      <pc:sldChg chg="modSp del mod">
        <pc:chgData name="Le Manh Quan" userId="2f984887-39f4-4368-93b5-b670e85212db" providerId="ADAL" clId="{2A27ECC4-7226-B049-B518-86B701570306}" dt="2023-03-14T09:06:36.911" v="374" actId="2696"/>
        <pc:sldMkLst>
          <pc:docMk/>
          <pc:sldMk cId="2627695249" sldId="313"/>
        </pc:sldMkLst>
        <pc:spChg chg="mod">
          <ac:chgData name="Le Manh Quan" userId="2f984887-39f4-4368-93b5-b670e85212db" providerId="ADAL" clId="{2A27ECC4-7226-B049-B518-86B701570306}" dt="2023-03-14T08:57:41.597" v="372" actId="1076"/>
          <ac:spMkLst>
            <pc:docMk/>
            <pc:sldMk cId="2627695249" sldId="313"/>
            <ac:spMk id="3" creationId="{00000000-0000-0000-0000-000000000000}"/>
          </ac:spMkLst>
        </pc:spChg>
      </pc:sldChg>
      <pc:sldChg chg="addSp delSp modSp add mod delAnim modAnim">
        <pc:chgData name="Le Manh Quan" userId="2f984887-39f4-4368-93b5-b670e85212db" providerId="ADAL" clId="{2A27ECC4-7226-B049-B518-86B701570306}" dt="2023-03-14T17:00:43.609" v="3638"/>
        <pc:sldMkLst>
          <pc:docMk/>
          <pc:sldMk cId="1020053962" sldId="319"/>
        </pc:sldMkLst>
        <pc:spChg chg="mod">
          <ac:chgData name="Le Manh Quan" userId="2f984887-39f4-4368-93b5-b670e85212db" providerId="ADAL" clId="{2A27ECC4-7226-B049-B518-86B701570306}" dt="2023-03-14T15:23:32.245" v="707" actId="20577"/>
          <ac:spMkLst>
            <pc:docMk/>
            <pc:sldMk cId="1020053962" sldId="319"/>
            <ac:spMk id="2" creationId="{383D5065-4948-78B4-2AB9-300FD61B9455}"/>
          </ac:spMkLst>
        </pc:spChg>
        <pc:spChg chg="mod">
          <ac:chgData name="Le Manh Quan" userId="2f984887-39f4-4368-93b5-b670e85212db" providerId="ADAL" clId="{2A27ECC4-7226-B049-B518-86B701570306}" dt="2023-03-14T15:24:34.134" v="714" actId="1076"/>
          <ac:spMkLst>
            <pc:docMk/>
            <pc:sldMk cId="1020053962" sldId="319"/>
            <ac:spMk id="21" creationId="{CF1EFBD4-912D-9C57-6707-94A09D76867B}"/>
          </ac:spMkLst>
        </pc:spChg>
        <pc:spChg chg="add mod">
          <ac:chgData name="Le Manh Quan" userId="2f984887-39f4-4368-93b5-b670e85212db" providerId="ADAL" clId="{2A27ECC4-7226-B049-B518-86B701570306}" dt="2023-03-14T15:29:05.226" v="752" actId="208"/>
          <ac:spMkLst>
            <pc:docMk/>
            <pc:sldMk cId="1020053962" sldId="319"/>
            <ac:spMk id="29" creationId="{F554EBB0-C1FD-3F38-DD0E-906E5844882A}"/>
          </ac:spMkLst>
        </pc:spChg>
        <pc:picChg chg="del">
          <ac:chgData name="Le Manh Quan" userId="2f984887-39f4-4368-93b5-b670e85212db" providerId="ADAL" clId="{2A27ECC4-7226-B049-B518-86B701570306}" dt="2023-03-14T15:23:07.733" v="651" actId="478"/>
          <ac:picMkLst>
            <pc:docMk/>
            <pc:sldMk cId="1020053962" sldId="319"/>
            <ac:picMk id="4" creationId="{D1B2F189-D813-D8E3-7816-1D9C81B6D1DD}"/>
          </ac:picMkLst>
        </pc:picChg>
        <pc:picChg chg="add mod">
          <ac:chgData name="Le Manh Quan" userId="2f984887-39f4-4368-93b5-b670e85212db" providerId="ADAL" clId="{2A27ECC4-7226-B049-B518-86B701570306}" dt="2023-03-14T15:24:31.398" v="713" actId="167"/>
          <ac:picMkLst>
            <pc:docMk/>
            <pc:sldMk cId="1020053962" sldId="319"/>
            <ac:picMk id="6" creationId="{35746BA7-B44F-0655-CD94-71D295356431}"/>
          </ac:picMkLst>
        </pc:picChg>
        <pc:cxnChg chg="del">
          <ac:chgData name="Le Manh Quan" userId="2f984887-39f4-4368-93b5-b670e85212db" providerId="ADAL" clId="{2A27ECC4-7226-B049-B518-86B701570306}" dt="2023-03-14T15:23:07.733" v="651" actId="478"/>
          <ac:cxnSpMkLst>
            <pc:docMk/>
            <pc:sldMk cId="1020053962" sldId="319"/>
            <ac:cxnSpMk id="5" creationId="{34C81828-35A1-4D9A-033E-A8A36CD2566D}"/>
          </ac:cxnSpMkLst>
        </pc:cxnChg>
        <pc:cxnChg chg="del">
          <ac:chgData name="Le Manh Quan" userId="2f984887-39f4-4368-93b5-b670e85212db" providerId="ADAL" clId="{2A27ECC4-7226-B049-B518-86B701570306}" dt="2023-03-14T15:23:07.733" v="651" actId="478"/>
          <ac:cxnSpMkLst>
            <pc:docMk/>
            <pc:sldMk cId="1020053962" sldId="319"/>
            <ac:cxnSpMk id="7" creationId="{609E4843-1933-58FF-34EA-A9E496B9DFFC}"/>
          </ac:cxnSpMkLst>
        </pc:cxnChg>
        <pc:cxnChg chg="add mod">
          <ac:chgData name="Le Manh Quan" userId="2f984887-39f4-4368-93b5-b670e85212db" providerId="ADAL" clId="{2A27ECC4-7226-B049-B518-86B701570306}" dt="2023-03-14T15:27:05.354" v="735" actId="1582"/>
          <ac:cxnSpMkLst>
            <pc:docMk/>
            <pc:sldMk cId="1020053962" sldId="319"/>
            <ac:cxnSpMk id="8" creationId="{8AC79F38-D22C-43D4-6944-2A39D312E515}"/>
          </ac:cxnSpMkLst>
        </pc:cxnChg>
        <pc:cxnChg chg="del">
          <ac:chgData name="Le Manh Quan" userId="2f984887-39f4-4368-93b5-b670e85212db" providerId="ADAL" clId="{2A27ECC4-7226-B049-B518-86B701570306}" dt="2023-03-14T15:23:07.733" v="651" actId="478"/>
          <ac:cxnSpMkLst>
            <pc:docMk/>
            <pc:sldMk cId="1020053962" sldId="319"/>
            <ac:cxnSpMk id="9" creationId="{39F1E273-6775-48CA-17B6-5D76A992D3C2}"/>
          </ac:cxnSpMkLst>
        </pc:cxnChg>
        <pc:cxnChg chg="del">
          <ac:chgData name="Le Manh Quan" userId="2f984887-39f4-4368-93b5-b670e85212db" providerId="ADAL" clId="{2A27ECC4-7226-B049-B518-86B701570306}" dt="2023-03-14T15:23:07.733" v="651" actId="478"/>
          <ac:cxnSpMkLst>
            <pc:docMk/>
            <pc:sldMk cId="1020053962" sldId="319"/>
            <ac:cxnSpMk id="10" creationId="{2E05506C-9D93-7A79-E09D-2564F72FB43E}"/>
          </ac:cxnSpMkLst>
        </pc:cxnChg>
        <pc:cxnChg chg="del">
          <ac:chgData name="Le Manh Quan" userId="2f984887-39f4-4368-93b5-b670e85212db" providerId="ADAL" clId="{2A27ECC4-7226-B049-B518-86B701570306}" dt="2023-03-14T15:23:07.733" v="651" actId="478"/>
          <ac:cxnSpMkLst>
            <pc:docMk/>
            <pc:sldMk cId="1020053962" sldId="319"/>
            <ac:cxnSpMk id="12" creationId="{5D38AD46-F864-9455-25AF-280311687999}"/>
          </ac:cxnSpMkLst>
        </pc:cxnChg>
        <pc:cxnChg chg="del">
          <ac:chgData name="Le Manh Quan" userId="2f984887-39f4-4368-93b5-b670e85212db" providerId="ADAL" clId="{2A27ECC4-7226-B049-B518-86B701570306}" dt="2023-03-14T15:23:07.733" v="651" actId="478"/>
          <ac:cxnSpMkLst>
            <pc:docMk/>
            <pc:sldMk cId="1020053962" sldId="319"/>
            <ac:cxnSpMk id="14" creationId="{1BFAC44E-96A6-F77E-2471-F25DD5660763}"/>
          </ac:cxnSpMkLst>
        </pc:cxnChg>
        <pc:cxnChg chg="add mod">
          <ac:chgData name="Le Manh Quan" userId="2f984887-39f4-4368-93b5-b670e85212db" providerId="ADAL" clId="{2A27ECC4-7226-B049-B518-86B701570306}" dt="2023-03-14T15:27:05.354" v="735" actId="1582"/>
          <ac:cxnSpMkLst>
            <pc:docMk/>
            <pc:sldMk cId="1020053962" sldId="319"/>
            <ac:cxnSpMk id="15" creationId="{7692CC9F-99F2-9EB2-2525-58EE5658618F}"/>
          </ac:cxnSpMkLst>
        </pc:cxnChg>
        <pc:cxnChg chg="add mod">
          <ac:chgData name="Le Manh Quan" userId="2f984887-39f4-4368-93b5-b670e85212db" providerId="ADAL" clId="{2A27ECC4-7226-B049-B518-86B701570306}" dt="2023-03-14T15:27:05.354" v="735" actId="1582"/>
          <ac:cxnSpMkLst>
            <pc:docMk/>
            <pc:sldMk cId="1020053962" sldId="319"/>
            <ac:cxnSpMk id="17" creationId="{5DC065AE-6190-08FE-1E50-F2B2F1369C59}"/>
          </ac:cxnSpMkLst>
        </pc:cxnChg>
        <pc:cxnChg chg="del">
          <ac:chgData name="Le Manh Quan" userId="2f984887-39f4-4368-93b5-b670e85212db" providerId="ADAL" clId="{2A27ECC4-7226-B049-B518-86B701570306}" dt="2023-03-14T15:23:07.733" v="651" actId="478"/>
          <ac:cxnSpMkLst>
            <pc:docMk/>
            <pc:sldMk cId="1020053962" sldId="319"/>
            <ac:cxnSpMk id="19" creationId="{6A638458-3EB8-1B04-518A-F25D16BEC8F6}"/>
          </ac:cxnSpMkLst>
        </pc:cxnChg>
        <pc:cxnChg chg="add mod">
          <ac:chgData name="Le Manh Quan" userId="2f984887-39f4-4368-93b5-b670e85212db" providerId="ADAL" clId="{2A27ECC4-7226-B049-B518-86B701570306}" dt="2023-03-14T15:27:05.354" v="735" actId="1582"/>
          <ac:cxnSpMkLst>
            <pc:docMk/>
            <pc:sldMk cId="1020053962" sldId="319"/>
            <ac:cxnSpMk id="20" creationId="{42C495A4-FE99-AC4A-C7CB-25067CBB3954}"/>
          </ac:cxnSpMkLst>
        </pc:cxnChg>
        <pc:cxnChg chg="add mod">
          <ac:chgData name="Le Manh Quan" userId="2f984887-39f4-4368-93b5-b670e85212db" providerId="ADAL" clId="{2A27ECC4-7226-B049-B518-86B701570306}" dt="2023-03-14T15:27:14.620" v="737" actId="14100"/>
          <ac:cxnSpMkLst>
            <pc:docMk/>
            <pc:sldMk cId="1020053962" sldId="319"/>
            <ac:cxnSpMk id="23" creationId="{BA7F7B5A-3130-91DB-89DF-9BDDA569B32B}"/>
          </ac:cxnSpMkLst>
        </pc:cxnChg>
        <pc:cxnChg chg="add mod">
          <ac:chgData name="Le Manh Quan" userId="2f984887-39f4-4368-93b5-b670e85212db" providerId="ADAL" clId="{2A27ECC4-7226-B049-B518-86B701570306}" dt="2023-03-14T15:28:00.137" v="740" actId="14100"/>
          <ac:cxnSpMkLst>
            <pc:docMk/>
            <pc:sldMk cId="1020053962" sldId="319"/>
            <ac:cxnSpMk id="25" creationId="{61B58BDB-DE55-D21C-FD19-6C1A3170C72D}"/>
          </ac:cxnSpMkLst>
        </pc:cxnChg>
        <pc:cxnChg chg="add mod">
          <ac:chgData name="Le Manh Quan" userId="2f984887-39f4-4368-93b5-b670e85212db" providerId="ADAL" clId="{2A27ECC4-7226-B049-B518-86B701570306}" dt="2023-03-14T15:28:08.770" v="743" actId="1076"/>
          <ac:cxnSpMkLst>
            <pc:docMk/>
            <pc:sldMk cId="1020053962" sldId="319"/>
            <ac:cxnSpMk id="27" creationId="{04B4A9FE-FF96-8BA1-42EA-40D358916FFE}"/>
          </ac:cxnSpMkLst>
        </pc:cxnChg>
        <pc:cxnChg chg="add del mod">
          <ac:chgData name="Le Manh Quan" userId="2f984887-39f4-4368-93b5-b670e85212db" providerId="ADAL" clId="{2A27ECC4-7226-B049-B518-86B701570306}" dt="2023-03-14T15:28:25.838" v="747" actId="478"/>
          <ac:cxnSpMkLst>
            <pc:docMk/>
            <pc:sldMk cId="1020053962" sldId="319"/>
            <ac:cxnSpMk id="28" creationId="{BAE8AB48-0CDF-C442-0520-3C5D3598AF56}"/>
          </ac:cxnSpMkLst>
        </pc:cxnChg>
        <pc:cxnChg chg="add mod">
          <ac:chgData name="Le Manh Quan" userId="2f984887-39f4-4368-93b5-b670e85212db" providerId="ADAL" clId="{2A27ECC4-7226-B049-B518-86B701570306}" dt="2023-03-14T15:29:47.054" v="759" actId="14100"/>
          <ac:cxnSpMkLst>
            <pc:docMk/>
            <pc:sldMk cId="1020053962" sldId="319"/>
            <ac:cxnSpMk id="30" creationId="{378F19A3-59B0-D830-7A28-CE11142F1419}"/>
          </ac:cxnSpMkLst>
        </pc:cxnChg>
        <pc:cxnChg chg="add del mod">
          <ac:chgData name="Le Manh Quan" userId="2f984887-39f4-4368-93b5-b670e85212db" providerId="ADAL" clId="{2A27ECC4-7226-B049-B518-86B701570306}" dt="2023-03-14T15:30:10.014" v="763" actId="478"/>
          <ac:cxnSpMkLst>
            <pc:docMk/>
            <pc:sldMk cId="1020053962" sldId="319"/>
            <ac:cxnSpMk id="32" creationId="{E2AF4945-8CF9-19D1-3B4D-AE97D1ADE3EA}"/>
          </ac:cxnSpMkLst>
        </pc:cxnChg>
        <pc:cxnChg chg="add mod">
          <ac:chgData name="Le Manh Quan" userId="2f984887-39f4-4368-93b5-b670e85212db" providerId="ADAL" clId="{2A27ECC4-7226-B049-B518-86B701570306}" dt="2023-03-14T17:00:23.974" v="3636" actId="14100"/>
          <ac:cxnSpMkLst>
            <pc:docMk/>
            <pc:sldMk cId="1020053962" sldId="319"/>
            <ac:cxnSpMk id="34" creationId="{100AE34F-A5CC-10CC-411C-7893F43751E3}"/>
          </ac:cxnSpMkLst>
        </pc:cxnChg>
      </pc:sldChg>
      <pc:sldChg chg="del">
        <pc:chgData name="Le Manh Quan" userId="2f984887-39f4-4368-93b5-b670e85212db" providerId="ADAL" clId="{2A27ECC4-7226-B049-B518-86B701570306}" dt="2023-03-14T16:23:23.449" v="2236" actId="2696"/>
        <pc:sldMkLst>
          <pc:docMk/>
          <pc:sldMk cId="3534669388" sldId="321"/>
        </pc:sldMkLst>
      </pc:sldChg>
      <pc:sldChg chg="add">
        <pc:chgData name="Le Manh Quan" userId="2f984887-39f4-4368-93b5-b670e85212db" providerId="ADAL" clId="{2A27ECC4-7226-B049-B518-86B701570306}" dt="2023-03-14T16:21:06.119" v="2043"/>
        <pc:sldMkLst>
          <pc:docMk/>
          <pc:sldMk cId="894239281" sldId="323"/>
        </pc:sldMkLst>
      </pc:sldChg>
      <pc:sldChg chg="modSp add mod">
        <pc:chgData name="Le Manh Quan" userId="2f984887-39f4-4368-93b5-b670e85212db" providerId="ADAL" clId="{2A27ECC4-7226-B049-B518-86B701570306}" dt="2023-03-14T17:08:17.165" v="3691" actId="20577"/>
        <pc:sldMkLst>
          <pc:docMk/>
          <pc:sldMk cId="4158994000" sldId="324"/>
        </pc:sldMkLst>
        <pc:spChg chg="mod">
          <ac:chgData name="Le Manh Quan" userId="2f984887-39f4-4368-93b5-b670e85212db" providerId="ADAL" clId="{2A27ECC4-7226-B049-B518-86B701570306}" dt="2023-03-14T16:22:25.323" v="2141" actId="20577"/>
          <ac:spMkLst>
            <pc:docMk/>
            <pc:sldMk cId="4158994000" sldId="324"/>
            <ac:spMk id="5" creationId="{00000000-0000-0000-0000-000000000000}"/>
          </ac:spMkLst>
        </pc:spChg>
        <pc:spChg chg="mod">
          <ac:chgData name="Le Manh Quan" userId="2f984887-39f4-4368-93b5-b670e85212db" providerId="ADAL" clId="{2A27ECC4-7226-B049-B518-86B701570306}" dt="2023-03-14T17:08:17.165" v="3691" actId="20577"/>
          <ac:spMkLst>
            <pc:docMk/>
            <pc:sldMk cId="4158994000" sldId="324"/>
            <ac:spMk id="6" creationId="{00000000-0000-0000-0000-000000000000}"/>
          </ac:spMkLst>
        </pc:spChg>
      </pc:sldChg>
      <pc:sldChg chg="addSp delSp modSp add mod">
        <pc:chgData name="Le Manh Quan" userId="2f984887-39f4-4368-93b5-b670e85212db" providerId="ADAL" clId="{2A27ECC4-7226-B049-B518-86B701570306}" dt="2023-03-14T16:59:44.289" v="3633" actId="1076"/>
        <pc:sldMkLst>
          <pc:docMk/>
          <pc:sldMk cId="3312215524" sldId="325"/>
        </pc:sldMkLst>
        <pc:spChg chg="mod">
          <ac:chgData name="Le Manh Quan" userId="2f984887-39f4-4368-93b5-b670e85212db" providerId="ADAL" clId="{2A27ECC4-7226-B049-B518-86B701570306}" dt="2023-03-14T15:19:53.804" v="593" actId="1076"/>
          <ac:spMkLst>
            <pc:docMk/>
            <pc:sldMk cId="3312215524" sldId="325"/>
            <ac:spMk id="6" creationId="{57DD5C55-DCB7-F9FC-22BE-368F289E6DB5}"/>
          </ac:spMkLst>
        </pc:spChg>
        <pc:spChg chg="mod">
          <ac:chgData name="Le Manh Quan" userId="2f984887-39f4-4368-93b5-b670e85212db" providerId="ADAL" clId="{2A27ECC4-7226-B049-B518-86B701570306}" dt="2023-03-14T16:59:27.468" v="3631" actId="20577"/>
          <ac:spMkLst>
            <pc:docMk/>
            <pc:sldMk cId="3312215524" sldId="325"/>
            <ac:spMk id="7" creationId="{92FB85FF-DA23-2558-E686-2359B7E52AFF}"/>
          </ac:spMkLst>
        </pc:spChg>
        <pc:cxnChg chg="add mod">
          <ac:chgData name="Le Manh Quan" userId="2f984887-39f4-4368-93b5-b670e85212db" providerId="ADAL" clId="{2A27ECC4-7226-B049-B518-86B701570306}" dt="2023-03-14T15:20:29.304" v="642" actId="14100"/>
          <ac:cxnSpMkLst>
            <pc:docMk/>
            <pc:sldMk cId="3312215524" sldId="325"/>
            <ac:cxnSpMk id="2" creationId="{067359A5-32DE-28BB-B686-265EE3EFB386}"/>
          </ac:cxnSpMkLst>
        </pc:cxnChg>
        <pc:cxnChg chg="add mod">
          <ac:chgData name="Le Manh Quan" userId="2f984887-39f4-4368-93b5-b670e85212db" providerId="ADAL" clId="{2A27ECC4-7226-B049-B518-86B701570306}" dt="2023-03-14T16:59:40.255" v="3632" actId="1076"/>
          <ac:cxnSpMkLst>
            <pc:docMk/>
            <pc:sldMk cId="3312215524" sldId="325"/>
            <ac:cxnSpMk id="4" creationId="{1E860307-C6CE-610A-8001-9FA1AF0279C6}"/>
          </ac:cxnSpMkLst>
        </pc:cxnChg>
        <pc:cxnChg chg="del">
          <ac:chgData name="Le Manh Quan" userId="2f984887-39f4-4368-93b5-b670e85212db" providerId="ADAL" clId="{2A27ECC4-7226-B049-B518-86B701570306}" dt="2023-03-14T15:19:12.908" v="525" actId="478"/>
          <ac:cxnSpMkLst>
            <pc:docMk/>
            <pc:sldMk cId="3312215524" sldId="325"/>
            <ac:cxnSpMk id="9" creationId="{D44D97FB-567B-ADF4-7910-3D8F1248B239}"/>
          </ac:cxnSpMkLst>
        </pc:cxnChg>
        <pc:cxnChg chg="add mod">
          <ac:chgData name="Le Manh Quan" userId="2f984887-39f4-4368-93b5-b670e85212db" providerId="ADAL" clId="{2A27ECC4-7226-B049-B518-86B701570306}" dt="2023-03-14T16:59:44.289" v="3633" actId="1076"/>
          <ac:cxnSpMkLst>
            <pc:docMk/>
            <pc:sldMk cId="3312215524" sldId="325"/>
            <ac:cxnSpMk id="10" creationId="{3E3BA0FA-C1EB-5DE6-81BB-7855A4784AFF}"/>
          </ac:cxnSpMkLst>
        </pc:cxnChg>
        <pc:cxnChg chg="mod">
          <ac:chgData name="Le Manh Quan" userId="2f984887-39f4-4368-93b5-b670e85212db" providerId="ADAL" clId="{2A27ECC4-7226-B049-B518-86B701570306}" dt="2023-03-14T15:20:20.586" v="639" actId="1076"/>
          <ac:cxnSpMkLst>
            <pc:docMk/>
            <pc:sldMk cId="3312215524" sldId="325"/>
            <ac:cxnSpMk id="11" creationId="{93CBC365-A70E-4F7F-4D47-4D3FF22690B7}"/>
          </ac:cxnSpMkLst>
        </pc:cxnChg>
      </pc:sldChg>
      <pc:sldChg chg="delSp modSp add mod delAnim">
        <pc:chgData name="Le Manh Quan" userId="2f984887-39f4-4368-93b5-b670e85212db" providerId="ADAL" clId="{2A27ECC4-7226-B049-B518-86B701570306}" dt="2023-03-14T15:54:39.112" v="1206" actId="20577"/>
        <pc:sldMkLst>
          <pc:docMk/>
          <pc:sldMk cId="3737802545" sldId="326"/>
        </pc:sldMkLst>
        <pc:spChg chg="mod">
          <ac:chgData name="Le Manh Quan" userId="2f984887-39f4-4368-93b5-b670e85212db" providerId="ADAL" clId="{2A27ECC4-7226-B049-B518-86B701570306}" dt="2023-03-14T15:54:39.112" v="1206" actId="20577"/>
          <ac:spMkLst>
            <pc:docMk/>
            <pc:sldMk cId="3737802545" sldId="326"/>
            <ac:spMk id="6" creationId="{57DD5C55-DCB7-F9FC-22BE-368F289E6DB5}"/>
          </ac:spMkLst>
        </pc:spChg>
        <pc:spChg chg="del">
          <ac:chgData name="Le Manh Quan" userId="2f984887-39f4-4368-93b5-b670e85212db" providerId="ADAL" clId="{2A27ECC4-7226-B049-B518-86B701570306}" dt="2023-03-14T15:48:59.209" v="1020" actId="478"/>
          <ac:spMkLst>
            <pc:docMk/>
            <pc:sldMk cId="3737802545" sldId="326"/>
            <ac:spMk id="40" creationId="{0774D7D9-6965-4B02-AE58-37F77737D586}"/>
          </ac:spMkLst>
        </pc:spChg>
        <pc:cxnChg chg="del">
          <ac:chgData name="Le Manh Quan" userId="2f984887-39f4-4368-93b5-b670e85212db" providerId="ADAL" clId="{2A27ECC4-7226-B049-B518-86B701570306}" dt="2023-03-14T15:49:01.524" v="1021" actId="478"/>
          <ac:cxnSpMkLst>
            <pc:docMk/>
            <pc:sldMk cId="3737802545" sldId="326"/>
            <ac:cxnSpMk id="41" creationId="{22A6090D-15D8-209A-4813-40D02E86174A}"/>
          </ac:cxnSpMkLst>
        </pc:cxnChg>
        <pc:cxnChg chg="del">
          <ac:chgData name="Le Manh Quan" userId="2f984887-39f4-4368-93b5-b670e85212db" providerId="ADAL" clId="{2A27ECC4-7226-B049-B518-86B701570306}" dt="2023-03-14T15:49:02.955" v="1022" actId="478"/>
          <ac:cxnSpMkLst>
            <pc:docMk/>
            <pc:sldMk cId="3737802545" sldId="326"/>
            <ac:cxnSpMk id="43" creationId="{35D70B3A-6FBC-7CE0-6BEA-65D310C57FA7}"/>
          </ac:cxnSpMkLst>
        </pc:cxnChg>
        <pc:cxnChg chg="del">
          <ac:chgData name="Le Manh Quan" userId="2f984887-39f4-4368-93b5-b670e85212db" providerId="ADAL" clId="{2A27ECC4-7226-B049-B518-86B701570306}" dt="2023-03-14T15:49:03.978" v="1023" actId="478"/>
          <ac:cxnSpMkLst>
            <pc:docMk/>
            <pc:sldMk cId="3737802545" sldId="326"/>
            <ac:cxnSpMk id="46" creationId="{D4DD43A8-29E8-35E5-F858-A7B0D926E3F4}"/>
          </ac:cxnSpMkLst>
        </pc:cxnChg>
      </pc:sldChg>
      <pc:sldChg chg="del">
        <pc:chgData name="Le Manh Quan" userId="2f984887-39f4-4368-93b5-b670e85212db" providerId="ADAL" clId="{2A27ECC4-7226-B049-B518-86B701570306}" dt="2023-03-14T15:21:49.801" v="650" actId="2696"/>
        <pc:sldMkLst>
          <pc:docMk/>
          <pc:sldMk cId="2648929819" sldId="334"/>
        </pc:sldMkLst>
      </pc:sldChg>
      <pc:sldChg chg="addSp delSp modSp mod delAnim modAnim">
        <pc:chgData name="Le Manh Quan" userId="2f984887-39f4-4368-93b5-b670e85212db" providerId="ADAL" clId="{2A27ECC4-7226-B049-B518-86B701570306}" dt="2023-03-16T14:51:45.443" v="3766" actId="1076"/>
        <pc:sldMkLst>
          <pc:docMk/>
          <pc:sldMk cId="3914264829" sldId="352"/>
        </pc:sldMkLst>
        <pc:spChg chg="del mod">
          <ac:chgData name="Le Manh Quan" userId="2f984887-39f4-4368-93b5-b670e85212db" providerId="ADAL" clId="{2A27ECC4-7226-B049-B518-86B701570306}" dt="2023-03-14T08:41:04.892" v="128" actId="478"/>
          <ac:spMkLst>
            <pc:docMk/>
            <pc:sldMk cId="3914264829" sldId="352"/>
            <ac:spMk id="2" creationId="{00000000-0000-0000-0000-000000000000}"/>
          </ac:spMkLst>
        </pc:spChg>
        <pc:spChg chg="add mod">
          <ac:chgData name="Le Manh Quan" userId="2f984887-39f4-4368-93b5-b670e85212db" providerId="ADAL" clId="{2A27ECC4-7226-B049-B518-86B701570306}" dt="2023-03-14T15:00:26.889" v="392" actId="1076"/>
          <ac:spMkLst>
            <pc:docMk/>
            <pc:sldMk cId="3914264829" sldId="352"/>
            <ac:spMk id="3" creationId="{57E58B35-2A00-D009-4BE1-CA3A54A3868B}"/>
          </ac:spMkLst>
        </pc:spChg>
        <pc:spChg chg="mod">
          <ac:chgData name="Le Manh Quan" userId="2f984887-39f4-4368-93b5-b670e85212db" providerId="ADAL" clId="{2A27ECC4-7226-B049-B518-86B701570306}" dt="2023-03-14T14:58:37.206" v="388" actId="1076"/>
          <ac:spMkLst>
            <pc:docMk/>
            <pc:sldMk cId="3914264829" sldId="352"/>
            <ac:spMk id="7" creationId="{00000000-0000-0000-0000-000000000000}"/>
          </ac:spMkLst>
        </pc:spChg>
        <pc:spChg chg="del mod">
          <ac:chgData name="Le Manh Quan" userId="2f984887-39f4-4368-93b5-b670e85212db" providerId="ADAL" clId="{2A27ECC4-7226-B049-B518-86B701570306}" dt="2023-03-14T08:44:36.473" v="153" actId="478"/>
          <ac:spMkLst>
            <pc:docMk/>
            <pc:sldMk cId="3914264829" sldId="352"/>
            <ac:spMk id="8" creationId="{00000000-0000-0000-0000-000000000000}"/>
          </ac:spMkLst>
        </pc:spChg>
        <pc:spChg chg="add mod">
          <ac:chgData name="Le Manh Quan" userId="2f984887-39f4-4368-93b5-b670e85212db" providerId="ADAL" clId="{2A27ECC4-7226-B049-B518-86B701570306}" dt="2023-03-14T14:58:41.056" v="389" actId="1076"/>
          <ac:spMkLst>
            <pc:docMk/>
            <pc:sldMk cId="3914264829" sldId="352"/>
            <ac:spMk id="11" creationId="{C4C0849D-87B4-8045-3BBA-EDC9603CC318}"/>
          </ac:spMkLst>
        </pc:spChg>
        <pc:picChg chg="add mod">
          <ac:chgData name="Le Manh Quan" userId="2f984887-39f4-4368-93b5-b670e85212db" providerId="ADAL" clId="{2A27ECC4-7226-B049-B518-86B701570306}" dt="2023-03-14T08:47:48.247" v="159" actId="1076"/>
          <ac:picMkLst>
            <pc:docMk/>
            <pc:sldMk cId="3914264829" sldId="352"/>
            <ac:picMk id="5" creationId="{13F05799-76A7-5AD7-114D-1E3E918973B6}"/>
          </ac:picMkLst>
        </pc:picChg>
        <pc:picChg chg="del">
          <ac:chgData name="Le Manh Quan" userId="2f984887-39f4-4368-93b5-b670e85212db" providerId="ADAL" clId="{2A27ECC4-7226-B049-B518-86B701570306}" dt="2023-03-14T08:43:19.438" v="138" actId="478"/>
          <ac:picMkLst>
            <pc:docMk/>
            <pc:sldMk cId="3914264829" sldId="352"/>
            <ac:picMk id="6" creationId="{00000000-0000-0000-0000-000000000000}"/>
          </ac:picMkLst>
        </pc:picChg>
        <pc:picChg chg="add mod">
          <ac:chgData name="Le Manh Quan" userId="2f984887-39f4-4368-93b5-b670e85212db" providerId="ADAL" clId="{2A27ECC4-7226-B049-B518-86B701570306}" dt="2023-03-16T14:51:28.544" v="3763" actId="14100"/>
          <ac:picMkLst>
            <pc:docMk/>
            <pc:sldMk cId="3914264829" sldId="352"/>
            <ac:picMk id="6" creationId="{74C46D5A-B99F-B614-6118-F1CA751A20C6}"/>
          </ac:picMkLst>
        </pc:picChg>
        <pc:picChg chg="add mod">
          <ac:chgData name="Le Manh Quan" userId="2f984887-39f4-4368-93b5-b670e85212db" providerId="ADAL" clId="{2A27ECC4-7226-B049-B518-86B701570306}" dt="2023-03-16T14:51:28.544" v="3763" actId="14100"/>
          <ac:picMkLst>
            <pc:docMk/>
            <pc:sldMk cId="3914264829" sldId="352"/>
            <ac:picMk id="9" creationId="{44C1AC37-A3AA-57F6-1C53-DD8251525027}"/>
          </ac:picMkLst>
        </pc:picChg>
        <pc:picChg chg="add del mod">
          <ac:chgData name="Le Manh Quan" userId="2f984887-39f4-4368-93b5-b670e85212db" providerId="ADAL" clId="{2A27ECC4-7226-B049-B518-86B701570306}" dt="2023-03-16T14:46:29.097" v="3716" actId="478"/>
          <ac:picMkLst>
            <pc:docMk/>
            <pc:sldMk cId="3914264829" sldId="352"/>
            <ac:picMk id="10" creationId="{F31EBD7D-CFF3-D2F8-18CE-77824CC8C3AC}"/>
          </ac:picMkLst>
        </pc:picChg>
        <pc:picChg chg="add mod">
          <ac:chgData name="Le Manh Quan" userId="2f984887-39f4-4368-93b5-b670e85212db" providerId="ADAL" clId="{2A27ECC4-7226-B049-B518-86B701570306}" dt="2023-03-16T14:51:45.443" v="3766" actId="1076"/>
          <ac:picMkLst>
            <pc:docMk/>
            <pc:sldMk cId="3914264829" sldId="352"/>
            <ac:picMk id="13" creationId="{CC2F12B7-50DC-D53F-EE2A-9C1FAC1809E3}"/>
          </ac:picMkLst>
        </pc:picChg>
        <pc:picChg chg="add mod">
          <ac:chgData name="Le Manh Quan" userId="2f984887-39f4-4368-93b5-b670e85212db" providerId="ADAL" clId="{2A27ECC4-7226-B049-B518-86B701570306}" dt="2023-03-16T14:51:30.892" v="3764" actId="1076"/>
          <ac:picMkLst>
            <pc:docMk/>
            <pc:sldMk cId="3914264829" sldId="352"/>
            <ac:picMk id="15" creationId="{6E2A7330-F371-E87D-C7BB-585ADBED31CA}"/>
          </ac:picMkLst>
        </pc:picChg>
      </pc:sldChg>
      <pc:sldChg chg="del">
        <pc:chgData name="Le Manh Quan" userId="2f984887-39f4-4368-93b5-b670e85212db" providerId="ADAL" clId="{2A27ECC4-7226-B049-B518-86B701570306}" dt="2023-03-14T15:32:35.083" v="773" actId="2696"/>
        <pc:sldMkLst>
          <pc:docMk/>
          <pc:sldMk cId="3173033558" sldId="353"/>
        </pc:sldMkLst>
      </pc:sldChg>
      <pc:sldChg chg="addSp delSp modSp mod modAnim">
        <pc:chgData name="Le Manh Quan" userId="2f984887-39f4-4368-93b5-b670e85212db" providerId="ADAL" clId="{2A27ECC4-7226-B049-B518-86B701570306}" dt="2023-03-17T03:11:34.005" v="3767"/>
        <pc:sldMkLst>
          <pc:docMk/>
          <pc:sldMk cId="2863520109" sldId="354"/>
        </pc:sldMkLst>
        <pc:spChg chg="mod">
          <ac:chgData name="Le Manh Quan" userId="2f984887-39f4-4368-93b5-b670e85212db" providerId="ADAL" clId="{2A27ECC4-7226-B049-B518-86B701570306}" dt="2023-03-14T15:41:28.617" v="949" actId="20577"/>
          <ac:spMkLst>
            <pc:docMk/>
            <pc:sldMk cId="2863520109" sldId="354"/>
            <ac:spMk id="3" creationId="{00000000-0000-0000-0000-000000000000}"/>
          </ac:spMkLst>
        </pc:spChg>
        <pc:spChg chg="add del mod">
          <ac:chgData name="Le Manh Quan" userId="2f984887-39f4-4368-93b5-b670e85212db" providerId="ADAL" clId="{2A27ECC4-7226-B049-B518-86B701570306}" dt="2023-03-14T15:44:19.213" v="965"/>
          <ac:spMkLst>
            <pc:docMk/>
            <pc:sldMk cId="2863520109" sldId="354"/>
            <ac:spMk id="4" creationId="{CDDDF59B-A405-6871-DDBE-A78ACA28B0E0}"/>
          </ac:spMkLst>
        </pc:spChg>
        <pc:spChg chg="mod">
          <ac:chgData name="Le Manh Quan" userId="2f984887-39f4-4368-93b5-b670e85212db" providerId="ADAL" clId="{2A27ECC4-7226-B049-B518-86B701570306}" dt="2023-03-14T15:40:20.116" v="896" actId="20577"/>
          <ac:spMkLst>
            <pc:docMk/>
            <pc:sldMk cId="2863520109" sldId="354"/>
            <ac:spMk id="5" creationId="{00000000-0000-0000-0000-000000000000}"/>
          </ac:spMkLst>
        </pc:spChg>
        <pc:spChg chg="mod">
          <ac:chgData name="Le Manh Quan" userId="2f984887-39f4-4368-93b5-b670e85212db" providerId="ADAL" clId="{2A27ECC4-7226-B049-B518-86B701570306}" dt="2023-03-14T15:40:38.205" v="939" actId="20577"/>
          <ac:spMkLst>
            <pc:docMk/>
            <pc:sldMk cId="2863520109" sldId="354"/>
            <ac:spMk id="6" creationId="{00000000-0000-0000-0000-000000000000}"/>
          </ac:spMkLst>
        </pc:spChg>
        <pc:spChg chg="mod">
          <ac:chgData name="Le Manh Quan" userId="2f984887-39f4-4368-93b5-b670e85212db" providerId="ADAL" clId="{2A27ECC4-7226-B049-B518-86B701570306}" dt="2023-03-14T15:43:27.188" v="963" actId="20577"/>
          <ac:spMkLst>
            <pc:docMk/>
            <pc:sldMk cId="2863520109" sldId="354"/>
            <ac:spMk id="7" creationId="{00000000-0000-0000-0000-000000000000}"/>
          </ac:spMkLst>
        </pc:spChg>
        <pc:spChg chg="add mod">
          <ac:chgData name="Le Manh Quan" userId="2f984887-39f4-4368-93b5-b670e85212db" providerId="ADAL" clId="{2A27ECC4-7226-B049-B518-86B701570306}" dt="2023-03-14T15:45:51.790" v="984" actId="20577"/>
          <ac:spMkLst>
            <pc:docMk/>
            <pc:sldMk cId="2863520109" sldId="354"/>
            <ac:spMk id="9" creationId="{E526B481-C2C9-CABF-0902-9B3D2AEDEBD0}"/>
          </ac:spMkLst>
        </pc:spChg>
        <pc:picChg chg="add del mod">
          <ac:chgData name="Le Manh Quan" userId="2f984887-39f4-4368-93b5-b670e85212db" providerId="ADAL" clId="{2A27ECC4-7226-B049-B518-86B701570306}" dt="2023-03-14T15:44:35.115" v="970" actId="478"/>
          <ac:picMkLst>
            <pc:docMk/>
            <pc:sldMk cId="2863520109" sldId="354"/>
            <ac:picMk id="8" creationId="{14A71F8D-A85C-C960-5B98-72E63216AE1A}"/>
          </ac:picMkLst>
        </pc:picChg>
      </pc:sldChg>
      <pc:sldChg chg="del">
        <pc:chgData name="Le Manh Quan" userId="2f984887-39f4-4368-93b5-b670e85212db" providerId="ADAL" clId="{2A27ECC4-7226-B049-B518-86B701570306}" dt="2023-03-14T15:45:54.556" v="985" actId="2696"/>
        <pc:sldMkLst>
          <pc:docMk/>
          <pc:sldMk cId="2166953310" sldId="356"/>
        </pc:sldMkLst>
      </pc:sldChg>
      <pc:sldChg chg="del">
        <pc:chgData name="Le Manh Quan" userId="2f984887-39f4-4368-93b5-b670e85212db" providerId="ADAL" clId="{2A27ECC4-7226-B049-B518-86B701570306}" dt="2023-03-14T15:47:14.336" v="988" actId="2696"/>
        <pc:sldMkLst>
          <pc:docMk/>
          <pc:sldMk cId="4273458547" sldId="357"/>
        </pc:sldMkLst>
      </pc:sldChg>
      <pc:sldChg chg="del">
        <pc:chgData name="Le Manh Quan" userId="2f984887-39f4-4368-93b5-b670e85212db" providerId="ADAL" clId="{2A27ECC4-7226-B049-B518-86B701570306}" dt="2023-03-14T15:55:01.052" v="1207" actId="2696"/>
        <pc:sldMkLst>
          <pc:docMk/>
          <pc:sldMk cId="2615389818" sldId="358"/>
        </pc:sldMkLst>
      </pc:sldChg>
      <pc:sldChg chg="del">
        <pc:chgData name="Le Manh Quan" userId="2f984887-39f4-4368-93b5-b670e85212db" providerId="ADAL" clId="{2A27ECC4-7226-B049-B518-86B701570306}" dt="2023-03-14T16:11:26.646" v="1940" actId="2696"/>
        <pc:sldMkLst>
          <pc:docMk/>
          <pc:sldMk cId="4074744287" sldId="359"/>
        </pc:sldMkLst>
      </pc:sldChg>
      <pc:sldChg chg="addSp delSp modSp mod delAnim modAnim">
        <pc:chgData name="Le Manh Quan" userId="2f984887-39f4-4368-93b5-b670e85212db" providerId="ADAL" clId="{2A27ECC4-7226-B049-B518-86B701570306}" dt="2023-03-14T16:20:48.983" v="2042" actId="207"/>
        <pc:sldMkLst>
          <pc:docMk/>
          <pc:sldMk cId="2923059465" sldId="360"/>
        </pc:sldMkLst>
        <pc:spChg chg="mod">
          <ac:chgData name="Le Manh Quan" userId="2f984887-39f4-4368-93b5-b670e85212db" providerId="ADAL" clId="{2A27ECC4-7226-B049-B518-86B701570306}" dt="2023-03-14T16:16:01.332" v="1989" actId="1076"/>
          <ac:spMkLst>
            <pc:docMk/>
            <pc:sldMk cId="2923059465" sldId="360"/>
            <ac:spMk id="2" creationId="{00000000-0000-0000-0000-000000000000}"/>
          </ac:spMkLst>
        </pc:spChg>
        <pc:spChg chg="mod">
          <ac:chgData name="Le Manh Quan" userId="2f984887-39f4-4368-93b5-b670e85212db" providerId="ADAL" clId="{2A27ECC4-7226-B049-B518-86B701570306}" dt="2023-03-14T16:16:01.946" v="1990" actId="1076"/>
          <ac:spMkLst>
            <pc:docMk/>
            <pc:sldMk cId="2923059465" sldId="360"/>
            <ac:spMk id="3" creationId="{00000000-0000-0000-0000-000000000000}"/>
          </ac:spMkLst>
        </pc:spChg>
        <pc:spChg chg="add del mod">
          <ac:chgData name="Le Manh Quan" userId="2f984887-39f4-4368-93b5-b670e85212db" providerId="ADAL" clId="{2A27ECC4-7226-B049-B518-86B701570306}" dt="2023-03-14T16:20:48.983" v="2042" actId="207"/>
          <ac:spMkLst>
            <pc:docMk/>
            <pc:sldMk cId="2923059465" sldId="360"/>
            <ac:spMk id="4" creationId="{00000000-0000-0000-0000-000000000000}"/>
          </ac:spMkLst>
        </pc:spChg>
        <pc:spChg chg="add del">
          <ac:chgData name="Le Manh Quan" userId="2f984887-39f4-4368-93b5-b670e85212db" providerId="ADAL" clId="{2A27ECC4-7226-B049-B518-86B701570306}" dt="2023-03-14T16:20:29.725" v="2039" actId="478"/>
          <ac:spMkLst>
            <pc:docMk/>
            <pc:sldMk cId="2923059465" sldId="360"/>
            <ac:spMk id="9" creationId="{62602CD9-6808-D872-4295-3F5E824E3434}"/>
          </ac:spMkLst>
        </pc:spChg>
        <pc:picChg chg="del">
          <ac:chgData name="Le Manh Quan" userId="2f984887-39f4-4368-93b5-b670e85212db" providerId="ADAL" clId="{2A27ECC4-7226-B049-B518-86B701570306}" dt="2023-03-14T16:14:12.494" v="1965" actId="478"/>
          <ac:picMkLst>
            <pc:docMk/>
            <pc:sldMk cId="2923059465" sldId="360"/>
            <ac:picMk id="5" creationId="{00000000-0000-0000-0000-000000000000}"/>
          </ac:picMkLst>
        </pc:picChg>
        <pc:picChg chg="add del mod">
          <ac:chgData name="Le Manh Quan" userId="2f984887-39f4-4368-93b5-b670e85212db" providerId="ADAL" clId="{2A27ECC4-7226-B049-B518-86B701570306}" dt="2023-03-14T16:14:48.413" v="1974"/>
          <ac:picMkLst>
            <pc:docMk/>
            <pc:sldMk cId="2923059465" sldId="360"/>
            <ac:picMk id="7" creationId="{5AFBD899-7F9B-81EA-ACA0-949E3D4D76FF}"/>
          </ac:picMkLst>
        </pc:picChg>
        <pc:picChg chg="add mod">
          <ac:chgData name="Le Manh Quan" userId="2f984887-39f4-4368-93b5-b670e85212db" providerId="ADAL" clId="{2A27ECC4-7226-B049-B518-86B701570306}" dt="2023-03-14T16:17:24.913" v="1996" actId="1076"/>
          <ac:picMkLst>
            <pc:docMk/>
            <pc:sldMk cId="2923059465" sldId="360"/>
            <ac:picMk id="8" creationId="{F736883A-6636-7721-22F6-04D263A5C65D}"/>
          </ac:picMkLst>
        </pc:picChg>
      </pc:sldChg>
      <pc:sldChg chg="delSp del mod">
        <pc:chgData name="Le Manh Quan" userId="2f984887-39f4-4368-93b5-b670e85212db" providerId="ADAL" clId="{2A27ECC4-7226-B049-B518-86B701570306}" dt="2023-03-14T16:23:10.311" v="2235" actId="2696"/>
        <pc:sldMkLst>
          <pc:docMk/>
          <pc:sldMk cId="1631211257" sldId="361"/>
        </pc:sldMkLst>
        <pc:spChg chg="del">
          <ac:chgData name="Le Manh Quan" userId="2f984887-39f4-4368-93b5-b670e85212db" providerId="ADAL" clId="{2A27ECC4-7226-B049-B518-86B701570306}" dt="2023-03-14T16:21:19.751" v="2044" actId="478"/>
          <ac:spMkLst>
            <pc:docMk/>
            <pc:sldMk cId="1631211257" sldId="361"/>
            <ac:spMk id="2" creationId="{00000000-0000-0000-0000-000000000000}"/>
          </ac:spMkLst>
        </pc:spChg>
      </pc:sldChg>
      <pc:sldChg chg="addSp delSp modSp mod delAnim">
        <pc:chgData name="Le Manh Quan" userId="2f984887-39f4-4368-93b5-b670e85212db" providerId="ADAL" clId="{2A27ECC4-7226-B049-B518-86B701570306}" dt="2023-03-14T16:39:28.205" v="2614" actId="1076"/>
        <pc:sldMkLst>
          <pc:docMk/>
          <pc:sldMk cId="2098282813" sldId="362"/>
        </pc:sldMkLst>
        <pc:spChg chg="add del mod">
          <ac:chgData name="Le Manh Quan" userId="2f984887-39f4-4368-93b5-b670e85212db" providerId="ADAL" clId="{2A27ECC4-7226-B049-B518-86B701570306}" dt="2023-03-14T16:26:36.525" v="2295" actId="20577"/>
          <ac:spMkLst>
            <pc:docMk/>
            <pc:sldMk cId="2098282813" sldId="362"/>
            <ac:spMk id="2" creationId="{00000000-0000-0000-0000-000000000000}"/>
          </ac:spMkLst>
        </pc:spChg>
        <pc:spChg chg="add del mod">
          <ac:chgData name="Le Manh Quan" userId="2f984887-39f4-4368-93b5-b670e85212db" providerId="ADAL" clId="{2A27ECC4-7226-B049-B518-86B701570306}" dt="2023-03-14T16:39:28.205" v="2614" actId="1076"/>
          <ac:spMkLst>
            <pc:docMk/>
            <pc:sldMk cId="2098282813" sldId="362"/>
            <ac:spMk id="3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26:09.672" v="2246" actId="478"/>
          <ac:spMkLst>
            <pc:docMk/>
            <pc:sldMk cId="2098282813" sldId="362"/>
            <ac:spMk id="4" creationId="{00000000-0000-0000-0000-000000000000}"/>
          </ac:spMkLst>
        </pc:spChg>
        <pc:spChg chg="add del mod">
          <ac:chgData name="Le Manh Quan" userId="2f984887-39f4-4368-93b5-b670e85212db" providerId="ADAL" clId="{2A27ECC4-7226-B049-B518-86B701570306}" dt="2023-03-14T16:26:16.719" v="2250"/>
          <ac:spMkLst>
            <pc:docMk/>
            <pc:sldMk cId="2098282813" sldId="362"/>
            <ac:spMk id="5" creationId="{51F8E0C7-5B33-42CC-7198-17ED8B595718}"/>
          </ac:spMkLst>
        </pc:spChg>
        <pc:spChg chg="add mod">
          <ac:chgData name="Le Manh Quan" userId="2f984887-39f4-4368-93b5-b670e85212db" providerId="ADAL" clId="{2A27ECC4-7226-B049-B518-86B701570306}" dt="2023-03-14T16:28:17.349" v="2318" actId="1076"/>
          <ac:spMkLst>
            <pc:docMk/>
            <pc:sldMk cId="2098282813" sldId="362"/>
            <ac:spMk id="8" creationId="{81B3C87B-4B10-1484-1900-0AA74D9453A0}"/>
          </ac:spMkLst>
        </pc:spChg>
        <pc:picChg chg="add del mod">
          <ac:chgData name="Le Manh Quan" userId="2f984887-39f4-4368-93b5-b670e85212db" providerId="ADAL" clId="{2A27ECC4-7226-B049-B518-86B701570306}" dt="2023-03-14T16:27:13.742" v="2302" actId="478"/>
          <ac:picMkLst>
            <pc:docMk/>
            <pc:sldMk cId="2098282813" sldId="362"/>
            <ac:picMk id="7" creationId="{AFFD0D0B-FB93-4C73-D32E-7049F7FF7086}"/>
          </ac:picMkLst>
        </pc:picChg>
      </pc:sldChg>
      <pc:sldChg chg="modSp del mod">
        <pc:chgData name="Le Manh Quan" userId="2f984887-39f4-4368-93b5-b670e85212db" providerId="ADAL" clId="{2A27ECC4-7226-B049-B518-86B701570306}" dt="2023-03-14T17:09:17.557" v="3696" actId="2696"/>
        <pc:sldMkLst>
          <pc:docMk/>
          <pc:sldMk cId="2688838851" sldId="363"/>
        </pc:sldMkLst>
        <pc:spChg chg="mod">
          <ac:chgData name="Le Manh Quan" userId="2f984887-39f4-4368-93b5-b670e85212db" providerId="ADAL" clId="{2A27ECC4-7226-B049-B518-86B701570306}" dt="2023-03-14T17:09:12.848" v="3695" actId="20577"/>
          <ac:spMkLst>
            <pc:docMk/>
            <pc:sldMk cId="2688838851" sldId="363"/>
            <ac:spMk id="3" creationId="{00000000-0000-0000-0000-000000000000}"/>
          </ac:spMkLst>
        </pc:spChg>
      </pc:sldChg>
      <pc:sldChg chg="addSp delSp modSp mod delAnim modAnim">
        <pc:chgData name="Le Manh Quan" userId="2f984887-39f4-4368-93b5-b670e85212db" providerId="ADAL" clId="{2A27ECC4-7226-B049-B518-86B701570306}" dt="2023-03-14T17:09:41.645" v="3697" actId="20577"/>
        <pc:sldMkLst>
          <pc:docMk/>
          <pc:sldMk cId="1037182681" sldId="364"/>
        </pc:sldMkLst>
        <pc:spChg chg="mod">
          <ac:chgData name="Le Manh Quan" userId="2f984887-39f4-4368-93b5-b670e85212db" providerId="ADAL" clId="{2A27ECC4-7226-B049-B518-86B701570306}" dt="2023-03-14T17:09:41.645" v="3697" actId="20577"/>
          <ac:spMkLst>
            <pc:docMk/>
            <pc:sldMk cId="1037182681" sldId="364"/>
            <ac:spMk id="2" creationId="{00000000-0000-0000-0000-000000000000}"/>
          </ac:spMkLst>
        </pc:spChg>
        <pc:spChg chg="del mod">
          <ac:chgData name="Le Manh Quan" userId="2f984887-39f4-4368-93b5-b670e85212db" providerId="ADAL" clId="{2A27ECC4-7226-B049-B518-86B701570306}" dt="2023-03-14T16:39:35.946" v="2616" actId="478"/>
          <ac:spMkLst>
            <pc:docMk/>
            <pc:sldMk cId="1037182681" sldId="364"/>
            <ac:spMk id="3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4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5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6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7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8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9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10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11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12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13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38:24.913" v="2517" actId="478"/>
          <ac:spMkLst>
            <pc:docMk/>
            <pc:sldMk cId="1037182681" sldId="364"/>
            <ac:spMk id="14" creationId="{00000000-0000-0000-0000-000000000000}"/>
          </ac:spMkLst>
        </pc:spChg>
        <pc:spChg chg="add mod">
          <ac:chgData name="Le Manh Quan" userId="2f984887-39f4-4368-93b5-b670e85212db" providerId="ADAL" clId="{2A27ECC4-7226-B049-B518-86B701570306}" dt="2023-03-14T16:39:46.119" v="2619" actId="20577"/>
          <ac:spMkLst>
            <pc:docMk/>
            <pc:sldMk cId="1037182681" sldId="364"/>
            <ac:spMk id="15" creationId="{22779D6A-A1A1-08E3-08FA-1014456E3A72}"/>
          </ac:spMkLst>
        </pc:spChg>
        <pc:spChg chg="add del mod">
          <ac:chgData name="Le Manh Quan" userId="2f984887-39f4-4368-93b5-b670e85212db" providerId="ADAL" clId="{2A27ECC4-7226-B049-B518-86B701570306}" dt="2023-03-14T16:43:45.628" v="2654" actId="478"/>
          <ac:spMkLst>
            <pc:docMk/>
            <pc:sldMk cId="1037182681" sldId="364"/>
            <ac:spMk id="18" creationId="{73403DFA-B7CB-0160-DBD5-BA617D12CF48}"/>
          </ac:spMkLst>
        </pc:spChg>
        <pc:spChg chg="add mod">
          <ac:chgData name="Le Manh Quan" userId="2f984887-39f4-4368-93b5-b670e85212db" providerId="ADAL" clId="{2A27ECC4-7226-B049-B518-86B701570306}" dt="2023-03-14T16:42:22.620" v="2649" actId="1076"/>
          <ac:spMkLst>
            <pc:docMk/>
            <pc:sldMk cId="1037182681" sldId="364"/>
            <ac:spMk id="19" creationId="{9E4E0187-2D4A-BC70-1E60-35591C402625}"/>
          </ac:spMkLst>
        </pc:spChg>
        <pc:spChg chg="add mod">
          <ac:chgData name="Le Manh Quan" userId="2f984887-39f4-4368-93b5-b670e85212db" providerId="ADAL" clId="{2A27ECC4-7226-B049-B518-86B701570306}" dt="2023-03-14T16:42:35.687" v="2650" actId="1076"/>
          <ac:spMkLst>
            <pc:docMk/>
            <pc:sldMk cId="1037182681" sldId="364"/>
            <ac:spMk id="20" creationId="{56C061A6-95E8-0B90-F634-4A9E4AED84DE}"/>
          </ac:spMkLst>
        </pc:spChg>
        <pc:spChg chg="add mod">
          <ac:chgData name="Le Manh Quan" userId="2f984887-39f4-4368-93b5-b670e85212db" providerId="ADAL" clId="{2A27ECC4-7226-B049-B518-86B701570306}" dt="2023-03-14T16:42:39.354" v="2651" actId="1076"/>
          <ac:spMkLst>
            <pc:docMk/>
            <pc:sldMk cId="1037182681" sldId="364"/>
            <ac:spMk id="21" creationId="{99F4376F-1FA4-2383-9204-BDA4822DA851}"/>
          </ac:spMkLst>
        </pc:spChg>
        <pc:spChg chg="add mod">
          <ac:chgData name="Le Manh Quan" userId="2f984887-39f4-4368-93b5-b670e85212db" providerId="ADAL" clId="{2A27ECC4-7226-B049-B518-86B701570306}" dt="2023-03-14T16:42:43.187" v="2652" actId="1076"/>
          <ac:spMkLst>
            <pc:docMk/>
            <pc:sldMk cId="1037182681" sldId="364"/>
            <ac:spMk id="22" creationId="{6344BCE7-50D9-BB93-EF4E-0031FAFC31D4}"/>
          </ac:spMkLst>
        </pc:spChg>
        <pc:spChg chg="add mod">
          <ac:chgData name="Le Manh Quan" userId="2f984887-39f4-4368-93b5-b670e85212db" providerId="ADAL" clId="{2A27ECC4-7226-B049-B518-86B701570306}" dt="2023-03-14T16:42:47.970" v="2653" actId="1076"/>
          <ac:spMkLst>
            <pc:docMk/>
            <pc:sldMk cId="1037182681" sldId="364"/>
            <ac:spMk id="23" creationId="{39095813-BA44-26B9-9BFD-F26DBDAF6BB9}"/>
          </ac:spMkLst>
        </pc:spChg>
        <pc:picChg chg="add mod modCrop">
          <ac:chgData name="Le Manh Quan" userId="2f984887-39f4-4368-93b5-b670e85212db" providerId="ADAL" clId="{2A27ECC4-7226-B049-B518-86B701570306}" dt="2023-03-14T16:40:52.738" v="2631" actId="14100"/>
          <ac:picMkLst>
            <pc:docMk/>
            <pc:sldMk cId="1037182681" sldId="364"/>
            <ac:picMk id="17" creationId="{63A52477-2000-3F57-AF84-4794252DF4FB}"/>
          </ac:picMkLst>
        </pc:picChg>
      </pc:sldChg>
      <pc:sldChg chg="add ord">
        <pc:chgData name="Le Manh Quan" userId="2f984887-39f4-4368-93b5-b670e85212db" providerId="ADAL" clId="{2A27ECC4-7226-B049-B518-86B701570306}" dt="2023-03-14T15:08:45.181" v="393" actId="20578"/>
        <pc:sldMkLst>
          <pc:docMk/>
          <pc:sldMk cId="1153348985" sldId="365"/>
        </pc:sldMkLst>
      </pc:sldChg>
      <pc:sldChg chg="addSp delSp modSp add del mod">
        <pc:chgData name="Le Manh Quan" userId="2f984887-39f4-4368-93b5-b670e85212db" providerId="ADAL" clId="{2A27ECC4-7226-B049-B518-86B701570306}" dt="2023-03-14T15:45:29.050" v="977" actId="2696"/>
        <pc:sldMkLst>
          <pc:docMk/>
          <pc:sldMk cId="1623149165" sldId="366"/>
        </pc:sldMkLst>
        <pc:picChg chg="add mod">
          <ac:chgData name="Le Manh Quan" userId="2f984887-39f4-4368-93b5-b670e85212db" providerId="ADAL" clId="{2A27ECC4-7226-B049-B518-86B701570306}" dt="2023-03-14T15:45:08.771" v="973" actId="1076"/>
          <ac:picMkLst>
            <pc:docMk/>
            <pc:sldMk cId="1623149165" sldId="366"/>
            <ac:picMk id="4" creationId="{7B0E5818-4665-2B52-8D4B-DB7BC93BD84E}"/>
          </ac:picMkLst>
        </pc:picChg>
        <pc:picChg chg="mod">
          <ac:chgData name="Le Manh Quan" userId="2f984887-39f4-4368-93b5-b670e85212db" providerId="ADAL" clId="{2A27ECC4-7226-B049-B518-86B701570306}" dt="2023-03-14T15:44:41.837" v="971" actId="1076"/>
          <ac:picMkLst>
            <pc:docMk/>
            <pc:sldMk cId="1623149165" sldId="366"/>
            <ac:picMk id="8" creationId="{14A71F8D-A85C-C960-5B98-72E63216AE1A}"/>
          </ac:picMkLst>
        </pc:picChg>
        <pc:picChg chg="add del mod">
          <ac:chgData name="Le Manh Quan" userId="2f984887-39f4-4368-93b5-b670e85212db" providerId="ADAL" clId="{2A27ECC4-7226-B049-B518-86B701570306}" dt="2023-03-14T15:45:19.956" v="976" actId="478"/>
          <ac:picMkLst>
            <pc:docMk/>
            <pc:sldMk cId="1623149165" sldId="366"/>
            <ac:picMk id="9" creationId="{A3554DA8-8361-547F-4DDB-F703A67CC503}"/>
          </ac:picMkLst>
        </pc:picChg>
      </pc:sldChg>
      <pc:sldChg chg="addSp delSp modSp new del mod">
        <pc:chgData name="Le Manh Quan" userId="2f984887-39f4-4368-93b5-b670e85212db" providerId="ADAL" clId="{2A27ECC4-7226-B049-B518-86B701570306}" dt="2023-03-14T15:56:49.028" v="1215" actId="2696"/>
        <pc:sldMkLst>
          <pc:docMk/>
          <pc:sldMk cId="1742558360" sldId="366"/>
        </pc:sldMkLst>
        <pc:picChg chg="add del mod">
          <ac:chgData name="Le Manh Quan" userId="2f984887-39f4-4368-93b5-b670e85212db" providerId="ADAL" clId="{2A27ECC4-7226-B049-B518-86B701570306}" dt="2023-03-14T15:56:38.486" v="1213" actId="478"/>
          <ac:picMkLst>
            <pc:docMk/>
            <pc:sldMk cId="1742558360" sldId="366"/>
            <ac:picMk id="3" creationId="{69E28AF8-38DC-C778-0831-3C0DCD301683}"/>
          </ac:picMkLst>
        </pc:picChg>
      </pc:sldChg>
      <pc:sldChg chg="new del ord">
        <pc:chgData name="Le Manh Quan" userId="2f984887-39f4-4368-93b5-b670e85212db" providerId="ADAL" clId="{2A27ECC4-7226-B049-B518-86B701570306}" dt="2023-03-14T15:11:04.310" v="395" actId="2696"/>
        <pc:sldMkLst>
          <pc:docMk/>
          <pc:sldMk cId="3820050383" sldId="366"/>
        </pc:sldMkLst>
      </pc:sldChg>
      <pc:sldChg chg="addSp delSp modSp add mod delAnim modAnim">
        <pc:chgData name="Le Manh Quan" userId="2f984887-39f4-4368-93b5-b670e85212db" providerId="ADAL" clId="{2A27ECC4-7226-B049-B518-86B701570306}" dt="2023-03-17T03:12:07.548" v="3784" actId="20577"/>
        <pc:sldMkLst>
          <pc:docMk/>
          <pc:sldMk cId="463877787" sldId="367"/>
        </pc:sldMkLst>
        <pc:spChg chg="del">
          <ac:chgData name="Le Manh Quan" userId="2f984887-39f4-4368-93b5-b670e85212db" providerId="ADAL" clId="{2A27ECC4-7226-B049-B518-86B701570306}" dt="2023-03-14T15:57:13.859" v="1216" actId="478"/>
          <ac:spMkLst>
            <pc:docMk/>
            <pc:sldMk cId="463877787" sldId="367"/>
            <ac:spMk id="2" creationId="{383D5065-4948-78B4-2AB9-300FD61B9455}"/>
          </ac:spMkLst>
        </pc:spChg>
        <pc:spChg chg="add mod">
          <ac:chgData name="Le Manh Quan" userId="2f984887-39f4-4368-93b5-b670e85212db" providerId="ADAL" clId="{2A27ECC4-7226-B049-B518-86B701570306}" dt="2023-03-14T15:57:44.726" v="1272" actId="20577"/>
          <ac:spMkLst>
            <pc:docMk/>
            <pc:sldMk cId="463877787" sldId="367"/>
            <ac:spMk id="3" creationId="{6ED5422D-9620-7926-138C-EDDBA9435462}"/>
          </ac:spMkLst>
        </pc:spChg>
        <pc:spChg chg="add mod">
          <ac:chgData name="Le Manh Quan" userId="2f984887-39f4-4368-93b5-b670e85212db" providerId="ADAL" clId="{2A27ECC4-7226-B049-B518-86B701570306}" dt="2023-03-14T16:01:50.955" v="1563" actId="1076"/>
          <ac:spMkLst>
            <pc:docMk/>
            <pc:sldMk cId="463877787" sldId="367"/>
            <ac:spMk id="4" creationId="{0C3C8F3F-A50D-53D2-ED6E-6376A70341CC}"/>
          </ac:spMkLst>
        </pc:spChg>
        <pc:spChg chg="add mod">
          <ac:chgData name="Le Manh Quan" userId="2f984887-39f4-4368-93b5-b670e85212db" providerId="ADAL" clId="{2A27ECC4-7226-B049-B518-86B701570306}" dt="2023-03-14T16:06:46.060" v="1748" actId="20577"/>
          <ac:spMkLst>
            <pc:docMk/>
            <pc:sldMk cId="463877787" sldId="367"/>
            <ac:spMk id="5" creationId="{97199DDF-9602-FDD0-92C0-87BBBD6F1BAB}"/>
          </ac:spMkLst>
        </pc:spChg>
        <pc:spChg chg="add mod">
          <ac:chgData name="Le Manh Quan" userId="2f984887-39f4-4368-93b5-b670e85212db" providerId="ADAL" clId="{2A27ECC4-7226-B049-B518-86B701570306}" dt="2023-03-17T03:12:07.548" v="3784" actId="20577"/>
          <ac:spMkLst>
            <pc:docMk/>
            <pc:sldMk cId="463877787" sldId="367"/>
            <ac:spMk id="6" creationId="{6B36F18D-E144-F5C8-8A26-40573032DFB9}"/>
          </ac:spMkLst>
        </pc:spChg>
        <pc:spChg chg="add mod">
          <ac:chgData name="Le Manh Quan" userId="2f984887-39f4-4368-93b5-b670e85212db" providerId="ADAL" clId="{2A27ECC4-7226-B049-B518-86B701570306}" dt="2023-03-14T17:07:08.434" v="3686" actId="14100"/>
          <ac:spMkLst>
            <pc:docMk/>
            <pc:sldMk cId="463877787" sldId="367"/>
            <ac:spMk id="7" creationId="{999B8BD6-0F29-EE0D-407B-60D278D15CD7}"/>
          </ac:spMkLst>
        </pc:spChg>
        <pc:spChg chg="del">
          <ac:chgData name="Le Manh Quan" userId="2f984887-39f4-4368-93b5-b670e85212db" providerId="ADAL" clId="{2A27ECC4-7226-B049-B518-86B701570306}" dt="2023-03-14T15:58:07.674" v="1276" actId="478"/>
          <ac:spMkLst>
            <pc:docMk/>
            <pc:sldMk cId="463877787" sldId="367"/>
            <ac:spMk id="9" creationId="{748D5418-955E-043B-3C0E-ECA38B438709}"/>
          </ac:spMkLst>
        </pc:spChg>
        <pc:spChg chg="mod">
          <ac:chgData name="Le Manh Quan" userId="2f984887-39f4-4368-93b5-b670e85212db" providerId="ADAL" clId="{2A27ECC4-7226-B049-B518-86B701570306}" dt="2023-03-14T16:02:31.470" v="1605" actId="1076"/>
          <ac:spMkLst>
            <pc:docMk/>
            <pc:sldMk cId="463877787" sldId="367"/>
            <ac:spMk id="10" creationId="{19785399-F808-893D-F5AF-A1687EED67AE}"/>
          </ac:spMkLst>
        </pc:spChg>
        <pc:spChg chg="mod">
          <ac:chgData name="Le Manh Quan" userId="2f984887-39f4-4368-93b5-b670e85212db" providerId="ADAL" clId="{2A27ECC4-7226-B049-B518-86B701570306}" dt="2023-03-14T16:01:50.955" v="1563" actId="1076"/>
          <ac:spMkLst>
            <pc:docMk/>
            <pc:sldMk cId="463877787" sldId="367"/>
            <ac:spMk id="12" creationId="{9E55ED1B-DC7B-6DA3-EB82-A5997C704660}"/>
          </ac:spMkLst>
        </pc:spChg>
        <pc:spChg chg="del">
          <ac:chgData name="Le Manh Quan" userId="2f984887-39f4-4368-93b5-b670e85212db" providerId="ADAL" clId="{2A27ECC4-7226-B049-B518-86B701570306}" dt="2023-03-14T15:58:04.918" v="1275" actId="478"/>
          <ac:spMkLst>
            <pc:docMk/>
            <pc:sldMk cId="463877787" sldId="367"/>
            <ac:spMk id="13" creationId="{DA526589-7FA6-1A13-E6A5-CE0354701675}"/>
          </ac:spMkLst>
        </pc:spChg>
        <pc:spChg chg="del">
          <ac:chgData name="Le Manh Quan" userId="2f984887-39f4-4368-93b5-b670e85212db" providerId="ADAL" clId="{2A27ECC4-7226-B049-B518-86B701570306}" dt="2023-03-14T15:58:04.918" v="1275" actId="478"/>
          <ac:spMkLst>
            <pc:docMk/>
            <pc:sldMk cId="463877787" sldId="367"/>
            <ac:spMk id="14" creationId="{4B347CAF-4E91-1257-8B5A-CE593765289A}"/>
          </ac:spMkLst>
        </pc:spChg>
        <pc:spChg chg="del">
          <ac:chgData name="Le Manh Quan" userId="2f984887-39f4-4368-93b5-b670e85212db" providerId="ADAL" clId="{2A27ECC4-7226-B049-B518-86B701570306}" dt="2023-03-14T15:58:04.918" v="1275" actId="478"/>
          <ac:spMkLst>
            <pc:docMk/>
            <pc:sldMk cId="463877787" sldId="367"/>
            <ac:spMk id="15" creationId="{D95693BE-9EDB-D789-6A1D-AD5C039CE83A}"/>
          </ac:spMkLst>
        </pc:spChg>
        <pc:spChg chg="del">
          <ac:chgData name="Le Manh Quan" userId="2f984887-39f4-4368-93b5-b670e85212db" providerId="ADAL" clId="{2A27ECC4-7226-B049-B518-86B701570306}" dt="2023-03-14T15:58:04.918" v="1275" actId="478"/>
          <ac:spMkLst>
            <pc:docMk/>
            <pc:sldMk cId="463877787" sldId="367"/>
            <ac:spMk id="17" creationId="{0C260570-196B-BC9C-F98A-6B04C6B02440}"/>
          </ac:spMkLst>
        </pc:spChg>
        <pc:spChg chg="del">
          <ac:chgData name="Le Manh Quan" userId="2f984887-39f4-4368-93b5-b670e85212db" providerId="ADAL" clId="{2A27ECC4-7226-B049-B518-86B701570306}" dt="2023-03-14T15:58:04.918" v="1275" actId="478"/>
          <ac:spMkLst>
            <pc:docMk/>
            <pc:sldMk cId="463877787" sldId="367"/>
            <ac:spMk id="18" creationId="{EF226759-02DE-49CA-029F-06E39B01C341}"/>
          </ac:spMkLst>
        </pc:spChg>
        <pc:spChg chg="del">
          <ac:chgData name="Le Manh Quan" userId="2f984887-39f4-4368-93b5-b670e85212db" providerId="ADAL" clId="{2A27ECC4-7226-B049-B518-86B701570306}" dt="2023-03-14T15:58:04.918" v="1275" actId="478"/>
          <ac:spMkLst>
            <pc:docMk/>
            <pc:sldMk cId="463877787" sldId="367"/>
            <ac:spMk id="19" creationId="{29E8E2DB-F9C2-BDF5-09D2-8296EE6BE25B}"/>
          </ac:spMkLst>
        </pc:spChg>
        <pc:spChg chg="add mod">
          <ac:chgData name="Le Manh Quan" userId="2f984887-39f4-4368-93b5-b670e85212db" providerId="ADAL" clId="{2A27ECC4-7226-B049-B518-86B701570306}" dt="2023-03-14T16:04:28.938" v="1669" actId="1076"/>
          <ac:spMkLst>
            <pc:docMk/>
            <pc:sldMk cId="463877787" sldId="367"/>
            <ac:spMk id="23" creationId="{582471DE-3288-68B2-77E9-993D0EAA50CA}"/>
          </ac:spMkLst>
        </pc:spChg>
        <pc:spChg chg="add mod">
          <ac:chgData name="Le Manh Quan" userId="2f984887-39f4-4368-93b5-b670e85212db" providerId="ADAL" clId="{2A27ECC4-7226-B049-B518-86B701570306}" dt="2023-03-14T16:07:26.236" v="1758" actId="1076"/>
          <ac:spMkLst>
            <pc:docMk/>
            <pc:sldMk cId="463877787" sldId="367"/>
            <ac:spMk id="24" creationId="{FC5352A8-0BE6-E724-297D-F2296B879974}"/>
          </ac:spMkLst>
        </pc:spChg>
        <pc:spChg chg="add mod">
          <ac:chgData name="Le Manh Quan" userId="2f984887-39f4-4368-93b5-b670e85212db" providerId="ADAL" clId="{2A27ECC4-7226-B049-B518-86B701570306}" dt="2023-03-14T17:06:44.366" v="3684" actId="1076"/>
          <ac:spMkLst>
            <pc:docMk/>
            <pc:sldMk cId="463877787" sldId="367"/>
            <ac:spMk id="25" creationId="{93A97856-5A29-0781-3EF2-8BEC195201F5}"/>
          </ac:spMkLst>
        </pc:spChg>
        <pc:spChg chg="add mod">
          <ac:chgData name="Le Manh Quan" userId="2f984887-39f4-4368-93b5-b670e85212db" providerId="ADAL" clId="{2A27ECC4-7226-B049-B518-86B701570306}" dt="2023-03-14T17:07:11.699" v="3687" actId="1076"/>
          <ac:spMkLst>
            <pc:docMk/>
            <pc:sldMk cId="463877787" sldId="367"/>
            <ac:spMk id="26" creationId="{F50CC2DB-E133-49F0-BDF5-9B7591D3A1F3}"/>
          </ac:spMkLst>
        </pc:spChg>
        <pc:cxnChg chg="add mod">
          <ac:chgData name="Le Manh Quan" userId="2f984887-39f4-4368-93b5-b670e85212db" providerId="ADAL" clId="{2A27ECC4-7226-B049-B518-86B701570306}" dt="2023-03-14T16:02:48.605" v="1608" actId="14100"/>
          <ac:cxnSpMkLst>
            <pc:docMk/>
            <pc:sldMk cId="463877787" sldId="367"/>
            <ac:cxnSpMk id="8" creationId="{68786187-14A8-F12B-A5F7-049E9B957597}"/>
          </ac:cxnSpMkLst>
        </pc:cxnChg>
        <pc:cxnChg chg="add mod">
          <ac:chgData name="Le Manh Quan" userId="2f984887-39f4-4368-93b5-b670e85212db" providerId="ADAL" clId="{2A27ECC4-7226-B049-B518-86B701570306}" dt="2023-03-14T16:03:26.492" v="1617" actId="1076"/>
          <ac:cxnSpMkLst>
            <pc:docMk/>
            <pc:sldMk cId="463877787" sldId="367"/>
            <ac:cxnSpMk id="16" creationId="{33A8BEDA-B301-946A-8DBC-4BC3606A1383}"/>
          </ac:cxnSpMkLst>
        </pc:cxnChg>
        <pc:cxnChg chg="add mod">
          <ac:chgData name="Le Manh Quan" userId="2f984887-39f4-4368-93b5-b670e85212db" providerId="ADAL" clId="{2A27ECC4-7226-B049-B518-86B701570306}" dt="2023-03-14T16:03:03.520" v="1613" actId="14100"/>
          <ac:cxnSpMkLst>
            <pc:docMk/>
            <pc:sldMk cId="463877787" sldId="367"/>
            <ac:cxnSpMk id="20" creationId="{F1304DE3-FB38-DDD4-3BE3-DCF2C39F1A99}"/>
          </ac:cxnSpMkLst>
        </pc:cxnChg>
        <pc:cxnChg chg="add mod">
          <ac:chgData name="Le Manh Quan" userId="2f984887-39f4-4368-93b5-b670e85212db" providerId="ADAL" clId="{2A27ECC4-7226-B049-B518-86B701570306}" dt="2023-03-14T16:03:18.512" v="1616" actId="1076"/>
          <ac:cxnSpMkLst>
            <pc:docMk/>
            <pc:sldMk cId="463877787" sldId="367"/>
            <ac:cxnSpMk id="22" creationId="{E2A3D457-B788-6200-12FB-AAE3E3F7D96F}"/>
          </ac:cxnSpMkLst>
        </pc:cxnChg>
        <pc:cxnChg chg="add mod">
          <ac:chgData name="Le Manh Quan" userId="2f984887-39f4-4368-93b5-b670e85212db" providerId="ADAL" clId="{2A27ECC4-7226-B049-B518-86B701570306}" dt="2023-03-14T16:10:15.101" v="1926" actId="14100"/>
          <ac:cxnSpMkLst>
            <pc:docMk/>
            <pc:sldMk cId="463877787" sldId="367"/>
            <ac:cxnSpMk id="27" creationId="{2E1EEC93-BB4D-6CF4-750A-A6A2295646C8}"/>
          </ac:cxnSpMkLst>
        </pc:cxnChg>
        <pc:cxnChg chg="add mod">
          <ac:chgData name="Le Manh Quan" userId="2f984887-39f4-4368-93b5-b670e85212db" providerId="ADAL" clId="{2A27ECC4-7226-B049-B518-86B701570306}" dt="2023-03-14T16:10:31.051" v="1930" actId="1076"/>
          <ac:cxnSpMkLst>
            <pc:docMk/>
            <pc:sldMk cId="463877787" sldId="367"/>
            <ac:cxnSpMk id="30" creationId="{063C947F-E334-984F-24EA-03492E627E9C}"/>
          </ac:cxnSpMkLst>
        </pc:cxnChg>
        <pc:cxnChg chg="add mod">
          <ac:chgData name="Le Manh Quan" userId="2f984887-39f4-4368-93b5-b670e85212db" providerId="ADAL" clId="{2A27ECC4-7226-B049-B518-86B701570306}" dt="2023-03-14T16:10:39.785" v="1933" actId="14100"/>
          <ac:cxnSpMkLst>
            <pc:docMk/>
            <pc:sldMk cId="463877787" sldId="367"/>
            <ac:cxnSpMk id="31" creationId="{A908731A-3920-6B2F-B74A-070800F55E9C}"/>
          </ac:cxnSpMkLst>
        </pc:cxnChg>
        <pc:cxnChg chg="add mod">
          <ac:chgData name="Le Manh Quan" userId="2f984887-39f4-4368-93b5-b670e85212db" providerId="ADAL" clId="{2A27ECC4-7226-B049-B518-86B701570306}" dt="2023-03-14T16:12:11.518" v="1949" actId="14100"/>
          <ac:cxnSpMkLst>
            <pc:docMk/>
            <pc:sldMk cId="463877787" sldId="367"/>
            <ac:cxnSpMk id="33" creationId="{0B8C436E-BF01-130A-6F17-9DC4192400A5}"/>
          </ac:cxnSpMkLst>
        </pc:cxnChg>
        <pc:cxnChg chg="add mod">
          <ac:chgData name="Le Manh Quan" userId="2f984887-39f4-4368-93b5-b670e85212db" providerId="ADAL" clId="{2A27ECC4-7226-B049-B518-86B701570306}" dt="2023-03-14T16:12:07.369" v="1948" actId="1076"/>
          <ac:cxnSpMkLst>
            <pc:docMk/>
            <pc:sldMk cId="463877787" sldId="367"/>
            <ac:cxnSpMk id="34" creationId="{F8DD68F7-DF2B-B03C-9515-913146C9B12D}"/>
          </ac:cxnSpMkLst>
        </pc:cxnChg>
        <pc:cxnChg chg="add mod">
          <ac:chgData name="Le Manh Quan" userId="2f984887-39f4-4368-93b5-b670e85212db" providerId="ADAL" clId="{2A27ECC4-7226-B049-B518-86B701570306}" dt="2023-03-14T17:07:19.899" v="3690" actId="1076"/>
          <ac:cxnSpMkLst>
            <pc:docMk/>
            <pc:sldMk cId="463877787" sldId="367"/>
            <ac:cxnSpMk id="38" creationId="{E1365D5E-2D70-ABC3-40EA-0DA4AFDB57BC}"/>
          </ac:cxnSpMkLst>
        </pc:cxnChg>
        <pc:cxnChg chg="add mod">
          <ac:chgData name="Le Manh Quan" userId="2f984887-39f4-4368-93b5-b670e85212db" providerId="ADAL" clId="{2A27ECC4-7226-B049-B518-86B701570306}" dt="2023-03-14T17:07:17.082" v="3689" actId="1076"/>
          <ac:cxnSpMkLst>
            <pc:docMk/>
            <pc:sldMk cId="463877787" sldId="367"/>
            <ac:cxnSpMk id="40" creationId="{95E70515-70EC-A6F6-C126-CA0C094F2707}"/>
          </ac:cxnSpMkLst>
        </pc:cxnChg>
        <pc:cxnChg chg="add mod">
          <ac:chgData name="Le Manh Quan" userId="2f984887-39f4-4368-93b5-b670e85212db" providerId="ADAL" clId="{2A27ECC4-7226-B049-B518-86B701570306}" dt="2023-03-14T17:07:14.382" v="3688" actId="1076"/>
          <ac:cxnSpMkLst>
            <pc:docMk/>
            <pc:sldMk cId="463877787" sldId="367"/>
            <ac:cxnSpMk id="41" creationId="{B46D6136-BB95-F6D1-F323-54E31A23ED90}"/>
          </ac:cxnSpMkLst>
        </pc:cxnChg>
      </pc:sldChg>
      <pc:sldChg chg="add del">
        <pc:chgData name="Le Manh Quan" userId="2f984887-39f4-4368-93b5-b670e85212db" providerId="ADAL" clId="{2A27ECC4-7226-B049-B518-86B701570306}" dt="2023-03-14T15:57:17.754" v="1218"/>
        <pc:sldMkLst>
          <pc:docMk/>
          <pc:sldMk cId="3862514249" sldId="368"/>
        </pc:sldMkLst>
      </pc:sldChg>
      <pc:sldChg chg="modSp add mod">
        <pc:chgData name="Le Manh Quan" userId="2f984887-39f4-4368-93b5-b670e85212db" providerId="ADAL" clId="{2A27ECC4-7226-B049-B518-86B701570306}" dt="2023-03-14T16:24:21.043" v="2245" actId="122"/>
        <pc:sldMkLst>
          <pc:docMk/>
          <pc:sldMk cId="1186983395" sldId="375"/>
        </pc:sldMkLst>
        <pc:spChg chg="mod">
          <ac:chgData name="Le Manh Quan" userId="2f984887-39f4-4368-93b5-b670e85212db" providerId="ADAL" clId="{2A27ECC4-7226-B049-B518-86B701570306}" dt="2023-03-14T16:24:21.043" v="2245" actId="122"/>
          <ac:spMkLst>
            <pc:docMk/>
            <pc:sldMk cId="1186983395" sldId="375"/>
            <ac:spMk id="4" creationId="{250245B7-7397-540A-B862-1D40F6C8B655}"/>
          </ac:spMkLst>
        </pc:spChg>
      </pc:sldChg>
      <pc:sldChg chg="addSp delSp modSp add mod ord delAnim modAnim">
        <pc:chgData name="Le Manh Quan" userId="2f984887-39f4-4368-93b5-b670e85212db" providerId="ADAL" clId="{2A27ECC4-7226-B049-B518-86B701570306}" dt="2023-03-14T16:37:38.146" v="2456"/>
        <pc:sldMkLst>
          <pc:docMk/>
          <pc:sldMk cId="942873312" sldId="376"/>
        </pc:sldMkLst>
        <pc:spChg chg="mod">
          <ac:chgData name="Le Manh Quan" userId="2f984887-39f4-4368-93b5-b670e85212db" providerId="ADAL" clId="{2A27ECC4-7226-B049-B518-86B701570306}" dt="2023-03-14T16:36:09.548" v="2446" actId="207"/>
          <ac:spMkLst>
            <pc:docMk/>
            <pc:sldMk cId="942873312" sldId="376"/>
            <ac:spMk id="2" creationId="{00000000-0000-0000-0000-000000000000}"/>
          </ac:spMkLst>
        </pc:spChg>
        <pc:spChg chg="del">
          <ac:chgData name="Le Manh Quan" userId="2f984887-39f4-4368-93b5-b670e85212db" providerId="ADAL" clId="{2A27ECC4-7226-B049-B518-86B701570306}" dt="2023-03-14T16:28:59.544" v="2321" actId="478"/>
          <ac:spMkLst>
            <pc:docMk/>
            <pc:sldMk cId="942873312" sldId="376"/>
            <ac:spMk id="3" creationId="{00000000-0000-0000-0000-000000000000}"/>
          </ac:spMkLst>
        </pc:spChg>
        <pc:spChg chg="mod">
          <ac:chgData name="Le Manh Quan" userId="2f984887-39f4-4368-93b5-b670e85212db" providerId="ADAL" clId="{2A27ECC4-7226-B049-B518-86B701570306}" dt="2023-03-14T16:34:14.424" v="2424" actId="207"/>
          <ac:spMkLst>
            <pc:docMk/>
            <pc:sldMk cId="942873312" sldId="376"/>
            <ac:spMk id="4" creationId="{00000000-0000-0000-0000-000000000000}"/>
          </ac:spMkLst>
        </pc:spChg>
        <pc:picChg chg="del">
          <ac:chgData name="Le Manh Quan" userId="2f984887-39f4-4368-93b5-b670e85212db" providerId="ADAL" clId="{2A27ECC4-7226-B049-B518-86B701570306}" dt="2023-03-14T16:29:02.142" v="2322" actId="478"/>
          <ac:picMkLst>
            <pc:docMk/>
            <pc:sldMk cId="942873312" sldId="376"/>
            <ac:picMk id="8" creationId="{F736883A-6636-7721-22F6-04D263A5C65D}"/>
          </ac:picMkLst>
        </pc:picChg>
        <pc:cxnChg chg="add mod">
          <ac:chgData name="Le Manh Quan" userId="2f984887-39f4-4368-93b5-b670e85212db" providerId="ADAL" clId="{2A27ECC4-7226-B049-B518-86B701570306}" dt="2023-03-14T16:33:36.421" v="2420" actId="14100"/>
          <ac:cxnSpMkLst>
            <pc:docMk/>
            <pc:sldMk cId="942873312" sldId="376"/>
            <ac:cxnSpMk id="5" creationId="{D1714631-D2BB-FB6D-2A18-AB01C98BA956}"/>
          </ac:cxnSpMkLst>
        </pc:cxnChg>
        <pc:cxnChg chg="add mod">
          <ac:chgData name="Le Manh Quan" userId="2f984887-39f4-4368-93b5-b670e85212db" providerId="ADAL" clId="{2A27ECC4-7226-B049-B518-86B701570306}" dt="2023-03-14T16:34:50.278" v="2428" actId="208"/>
          <ac:cxnSpMkLst>
            <pc:docMk/>
            <pc:sldMk cId="942873312" sldId="376"/>
            <ac:cxnSpMk id="9" creationId="{AF5A371D-EAF4-6D1C-D7E2-381EA5A51104}"/>
          </ac:cxnSpMkLst>
        </pc:cxnChg>
        <pc:cxnChg chg="add mod">
          <ac:chgData name="Le Manh Quan" userId="2f984887-39f4-4368-93b5-b670e85212db" providerId="ADAL" clId="{2A27ECC4-7226-B049-B518-86B701570306}" dt="2023-03-14T16:35:06.322" v="2432" actId="14100"/>
          <ac:cxnSpMkLst>
            <pc:docMk/>
            <pc:sldMk cId="942873312" sldId="376"/>
            <ac:cxnSpMk id="11" creationId="{FA892DFB-B368-4071-F0DB-DD9500E947F4}"/>
          </ac:cxnSpMkLst>
        </pc:cxnChg>
        <pc:cxnChg chg="add mod">
          <ac:chgData name="Le Manh Quan" userId="2f984887-39f4-4368-93b5-b670e85212db" providerId="ADAL" clId="{2A27ECC4-7226-B049-B518-86B701570306}" dt="2023-03-14T16:35:09.739" v="2433" actId="14100"/>
          <ac:cxnSpMkLst>
            <pc:docMk/>
            <pc:sldMk cId="942873312" sldId="376"/>
            <ac:cxnSpMk id="12" creationId="{65FBE6BC-2702-D956-A525-47F4D12B60A1}"/>
          </ac:cxnSpMkLst>
        </pc:cxnChg>
        <pc:cxnChg chg="add mod">
          <ac:chgData name="Le Manh Quan" userId="2f984887-39f4-4368-93b5-b670e85212db" providerId="ADAL" clId="{2A27ECC4-7226-B049-B518-86B701570306}" dt="2023-03-14T16:35:18.922" v="2436" actId="14100"/>
          <ac:cxnSpMkLst>
            <pc:docMk/>
            <pc:sldMk cId="942873312" sldId="376"/>
            <ac:cxnSpMk id="15" creationId="{513FE516-FAAA-61AC-B939-243530FF6985}"/>
          </ac:cxnSpMkLst>
        </pc:cxnChg>
        <pc:cxnChg chg="add mod">
          <ac:chgData name="Le Manh Quan" userId="2f984887-39f4-4368-93b5-b670e85212db" providerId="ADAL" clId="{2A27ECC4-7226-B049-B518-86B701570306}" dt="2023-03-14T16:35:46.104" v="2442" actId="14100"/>
          <ac:cxnSpMkLst>
            <pc:docMk/>
            <pc:sldMk cId="942873312" sldId="376"/>
            <ac:cxnSpMk id="17" creationId="{EC7913F0-0585-BF7C-203F-A1563A9F5310}"/>
          </ac:cxnSpMkLst>
        </pc:cxnChg>
        <pc:cxnChg chg="add mod">
          <ac:chgData name="Le Manh Quan" userId="2f984887-39f4-4368-93b5-b670e85212db" providerId="ADAL" clId="{2A27ECC4-7226-B049-B518-86B701570306}" dt="2023-03-14T16:35:55.906" v="2445" actId="14100"/>
          <ac:cxnSpMkLst>
            <pc:docMk/>
            <pc:sldMk cId="942873312" sldId="376"/>
            <ac:cxnSpMk id="20" creationId="{575633CA-9255-FB12-8149-9C941D407F0D}"/>
          </ac:cxnSpMkLst>
        </pc:cxnChg>
        <pc:cxnChg chg="add mod">
          <ac:chgData name="Le Manh Quan" userId="2f984887-39f4-4368-93b5-b670e85212db" providerId="ADAL" clId="{2A27ECC4-7226-B049-B518-86B701570306}" dt="2023-03-14T16:36:49.380" v="2453" actId="208"/>
          <ac:cxnSpMkLst>
            <pc:docMk/>
            <pc:sldMk cId="942873312" sldId="376"/>
            <ac:cxnSpMk id="22" creationId="{18001179-B7BA-10FA-64AC-3D6E760A1DCF}"/>
          </ac:cxnSpMkLst>
        </pc:cxnChg>
        <pc:cxnChg chg="add mod">
          <ac:chgData name="Le Manh Quan" userId="2f984887-39f4-4368-93b5-b670e85212db" providerId="ADAL" clId="{2A27ECC4-7226-B049-B518-86B701570306}" dt="2023-03-14T16:36:49.380" v="2453" actId="208"/>
          <ac:cxnSpMkLst>
            <pc:docMk/>
            <pc:sldMk cId="942873312" sldId="376"/>
            <ac:cxnSpMk id="24" creationId="{B1C9023E-6F2F-A234-5AB6-2F5910C259D5}"/>
          </ac:cxnSpMkLst>
        </pc:cxnChg>
      </pc:sldChg>
      <pc:sldMasterChg chg="modSp mod">
        <pc:chgData name="Le Manh Quan" userId="2f984887-39f4-4368-93b5-b670e85212db" providerId="ADAL" clId="{2A27ECC4-7226-B049-B518-86B701570306}" dt="2023-03-14T14:59:59.638" v="390" actId="20577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2A27ECC4-7226-B049-B518-86B701570306}" dt="2023-03-14T14:59:59.638" v="390" actId="20577"/>
          <ac:spMkLst>
            <pc:docMk/>
            <pc:sldMasterMk cId="4227081071" sldId="2147483648"/>
            <ac:spMk id="14" creationId="{FE798370-27E2-9F41-A466-FC64C7FFD70A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6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78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3.1: Reading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69218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8: Traditions of ethnic groups in Vietnam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EFCB88-FE09-32AA-44B2-AED4A5D0051A}"/>
              </a:ext>
            </a:extLst>
          </p:cNvPr>
          <p:cNvSpPr txBox="1"/>
          <p:nvPr/>
        </p:nvSpPr>
        <p:spPr>
          <a:xfrm>
            <a:off x="6246098" y="2975248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Traditions of </a:t>
            </a:r>
          </a:p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Ethnic Group in Vietnam 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3.1: Reading &amp; Writing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>
                <a:solidFill>
                  <a:srgbClr val="FF0000"/>
                </a:solidFill>
              </a:rPr>
              <a:t>Pages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82 &amp; 83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E55ED1B-DC7B-6DA3-EB82-A5997C704660}"/>
              </a:ext>
            </a:extLst>
          </p:cNvPr>
          <p:cNvSpPr txBox="1"/>
          <p:nvPr/>
        </p:nvSpPr>
        <p:spPr>
          <a:xfrm>
            <a:off x="0" y="1581223"/>
            <a:ext cx="12192000" cy="83343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Where’s Jun Village? 				_______________________________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5422D-9620-7926-138C-EDDBA9435462}"/>
              </a:ext>
            </a:extLst>
          </p:cNvPr>
          <p:cNvSpPr/>
          <p:nvPr/>
        </p:nvSpPr>
        <p:spPr>
          <a:xfrm>
            <a:off x="21703" y="539206"/>
            <a:ext cx="1217029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b. Now, read and answer the questions.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C8F3F-A50D-53D2-ED6E-6376A70341CC}"/>
              </a:ext>
            </a:extLst>
          </p:cNvPr>
          <p:cNvSpPr txBox="1"/>
          <p:nvPr/>
        </p:nvSpPr>
        <p:spPr>
          <a:xfrm>
            <a:off x="21703" y="2414656"/>
            <a:ext cx="12192000" cy="83343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2. Where did Lan stay on her trip?		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99DDF-9602-FDD0-92C0-87BBBD6F1BAB}"/>
              </a:ext>
            </a:extLst>
          </p:cNvPr>
          <p:cNvSpPr txBox="1"/>
          <p:nvPr/>
        </p:nvSpPr>
        <p:spPr>
          <a:xfrm>
            <a:off x="21703" y="3248089"/>
            <a:ext cx="12192000" cy="83343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3. What does Lan think about </a:t>
            </a:r>
            <a:r>
              <a:rPr lang="en-US" sz="2800" dirty="0" err="1"/>
              <a:t>Lắk</a:t>
            </a:r>
            <a:r>
              <a:rPr lang="en-US" sz="2800" dirty="0"/>
              <a:t> Lake?	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6F18D-E144-F5C8-8A26-40573032DFB9}"/>
              </a:ext>
            </a:extLst>
          </p:cNvPr>
          <p:cNvSpPr txBox="1"/>
          <p:nvPr/>
        </p:nvSpPr>
        <p:spPr>
          <a:xfrm>
            <a:off x="21703" y="4061963"/>
            <a:ext cx="12170297" cy="8352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4. What food did she try?			           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B8BD6-0F29-EE0D-407B-60D278D15CD7}"/>
              </a:ext>
            </a:extLst>
          </p:cNvPr>
          <p:cNvSpPr txBox="1"/>
          <p:nvPr/>
        </p:nvSpPr>
        <p:spPr>
          <a:xfrm>
            <a:off x="43406" y="4897163"/>
            <a:ext cx="12126891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5. What did Lan learn on the trip to Jun Village?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____________________________________________________________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786187-14A8-F12B-A5F7-049E9B957597}"/>
              </a:ext>
            </a:extLst>
          </p:cNvPr>
          <p:cNvCxnSpPr>
            <a:cxnSpLocks/>
          </p:cNvCxnSpPr>
          <p:nvPr/>
        </p:nvCxnSpPr>
        <p:spPr>
          <a:xfrm>
            <a:off x="452757" y="2414656"/>
            <a:ext cx="1031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A8BEDA-B301-946A-8DBC-4BC3606A1383}"/>
              </a:ext>
            </a:extLst>
          </p:cNvPr>
          <p:cNvCxnSpPr>
            <a:cxnSpLocks/>
          </p:cNvCxnSpPr>
          <p:nvPr/>
        </p:nvCxnSpPr>
        <p:spPr>
          <a:xfrm>
            <a:off x="452757" y="3207316"/>
            <a:ext cx="1031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304DE3-FB38-DDD4-3BE3-DCF2C39F1A99}"/>
              </a:ext>
            </a:extLst>
          </p:cNvPr>
          <p:cNvCxnSpPr>
            <a:cxnSpLocks/>
          </p:cNvCxnSpPr>
          <p:nvPr/>
        </p:nvCxnSpPr>
        <p:spPr>
          <a:xfrm>
            <a:off x="2596351" y="3207316"/>
            <a:ext cx="61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A3D457-B788-6200-12FB-AAE3E3F7D96F}"/>
              </a:ext>
            </a:extLst>
          </p:cNvPr>
          <p:cNvCxnSpPr>
            <a:cxnSpLocks/>
          </p:cNvCxnSpPr>
          <p:nvPr/>
        </p:nvCxnSpPr>
        <p:spPr>
          <a:xfrm>
            <a:off x="4292738" y="3207316"/>
            <a:ext cx="61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1EEC93-BB4D-6CF4-750A-A6A2295646C8}"/>
              </a:ext>
            </a:extLst>
          </p:cNvPr>
          <p:cNvCxnSpPr>
            <a:cxnSpLocks/>
          </p:cNvCxnSpPr>
          <p:nvPr/>
        </p:nvCxnSpPr>
        <p:spPr>
          <a:xfrm>
            <a:off x="518931" y="3985270"/>
            <a:ext cx="720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3C947F-E334-984F-24EA-03492E627E9C}"/>
              </a:ext>
            </a:extLst>
          </p:cNvPr>
          <p:cNvCxnSpPr>
            <a:cxnSpLocks/>
          </p:cNvCxnSpPr>
          <p:nvPr/>
        </p:nvCxnSpPr>
        <p:spPr>
          <a:xfrm>
            <a:off x="2680506" y="3985270"/>
            <a:ext cx="720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08731A-3920-6B2F-B74A-070800F55E9C}"/>
              </a:ext>
            </a:extLst>
          </p:cNvPr>
          <p:cNvCxnSpPr>
            <a:cxnSpLocks/>
          </p:cNvCxnSpPr>
          <p:nvPr/>
        </p:nvCxnSpPr>
        <p:spPr>
          <a:xfrm>
            <a:off x="4436427" y="3985270"/>
            <a:ext cx="1317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8C436E-BF01-130A-6F17-9DC4192400A5}"/>
              </a:ext>
            </a:extLst>
          </p:cNvPr>
          <p:cNvCxnSpPr>
            <a:cxnSpLocks/>
          </p:cNvCxnSpPr>
          <p:nvPr/>
        </p:nvCxnSpPr>
        <p:spPr>
          <a:xfrm>
            <a:off x="518931" y="4818187"/>
            <a:ext cx="14404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68F7-DF2B-B03C-9515-913146C9B12D}"/>
              </a:ext>
            </a:extLst>
          </p:cNvPr>
          <p:cNvCxnSpPr>
            <a:cxnSpLocks/>
          </p:cNvCxnSpPr>
          <p:nvPr/>
        </p:nvCxnSpPr>
        <p:spPr>
          <a:xfrm>
            <a:off x="3131370" y="4827448"/>
            <a:ext cx="538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365D5E-2D70-ABC3-40EA-0DA4AFDB57BC}"/>
              </a:ext>
            </a:extLst>
          </p:cNvPr>
          <p:cNvCxnSpPr>
            <a:cxnSpLocks/>
          </p:cNvCxnSpPr>
          <p:nvPr/>
        </p:nvCxnSpPr>
        <p:spPr>
          <a:xfrm>
            <a:off x="518931" y="5545032"/>
            <a:ext cx="786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E70515-70EC-A6F6-C126-CA0C094F2707}"/>
              </a:ext>
            </a:extLst>
          </p:cNvPr>
          <p:cNvCxnSpPr>
            <a:cxnSpLocks/>
          </p:cNvCxnSpPr>
          <p:nvPr/>
        </p:nvCxnSpPr>
        <p:spPr>
          <a:xfrm>
            <a:off x="2508911" y="5545032"/>
            <a:ext cx="786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6D6136-BB95-F6D1-F323-54E31A23ED90}"/>
              </a:ext>
            </a:extLst>
          </p:cNvPr>
          <p:cNvCxnSpPr>
            <a:cxnSpLocks/>
          </p:cNvCxnSpPr>
          <p:nvPr/>
        </p:nvCxnSpPr>
        <p:spPr>
          <a:xfrm>
            <a:off x="4292738" y="5545032"/>
            <a:ext cx="24705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54" y="626423"/>
            <a:ext cx="7455322" cy="560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9845" y="3939621"/>
            <a:ext cx="3280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While-Reading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746BA7-B44F-0655-CD94-71D29535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27" y="1709646"/>
            <a:ext cx="12334732" cy="43355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3D5065-4948-78B4-2AB9-300FD61B9455}"/>
              </a:ext>
            </a:extLst>
          </p:cNvPr>
          <p:cNvSpPr/>
          <p:nvPr/>
        </p:nvSpPr>
        <p:spPr>
          <a:xfrm>
            <a:off x="21703" y="539206"/>
            <a:ext cx="1217029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a. Read Lan’s passage and choose the best topic sentence.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1EFBD4-912D-9C57-6707-94A09D76867B}"/>
              </a:ext>
            </a:extLst>
          </p:cNvPr>
          <p:cNvSpPr/>
          <p:nvPr/>
        </p:nvSpPr>
        <p:spPr>
          <a:xfrm>
            <a:off x="5791200" y="1591113"/>
            <a:ext cx="4318660" cy="653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79F38-D22C-43D4-6944-2A39D312E515}"/>
              </a:ext>
            </a:extLst>
          </p:cNvPr>
          <p:cNvCxnSpPr>
            <a:cxnSpLocks/>
          </p:cNvCxnSpPr>
          <p:nvPr/>
        </p:nvCxnSpPr>
        <p:spPr>
          <a:xfrm>
            <a:off x="9939866" y="3063192"/>
            <a:ext cx="1458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92CC9F-99F2-9EB2-2525-58EE5658618F}"/>
              </a:ext>
            </a:extLst>
          </p:cNvPr>
          <p:cNvCxnSpPr>
            <a:cxnSpLocks/>
          </p:cNvCxnSpPr>
          <p:nvPr/>
        </p:nvCxnSpPr>
        <p:spPr>
          <a:xfrm>
            <a:off x="287866" y="3283325"/>
            <a:ext cx="1964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C065AE-6190-08FE-1E50-F2B2F1369C59}"/>
              </a:ext>
            </a:extLst>
          </p:cNvPr>
          <p:cNvCxnSpPr>
            <a:cxnSpLocks/>
          </p:cNvCxnSpPr>
          <p:nvPr/>
        </p:nvCxnSpPr>
        <p:spPr>
          <a:xfrm>
            <a:off x="2252133" y="3960658"/>
            <a:ext cx="2675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C495A4-FE99-AC4A-C7CB-25067CBB3954}"/>
              </a:ext>
            </a:extLst>
          </p:cNvPr>
          <p:cNvCxnSpPr>
            <a:cxnSpLocks/>
          </p:cNvCxnSpPr>
          <p:nvPr/>
        </p:nvCxnSpPr>
        <p:spPr>
          <a:xfrm>
            <a:off x="5147733" y="4553325"/>
            <a:ext cx="3335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7F7B5A-3130-91DB-89DF-9BDDA569B32B}"/>
              </a:ext>
            </a:extLst>
          </p:cNvPr>
          <p:cNvCxnSpPr>
            <a:cxnSpLocks/>
          </p:cNvCxnSpPr>
          <p:nvPr/>
        </p:nvCxnSpPr>
        <p:spPr>
          <a:xfrm>
            <a:off x="287866" y="4841192"/>
            <a:ext cx="3708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B58BDB-DE55-D21C-FD19-6C1A3170C72D}"/>
              </a:ext>
            </a:extLst>
          </p:cNvPr>
          <p:cNvCxnSpPr>
            <a:cxnSpLocks/>
          </p:cNvCxnSpPr>
          <p:nvPr/>
        </p:nvCxnSpPr>
        <p:spPr>
          <a:xfrm>
            <a:off x="7467599" y="4841192"/>
            <a:ext cx="1507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B4A9FE-FF96-8BA1-42EA-40D358916FFE}"/>
              </a:ext>
            </a:extLst>
          </p:cNvPr>
          <p:cNvCxnSpPr>
            <a:cxnSpLocks/>
          </p:cNvCxnSpPr>
          <p:nvPr/>
        </p:nvCxnSpPr>
        <p:spPr>
          <a:xfrm>
            <a:off x="558800" y="5148354"/>
            <a:ext cx="1507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554EBB0-C1FD-3F38-DD0E-906E5844882A}"/>
              </a:ext>
            </a:extLst>
          </p:cNvPr>
          <p:cNvSpPr/>
          <p:nvPr/>
        </p:nvSpPr>
        <p:spPr>
          <a:xfrm>
            <a:off x="287866" y="5520267"/>
            <a:ext cx="3471334" cy="4064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8F19A3-59B0-D830-7A28-CE11142F1419}"/>
              </a:ext>
            </a:extLst>
          </p:cNvPr>
          <p:cNvCxnSpPr>
            <a:cxnSpLocks/>
          </p:cNvCxnSpPr>
          <p:nvPr/>
        </p:nvCxnSpPr>
        <p:spPr>
          <a:xfrm>
            <a:off x="5638800" y="3960658"/>
            <a:ext cx="1286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0AE34F-A5CC-10CC-411C-7893F43751E3}"/>
              </a:ext>
            </a:extLst>
          </p:cNvPr>
          <p:cNvCxnSpPr>
            <a:cxnSpLocks/>
          </p:cNvCxnSpPr>
          <p:nvPr/>
        </p:nvCxnSpPr>
        <p:spPr>
          <a:xfrm>
            <a:off x="4284132" y="5398726"/>
            <a:ext cx="3863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E55ED1B-DC7B-6DA3-EB82-A5997C704660}"/>
              </a:ext>
            </a:extLst>
          </p:cNvPr>
          <p:cNvSpPr txBox="1"/>
          <p:nvPr/>
        </p:nvSpPr>
        <p:spPr>
          <a:xfrm>
            <a:off x="0" y="1581223"/>
            <a:ext cx="12192000" cy="83343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Where’s Jun Village? 				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85399-F808-893D-F5AF-A1687EED67AE}"/>
              </a:ext>
            </a:extLst>
          </p:cNvPr>
          <p:cNvSpPr txBox="1"/>
          <p:nvPr/>
        </p:nvSpPr>
        <p:spPr>
          <a:xfrm>
            <a:off x="6860702" y="1891436"/>
            <a:ext cx="471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by </a:t>
            </a:r>
            <a:r>
              <a:rPr lang="en-US" sz="2800" dirty="0" err="1">
                <a:solidFill>
                  <a:srgbClr val="FF0000"/>
                </a:solidFill>
              </a:rPr>
              <a:t>Lắk</a:t>
            </a:r>
            <a:r>
              <a:rPr lang="en-US" sz="2800" dirty="0">
                <a:solidFill>
                  <a:srgbClr val="FF0000"/>
                </a:solidFill>
              </a:rPr>
              <a:t> Lake in </a:t>
            </a:r>
            <a:r>
              <a:rPr lang="en-US" sz="2800" dirty="0" err="1">
                <a:solidFill>
                  <a:srgbClr val="FF0000"/>
                </a:solidFill>
              </a:rPr>
              <a:t>Đắk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Lắk</a:t>
            </a:r>
            <a:r>
              <a:rPr lang="en-US" sz="2800" dirty="0">
                <a:solidFill>
                  <a:srgbClr val="FF0000"/>
                </a:solidFill>
              </a:rPr>
              <a:t> Province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5422D-9620-7926-138C-EDDBA9435462}"/>
              </a:ext>
            </a:extLst>
          </p:cNvPr>
          <p:cNvSpPr/>
          <p:nvPr/>
        </p:nvSpPr>
        <p:spPr>
          <a:xfrm>
            <a:off x="21703" y="539206"/>
            <a:ext cx="1217029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b. Now, read and answer the questions.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C8F3F-A50D-53D2-ED6E-6376A70341CC}"/>
              </a:ext>
            </a:extLst>
          </p:cNvPr>
          <p:cNvSpPr txBox="1"/>
          <p:nvPr/>
        </p:nvSpPr>
        <p:spPr>
          <a:xfrm>
            <a:off x="21703" y="2414656"/>
            <a:ext cx="12192000" cy="83343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2. Where did Lan stay on her trip?		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99DDF-9602-FDD0-92C0-87BBBD6F1BAB}"/>
              </a:ext>
            </a:extLst>
          </p:cNvPr>
          <p:cNvSpPr txBox="1"/>
          <p:nvPr/>
        </p:nvSpPr>
        <p:spPr>
          <a:xfrm>
            <a:off x="21703" y="3248089"/>
            <a:ext cx="12192000" cy="83343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3. What does Lan think about </a:t>
            </a:r>
            <a:r>
              <a:rPr lang="en-US" sz="2800" dirty="0" err="1"/>
              <a:t>Lắk</a:t>
            </a:r>
            <a:r>
              <a:rPr lang="en-US" sz="2800" dirty="0"/>
              <a:t> Lake?	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6F18D-E144-F5C8-8A26-40573032DFB9}"/>
              </a:ext>
            </a:extLst>
          </p:cNvPr>
          <p:cNvSpPr txBox="1"/>
          <p:nvPr/>
        </p:nvSpPr>
        <p:spPr>
          <a:xfrm>
            <a:off x="21703" y="4061963"/>
            <a:ext cx="12170297" cy="8352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4. What food did she try?		</a:t>
            </a:r>
            <a:r>
              <a:rPr lang="en-US" sz="2800"/>
              <a:t>	           _______________________________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B8BD6-0F29-EE0D-407B-60D278D15CD7}"/>
              </a:ext>
            </a:extLst>
          </p:cNvPr>
          <p:cNvSpPr txBox="1"/>
          <p:nvPr/>
        </p:nvSpPr>
        <p:spPr>
          <a:xfrm>
            <a:off x="43406" y="4897163"/>
            <a:ext cx="12126891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5. What did Lan learn on the trip to Jun Village?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____________________________________________________________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786187-14A8-F12B-A5F7-049E9B957597}"/>
              </a:ext>
            </a:extLst>
          </p:cNvPr>
          <p:cNvCxnSpPr>
            <a:cxnSpLocks/>
          </p:cNvCxnSpPr>
          <p:nvPr/>
        </p:nvCxnSpPr>
        <p:spPr>
          <a:xfrm>
            <a:off x="452757" y="2414656"/>
            <a:ext cx="1031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A8BEDA-B301-946A-8DBC-4BC3606A1383}"/>
              </a:ext>
            </a:extLst>
          </p:cNvPr>
          <p:cNvCxnSpPr>
            <a:cxnSpLocks/>
          </p:cNvCxnSpPr>
          <p:nvPr/>
        </p:nvCxnSpPr>
        <p:spPr>
          <a:xfrm>
            <a:off x="452757" y="3207316"/>
            <a:ext cx="1031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304DE3-FB38-DDD4-3BE3-DCF2C39F1A99}"/>
              </a:ext>
            </a:extLst>
          </p:cNvPr>
          <p:cNvCxnSpPr>
            <a:cxnSpLocks/>
          </p:cNvCxnSpPr>
          <p:nvPr/>
        </p:nvCxnSpPr>
        <p:spPr>
          <a:xfrm>
            <a:off x="2596351" y="3207316"/>
            <a:ext cx="61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A3D457-B788-6200-12FB-AAE3E3F7D96F}"/>
              </a:ext>
            </a:extLst>
          </p:cNvPr>
          <p:cNvCxnSpPr>
            <a:cxnSpLocks/>
          </p:cNvCxnSpPr>
          <p:nvPr/>
        </p:nvCxnSpPr>
        <p:spPr>
          <a:xfrm>
            <a:off x="4292738" y="3207316"/>
            <a:ext cx="611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2471DE-3288-68B2-77E9-993D0EAA50CA}"/>
              </a:ext>
            </a:extLst>
          </p:cNvPr>
          <p:cNvSpPr txBox="1"/>
          <p:nvPr/>
        </p:nvSpPr>
        <p:spPr>
          <a:xfrm>
            <a:off x="6451351" y="2684096"/>
            <a:ext cx="578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a homestay with a </a:t>
            </a:r>
            <a:r>
              <a:rPr lang="en-US" sz="2800" dirty="0" err="1">
                <a:solidFill>
                  <a:srgbClr val="FF0000"/>
                </a:solidFill>
              </a:rPr>
              <a:t>M’Nông</a:t>
            </a:r>
            <a:r>
              <a:rPr lang="en-US" sz="2800" dirty="0">
                <a:solidFill>
                  <a:srgbClr val="FF0000"/>
                </a:solidFill>
              </a:rPr>
              <a:t> family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5352A8-0BE6-E724-297D-F2296B879974}"/>
              </a:ext>
            </a:extLst>
          </p:cNvPr>
          <p:cNvSpPr txBox="1"/>
          <p:nvPr/>
        </p:nvSpPr>
        <p:spPr>
          <a:xfrm>
            <a:off x="6430758" y="3143283"/>
            <a:ext cx="655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one of the most beautiful lakes in Vietnam.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A97856-5A29-0781-3EF2-8BEC195201F5}"/>
              </a:ext>
            </a:extLst>
          </p:cNvPr>
          <p:cNvSpPr txBox="1"/>
          <p:nvPr/>
        </p:nvSpPr>
        <p:spPr>
          <a:xfrm>
            <a:off x="6612587" y="4292688"/>
            <a:ext cx="655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cơm</a:t>
            </a:r>
            <a:r>
              <a:rPr lang="en-US" sz="2800" dirty="0">
                <a:solidFill>
                  <a:srgbClr val="FF0000"/>
                </a:solidFill>
              </a:rPr>
              <a:t> lam, grilled chicken, </a:t>
            </a:r>
            <a:r>
              <a:rPr lang="en-US" sz="2800" dirty="0" err="1">
                <a:solidFill>
                  <a:srgbClr val="FF0000"/>
                </a:solidFill>
              </a:rPr>
              <a:t>lẩu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lăng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0CC2DB-E133-49F0-BDF5-9B7591D3A1F3}"/>
              </a:ext>
            </a:extLst>
          </p:cNvPr>
          <p:cNvSpPr txBox="1"/>
          <p:nvPr/>
        </p:nvSpPr>
        <p:spPr>
          <a:xfrm>
            <a:off x="43406" y="5658495"/>
            <a:ext cx="1071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</a:t>
            </a:r>
            <a:r>
              <a:rPr lang="en-US" sz="2800" dirty="0" err="1">
                <a:solidFill>
                  <a:srgbClr val="FF0000"/>
                </a:solidFill>
              </a:rPr>
              <a:t>M’Nông</a:t>
            </a:r>
            <a:r>
              <a:rPr lang="en-US" sz="2800" dirty="0">
                <a:solidFill>
                  <a:srgbClr val="FF0000"/>
                </a:solidFill>
              </a:rPr>
              <a:t> people make their traditional cloth and baskets.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1EEC93-BB4D-6CF4-750A-A6A2295646C8}"/>
              </a:ext>
            </a:extLst>
          </p:cNvPr>
          <p:cNvCxnSpPr>
            <a:cxnSpLocks/>
          </p:cNvCxnSpPr>
          <p:nvPr/>
        </p:nvCxnSpPr>
        <p:spPr>
          <a:xfrm>
            <a:off x="518931" y="3985270"/>
            <a:ext cx="720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3C947F-E334-984F-24EA-03492E627E9C}"/>
              </a:ext>
            </a:extLst>
          </p:cNvPr>
          <p:cNvCxnSpPr>
            <a:cxnSpLocks/>
          </p:cNvCxnSpPr>
          <p:nvPr/>
        </p:nvCxnSpPr>
        <p:spPr>
          <a:xfrm>
            <a:off x="2680506" y="3985270"/>
            <a:ext cx="720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08731A-3920-6B2F-B74A-070800F55E9C}"/>
              </a:ext>
            </a:extLst>
          </p:cNvPr>
          <p:cNvCxnSpPr>
            <a:cxnSpLocks/>
          </p:cNvCxnSpPr>
          <p:nvPr/>
        </p:nvCxnSpPr>
        <p:spPr>
          <a:xfrm>
            <a:off x="4436427" y="3985270"/>
            <a:ext cx="1317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8C436E-BF01-130A-6F17-9DC4192400A5}"/>
              </a:ext>
            </a:extLst>
          </p:cNvPr>
          <p:cNvCxnSpPr>
            <a:cxnSpLocks/>
          </p:cNvCxnSpPr>
          <p:nvPr/>
        </p:nvCxnSpPr>
        <p:spPr>
          <a:xfrm>
            <a:off x="518931" y="4818187"/>
            <a:ext cx="14404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D68F7-DF2B-B03C-9515-913146C9B12D}"/>
              </a:ext>
            </a:extLst>
          </p:cNvPr>
          <p:cNvCxnSpPr>
            <a:cxnSpLocks/>
          </p:cNvCxnSpPr>
          <p:nvPr/>
        </p:nvCxnSpPr>
        <p:spPr>
          <a:xfrm>
            <a:off x="3131370" y="4827448"/>
            <a:ext cx="538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365D5E-2D70-ABC3-40EA-0DA4AFDB57BC}"/>
              </a:ext>
            </a:extLst>
          </p:cNvPr>
          <p:cNvCxnSpPr>
            <a:cxnSpLocks/>
          </p:cNvCxnSpPr>
          <p:nvPr/>
        </p:nvCxnSpPr>
        <p:spPr>
          <a:xfrm>
            <a:off x="518931" y="5545032"/>
            <a:ext cx="786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E70515-70EC-A6F6-C126-CA0C094F2707}"/>
              </a:ext>
            </a:extLst>
          </p:cNvPr>
          <p:cNvCxnSpPr>
            <a:cxnSpLocks/>
          </p:cNvCxnSpPr>
          <p:nvPr/>
        </p:nvCxnSpPr>
        <p:spPr>
          <a:xfrm>
            <a:off x="2508911" y="5545032"/>
            <a:ext cx="786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6D6136-BB95-F6D1-F323-54E31A23ED90}"/>
              </a:ext>
            </a:extLst>
          </p:cNvPr>
          <p:cNvCxnSpPr>
            <a:cxnSpLocks/>
          </p:cNvCxnSpPr>
          <p:nvPr/>
        </p:nvCxnSpPr>
        <p:spPr>
          <a:xfrm>
            <a:off x="4292738" y="5545032"/>
            <a:ext cx="24705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566" y="596598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Listen and read.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77283"/>
            <a:ext cx="12015869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an exciting trip to Jun Village. It's an old village by Lắk Lake in Đắk Lắk Province. My family and I visited this village last summer. </a:t>
            </a:r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some hotels in Jun Village, but we decided to stay in a homestay with a </a:t>
            </a:r>
            <a:r>
              <a:rPr lang="vi-VN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M'Nông </a:t>
            </a:r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family. We joined lots of fun activities. We went boating on Lắk Lake. I think it's one of the most beautiful lakes in Vietnam. We also visited a </a:t>
            </a:r>
            <a:r>
              <a:rPr lang="vi-VN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M'Nông </a:t>
            </a:r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traditional stilt house and watched a gong performance there. It was really interesting to listen to the sound of gongs and do a folk dance with local people. My family and I ate many kinds of traditional food like cơm lam, grilled chicken, and lẩu cá lăng. They were delicious! We also learned how </a:t>
            </a:r>
            <a:r>
              <a:rPr lang="vi-VN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M'Nông </a:t>
            </a:r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make their traditional cloth and baskets. </a:t>
            </a:r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trip to Jun was very exciting. I think you should spend your vacation in this beautiful village. </a:t>
            </a:r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D2 TRACK 37">
            <a:hlinkClick r:id="" action="ppaction://media"/>
            <a:extLst>
              <a:ext uri="{FF2B5EF4-FFF2-40B4-BE49-F238E27FC236}">
                <a16:creationId xmlns:a16="http://schemas.microsoft.com/office/drawing/2014/main" id="{F736883A-6636-7721-22F6-04D263A5C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3612" y="-77827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60152" y="62203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0983" y="4133741"/>
            <a:ext cx="326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Post-reading </a:t>
            </a:r>
          </a:p>
        </p:txBody>
      </p:sp>
    </p:spTree>
    <p:extLst>
      <p:ext uri="{BB962C8B-B14F-4D97-AF65-F5344CB8AC3E}">
        <p14:creationId xmlns:p14="http://schemas.microsoft.com/office/powerpoint/2010/main" val="8942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68" y="702645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5218" y="2641752"/>
            <a:ext cx="6080366" cy="2573114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What do you think about the activities Lan did on her trip? Would you like to try any of them?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89941" y="2623140"/>
            <a:ext cx="5457644" cy="2573114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B050"/>
                </a:solidFill>
              </a:rPr>
              <a:t>I think the activities sound interesting. </a:t>
            </a:r>
          </a:p>
          <a:p>
            <a:pPr algn="ctr"/>
            <a:r>
              <a:rPr lang="en-US" sz="4000" i="1" dirty="0">
                <a:solidFill>
                  <a:srgbClr val="00B050"/>
                </a:solidFill>
              </a:rPr>
              <a:t>I would like to watch a gong performance.  </a:t>
            </a:r>
          </a:p>
        </p:txBody>
      </p:sp>
    </p:spTree>
    <p:extLst>
      <p:ext uri="{BB962C8B-B14F-4D97-AF65-F5344CB8AC3E}">
        <p14:creationId xmlns:p14="http://schemas.microsoft.com/office/powerpoint/2010/main" val="415899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4711"/>
          <a:stretch/>
        </p:blipFill>
        <p:spPr>
          <a:xfrm>
            <a:off x="2107512" y="517358"/>
            <a:ext cx="7976976" cy="5823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245B7-7397-540A-B862-1D40F6C8B655}"/>
              </a:ext>
            </a:extLst>
          </p:cNvPr>
          <p:cNvSpPr txBox="1"/>
          <p:nvPr/>
        </p:nvSpPr>
        <p:spPr>
          <a:xfrm>
            <a:off x="4359007" y="4059936"/>
            <a:ext cx="347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Writing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8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720" y="590686"/>
            <a:ext cx="986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about giving supporting information.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87002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3C87B-4B10-1484-1900-0AA74D9453A0}"/>
              </a:ext>
            </a:extLst>
          </p:cNvPr>
          <p:cNvSpPr/>
          <p:nvPr/>
        </p:nvSpPr>
        <p:spPr>
          <a:xfrm>
            <a:off x="0" y="1250423"/>
            <a:ext cx="12192000" cy="5093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Giving supporting information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write a good passage, you should give supporting information for each point you make. Here are three common types of supporting information.</a:t>
            </a:r>
            <a:b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5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Facts 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give true information to support the main point. The information answers questions like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a fun trip to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Quỳnh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Sơn</a:t>
            </a:r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It's a village in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Lạng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Sơn</a:t>
            </a:r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Vietnam. I went there last summer. </a:t>
            </a:r>
          </a:p>
          <a:p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5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give specific examples to support the main point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learned a lot about their culture. We learned how to fish on a lake. We also saw a traditional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who, what, when,...?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Tày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folk music and dance show.</a:t>
            </a:r>
            <a:b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5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Opinions 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give your personal opinions to help support the main point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a fun trip to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Quỳnh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Sơn</a:t>
            </a:r>
            <a:r>
              <a:rPr lang="en-US" sz="2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 think you should visit this village. </a:t>
            </a:r>
            <a:endParaRPr lang="en-US" sz="2500" i="1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9109"/>
            <a:ext cx="12742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Lan’s passage again and underline the </a:t>
            </a:r>
            <a:r>
              <a:rPr lang="en-US" sz="3200" dirty="0">
                <a:solidFill>
                  <a:srgbClr val="FF0000"/>
                </a:solidFill>
              </a:rPr>
              <a:t>facts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>
                <a:solidFill>
                  <a:srgbClr val="00B050"/>
                </a:solidFill>
              </a:rPr>
              <a:t>examples</a:t>
            </a:r>
            <a:r>
              <a:rPr lang="en-US" sz="3200" dirty="0">
                <a:solidFill>
                  <a:srgbClr val="0070C0"/>
                </a:solidFill>
              </a:rPr>
              <a:t>, and </a:t>
            </a:r>
            <a:r>
              <a:rPr lang="en-US" sz="3200" dirty="0">
                <a:solidFill>
                  <a:srgbClr val="FFC000"/>
                </a:solidFill>
              </a:rPr>
              <a:t>opinions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79917" y="1153884"/>
            <a:ext cx="12351834" cy="52629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an exciting trip to Jun Village. It's an old village by Lắk Lake in Đắk Lắk Province. My family and I visited this village last summer. </a:t>
            </a:r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some hotels in Jun Village, but we decided to stay in a homestay with a </a:t>
            </a:r>
            <a:r>
              <a:rPr lang="vi-VN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M'Nông </a:t>
            </a:r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family. We joined lots of fun activities. We went boating on Lắk Lake. I think it's one of the most beautiful lakes in Vietnam. We also visited a </a:t>
            </a:r>
            <a:r>
              <a:rPr lang="vi-VN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M'Nông </a:t>
            </a:r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traditional stilt house and watched a gong performance there. It was really interesting to listen to the sound of gongs and do a folk dance with local people. My family and I ate many kinds of traditional food like cơm lam, grilled chicken, and lẩu cá lăng. They were delicious! We also learned how </a:t>
            </a:r>
            <a:r>
              <a:rPr lang="vi-VN" sz="2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M'Nông </a:t>
            </a:r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make their traditional cloth and baskets. </a:t>
            </a:r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trip to Jun was very exciting. I think you should spend your vacation in this beautiful village. </a:t>
            </a:r>
            <a:endParaRPr lang="vi-VN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714631-D2BB-FB6D-2A18-AB01C98BA956}"/>
              </a:ext>
            </a:extLst>
          </p:cNvPr>
          <p:cNvCxnSpPr>
            <a:cxnSpLocks/>
          </p:cNvCxnSpPr>
          <p:nvPr/>
        </p:nvCxnSpPr>
        <p:spPr>
          <a:xfrm>
            <a:off x="5113866" y="1655247"/>
            <a:ext cx="7078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5A371D-EAF4-6D1C-D7E2-381EA5A51104}"/>
              </a:ext>
            </a:extLst>
          </p:cNvPr>
          <p:cNvCxnSpPr>
            <a:cxnSpLocks/>
          </p:cNvCxnSpPr>
          <p:nvPr/>
        </p:nvCxnSpPr>
        <p:spPr>
          <a:xfrm>
            <a:off x="0" y="2454417"/>
            <a:ext cx="1173108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892DFB-B368-4071-F0DB-DD9500E947F4}"/>
              </a:ext>
            </a:extLst>
          </p:cNvPr>
          <p:cNvCxnSpPr>
            <a:cxnSpLocks/>
          </p:cNvCxnSpPr>
          <p:nvPr/>
        </p:nvCxnSpPr>
        <p:spPr>
          <a:xfrm>
            <a:off x="0" y="2919052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FBE6BC-2702-D956-A525-47F4D12B60A1}"/>
              </a:ext>
            </a:extLst>
          </p:cNvPr>
          <p:cNvCxnSpPr>
            <a:cxnSpLocks/>
          </p:cNvCxnSpPr>
          <p:nvPr/>
        </p:nvCxnSpPr>
        <p:spPr>
          <a:xfrm>
            <a:off x="0" y="3383687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3FE516-FAAA-61AC-B939-243530FF6985}"/>
              </a:ext>
            </a:extLst>
          </p:cNvPr>
          <p:cNvCxnSpPr>
            <a:cxnSpLocks/>
          </p:cNvCxnSpPr>
          <p:nvPr/>
        </p:nvCxnSpPr>
        <p:spPr>
          <a:xfrm>
            <a:off x="0" y="3803716"/>
            <a:ext cx="735980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7913F0-0585-BF7C-203F-A1563A9F5310}"/>
              </a:ext>
            </a:extLst>
          </p:cNvPr>
          <p:cNvCxnSpPr>
            <a:cxnSpLocks/>
          </p:cNvCxnSpPr>
          <p:nvPr/>
        </p:nvCxnSpPr>
        <p:spPr>
          <a:xfrm>
            <a:off x="8779726" y="4201442"/>
            <a:ext cx="270603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5633CA-9255-FB12-8149-9C941D407F0D}"/>
              </a:ext>
            </a:extLst>
          </p:cNvPr>
          <p:cNvCxnSpPr>
            <a:cxnSpLocks/>
          </p:cNvCxnSpPr>
          <p:nvPr/>
        </p:nvCxnSpPr>
        <p:spPr>
          <a:xfrm>
            <a:off x="0" y="4621472"/>
            <a:ext cx="1086128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001179-B7BA-10FA-64AC-3D6E760A1DCF}"/>
              </a:ext>
            </a:extLst>
          </p:cNvPr>
          <p:cNvCxnSpPr>
            <a:cxnSpLocks/>
          </p:cNvCxnSpPr>
          <p:nvPr/>
        </p:nvCxnSpPr>
        <p:spPr>
          <a:xfrm>
            <a:off x="4835912" y="5933599"/>
            <a:ext cx="640451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C9023E-6F2F-A234-5AB6-2F5910C259D5}"/>
              </a:ext>
            </a:extLst>
          </p:cNvPr>
          <p:cNvCxnSpPr>
            <a:cxnSpLocks/>
          </p:cNvCxnSpPr>
          <p:nvPr/>
        </p:nvCxnSpPr>
        <p:spPr>
          <a:xfrm>
            <a:off x="0" y="6286324"/>
            <a:ext cx="238636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11889" y="158612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11889" y="253915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11889" y="445794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11889" y="536546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11889" y="349511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11889" y="65514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56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272" y="487002"/>
            <a:ext cx="10612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the topic sentence and the supporting information. Then, write “F” for facts, “E” for examples, and “O” for opinions.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79D6A-A1A1-08E3-08FA-1014456E3A72}"/>
              </a:ext>
            </a:extLst>
          </p:cNvPr>
          <p:cNvSpPr/>
          <p:nvPr/>
        </p:nvSpPr>
        <p:spPr>
          <a:xfrm>
            <a:off x="0" y="487002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A52477-2000-3F57-AF84-4794252DF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/>
          <a:stretch/>
        </p:blipFill>
        <p:spPr>
          <a:xfrm>
            <a:off x="2" y="1716620"/>
            <a:ext cx="12327554" cy="39258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4E0187-2D4A-BC70-1E60-35591C402625}"/>
              </a:ext>
            </a:extLst>
          </p:cNvPr>
          <p:cNvSpPr txBox="1"/>
          <p:nvPr/>
        </p:nvSpPr>
        <p:spPr>
          <a:xfrm>
            <a:off x="474506" y="2720898"/>
            <a:ext cx="70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061A6-95E8-0B90-F634-4A9E4AED84DE}"/>
              </a:ext>
            </a:extLst>
          </p:cNvPr>
          <p:cNvSpPr txBox="1"/>
          <p:nvPr/>
        </p:nvSpPr>
        <p:spPr>
          <a:xfrm>
            <a:off x="474505" y="3244118"/>
            <a:ext cx="70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F4376F-1FA4-2383-9204-BDA4822DA851}"/>
              </a:ext>
            </a:extLst>
          </p:cNvPr>
          <p:cNvSpPr txBox="1"/>
          <p:nvPr/>
        </p:nvSpPr>
        <p:spPr>
          <a:xfrm>
            <a:off x="474504" y="3749280"/>
            <a:ext cx="70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44BCE7-50D9-BB93-EF4E-0031FAFC31D4}"/>
              </a:ext>
            </a:extLst>
          </p:cNvPr>
          <p:cNvSpPr txBox="1"/>
          <p:nvPr/>
        </p:nvSpPr>
        <p:spPr>
          <a:xfrm>
            <a:off x="474503" y="4217283"/>
            <a:ext cx="70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095813-BA44-26B9-9BFD-F26DBDAF6BB9}"/>
              </a:ext>
            </a:extLst>
          </p:cNvPr>
          <p:cNvSpPr txBox="1"/>
          <p:nvPr/>
        </p:nvSpPr>
        <p:spPr>
          <a:xfrm>
            <a:off x="474503" y="4969514"/>
            <a:ext cx="70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371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025" y="596242"/>
            <a:ext cx="1134502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Arrange the sentences in task b in the correct order of giving supporting information to make a meaningful paragraph.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96571"/>
            <a:ext cx="12393386" cy="4549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I had an interesting trip to </a:t>
            </a:r>
            <a:r>
              <a:rPr lang="en-US" sz="2800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Châu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Giang</a:t>
            </a:r>
            <a:r>
              <a:rPr lang="en-US" sz="2800" dirty="0">
                <a:solidFill>
                  <a:srgbClr val="0070C0"/>
                </a:solidFill>
              </a:rPr>
              <a:t> Village. It’s a </a:t>
            </a:r>
            <a:r>
              <a:rPr lang="en-US" sz="2800" i="1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Village in An </a:t>
            </a:r>
            <a:r>
              <a:rPr lang="en-US" sz="2800" dirty="0" err="1">
                <a:solidFill>
                  <a:srgbClr val="0070C0"/>
                </a:solidFill>
              </a:rPr>
              <a:t>Giang</a:t>
            </a:r>
            <a:r>
              <a:rPr lang="en-US" sz="2800" dirty="0">
                <a:solidFill>
                  <a:srgbClr val="0070C0"/>
                </a:solidFill>
              </a:rPr>
              <a:t>, Vietnam. There are some hotels in </a:t>
            </a:r>
            <a:r>
              <a:rPr lang="en-US" sz="2800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Châu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Giang</a:t>
            </a:r>
            <a:r>
              <a:rPr lang="en-US" sz="2800" dirty="0">
                <a:solidFill>
                  <a:srgbClr val="0070C0"/>
                </a:solidFill>
              </a:rPr>
              <a:t> Village, but we stayed with a </a:t>
            </a:r>
            <a:r>
              <a:rPr lang="en-US" sz="2800" i="1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family. We joined lots of fun activities during the trip. We visited famous </a:t>
            </a:r>
            <a:r>
              <a:rPr lang="en-US" sz="2800" i="1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buildings and wooden stilt houses. We also watched a traditional </a:t>
            </a:r>
            <a:r>
              <a:rPr lang="en-US" sz="2800" i="1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music and dance show. I tried some </a:t>
            </a:r>
            <a:r>
              <a:rPr lang="en-US" sz="2800" i="1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foods like </a:t>
            </a:r>
            <a:r>
              <a:rPr lang="en-US" sz="2800" i="1" dirty="0" err="1">
                <a:solidFill>
                  <a:srgbClr val="0070C0"/>
                </a:solidFill>
              </a:rPr>
              <a:t>cơm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nị</a:t>
            </a:r>
            <a:r>
              <a:rPr lang="en-US" sz="2800" i="1" dirty="0">
                <a:solidFill>
                  <a:srgbClr val="0070C0"/>
                </a:solidFill>
              </a:rPr>
              <a:t>, </a:t>
            </a:r>
            <a:r>
              <a:rPr lang="en-US" sz="2800" i="1" dirty="0" err="1">
                <a:solidFill>
                  <a:srgbClr val="0070C0"/>
                </a:solidFill>
              </a:rPr>
              <a:t>cà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púa</a:t>
            </a:r>
            <a:r>
              <a:rPr lang="en-US" sz="2800" i="1" dirty="0">
                <a:solidFill>
                  <a:srgbClr val="0070C0"/>
                </a:solidFill>
              </a:rPr>
              <a:t>, and bánh </a:t>
            </a:r>
            <a:r>
              <a:rPr lang="en-US" sz="2800" i="1" dirty="0" err="1">
                <a:solidFill>
                  <a:srgbClr val="0070C0"/>
                </a:solidFill>
              </a:rPr>
              <a:t>tằm</a:t>
            </a:r>
            <a:r>
              <a:rPr lang="en-US" sz="2800" dirty="0">
                <a:solidFill>
                  <a:srgbClr val="0070C0"/>
                </a:solidFill>
              </a:rPr>
              <a:t>. We learned how to make traditional </a:t>
            </a:r>
            <a:r>
              <a:rPr lang="en-US" sz="2800" i="1" dirty="0" err="1">
                <a:solidFill>
                  <a:srgbClr val="0070C0"/>
                </a:solidFill>
              </a:rPr>
              <a:t>Chăm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cloth. I think you should spend your holiday in </a:t>
            </a:r>
            <a:r>
              <a:rPr lang="en-US" sz="2800" dirty="0" err="1">
                <a:solidFill>
                  <a:srgbClr val="0070C0"/>
                </a:solidFill>
              </a:rPr>
              <a:t>Chăm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Châu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Giang</a:t>
            </a:r>
            <a:r>
              <a:rPr lang="en-US" sz="2800" dirty="0">
                <a:solidFill>
                  <a:srgbClr val="0070C0"/>
                </a:solidFill>
              </a:rPr>
              <a:t> Village.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321"/>
            <a:ext cx="8646523" cy="5895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82712"/>
            <a:ext cx="1175894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  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Read </a:t>
            </a:r>
            <a:r>
              <a:rPr lang="en-US" sz="3600" i="1" dirty="0">
                <a:solidFill>
                  <a:srgbClr val="0070C0"/>
                </a:solidFill>
              </a:rPr>
              <a:t>a passage about a trip to an ethnic village in Vietnam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3981652"/>
            <a:ext cx="12192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Understand the three common types of supporting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reading exercises on page 48 WB.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reading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68.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83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5545" y="492919"/>
            <a:ext cx="5705179" cy="5872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1631355"/>
            <a:ext cx="62001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reading for gist and for detail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learn how to give supporting </a:t>
            </a:r>
            <a:r>
              <a:rPr lang="en-US" sz="3600" dirty="0" smtClean="0">
                <a:solidFill>
                  <a:srgbClr val="0070C0"/>
                </a:solidFill>
              </a:rPr>
              <a:t>information in writing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48276" y="62203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643" y="4075064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 Pre-reading </a:t>
            </a:r>
          </a:p>
        </p:txBody>
      </p:sp>
    </p:spTree>
    <p:extLst>
      <p:ext uri="{BB962C8B-B14F-4D97-AF65-F5344CB8AC3E}">
        <p14:creationId xmlns:p14="http://schemas.microsoft.com/office/powerpoint/2010/main" val="11533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177" y="646981"/>
            <a:ext cx="1759789" cy="5348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Let’s talk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65896"/>
            <a:ext cx="660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What activities are they doing?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58B35-2A00-D009-4BE1-CA3A54A3868B}"/>
              </a:ext>
            </a:extLst>
          </p:cNvPr>
          <p:cNvSpPr/>
          <p:nvPr/>
        </p:nvSpPr>
        <p:spPr>
          <a:xfrm>
            <a:off x="4356157" y="333088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3F05799-76A7-5AD7-114D-1E3E9189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287" y="616857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C0849D-87B4-8045-3BBA-EDC9603CC318}"/>
              </a:ext>
            </a:extLst>
          </p:cNvPr>
          <p:cNvSpPr txBox="1"/>
          <p:nvPr/>
        </p:nvSpPr>
        <p:spPr>
          <a:xfrm>
            <a:off x="0" y="5849232"/>
            <a:ext cx="1251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What other activities do people often do when they visit ethnic villages?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46D5A-B99F-B614-6118-F1CA751A2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4" y="1540187"/>
            <a:ext cx="3204872" cy="2129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1AC37-A3AA-57F6-1C53-DD8251525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92270"/>
            <a:ext cx="3204871" cy="2138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12B7-50DC-D53F-EE2A-9C1FAC180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39" y="3031212"/>
            <a:ext cx="3203140" cy="2134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2A7330-F371-E87D-C7BB-585ADBED31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89" y="3029315"/>
            <a:ext cx="3204872" cy="21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4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683" y="612475"/>
            <a:ext cx="2475781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683" y="1484718"/>
            <a:ext cx="1164566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stilt house </a:t>
            </a:r>
            <a:r>
              <a:rPr lang="en-US" sz="3600" dirty="0"/>
              <a:t>(n)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stɪlt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haʊs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sàn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3" y="2513950"/>
            <a:ext cx="1136253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gong </a:t>
            </a:r>
            <a:r>
              <a:rPr lang="en-US" sz="3600" dirty="0"/>
              <a:t>(n)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ɡɑːŋ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r>
              <a:rPr lang="en-US" sz="3600" dirty="0" err="1"/>
              <a:t>cồng</a:t>
            </a:r>
            <a:r>
              <a:rPr lang="en-US" sz="3600" dirty="0"/>
              <a:t>, </a:t>
            </a:r>
            <a:r>
              <a:rPr lang="en-US" sz="3600" dirty="0" err="1"/>
              <a:t>chiêng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3" y="3543677"/>
            <a:ext cx="1136253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decide </a:t>
            </a:r>
            <a:r>
              <a:rPr lang="en-US" sz="3600" dirty="0"/>
              <a:t>(v)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dɪˈsaɪd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r>
              <a:rPr lang="en-US" sz="3600" dirty="0" err="1"/>
              <a:t>quyết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83" y="4657460"/>
            <a:ext cx="1136253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delicious </a:t>
            </a:r>
            <a:r>
              <a:rPr lang="en-US" sz="3600" dirty="0"/>
              <a:t>(adj)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dɪˈlɪʃəs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r>
              <a:rPr lang="vi-VN" sz="3600" dirty="0"/>
              <a:t>ngon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6B481-C2C9-CABF-0902-9B3D2AEDEBD0}"/>
              </a:ext>
            </a:extLst>
          </p:cNvPr>
          <p:cNvSpPr txBox="1"/>
          <p:nvPr/>
        </p:nvSpPr>
        <p:spPr>
          <a:xfrm>
            <a:off x="2907102" y="612475"/>
            <a:ext cx="898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8635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149167" y="1329970"/>
            <a:ext cx="1176292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answers</a:t>
            </a:r>
            <a:r>
              <a:rPr lang="en-US" sz="3600" i="1" dirty="0">
                <a:solidFill>
                  <a:srgbClr val="0070C0"/>
                </a:solidFill>
              </a:rPr>
              <a:t> quickly: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Underline the key words.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What are we going to do?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Read and choose the best topic sentence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B85FF-DA23-2558-E686-2359B7E52AFF}"/>
              </a:ext>
            </a:extLst>
          </p:cNvPr>
          <p:cNvSpPr/>
          <p:nvPr/>
        </p:nvSpPr>
        <p:spPr>
          <a:xfrm>
            <a:off x="149167" y="4199199"/>
            <a:ext cx="1204283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/>
              <a:t>Read Lan’s passage and choose the best topic sentence.</a:t>
            </a:r>
            <a:endParaRPr lang="en-US" sz="3600" b="1" i="1" dirty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solidFill>
                  <a:srgbClr val="0070C0"/>
                </a:solidFill>
              </a:rPr>
              <a:t>Jun Village is one of the most beautiful places in Vietnam. </a:t>
            </a:r>
          </a:p>
          <a:p>
            <a:pPr marL="742950" indent="-742950">
              <a:buAutoNum type="arabicPeriod"/>
            </a:pPr>
            <a:r>
              <a:rPr lang="en-US" sz="3600" b="1" i="1" dirty="0">
                <a:solidFill>
                  <a:srgbClr val="0070C0"/>
                </a:solidFill>
              </a:rPr>
              <a:t>I had an exciting trip to Jun Village.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CBC365-A70E-4F7F-4D47-4D3FF22690B7}"/>
              </a:ext>
            </a:extLst>
          </p:cNvPr>
          <p:cNvCxnSpPr>
            <a:cxnSpLocks/>
          </p:cNvCxnSpPr>
          <p:nvPr/>
        </p:nvCxnSpPr>
        <p:spPr>
          <a:xfrm>
            <a:off x="915971" y="5349193"/>
            <a:ext cx="19808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0F3987-8C43-8CEF-B693-585908CDB272}"/>
              </a:ext>
            </a:extLst>
          </p:cNvPr>
          <p:cNvSpPr txBox="1"/>
          <p:nvPr/>
        </p:nvSpPr>
        <p:spPr>
          <a:xfrm>
            <a:off x="10770605" y="457200"/>
            <a:ext cx="142139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7359A5-32DE-28BB-B686-265EE3EFB386}"/>
              </a:ext>
            </a:extLst>
          </p:cNvPr>
          <p:cNvCxnSpPr>
            <a:cxnSpLocks/>
          </p:cNvCxnSpPr>
          <p:nvPr/>
        </p:nvCxnSpPr>
        <p:spPr>
          <a:xfrm>
            <a:off x="4827571" y="5313586"/>
            <a:ext cx="47566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860307-C6CE-610A-8001-9FA1AF0279C6}"/>
              </a:ext>
            </a:extLst>
          </p:cNvPr>
          <p:cNvCxnSpPr>
            <a:cxnSpLocks/>
          </p:cNvCxnSpPr>
          <p:nvPr/>
        </p:nvCxnSpPr>
        <p:spPr>
          <a:xfrm>
            <a:off x="2626238" y="5898468"/>
            <a:ext cx="22013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3BA0FA-C1EB-5DE6-81BB-7855A4784AFF}"/>
              </a:ext>
            </a:extLst>
          </p:cNvPr>
          <p:cNvCxnSpPr>
            <a:cxnSpLocks/>
          </p:cNvCxnSpPr>
          <p:nvPr/>
        </p:nvCxnSpPr>
        <p:spPr>
          <a:xfrm>
            <a:off x="5037259" y="5898468"/>
            <a:ext cx="25162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0" y="1120676"/>
            <a:ext cx="11721947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answers</a:t>
            </a:r>
            <a:r>
              <a:rPr lang="en-US" sz="3600" i="1" dirty="0">
                <a:solidFill>
                  <a:srgbClr val="0070C0"/>
                </a:solidFill>
              </a:rPr>
              <a:t> quickly: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-  	Identify the Wh-word in each question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- 	Underline the key words in each question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- 	Skim then scan the passage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-	What are we going to do?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Read and answer the questions.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1A1CE2-C926-AA9D-3234-BBAF63CEB7EF}"/>
              </a:ext>
            </a:extLst>
          </p:cNvPr>
          <p:cNvSpPr txBox="1"/>
          <p:nvPr/>
        </p:nvSpPr>
        <p:spPr>
          <a:xfrm>
            <a:off x="10770605" y="457200"/>
            <a:ext cx="142139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7378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1080</Words>
  <Application>Microsoft Office PowerPoint</Application>
  <PresentationFormat>Widescreen</PresentationFormat>
  <Paragraphs>113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137</cp:revision>
  <dcterms:created xsi:type="dcterms:W3CDTF">2023-02-01T04:45:54Z</dcterms:created>
  <dcterms:modified xsi:type="dcterms:W3CDTF">2023-03-17T03:24:37Z</dcterms:modified>
</cp:coreProperties>
</file>