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SỰ TÍCH THÀNH  CỔ LOA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Lẫy nỏ: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Bộ phận của nỏ, dùng để bật dây nỏ, phóng tên đi.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73222C3-CDAB-4C5D-91C0-803FDA72F1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2" b="1160"/>
          <a:stretch/>
        </p:blipFill>
        <p:spPr>
          <a:xfrm>
            <a:off x="7452519" y="1975230"/>
            <a:ext cx="7842939" cy="648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9719</TotalTime>
  <Words>36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1067</cp:revision>
  <dcterms:created xsi:type="dcterms:W3CDTF">2008-09-09T22:52:10Z</dcterms:created>
  <dcterms:modified xsi:type="dcterms:W3CDTF">2022-07-30T05:59:13Z</dcterms:modified>
</cp:coreProperties>
</file>