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E17"/>
    <a:srgbClr val="37287B"/>
    <a:srgbClr val="5146AF"/>
    <a:srgbClr val="DA5431"/>
    <a:srgbClr val="1A1A1A"/>
    <a:srgbClr val="FFD41D"/>
    <a:srgbClr val="FFE471"/>
    <a:srgbClr val="FDBC00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13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5525" y="1715182"/>
            <a:ext cx="3651243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5525" y="3487980"/>
            <a:ext cx="3664920" cy="10335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09"/>
            <a:ext cx="8246070" cy="3417154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475638"/>
            <a:ext cx="62526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323749"/>
            <a:ext cx="6236936" cy="334411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-35042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2020-08-06T11:23:27Z</dcterms:modified>
</cp:coreProperties>
</file>