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34"/>
  </p:notesMasterIdLst>
  <p:sldIdLst>
    <p:sldId id="263" r:id="rId3"/>
    <p:sldId id="264" r:id="rId4"/>
    <p:sldId id="265" r:id="rId5"/>
    <p:sldId id="266" r:id="rId6"/>
    <p:sldId id="267" r:id="rId7"/>
    <p:sldId id="256" r:id="rId8"/>
    <p:sldId id="257" r:id="rId9"/>
    <p:sldId id="284" r:id="rId10"/>
    <p:sldId id="320" r:id="rId11"/>
    <p:sldId id="288" r:id="rId12"/>
    <p:sldId id="315" r:id="rId13"/>
    <p:sldId id="316" r:id="rId14"/>
    <p:sldId id="260" r:id="rId15"/>
    <p:sldId id="317" r:id="rId16"/>
    <p:sldId id="273" r:id="rId17"/>
    <p:sldId id="301" r:id="rId18"/>
    <p:sldId id="302" r:id="rId19"/>
    <p:sldId id="318" r:id="rId20"/>
    <p:sldId id="310" r:id="rId21"/>
    <p:sldId id="303" r:id="rId22"/>
    <p:sldId id="304" r:id="rId23"/>
    <p:sldId id="314" r:id="rId24"/>
    <p:sldId id="319" r:id="rId25"/>
    <p:sldId id="261" r:id="rId26"/>
    <p:sldId id="291" r:id="rId27"/>
    <p:sldId id="311" r:id="rId28"/>
    <p:sldId id="295" r:id="rId29"/>
    <p:sldId id="306" r:id="rId30"/>
    <p:sldId id="281" r:id="rId31"/>
    <p:sldId id="298" r:id="rId32"/>
    <p:sldId id="312" r:id="rId3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F3078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0" autoAdjust="0"/>
    <p:restoredTop sz="94660"/>
  </p:normalViewPr>
  <p:slideViewPr>
    <p:cSldViewPr snapToGrid="0">
      <p:cViewPr varScale="1">
        <p:scale>
          <a:sx n="85" d="100"/>
          <a:sy n="85" d="100"/>
        </p:scale>
        <p:origin x="65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1B7AD-C8E4-4A03-8BB9-486A75DF479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C230F-BE9E-4CF1-8094-02C0ACFC3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4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80B9A6-A7D3-4C29-84FC-9620C624C00A}" type="slidenum">
              <a:rPr lang="en-US">
                <a:latin typeface="Arial Unicode MS" panose="020B0604020202020204" pitchFamily="34" charset="-128"/>
              </a:rPr>
              <a:pPr/>
              <a:t>9</a:t>
            </a:fld>
            <a:endParaRPr lang="en-US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660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B024-D4E4-42C9-A603-36C74D042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27F45-B7C7-4F70-9CA6-FF1325B84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347BC-8E81-483D-87F0-38377FFE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EA45E-63F0-4E4A-90E2-10E9B5FD6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0B0A4-F40A-4D9D-BF0B-838AFBC9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037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EB76-B0CE-45A2-9FE7-C046AAAB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0843C-2B8C-4719-AC5B-0729FA28F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3FE07-941D-4BBD-A581-F5077AE8F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A01EC-7E60-464E-AC85-B7D7FB13F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4D3CD-E44D-4FE1-B642-142402DF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632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AD1C3-8DC2-4651-8287-0F17ECB93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9D2C3-208D-4C16-8A9E-5CA884B3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C8BA5-5871-43F1-B2FD-A0885B0B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FC380-FCCF-4EF0-987F-9F227F94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0137C-FDF7-42EC-9260-F7424593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037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95AAC-78DE-4923-949F-8720599EC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1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5647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05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909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6630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65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0883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0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F5118-7B08-4234-A75A-8F895841B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14B77-EE71-4DB2-80AC-1CDF0F95C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4330B-347B-4946-B13F-B0769136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7726-C80F-42B5-BBC3-87869F897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2361D-3E84-46E6-AFA8-F8D1093C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936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99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5387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0067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870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7496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42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3746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8885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406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B527-2656-49F3-9956-AE64A3BC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FDE5B-2632-4899-81D5-93845E050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339B3-2106-4262-8185-75133C72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512AF-325D-45FC-95B2-6EA815E3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9F7AB-462E-4C63-B103-A7A94EF4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902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614EA-DF20-4EE7-9322-5D6C3DC3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53F12-B9C7-4244-ABF7-20E681C42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21A66-4AB4-4208-B775-7026C2104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6EE57-653B-466A-B2D5-E0781795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73C60-5888-48BF-B3EA-34E7C088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F3ACB-3039-47D9-8E5B-0E62AE34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49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0C24-BB12-4D25-80F8-97212C54E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D11DA-90CB-4749-8B36-6501C717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D9A5D-C47A-4F03-8A4A-2CB735B33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AC815D-0781-4EC2-B00B-EEEABF173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6E68F-E97E-4ACC-B6E0-F4A0263CF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BB804-C1FF-4E8C-A0FB-D7746F71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9A508-A9D3-4CB8-A587-0D7A0763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5D088-3EB0-4DE3-B007-4E8C16362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31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4ED7F-8F36-437B-96BC-B230E6D1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3A165-696B-48F9-BE54-725B48A5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E3859-97A1-4846-A84E-47BEE6F4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DC43A-D99E-4E27-BDA9-7B5C1ED8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06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3F616-636A-4CB2-88DD-4F627E5B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F1F44-A626-4B58-9704-E1DEA100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9D931-86C2-45CE-98A6-B918ED6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769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AC8D-B9C7-4293-AFE7-EF6676863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B6F55-8BE0-4AFD-83BE-8DD1D97BE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21719-EBB2-4F16-A1BF-2E0290483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2991F-FFB2-471E-B831-8388BF40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D5070-D8E7-45E6-B56C-214FE673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620C0-EF12-499C-902F-C34187F7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470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62425-C3D2-4CD8-883B-9C7409E2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1E1056-4FA6-4B8D-B262-7C5A402FC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53E10-4FC5-4AAB-AE07-16CBE8D80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E0F82-D7D9-4277-B9A6-774FD0A2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901E5-8DD7-4D3D-977E-0CBD1CF8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B0666-0CC2-4D6C-B8EA-9A07C5599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500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F41942-469C-43C4-828D-BD48A795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CDBB3-7737-4EAA-AD49-5073A218D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B9E20-639F-44F2-B8C8-702B0FEF5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7D020-E21C-4DDB-B17D-D969C00F3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8143-AD09-4FB8-B381-7354296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027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3DBAB-C767-4A08-8C6B-68CC9D1E5E1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10C4DB-D462-43BB-8BB1-CADF16FCDD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973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microsoft.com/office/2007/relationships/hdphoto" Target="../media/hdphoto2.wdp"/><Relationship Id="rId9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5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31A3A99-41E6-43CC-ADC0-C52B0D7F1F3A}"/>
              </a:ext>
            </a:extLst>
          </p:cNvPr>
          <p:cNvGrpSpPr/>
          <p:nvPr/>
        </p:nvGrpSpPr>
        <p:grpSpPr>
          <a:xfrm>
            <a:off x="635836" y="325790"/>
            <a:ext cx="3237061" cy="731485"/>
            <a:chOff x="673936" y="573440"/>
            <a:chExt cx="3237061" cy="73148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7BCAD9-3420-4C88-B7E9-CCA2F01A051B}"/>
                </a:ext>
              </a:extLst>
            </p:cNvPr>
            <p:cNvSpPr txBox="1"/>
            <p:nvPr/>
          </p:nvSpPr>
          <p:spPr>
            <a:xfrm>
              <a:off x="806450" y="658594"/>
              <a:ext cx="3104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49E360-A5F6-4A7B-BF3B-DA9DA09B0ECC}"/>
                </a:ext>
              </a:extLst>
            </p:cNvPr>
            <p:cNvSpPr/>
            <p:nvPr/>
          </p:nvSpPr>
          <p:spPr>
            <a:xfrm>
              <a:off x="673936" y="573440"/>
              <a:ext cx="132514" cy="731485"/>
            </a:xfrm>
            <a:prstGeom prst="rect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4290995-838D-4BA0-A6B9-DAE0AE095D4E}"/>
              </a:ext>
            </a:extLst>
          </p:cNvPr>
          <p:cNvSpPr txBox="1"/>
          <p:nvPr/>
        </p:nvSpPr>
        <p:spPr>
          <a:xfrm>
            <a:off x="3170237" y="1057275"/>
            <a:ext cx="5851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TÌM MẢNH GHÉP</a:t>
            </a:r>
          </a:p>
        </p:txBody>
      </p:sp>
      <p:pic>
        <p:nvPicPr>
          <p:cNvPr id="9" name="Picture 8" descr="A picture containing sky, outdoor, mountain&#10;&#10;Description automatically generated">
            <a:extLst>
              <a:ext uri="{FF2B5EF4-FFF2-40B4-BE49-F238E27FC236}">
                <a16:creationId xmlns:a16="http://schemas.microsoft.com/office/drawing/2014/main" id="{1FD83867-CC78-434C-85B9-77F02793CD3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23" y="1955015"/>
            <a:ext cx="7115175" cy="47458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2FAC1F-D425-44C7-801E-ADC5B3D341EE}"/>
              </a:ext>
            </a:extLst>
          </p:cNvPr>
          <p:cNvSpPr/>
          <p:nvPr/>
        </p:nvSpPr>
        <p:spPr>
          <a:xfrm>
            <a:off x="2333323" y="1955015"/>
            <a:ext cx="3556800" cy="2372400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72C3F0-4A93-41BC-8929-6605701CCA30}"/>
              </a:ext>
            </a:extLst>
          </p:cNvPr>
          <p:cNvSpPr/>
          <p:nvPr/>
        </p:nvSpPr>
        <p:spPr>
          <a:xfrm>
            <a:off x="5890123" y="1955015"/>
            <a:ext cx="3556800" cy="2372400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2AAFBC-A6B6-4B34-9EE2-43A91EAFF315}"/>
              </a:ext>
            </a:extLst>
          </p:cNvPr>
          <p:cNvSpPr/>
          <p:nvPr/>
        </p:nvSpPr>
        <p:spPr>
          <a:xfrm>
            <a:off x="2333323" y="4328437"/>
            <a:ext cx="3556800" cy="2372400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A2E7DA-B6B5-4DFD-BE37-70A619148385}"/>
              </a:ext>
            </a:extLst>
          </p:cNvPr>
          <p:cNvSpPr/>
          <p:nvPr/>
        </p:nvSpPr>
        <p:spPr>
          <a:xfrm>
            <a:off x="5890123" y="4328437"/>
            <a:ext cx="3556800" cy="2372400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hlinkClick r:id="rId3" action="ppaction://hlinksldjump"/>
            <a:extLst>
              <a:ext uri="{FF2B5EF4-FFF2-40B4-BE49-F238E27FC236}">
                <a16:creationId xmlns:a16="http://schemas.microsoft.com/office/drawing/2014/main" id="{80B6F416-2BF9-4AA2-BE49-2FAB3E518FE7}"/>
              </a:ext>
            </a:extLst>
          </p:cNvPr>
          <p:cNvSpPr/>
          <p:nvPr/>
        </p:nvSpPr>
        <p:spPr>
          <a:xfrm>
            <a:off x="3616022" y="2601346"/>
            <a:ext cx="991402" cy="991402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hlinkClick r:id="rId4" action="ppaction://hlinksldjump"/>
            <a:extLst>
              <a:ext uri="{FF2B5EF4-FFF2-40B4-BE49-F238E27FC236}">
                <a16:creationId xmlns:a16="http://schemas.microsoft.com/office/drawing/2014/main" id="{D415521E-4971-47B4-923A-04DAE1523D5C}"/>
              </a:ext>
            </a:extLst>
          </p:cNvPr>
          <p:cNvSpPr/>
          <p:nvPr/>
        </p:nvSpPr>
        <p:spPr>
          <a:xfrm>
            <a:off x="7172822" y="2601346"/>
            <a:ext cx="991402" cy="991402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hlinkClick r:id="rId5" action="ppaction://hlinksldjump"/>
            <a:extLst>
              <a:ext uri="{FF2B5EF4-FFF2-40B4-BE49-F238E27FC236}">
                <a16:creationId xmlns:a16="http://schemas.microsoft.com/office/drawing/2014/main" id="{D9441314-6D17-47E3-BF39-0C3D583DA5EB}"/>
              </a:ext>
            </a:extLst>
          </p:cNvPr>
          <p:cNvSpPr/>
          <p:nvPr/>
        </p:nvSpPr>
        <p:spPr>
          <a:xfrm>
            <a:off x="3616022" y="4973746"/>
            <a:ext cx="991402" cy="991402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hlinkClick r:id="rId6" action="ppaction://hlinksldjump"/>
            <a:extLst>
              <a:ext uri="{FF2B5EF4-FFF2-40B4-BE49-F238E27FC236}">
                <a16:creationId xmlns:a16="http://schemas.microsoft.com/office/drawing/2014/main" id="{3358273C-3F7D-4A15-BAD9-EEAB18C29F32}"/>
              </a:ext>
            </a:extLst>
          </p:cNvPr>
          <p:cNvSpPr/>
          <p:nvPr/>
        </p:nvSpPr>
        <p:spPr>
          <a:xfrm>
            <a:off x="7172822" y="4973746"/>
            <a:ext cx="991402" cy="991402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28DC0A-CA74-458D-A196-5DB571E53948}"/>
              </a:ext>
            </a:extLst>
          </p:cNvPr>
          <p:cNvSpPr txBox="1"/>
          <p:nvPr/>
        </p:nvSpPr>
        <p:spPr>
          <a:xfrm>
            <a:off x="2411662" y="2025749"/>
            <a:ext cx="340012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BẢN</a:t>
            </a:r>
          </a:p>
        </p:txBody>
      </p:sp>
      <p:sp>
        <p:nvSpPr>
          <p:cNvPr id="2" name="Arrow: Right 1">
            <a:hlinkClick r:id="rId7" action="ppaction://hlinksldjump"/>
            <a:extLst>
              <a:ext uri="{FF2B5EF4-FFF2-40B4-BE49-F238E27FC236}">
                <a16:creationId xmlns:a16="http://schemas.microsoft.com/office/drawing/2014/main" id="{3CF52BAA-6AD4-45E7-AC0F-8AD5CEA2C442}"/>
              </a:ext>
            </a:extLst>
          </p:cNvPr>
          <p:cNvSpPr/>
          <p:nvPr/>
        </p:nvSpPr>
        <p:spPr>
          <a:xfrm>
            <a:off x="10506075" y="5838825"/>
            <a:ext cx="1343025" cy="86201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20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33600" y="502920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2297" name="Picture 3" descr="508px-Japan_map_hiroshima_nagasaki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4800600" cy="6858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6324600" y="228600"/>
            <a:ext cx="2590800" cy="1828800"/>
          </a:xfrm>
          <a:prstGeom prst="wedgeRoundRectCallout">
            <a:avLst>
              <a:gd name="adj1" fmla="val 9069"/>
              <a:gd name="adj2" fmla="val 7751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nl-NL" dirty="0">
                <a:solidFill>
                  <a:srgbClr val="C00000"/>
                </a:solidFill>
              </a:rPr>
              <a:t>6/8/1945 Mĩ ném quả bom nguyên tử thứ nhất mang tên Litte Boy xuống thành phố Hi-rô-si-ma.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300" name="Picture 12" descr="sau ném bom 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343400" cy="3581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Line 13"/>
          <p:cNvSpPr>
            <a:spLocks noChangeShapeType="1"/>
          </p:cNvSpPr>
          <p:nvPr/>
        </p:nvSpPr>
        <p:spPr bwMode="auto">
          <a:xfrm flipH="1" flipV="1">
            <a:off x="5638800" y="1905000"/>
            <a:ext cx="1486930" cy="673443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6019800" y="4953000"/>
            <a:ext cx="2743200" cy="1676400"/>
          </a:xfrm>
          <a:prstGeom prst="wedgeRoundRectCallout">
            <a:avLst>
              <a:gd name="adj1" fmla="val -13079"/>
              <a:gd name="adj2" fmla="val -9185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Ba ngày sau 9/8/1945 Mĩ ném quả bom nguyên tử thứ hai mang Fat Man  xuống thành phố Nagasaki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303" name="Picture 15" descr="bom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4343400" cy="3200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5562600" y="4038600"/>
            <a:ext cx="1371600" cy="762000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209801" y="3048001"/>
            <a:ext cx="2606675" cy="3667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r>
              <a:rPr lang="nl-NL" dirty="0">
                <a:solidFill>
                  <a:srgbClr val="FF0066"/>
                </a:solidFill>
              </a:rPr>
              <a:t>140.000 người bị chết 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362200" y="6096001"/>
            <a:ext cx="2514600" cy="36671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>
                <a:solidFill>
                  <a:srgbClr val="FF0066"/>
                </a:solidFill>
              </a:rPr>
              <a:t>74.000 người chết</a:t>
            </a:r>
            <a:r>
              <a:rPr lang="en-US" dirty="0">
                <a:solidFill>
                  <a:srgbClr val="FF00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359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301" grpId="0" animBg="1"/>
      <p:bldP spid="12302" grpId="0" animBg="1"/>
      <p:bldP spid="12304" grpId="0" animBg="1"/>
      <p:bldP spid="12305" grpId="0" animBg="1"/>
      <p:bldP spid="123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B138D3-60F1-4380-B304-B5B7B9293470}"/>
              </a:ext>
            </a:extLst>
          </p:cNvPr>
          <p:cNvGrpSpPr/>
          <p:nvPr/>
        </p:nvGrpSpPr>
        <p:grpSpPr>
          <a:xfrm>
            <a:off x="458036" y="45916"/>
            <a:ext cx="8025564" cy="731485"/>
            <a:chOff x="673936" y="573440"/>
            <a:chExt cx="8025564" cy="7314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A53765-3F74-4C12-B6B2-CBD308446784}"/>
                </a:ext>
              </a:extLst>
            </p:cNvPr>
            <p:cNvSpPr txBox="1"/>
            <p:nvPr/>
          </p:nvSpPr>
          <p:spPr>
            <a:xfrm>
              <a:off x="806450" y="658594"/>
              <a:ext cx="7893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en-US" sz="3600" b="1" dirty="0" err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600" b="1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3600" b="1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600" b="1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sz="3600" b="1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endParaRPr lang="en-US" sz="3600" b="1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9694F4-EC24-426A-9B27-69CEE7AC2FF7}"/>
                </a:ext>
              </a:extLst>
            </p:cNvPr>
            <p:cNvSpPr/>
            <p:nvPr/>
          </p:nvSpPr>
          <p:spPr>
            <a:xfrm>
              <a:off x="673936" y="573440"/>
              <a:ext cx="132514" cy="731485"/>
            </a:xfrm>
            <a:prstGeom prst="rect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4E5B346-54B0-45C2-BB20-7F5C268C025B}"/>
              </a:ext>
            </a:extLst>
          </p:cNvPr>
          <p:cNvSpPr txBox="1"/>
          <p:nvPr/>
        </p:nvSpPr>
        <p:spPr>
          <a:xfrm>
            <a:off x="845817" y="1134261"/>
            <a:ext cx="10688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chế độ quân quản của Mĩ, một loạt cải cách dân chủ được tiến 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" name="Group">
            <a:extLst>
              <a:ext uri="{FF2B5EF4-FFF2-40B4-BE49-F238E27FC236}">
                <a16:creationId xmlns:a16="http://schemas.microsoft.com/office/drawing/2014/main" id="{F2F841EC-5B08-44BA-BDA3-87B927866330}"/>
              </a:ext>
            </a:extLst>
          </p:cNvPr>
          <p:cNvGrpSpPr/>
          <p:nvPr/>
        </p:nvGrpSpPr>
        <p:grpSpPr>
          <a:xfrm>
            <a:off x="3153422" y="2633875"/>
            <a:ext cx="1829409" cy="2112416"/>
            <a:chOff x="-1" y="0"/>
            <a:chExt cx="1829408" cy="2112415"/>
          </a:xfrm>
        </p:grpSpPr>
        <p:sp>
          <p:nvSpPr>
            <p:cNvPr id="7" name="Polygon">
              <a:extLst>
                <a:ext uri="{FF2B5EF4-FFF2-40B4-BE49-F238E27FC236}">
                  <a16:creationId xmlns:a16="http://schemas.microsoft.com/office/drawing/2014/main" id="{AD700F53-BBB7-462D-9869-1B0ACBCFB9E9}"/>
                </a:ext>
              </a:extLst>
            </p:cNvPr>
            <p:cNvSpPr/>
            <p:nvPr/>
          </p:nvSpPr>
          <p:spPr>
            <a:xfrm>
              <a:off x="-2" y="-1"/>
              <a:ext cx="1829410" cy="2112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Polygon">
              <a:extLst>
                <a:ext uri="{FF2B5EF4-FFF2-40B4-BE49-F238E27FC236}">
                  <a16:creationId xmlns:a16="http://schemas.microsoft.com/office/drawing/2014/main" id="{5FBA5C94-799B-4D7A-90BB-B39C9938CF8F}"/>
                </a:ext>
              </a:extLst>
            </p:cNvPr>
            <p:cNvSpPr/>
            <p:nvPr/>
          </p:nvSpPr>
          <p:spPr>
            <a:xfrm>
              <a:off x="159082" y="183692"/>
              <a:ext cx="1511243" cy="1745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3" scaled="0"/>
            </a:gradFill>
            <a:ln w="12700" cap="flat">
              <a:noFill/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1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" name="Group">
            <a:extLst>
              <a:ext uri="{FF2B5EF4-FFF2-40B4-BE49-F238E27FC236}">
                <a16:creationId xmlns:a16="http://schemas.microsoft.com/office/drawing/2014/main" id="{78CA13DD-DE24-4460-8A9D-B29C256425C1}"/>
              </a:ext>
            </a:extLst>
          </p:cNvPr>
          <p:cNvGrpSpPr/>
          <p:nvPr/>
        </p:nvGrpSpPr>
        <p:grpSpPr>
          <a:xfrm>
            <a:off x="4980755" y="2630204"/>
            <a:ext cx="1829410" cy="2112416"/>
            <a:chOff x="-1" y="0"/>
            <a:chExt cx="1829408" cy="2112415"/>
          </a:xfrm>
        </p:grpSpPr>
        <p:sp>
          <p:nvSpPr>
            <p:cNvPr id="10" name="Polygon">
              <a:extLst>
                <a:ext uri="{FF2B5EF4-FFF2-40B4-BE49-F238E27FC236}">
                  <a16:creationId xmlns:a16="http://schemas.microsoft.com/office/drawing/2014/main" id="{7D9B1F5D-301B-4997-95A6-FC756838749C}"/>
                </a:ext>
              </a:extLst>
            </p:cNvPr>
            <p:cNvSpPr/>
            <p:nvPr/>
          </p:nvSpPr>
          <p:spPr>
            <a:xfrm>
              <a:off x="-2" y="-1"/>
              <a:ext cx="1829410" cy="2112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gradFill flip="none" rotWithShape="1">
              <a:gsLst>
                <a:gs pos="849">
                  <a:srgbClr val="FF00A2"/>
                </a:gs>
                <a:gs pos="62947">
                  <a:srgbClr val="FF0071"/>
                </a:gs>
                <a:gs pos="97628">
                  <a:srgbClr val="FF00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Polygon">
              <a:extLst>
                <a:ext uri="{FF2B5EF4-FFF2-40B4-BE49-F238E27FC236}">
                  <a16:creationId xmlns:a16="http://schemas.microsoft.com/office/drawing/2014/main" id="{21D5F903-1E85-4B85-9C62-B2CC8116DBF0}"/>
                </a:ext>
              </a:extLst>
            </p:cNvPr>
            <p:cNvSpPr/>
            <p:nvPr/>
          </p:nvSpPr>
          <p:spPr>
            <a:xfrm>
              <a:off x="159083" y="183692"/>
              <a:ext cx="1511240" cy="1745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3" scaled="0"/>
            </a:gradFill>
            <a:ln w="12700" cap="flat">
              <a:noFill/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1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2" name="Group">
            <a:extLst>
              <a:ext uri="{FF2B5EF4-FFF2-40B4-BE49-F238E27FC236}">
                <a16:creationId xmlns:a16="http://schemas.microsoft.com/office/drawing/2014/main" id="{C53883A2-58D2-42D5-8B94-4CADE64A8629}"/>
              </a:ext>
            </a:extLst>
          </p:cNvPr>
          <p:cNvGrpSpPr/>
          <p:nvPr/>
        </p:nvGrpSpPr>
        <p:grpSpPr>
          <a:xfrm>
            <a:off x="6807238" y="2633875"/>
            <a:ext cx="1829409" cy="2112416"/>
            <a:chOff x="-1" y="0"/>
            <a:chExt cx="1829408" cy="2112415"/>
          </a:xfrm>
        </p:grpSpPr>
        <p:sp>
          <p:nvSpPr>
            <p:cNvPr id="13" name="Polygon">
              <a:extLst>
                <a:ext uri="{FF2B5EF4-FFF2-40B4-BE49-F238E27FC236}">
                  <a16:creationId xmlns:a16="http://schemas.microsoft.com/office/drawing/2014/main" id="{D60ACA67-C170-4820-B01A-89859963BDC6}"/>
                </a:ext>
              </a:extLst>
            </p:cNvPr>
            <p:cNvSpPr/>
            <p:nvPr/>
          </p:nvSpPr>
          <p:spPr>
            <a:xfrm>
              <a:off x="-2" y="-1"/>
              <a:ext cx="1829410" cy="2112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FACFE"/>
                </a:gs>
                <a:gs pos="47718">
                  <a:srgbClr val="6761F7"/>
                </a:gs>
                <a:gs pos="100000">
                  <a:srgbClr val="8016E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Polygon">
              <a:extLst>
                <a:ext uri="{FF2B5EF4-FFF2-40B4-BE49-F238E27FC236}">
                  <a16:creationId xmlns:a16="http://schemas.microsoft.com/office/drawing/2014/main" id="{699ECB15-1B33-4A08-BF91-E3E500663765}"/>
                </a:ext>
              </a:extLst>
            </p:cNvPr>
            <p:cNvSpPr/>
            <p:nvPr/>
          </p:nvSpPr>
          <p:spPr>
            <a:xfrm>
              <a:off x="159083" y="183692"/>
              <a:ext cx="1511240" cy="1745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3" scaled="0"/>
            </a:gradFill>
            <a:ln w="12700" cap="flat">
              <a:noFill/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1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5" name="Group">
            <a:extLst>
              <a:ext uri="{FF2B5EF4-FFF2-40B4-BE49-F238E27FC236}">
                <a16:creationId xmlns:a16="http://schemas.microsoft.com/office/drawing/2014/main" id="{321F11C3-6228-4C95-821C-24C712FD21DB}"/>
              </a:ext>
            </a:extLst>
          </p:cNvPr>
          <p:cNvGrpSpPr/>
          <p:nvPr/>
        </p:nvGrpSpPr>
        <p:grpSpPr>
          <a:xfrm>
            <a:off x="4076744" y="4208392"/>
            <a:ext cx="1829409" cy="2112416"/>
            <a:chOff x="-1" y="0"/>
            <a:chExt cx="1829408" cy="2112415"/>
          </a:xfrm>
        </p:grpSpPr>
        <p:sp>
          <p:nvSpPr>
            <p:cNvPr id="16" name="Polygon">
              <a:extLst>
                <a:ext uri="{FF2B5EF4-FFF2-40B4-BE49-F238E27FC236}">
                  <a16:creationId xmlns:a16="http://schemas.microsoft.com/office/drawing/2014/main" id="{1C2266C8-BB2A-4523-A5AD-95872EFE9962}"/>
                </a:ext>
              </a:extLst>
            </p:cNvPr>
            <p:cNvSpPr/>
            <p:nvPr/>
          </p:nvSpPr>
          <p:spPr>
            <a:xfrm>
              <a:off x="-2" y="-1"/>
              <a:ext cx="1829410" cy="2112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00C6"/>
                </a:gs>
                <a:gs pos="46532">
                  <a:srgbClr val="B800C4"/>
                </a:gs>
                <a:gs pos="100000">
                  <a:srgbClr val="8000C2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Polygon">
              <a:extLst>
                <a:ext uri="{FF2B5EF4-FFF2-40B4-BE49-F238E27FC236}">
                  <a16:creationId xmlns:a16="http://schemas.microsoft.com/office/drawing/2014/main" id="{F6940745-4D73-4DC0-9292-E876FD9D01C9}"/>
                </a:ext>
              </a:extLst>
            </p:cNvPr>
            <p:cNvSpPr/>
            <p:nvPr/>
          </p:nvSpPr>
          <p:spPr>
            <a:xfrm>
              <a:off x="159083" y="183692"/>
              <a:ext cx="1511240" cy="1745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3" scaled="0"/>
            </a:gradFill>
            <a:ln w="12700" cap="flat">
              <a:noFill/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1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8" name="Group">
            <a:extLst>
              <a:ext uri="{FF2B5EF4-FFF2-40B4-BE49-F238E27FC236}">
                <a16:creationId xmlns:a16="http://schemas.microsoft.com/office/drawing/2014/main" id="{FCE586FF-49C7-48D4-BB68-134F75EC9419}"/>
              </a:ext>
            </a:extLst>
          </p:cNvPr>
          <p:cNvGrpSpPr/>
          <p:nvPr/>
        </p:nvGrpSpPr>
        <p:grpSpPr>
          <a:xfrm>
            <a:off x="5904077" y="4204720"/>
            <a:ext cx="1829409" cy="2112415"/>
            <a:chOff x="-1" y="0"/>
            <a:chExt cx="1829408" cy="2112414"/>
          </a:xfrm>
        </p:grpSpPr>
        <p:sp>
          <p:nvSpPr>
            <p:cNvPr id="19" name="Polygon">
              <a:extLst>
                <a:ext uri="{FF2B5EF4-FFF2-40B4-BE49-F238E27FC236}">
                  <a16:creationId xmlns:a16="http://schemas.microsoft.com/office/drawing/2014/main" id="{AA207755-E27E-4F77-988D-6543416B0061}"/>
                </a:ext>
              </a:extLst>
            </p:cNvPr>
            <p:cNvSpPr/>
            <p:nvPr/>
          </p:nvSpPr>
          <p:spPr>
            <a:xfrm>
              <a:off x="-2" y="-1"/>
              <a:ext cx="1829410" cy="211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F2FE"/>
                </a:gs>
                <a:gs pos="41898">
                  <a:srgbClr val="28CFFE"/>
                </a:gs>
                <a:gs pos="97515">
                  <a:srgbClr val="4FACF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Polygon">
              <a:extLst>
                <a:ext uri="{FF2B5EF4-FFF2-40B4-BE49-F238E27FC236}">
                  <a16:creationId xmlns:a16="http://schemas.microsoft.com/office/drawing/2014/main" id="{6AC0B168-4F26-4CF1-A114-AE56B6AC97FA}"/>
                </a:ext>
              </a:extLst>
            </p:cNvPr>
            <p:cNvSpPr/>
            <p:nvPr/>
          </p:nvSpPr>
          <p:spPr>
            <a:xfrm>
              <a:off x="159082" y="183692"/>
              <a:ext cx="1511243" cy="1745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3" scaled="0"/>
            </a:gradFill>
            <a:ln w="12700" cap="flat">
              <a:noFill/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1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1" name="Line">
            <a:extLst>
              <a:ext uri="{FF2B5EF4-FFF2-40B4-BE49-F238E27FC236}">
                <a16:creationId xmlns:a16="http://schemas.microsoft.com/office/drawing/2014/main" id="{05342995-C9AC-4046-9848-A89150C0118F}"/>
              </a:ext>
            </a:extLst>
          </p:cNvPr>
          <p:cNvSpPr/>
          <p:nvPr/>
        </p:nvSpPr>
        <p:spPr>
          <a:xfrm rot="17946372">
            <a:off x="2499854" y="2981975"/>
            <a:ext cx="1259158" cy="356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362"/>
                </a:moveTo>
                <a:lnTo>
                  <a:pt x="10752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ED7640"/>
            </a:solidFill>
            <a:miter/>
            <a:headEnd type="oval"/>
            <a:tailEnd type="oval"/>
          </a:ln>
        </p:spPr>
        <p:txBody>
          <a:bodyPr lIns="45718" tIns="45718" rIns="45718" bIns="45718" anchor="ctr"/>
          <a:lstStyle/>
          <a:p>
            <a:pPr>
              <a:defRPr sz="2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D65CDF1F-A32A-4188-A385-0C5FF137849A}"/>
              </a:ext>
            </a:extLst>
          </p:cNvPr>
          <p:cNvSpPr/>
          <p:nvPr/>
        </p:nvSpPr>
        <p:spPr>
          <a:xfrm>
            <a:off x="5265443" y="2438938"/>
            <a:ext cx="1259157" cy="356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362"/>
                </a:moveTo>
                <a:lnTo>
                  <a:pt x="10752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FF3F6A"/>
            </a:solidFill>
            <a:miter/>
            <a:headEnd type="oval"/>
            <a:tailEnd type="oval"/>
          </a:ln>
        </p:spPr>
        <p:txBody>
          <a:bodyPr lIns="45718" tIns="45718" rIns="45718" bIns="45718" anchor="ctr"/>
          <a:lstStyle/>
          <a:p>
            <a:pPr>
              <a:defRPr sz="2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C5572EF3-D1EF-49BE-AC5C-9E1FBF41C83B}"/>
              </a:ext>
            </a:extLst>
          </p:cNvPr>
          <p:cNvSpPr/>
          <p:nvPr/>
        </p:nvSpPr>
        <p:spPr>
          <a:xfrm rot="3581580">
            <a:off x="8033693" y="2985749"/>
            <a:ext cx="1259158" cy="356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362"/>
                </a:moveTo>
                <a:lnTo>
                  <a:pt x="10752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7027E2"/>
            </a:solidFill>
            <a:miter/>
            <a:headEnd type="oval"/>
            <a:tailEnd type="oval"/>
          </a:ln>
        </p:spPr>
        <p:txBody>
          <a:bodyPr lIns="45718" tIns="45718" rIns="45718" bIns="45718" anchor="ctr"/>
          <a:lstStyle/>
          <a:p>
            <a:pPr>
              <a:defRPr sz="2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029EBEBA-5787-411E-BB59-2A490F01535E}"/>
              </a:ext>
            </a:extLst>
          </p:cNvPr>
          <p:cNvSpPr/>
          <p:nvPr/>
        </p:nvSpPr>
        <p:spPr>
          <a:xfrm rot="14403754" flipH="1">
            <a:off x="3415587" y="5637597"/>
            <a:ext cx="1259157" cy="356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362"/>
                </a:moveTo>
                <a:lnTo>
                  <a:pt x="10752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7A4AAA"/>
            </a:solidFill>
            <a:miter/>
            <a:headEnd type="oval"/>
            <a:tailEnd type="oval"/>
          </a:ln>
        </p:spPr>
        <p:txBody>
          <a:bodyPr lIns="45718" tIns="45718" rIns="45718" bIns="45718" anchor="ctr"/>
          <a:lstStyle/>
          <a:p>
            <a:pPr>
              <a:defRPr sz="2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Line">
            <a:extLst>
              <a:ext uri="{FF2B5EF4-FFF2-40B4-BE49-F238E27FC236}">
                <a16:creationId xmlns:a16="http://schemas.microsoft.com/office/drawing/2014/main" id="{1CA72260-C0CF-43B8-B81E-1386F4F37962}"/>
              </a:ext>
            </a:extLst>
          </p:cNvPr>
          <p:cNvSpPr/>
          <p:nvPr/>
        </p:nvSpPr>
        <p:spPr>
          <a:xfrm rot="7171989" flipH="1">
            <a:off x="7133169" y="5622291"/>
            <a:ext cx="1259157" cy="356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362"/>
                </a:moveTo>
                <a:lnTo>
                  <a:pt x="10752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4FACFE"/>
            </a:solidFill>
            <a:miter/>
            <a:headEnd type="oval"/>
            <a:tailEnd type="oval"/>
          </a:ln>
        </p:spPr>
        <p:txBody>
          <a:bodyPr lIns="45718" tIns="45718" rIns="45718" bIns="45718" anchor="ctr"/>
          <a:lstStyle/>
          <a:p>
            <a:pPr>
              <a:defRPr sz="2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TextBox 52">
            <a:extLst>
              <a:ext uri="{FF2B5EF4-FFF2-40B4-BE49-F238E27FC236}">
                <a16:creationId xmlns:a16="http://schemas.microsoft.com/office/drawing/2014/main" id="{59FBAB38-0F13-498C-8357-DAF46F2C6DF1}"/>
              </a:ext>
            </a:extLst>
          </p:cNvPr>
          <p:cNvSpPr txBox="1"/>
          <p:nvPr/>
        </p:nvSpPr>
        <p:spPr>
          <a:xfrm>
            <a:off x="590550" y="2467180"/>
            <a:ext cx="2245042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EA963D"/>
                </a:solidFill>
              </a:defRPr>
            </a:lvl1pPr>
          </a:lstStyle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hành Hiến pháp mới (1946)</a:t>
            </a:r>
          </a:p>
        </p:txBody>
      </p:sp>
      <p:sp>
        <p:nvSpPr>
          <p:cNvPr id="27" name="TextBox 52">
            <a:extLst>
              <a:ext uri="{FF2B5EF4-FFF2-40B4-BE49-F238E27FC236}">
                <a16:creationId xmlns:a16="http://schemas.microsoft.com/office/drawing/2014/main" id="{37ACB317-5BED-460D-97A9-D5301CB2F353}"/>
              </a:ext>
            </a:extLst>
          </p:cNvPr>
          <p:cNvSpPr txBox="1"/>
          <p:nvPr/>
        </p:nvSpPr>
        <p:spPr>
          <a:xfrm>
            <a:off x="4310431" y="1423732"/>
            <a:ext cx="3392927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DF2F64"/>
                </a:solidFill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 hiện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 cách ruộng đất</a:t>
            </a:r>
          </a:p>
        </p:txBody>
      </p:sp>
      <p:sp>
        <p:nvSpPr>
          <p:cNvPr id="28" name="TextBox 52">
            <a:extLst>
              <a:ext uri="{FF2B5EF4-FFF2-40B4-BE49-F238E27FC236}">
                <a16:creationId xmlns:a16="http://schemas.microsoft.com/office/drawing/2014/main" id="{3FD62E91-7860-42E8-8170-47EC1A47FB50}"/>
              </a:ext>
            </a:extLst>
          </p:cNvPr>
          <p:cNvSpPr txBox="1"/>
          <p:nvPr/>
        </p:nvSpPr>
        <p:spPr>
          <a:xfrm>
            <a:off x="8919285" y="2529562"/>
            <a:ext cx="2462160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6146DB"/>
                </a:solidFill>
              </a:defRPr>
            </a:lvl1pPr>
          </a:lstStyle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 bỏ chủ nghĩa quân phiệt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Box 52">
            <a:extLst>
              <a:ext uri="{FF2B5EF4-FFF2-40B4-BE49-F238E27FC236}">
                <a16:creationId xmlns:a16="http://schemas.microsoft.com/office/drawing/2014/main" id="{FE13C5CA-8051-45A8-A6F5-756842FF6B9A}"/>
              </a:ext>
            </a:extLst>
          </p:cNvPr>
          <p:cNvSpPr txBox="1"/>
          <p:nvPr/>
        </p:nvSpPr>
        <p:spPr>
          <a:xfrm>
            <a:off x="864344" y="5363548"/>
            <a:ext cx="2940689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C62AC0"/>
                </a:solidFill>
              </a:defRPr>
            </a:lvl1pPr>
          </a:lstStyle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trị các tội phạm chiến tranh</a:t>
            </a:r>
          </a:p>
        </p:txBody>
      </p:sp>
      <p:sp>
        <p:nvSpPr>
          <p:cNvPr id="30" name="TextBox 52">
            <a:extLst>
              <a:ext uri="{FF2B5EF4-FFF2-40B4-BE49-F238E27FC236}">
                <a16:creationId xmlns:a16="http://schemas.microsoft.com/office/drawing/2014/main" id="{E7233145-2FDD-4B22-9CD5-F4AC7BCD27A8}"/>
              </a:ext>
            </a:extLst>
          </p:cNvPr>
          <p:cNvSpPr txBox="1"/>
          <p:nvPr/>
        </p:nvSpPr>
        <p:spPr>
          <a:xfrm>
            <a:off x="8070094" y="5260926"/>
            <a:ext cx="3405929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CA4E3"/>
                </a:solidFill>
              </a:defRPr>
            </a:lvl1pPr>
          </a:lstStyle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hành các quyền tự do dân chủ (luật Công đoàn, nam nữ bình đẳng...)</a:t>
            </a:r>
          </a:p>
        </p:txBody>
      </p:sp>
      <p:sp>
        <p:nvSpPr>
          <p:cNvPr id="31" name="TextBox 34">
            <a:extLst>
              <a:ext uri="{FF2B5EF4-FFF2-40B4-BE49-F238E27FC236}">
                <a16:creationId xmlns:a16="http://schemas.microsoft.com/office/drawing/2014/main" id="{A72D73DB-010E-4D5A-97DD-6076E2F942CF}"/>
              </a:ext>
            </a:extLst>
          </p:cNvPr>
          <p:cNvSpPr txBox="1"/>
          <p:nvPr/>
        </p:nvSpPr>
        <p:spPr>
          <a:xfrm>
            <a:off x="3758479" y="3287011"/>
            <a:ext cx="891911" cy="815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500">
                <a:solidFill>
                  <a:srgbClr val="EA963D"/>
                </a:solidFill>
                <a:latin typeface="Bellota Regular"/>
                <a:ea typeface="Bellota Regular"/>
                <a:cs typeface="Bellota Regular"/>
                <a:sym typeface="Bellota Regular"/>
              </a:defRPr>
            </a:lvl1pPr>
          </a:lstStyle>
          <a:p>
            <a:r>
              <a:rPr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2C812C81-C710-47D8-B975-8A635ABCE591}"/>
              </a:ext>
            </a:extLst>
          </p:cNvPr>
          <p:cNvSpPr txBox="1"/>
          <p:nvPr/>
        </p:nvSpPr>
        <p:spPr>
          <a:xfrm>
            <a:off x="5557991" y="3245091"/>
            <a:ext cx="897809" cy="815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500">
                <a:solidFill>
                  <a:srgbClr val="DF2F64"/>
                </a:solidFill>
                <a:latin typeface="Bellota Regular"/>
                <a:ea typeface="Bellota Regular"/>
                <a:cs typeface="Bellota Regular"/>
                <a:sym typeface="Bellota Regular"/>
              </a:defRPr>
            </a:lvl1pPr>
          </a:lstStyle>
          <a:p>
            <a:r>
              <a:rPr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33" name="TextBox 34">
            <a:extLst>
              <a:ext uri="{FF2B5EF4-FFF2-40B4-BE49-F238E27FC236}">
                <a16:creationId xmlns:a16="http://schemas.microsoft.com/office/drawing/2014/main" id="{F086F799-70CD-4D0C-9041-E1F814B1A583}"/>
              </a:ext>
            </a:extLst>
          </p:cNvPr>
          <p:cNvSpPr txBox="1"/>
          <p:nvPr/>
        </p:nvSpPr>
        <p:spPr>
          <a:xfrm>
            <a:off x="7419821" y="3245091"/>
            <a:ext cx="897809" cy="815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500">
                <a:solidFill>
                  <a:srgbClr val="6146DB"/>
                </a:solidFill>
                <a:latin typeface="Bellota Regular"/>
                <a:ea typeface="Bellota Regular"/>
                <a:cs typeface="Bellota Regular"/>
                <a:sym typeface="Bellota Regular"/>
              </a:defRPr>
            </a:lvl1pPr>
          </a:lstStyle>
          <a:p>
            <a:r>
              <a:rPr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ABF64C82-B8B4-42DF-A5F4-5527E4F95B98}"/>
              </a:ext>
            </a:extLst>
          </p:cNvPr>
          <p:cNvSpPr txBox="1"/>
          <p:nvPr/>
        </p:nvSpPr>
        <p:spPr>
          <a:xfrm>
            <a:off x="4664696" y="4806644"/>
            <a:ext cx="897809" cy="815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500">
                <a:solidFill>
                  <a:srgbClr val="C62AC0"/>
                </a:solidFill>
                <a:latin typeface="Bellota Regular"/>
                <a:ea typeface="Bellota Regular"/>
                <a:cs typeface="Bellota Regular"/>
                <a:sym typeface="Bellota Regular"/>
              </a:defRPr>
            </a:lvl1pPr>
          </a:lstStyle>
          <a:p>
            <a:r>
              <a:rPr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3A70C8-6D17-4063-B103-F5C82EF17427}"/>
              </a:ext>
            </a:extLst>
          </p:cNvPr>
          <p:cNvSpPr txBox="1"/>
          <p:nvPr/>
        </p:nvSpPr>
        <p:spPr>
          <a:xfrm>
            <a:off x="6474381" y="4781244"/>
            <a:ext cx="907708" cy="815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500">
                <a:solidFill>
                  <a:srgbClr val="5CA4E3"/>
                </a:solidFill>
                <a:latin typeface="Bellota Regular"/>
                <a:ea typeface="Bellota Regular"/>
                <a:cs typeface="Bellota Regular"/>
                <a:sym typeface="Bellota Regular"/>
              </a:defRPr>
            </a:lvl1pPr>
          </a:lstStyle>
          <a:p>
            <a:r>
              <a:rPr>
                <a:latin typeface="Impact" panose="020B0806030902050204" pitchFamily="34" charset="0"/>
              </a:rPr>
              <a:t>05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9A851D7-B472-4B7E-A808-98996DAEC693}"/>
              </a:ext>
            </a:extLst>
          </p:cNvPr>
          <p:cNvGrpSpPr/>
          <p:nvPr/>
        </p:nvGrpSpPr>
        <p:grpSpPr>
          <a:xfrm>
            <a:off x="3773151" y="1425003"/>
            <a:ext cx="4704412" cy="4941261"/>
            <a:chOff x="4013653" y="1420060"/>
            <a:chExt cx="4704412" cy="494126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1A49C4-FE97-4D7F-8045-51D9C9165650}"/>
                </a:ext>
              </a:extLst>
            </p:cNvPr>
            <p:cNvSpPr txBox="1"/>
            <p:nvPr/>
          </p:nvSpPr>
          <p:spPr>
            <a:xfrm>
              <a:off x="4013653" y="1420060"/>
              <a:ext cx="4704412" cy="919401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Nhật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Bản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giải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quyết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khó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khăn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sau</a:t>
              </a:r>
              <a:r>
                <a:rPr 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chiến tranh?</a:t>
              </a:r>
              <a:endParaRPr lang="vi-VN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38" name="Picture 3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B847EC3E-CF4F-4314-B203-D56DAD966F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6875" y1="43750" x2="46875" y2="43750"/>
                          <a14:foregroundMark x1="56719" y1="39531" x2="56719" y2="39531"/>
                          <a14:foregroundMark x1="52812" y1="37188" x2="58594" y2="46094"/>
                          <a14:foregroundMark x1="45781" y1="39688" x2="53906" y2="56250"/>
                          <a14:foregroundMark x1="23438" y1="33750" x2="23438" y2="33750"/>
                          <a14:foregroundMark x1="22188" y1="32500" x2="19531" y2="33438"/>
                          <a14:foregroundMark x1="29844" y1="19844" x2="26406" y2="17188"/>
                          <a14:foregroundMark x1="29688" y1="30312" x2="29688" y2="30312"/>
                          <a14:foregroundMark x1="25000" y1="45781" x2="25000" y2="45781"/>
                          <a14:foregroundMark x1="70156" y1="22344" x2="70156" y2="22344"/>
                          <a14:foregroundMark x1="66094" y1="35938" x2="66094" y2="35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3" r="23327" b="22601"/>
            <a:stretch/>
          </p:blipFill>
          <p:spPr>
            <a:xfrm>
              <a:off x="4305472" y="1788667"/>
              <a:ext cx="3726071" cy="4572654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4E5B346-54B0-45C2-BB20-7F5C268C025B}"/>
              </a:ext>
            </a:extLst>
          </p:cNvPr>
          <p:cNvSpPr txBox="1"/>
          <p:nvPr/>
        </p:nvSpPr>
        <p:spPr>
          <a:xfrm>
            <a:off x="1027582" y="697000"/>
            <a:ext cx="328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cải cách dân chủ:</a:t>
            </a:r>
            <a:endParaRPr lang="en-US" sz="2800" b="1" dirty="0">
              <a:solidFill>
                <a:srgbClr val="EF30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4" y="951745"/>
            <a:ext cx="645126" cy="70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9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"/>
                            </p:stCondLst>
                            <p:childTnLst>
                              <p:par>
                                <p:cTn id="6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"/>
                            </p:stCondLst>
                            <p:childTnLst>
                              <p:par>
                                <p:cTn id="7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"/>
                            </p:stCondLst>
                            <p:childTnLst>
                              <p:par>
                                <p:cTn id="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"/>
                            </p:stCondLst>
                            <p:childTnLst>
                              <p:par>
                                <p:cTn id="1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"/>
                            </p:stCondLst>
                            <p:childTnLst>
                              <p:par>
                                <p:cTn id="1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 advAuto="0"/>
      <p:bldP spid="9" grpId="0" animBg="1" advAuto="0"/>
      <p:bldP spid="12" grpId="0" animBg="1" advAuto="0"/>
      <p:bldP spid="15" grpId="0" animBg="1" advAuto="0"/>
      <p:bldP spid="18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5" grpId="0" animBg="1" advAuto="0"/>
      <p:bldP spid="26" grpId="0" animBg="1" advAuto="0"/>
      <p:bldP spid="27" grpId="0" animBg="1" advAuto="0"/>
      <p:bldP spid="28" grpId="0" animBg="1" advAuto="0"/>
      <p:bldP spid="29" grpId="0" animBg="1" advAuto="0"/>
      <p:bldP spid="30" grpId="0" animBg="1" advAuto="0"/>
      <p:bldP spid="31" grpId="0" animBg="1" advAuto="0"/>
      <p:bldP spid="32" grpId="0" animBg="1" advAuto="0"/>
      <p:bldP spid="33" grpId="0" animBg="1" advAuto="0"/>
      <p:bldP spid="34" grpId="0" animBg="1" advAuto="0"/>
      <p:bldP spid="35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B138D3-60F1-4380-B304-B5B7B9293470}"/>
              </a:ext>
            </a:extLst>
          </p:cNvPr>
          <p:cNvGrpSpPr/>
          <p:nvPr/>
        </p:nvGrpSpPr>
        <p:grpSpPr>
          <a:xfrm>
            <a:off x="458036" y="45916"/>
            <a:ext cx="8025564" cy="731485"/>
            <a:chOff x="673936" y="573440"/>
            <a:chExt cx="8025564" cy="7314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A53765-3F74-4C12-B6B2-CBD308446784}"/>
                </a:ext>
              </a:extLst>
            </p:cNvPr>
            <p:cNvSpPr txBox="1"/>
            <p:nvPr/>
          </p:nvSpPr>
          <p:spPr>
            <a:xfrm>
              <a:off x="806450" y="658594"/>
              <a:ext cx="7893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Tình hình Nhật Bản sau chiến tranh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9694F4-EC24-426A-9B27-69CEE7AC2FF7}"/>
                </a:ext>
              </a:extLst>
            </p:cNvPr>
            <p:cNvSpPr/>
            <p:nvPr/>
          </p:nvSpPr>
          <p:spPr>
            <a:xfrm>
              <a:off x="673936" y="573440"/>
              <a:ext cx="132514" cy="731485"/>
            </a:xfrm>
            <a:prstGeom prst="rect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4E5B346-54B0-45C2-BB20-7F5C268C025B}"/>
              </a:ext>
            </a:extLst>
          </p:cNvPr>
          <p:cNvSpPr txBox="1"/>
          <p:nvPr/>
        </p:nvSpPr>
        <p:spPr>
          <a:xfrm>
            <a:off x="723064" y="777401"/>
            <a:ext cx="2010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b="1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31B9E5-F6F4-47E6-B5E1-CF402DC832CE}"/>
              </a:ext>
            </a:extLst>
          </p:cNvPr>
          <p:cNvSpPr txBox="1"/>
          <p:nvPr/>
        </p:nvSpPr>
        <p:spPr>
          <a:xfrm>
            <a:off x="3420475" y="1162866"/>
            <a:ext cx="6637925" cy="919401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hững cải cách dân chủ ở Nhật Bản sau chiến 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7" name="Freeform 713">
            <a:extLst>
              <a:ext uri="{FF2B5EF4-FFF2-40B4-BE49-F238E27FC236}">
                <a16:creationId xmlns:a16="http://schemas.microsoft.com/office/drawing/2014/main" id="{983B7D2F-50CB-4CF8-B302-9A804BDE129B}"/>
              </a:ext>
            </a:extLst>
          </p:cNvPr>
          <p:cNvSpPr/>
          <p:nvPr/>
        </p:nvSpPr>
        <p:spPr>
          <a:xfrm>
            <a:off x="5623175" y="4412569"/>
            <a:ext cx="1533985" cy="1136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7" h="21514" extrusionOk="0">
                <a:moveTo>
                  <a:pt x="19721" y="2517"/>
                </a:moveTo>
                <a:cubicBezTo>
                  <a:pt x="18423" y="1062"/>
                  <a:pt x="16832" y="188"/>
                  <a:pt x="15162" y="10"/>
                </a:cubicBezTo>
                <a:cubicBezTo>
                  <a:pt x="13474" y="-86"/>
                  <a:pt x="11808" y="560"/>
                  <a:pt x="10406" y="1853"/>
                </a:cubicBezTo>
                <a:lnTo>
                  <a:pt x="12760" y="4378"/>
                </a:lnTo>
                <a:cubicBezTo>
                  <a:pt x="13540" y="3514"/>
                  <a:pt x="14529" y="3088"/>
                  <a:pt x="15529" y="3186"/>
                </a:cubicBezTo>
                <a:cubicBezTo>
                  <a:pt x="16374" y="3346"/>
                  <a:pt x="17703" y="4225"/>
                  <a:pt x="17605" y="5644"/>
                </a:cubicBezTo>
                <a:cubicBezTo>
                  <a:pt x="17506" y="7063"/>
                  <a:pt x="16307" y="7880"/>
                  <a:pt x="15480" y="8261"/>
                </a:cubicBezTo>
                <a:cubicBezTo>
                  <a:pt x="14549" y="8638"/>
                  <a:pt x="13586" y="8845"/>
                  <a:pt x="12616" y="8876"/>
                </a:cubicBezTo>
                <a:cubicBezTo>
                  <a:pt x="8348" y="9275"/>
                  <a:pt x="3780" y="8876"/>
                  <a:pt x="0" y="12114"/>
                </a:cubicBezTo>
                <a:lnTo>
                  <a:pt x="9623" y="21514"/>
                </a:lnTo>
                <a:lnTo>
                  <a:pt x="12267" y="18442"/>
                </a:lnTo>
                <a:lnTo>
                  <a:pt x="6715" y="13164"/>
                </a:lnTo>
                <a:cubicBezTo>
                  <a:pt x="8348" y="12550"/>
                  <a:pt x="10124" y="12667"/>
                  <a:pt x="11798" y="12550"/>
                </a:cubicBezTo>
                <a:cubicBezTo>
                  <a:pt x="13604" y="12525"/>
                  <a:pt x="15400" y="12171"/>
                  <a:pt x="17140" y="11499"/>
                </a:cubicBezTo>
                <a:cubicBezTo>
                  <a:pt x="18522" y="10885"/>
                  <a:pt x="20016" y="9779"/>
                  <a:pt x="20763" y="7997"/>
                </a:cubicBezTo>
                <a:cubicBezTo>
                  <a:pt x="21600" y="6006"/>
                  <a:pt x="20933" y="3874"/>
                  <a:pt x="19721" y="2517"/>
                </a:cubicBezTo>
                <a:close/>
              </a:path>
            </a:pathLst>
          </a:custGeom>
          <a:solidFill>
            <a:srgbClr val="FFBA00"/>
          </a:solidFill>
          <a:ln w="12700">
            <a:noFill/>
            <a:miter lim="400000"/>
          </a:ln>
          <a:effectLst>
            <a:outerShdw dist="22378" dir="2037381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38" name="Freeform 716">
            <a:extLst>
              <a:ext uri="{FF2B5EF4-FFF2-40B4-BE49-F238E27FC236}">
                <a16:creationId xmlns:a16="http://schemas.microsoft.com/office/drawing/2014/main" id="{B109C513-2F63-4F02-8352-A208DCCA4978}"/>
              </a:ext>
            </a:extLst>
          </p:cNvPr>
          <p:cNvSpPr/>
          <p:nvPr/>
        </p:nvSpPr>
        <p:spPr>
          <a:xfrm>
            <a:off x="5008532" y="3941607"/>
            <a:ext cx="1190000" cy="796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78" y="0"/>
                </a:moveTo>
                <a:cubicBezTo>
                  <a:pt x="16211" y="1373"/>
                  <a:pt x="13137" y="1462"/>
                  <a:pt x="10237" y="255"/>
                </a:cubicBezTo>
                <a:lnTo>
                  <a:pt x="7125" y="3295"/>
                </a:lnTo>
                <a:cubicBezTo>
                  <a:pt x="9234" y="4168"/>
                  <a:pt x="11422" y="4545"/>
                  <a:pt x="13608" y="4413"/>
                </a:cubicBezTo>
                <a:lnTo>
                  <a:pt x="0" y="18279"/>
                </a:lnTo>
                <a:lnTo>
                  <a:pt x="3130" y="21600"/>
                </a:lnTo>
                <a:lnTo>
                  <a:pt x="21600" y="2220"/>
                </a:lnTo>
                <a:close/>
              </a:path>
            </a:pathLst>
          </a:custGeom>
          <a:solidFill>
            <a:srgbClr val="EB2C40"/>
          </a:solidFill>
          <a:ln w="12700">
            <a:noFill/>
            <a:miter lim="400000"/>
          </a:ln>
          <a:effectLst>
            <a:outerShdw dist="22378" dir="2037381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39" name="Freeform 723">
            <a:extLst>
              <a:ext uri="{FF2B5EF4-FFF2-40B4-BE49-F238E27FC236}">
                <a16:creationId xmlns:a16="http://schemas.microsoft.com/office/drawing/2014/main" id="{64A570BB-8500-48B8-A77B-52AAA8FBBE7E}"/>
              </a:ext>
            </a:extLst>
          </p:cNvPr>
          <p:cNvSpPr/>
          <p:nvPr/>
        </p:nvSpPr>
        <p:spPr>
          <a:xfrm flipH="1">
            <a:off x="5129316" y="2853937"/>
            <a:ext cx="987718" cy="1147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25400" cap="rnd">
            <a:solidFill>
              <a:srgbClr val="D84047"/>
            </a:solidFill>
            <a:custDash>
              <a:ds d="100000" sp="200000"/>
            </a:custDash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" name="Freeform 724">
            <a:extLst>
              <a:ext uri="{FF2B5EF4-FFF2-40B4-BE49-F238E27FC236}">
                <a16:creationId xmlns:a16="http://schemas.microsoft.com/office/drawing/2014/main" id="{A2DBA87E-551A-4122-A1E1-406C094E057E}"/>
              </a:ext>
            </a:extLst>
          </p:cNvPr>
          <p:cNvSpPr/>
          <p:nvPr/>
        </p:nvSpPr>
        <p:spPr>
          <a:xfrm>
            <a:off x="4708833" y="2723149"/>
            <a:ext cx="396778" cy="396777"/>
          </a:xfrm>
          <a:prstGeom prst="ellipse">
            <a:avLst/>
          </a:prstGeom>
          <a:solidFill>
            <a:srgbClr val="EB2C4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" name="Freeform 725">
            <a:extLst>
              <a:ext uri="{FF2B5EF4-FFF2-40B4-BE49-F238E27FC236}">
                <a16:creationId xmlns:a16="http://schemas.microsoft.com/office/drawing/2014/main" id="{DA0BD9FD-2F9F-4D73-A3BC-F17FC5AEF167}"/>
              </a:ext>
            </a:extLst>
          </p:cNvPr>
          <p:cNvSpPr/>
          <p:nvPr/>
        </p:nvSpPr>
        <p:spPr>
          <a:xfrm>
            <a:off x="7033980" y="3010686"/>
            <a:ext cx="987715" cy="160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25400" cap="rnd">
            <a:solidFill>
              <a:srgbClr val="F5BE40"/>
            </a:solidFill>
            <a:custDash>
              <a:ds d="100000" sp="200000"/>
            </a:custDash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" name="Freeform 726">
            <a:extLst>
              <a:ext uri="{FF2B5EF4-FFF2-40B4-BE49-F238E27FC236}">
                <a16:creationId xmlns:a16="http://schemas.microsoft.com/office/drawing/2014/main" id="{13B571FF-DE90-4FA2-A8B7-38277CC1B6C4}"/>
              </a:ext>
            </a:extLst>
          </p:cNvPr>
          <p:cNvSpPr/>
          <p:nvPr/>
        </p:nvSpPr>
        <p:spPr>
          <a:xfrm>
            <a:off x="7823309" y="2774239"/>
            <a:ext cx="396774" cy="396775"/>
          </a:xfrm>
          <a:prstGeom prst="ellipse">
            <a:avLst/>
          </a:prstGeom>
          <a:solidFill>
            <a:srgbClr val="FFBA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" name="Google Shape;47;p1">
            <a:extLst>
              <a:ext uri="{FF2B5EF4-FFF2-40B4-BE49-F238E27FC236}">
                <a16:creationId xmlns:a16="http://schemas.microsoft.com/office/drawing/2014/main" id="{E64B7021-6985-4BEB-BEEF-1043D1E9905B}"/>
              </a:ext>
            </a:extLst>
          </p:cNvPr>
          <p:cNvSpPr txBox="1"/>
          <p:nvPr/>
        </p:nvSpPr>
        <p:spPr>
          <a:xfrm rot="21600000">
            <a:off x="8493597" y="2659601"/>
            <a:ext cx="3536478" cy="83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defRPr sz="2100">
                <a:solidFill>
                  <a:srgbClr val="53535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just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 nhân tố quan trọng giúp Nhật Bản phát triển.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48;p1">
            <a:extLst>
              <a:ext uri="{FF2B5EF4-FFF2-40B4-BE49-F238E27FC236}">
                <a16:creationId xmlns:a16="http://schemas.microsoft.com/office/drawing/2014/main" id="{86E23C8B-1667-4B67-AA61-538D747FEBD6}"/>
              </a:ext>
            </a:extLst>
          </p:cNvPr>
          <p:cNvSpPr txBox="1"/>
          <p:nvPr/>
        </p:nvSpPr>
        <p:spPr>
          <a:xfrm rot="21600000">
            <a:off x="663611" y="2504758"/>
            <a:ext cx="3740771" cy="83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defRPr sz="1200">
                <a:solidFill>
                  <a:srgbClr val="53535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Mang lại nguồn sinh khí mới cho nhân dân.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32" y="1317766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01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372E81-2CD1-4F91-9B9F-51E201B37A69}"/>
              </a:ext>
            </a:extLst>
          </p:cNvPr>
          <p:cNvGrpSpPr/>
          <p:nvPr/>
        </p:nvGrpSpPr>
        <p:grpSpPr>
          <a:xfrm>
            <a:off x="458036" y="45916"/>
            <a:ext cx="11645064" cy="731485"/>
            <a:chOff x="673936" y="573440"/>
            <a:chExt cx="11645064" cy="7314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4E87A34-2752-43CC-B2B4-F4430C2943C1}"/>
                </a:ext>
              </a:extLst>
            </p:cNvPr>
            <p:cNvSpPr txBox="1"/>
            <p:nvPr/>
          </p:nvSpPr>
          <p:spPr>
            <a:xfrm>
              <a:off x="806450" y="658594"/>
              <a:ext cx="115125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Nhật Bản khôi phục và phát triển kinh tế sau chiến tranh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60786E-C9E4-49E6-8D0C-FD24E16C5E72}"/>
                </a:ext>
              </a:extLst>
            </p:cNvPr>
            <p:cNvSpPr/>
            <p:nvPr/>
          </p:nvSpPr>
          <p:spPr>
            <a:xfrm>
              <a:off x="673936" y="573440"/>
              <a:ext cx="132514" cy="73148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7030A0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F6ABCCC-ACE8-40DC-ADB0-9057D7A83F75}"/>
              </a:ext>
            </a:extLst>
          </p:cNvPr>
          <p:cNvSpPr txBox="1"/>
          <p:nvPr/>
        </p:nvSpPr>
        <p:spPr>
          <a:xfrm>
            <a:off x="882650" y="1060714"/>
            <a:ext cx="4203700" cy="646986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</a:t>
            </a:r>
            <a:endParaRPr lang="vi-VN" sz="4400" b="1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016C5F-5E77-4512-9C76-6923D84A65E6}"/>
              </a:ext>
            </a:extLst>
          </p:cNvPr>
          <p:cNvSpPr txBox="1"/>
          <p:nvPr/>
        </p:nvSpPr>
        <p:spPr>
          <a:xfrm>
            <a:off x="1982148" y="2568609"/>
            <a:ext cx="37613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BBDE05-B1AC-4581-AEB3-288639D69C38}"/>
              </a:ext>
            </a:extLst>
          </p:cNvPr>
          <p:cNvSpPr txBox="1"/>
          <p:nvPr/>
        </p:nvSpPr>
        <p:spPr>
          <a:xfrm>
            <a:off x="1894150" y="5048234"/>
            <a:ext cx="36293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phát triển của kinh tế Nhật Bản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8C8D7A-9B4C-4738-BE8A-6E566C99CAB6}"/>
              </a:ext>
            </a:extLst>
          </p:cNvPr>
          <p:cNvSpPr txBox="1"/>
          <p:nvPr/>
        </p:nvSpPr>
        <p:spPr>
          <a:xfrm>
            <a:off x="7792567" y="2735308"/>
            <a:ext cx="43066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Nguyên nhân đưa đến sự phát triển thần kì của nền kinh tế Nhật Bản</a:t>
            </a:r>
            <a:r>
              <a:rPr 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8FE108-7013-4EE6-8C59-5A2835591A80}"/>
              </a:ext>
            </a:extLst>
          </p:cNvPr>
          <p:cNvSpPr txBox="1"/>
          <p:nvPr/>
        </p:nvSpPr>
        <p:spPr>
          <a:xfrm>
            <a:off x="7872864" y="5029337"/>
            <a:ext cx="39439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 khăn của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kinh tế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C3462C7-9DF8-4559-A1D2-3ED44DA4AE4D}"/>
              </a:ext>
            </a:extLst>
          </p:cNvPr>
          <p:cNvGrpSpPr/>
          <p:nvPr/>
        </p:nvGrpSpPr>
        <p:grpSpPr>
          <a:xfrm>
            <a:off x="289210" y="5140719"/>
            <a:ext cx="1536321" cy="863329"/>
            <a:chOff x="464352" y="4013905"/>
            <a:chExt cx="1536321" cy="863329"/>
          </a:xfrm>
        </p:grpSpPr>
        <p:sp>
          <p:nvSpPr>
            <p:cNvPr id="41" name="Rectangle: Rounded Corners 56">
              <a:extLst>
                <a:ext uri="{FF2B5EF4-FFF2-40B4-BE49-F238E27FC236}">
                  <a16:creationId xmlns:a16="http://schemas.microsoft.com/office/drawing/2014/main" id="{22473395-08A2-4B96-9FA8-3F9F21F10C2F}"/>
                </a:ext>
              </a:extLst>
            </p:cNvPr>
            <p:cNvSpPr/>
            <p:nvPr/>
          </p:nvSpPr>
          <p:spPr>
            <a:xfrm>
              <a:off x="464352" y="4013905"/>
              <a:ext cx="863330" cy="86332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9000">
                  <a:schemeClr val="bg1">
                    <a:lumMod val="65000"/>
                  </a:schemeClr>
                </a:gs>
                <a:gs pos="76000">
                  <a:schemeClr val="bg1"/>
                </a:gs>
                <a:gs pos="38000">
                  <a:schemeClr val="bg1">
                    <a:lumMod val="95000"/>
                  </a:schemeClr>
                </a:gs>
                <a:gs pos="11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2" name="Rectangle: Rounded Corners 57">
              <a:extLst>
                <a:ext uri="{FF2B5EF4-FFF2-40B4-BE49-F238E27FC236}">
                  <a16:creationId xmlns:a16="http://schemas.microsoft.com/office/drawing/2014/main" id="{F3743947-1C86-4D08-9243-CFB458AD70B5}"/>
                </a:ext>
              </a:extLst>
            </p:cNvPr>
            <p:cNvSpPr/>
            <p:nvPr/>
          </p:nvSpPr>
          <p:spPr>
            <a:xfrm>
              <a:off x="815096" y="4013905"/>
              <a:ext cx="863329" cy="863329"/>
            </a:xfrm>
            <a:prstGeom prst="roundRect">
              <a:avLst/>
            </a:prstGeom>
            <a:gradFill flip="none" rotWithShape="1">
              <a:gsLst>
                <a:gs pos="0">
                  <a:srgbClr val="336600"/>
                </a:gs>
                <a:gs pos="89000">
                  <a:srgbClr val="009900"/>
                </a:gs>
                <a:gs pos="76000">
                  <a:srgbClr val="33CC33"/>
                </a:gs>
                <a:gs pos="38000">
                  <a:srgbClr val="33CC33"/>
                </a:gs>
                <a:gs pos="11000">
                  <a:srgbClr val="009900"/>
                </a:gs>
                <a:gs pos="100000">
                  <a:srgbClr val="33660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3" name="Rectangle: Rounded Corners 58">
              <a:extLst>
                <a:ext uri="{FF2B5EF4-FFF2-40B4-BE49-F238E27FC236}">
                  <a16:creationId xmlns:a16="http://schemas.microsoft.com/office/drawing/2014/main" id="{5C8846EE-5CAC-47F9-93FD-F5B86A3D8354}"/>
                </a:ext>
              </a:extLst>
            </p:cNvPr>
            <p:cNvSpPr/>
            <p:nvPr/>
          </p:nvSpPr>
          <p:spPr>
            <a:xfrm>
              <a:off x="1521232" y="4143590"/>
              <a:ext cx="113238" cy="601267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  <a:effectLst>
              <a:innerShdw blurRad="254000">
                <a:schemeClr val="tx1">
                  <a:lumMod val="65000"/>
                  <a:lumOff val="3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4" name="Arrow: Chevron 59">
              <a:extLst>
                <a:ext uri="{FF2B5EF4-FFF2-40B4-BE49-F238E27FC236}">
                  <a16:creationId xmlns:a16="http://schemas.microsoft.com/office/drawing/2014/main" id="{055AF0B5-2A24-4D43-984F-1583100BD12A}"/>
                </a:ext>
              </a:extLst>
            </p:cNvPr>
            <p:cNvSpPr/>
            <p:nvPr/>
          </p:nvSpPr>
          <p:spPr>
            <a:xfrm>
              <a:off x="1521232" y="4204503"/>
              <a:ext cx="479441" cy="479441"/>
            </a:xfrm>
            <a:prstGeom prst="chevron">
              <a:avLst>
                <a:gd name="adj" fmla="val 61066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9000">
                  <a:schemeClr val="bg1">
                    <a:lumMod val="65000"/>
                  </a:schemeClr>
                </a:gs>
                <a:gs pos="76000">
                  <a:schemeClr val="bg1"/>
                </a:gs>
                <a:gs pos="38000">
                  <a:schemeClr val="bg1">
                    <a:lumMod val="95000"/>
                  </a:schemeClr>
                </a:gs>
                <a:gs pos="11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45" name="Graphic 108" descr="Television">
              <a:extLst>
                <a:ext uri="{FF2B5EF4-FFF2-40B4-BE49-F238E27FC236}">
                  <a16:creationId xmlns:a16="http://schemas.microsoft.com/office/drawing/2014/main" id="{DEA45FD0-5ED8-44CB-9AA0-FFFBC2FA5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002" y="4316876"/>
              <a:ext cx="252000" cy="2520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691769F-AC71-45A3-B0A9-0AC7869ADB45}"/>
                </a:ext>
              </a:extLst>
            </p:cNvPr>
            <p:cNvSpPr txBox="1"/>
            <p:nvPr/>
          </p:nvSpPr>
          <p:spPr>
            <a:xfrm>
              <a:off x="874851" y="4117968"/>
              <a:ext cx="600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402724-AA97-4C75-9CAA-EAE9A4E4CB65}"/>
              </a:ext>
            </a:extLst>
          </p:cNvPr>
          <p:cNvGrpSpPr/>
          <p:nvPr/>
        </p:nvGrpSpPr>
        <p:grpSpPr>
          <a:xfrm>
            <a:off x="342075" y="2841116"/>
            <a:ext cx="1536321" cy="863329"/>
            <a:chOff x="464352" y="2331946"/>
            <a:chExt cx="1536321" cy="86332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E2B5185-3BC9-43F4-8AE9-FF8A03111CBF}"/>
                </a:ext>
              </a:extLst>
            </p:cNvPr>
            <p:cNvSpPr/>
            <p:nvPr/>
          </p:nvSpPr>
          <p:spPr>
            <a:xfrm>
              <a:off x="464352" y="2331946"/>
              <a:ext cx="863330" cy="86332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9000">
                  <a:schemeClr val="bg1">
                    <a:lumMod val="65000"/>
                  </a:schemeClr>
                </a:gs>
                <a:gs pos="76000">
                  <a:schemeClr val="bg1"/>
                </a:gs>
                <a:gs pos="38000">
                  <a:schemeClr val="bg1">
                    <a:lumMod val="95000"/>
                  </a:schemeClr>
                </a:gs>
                <a:gs pos="11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9" name="Rectangle: Rounded Corners 50">
              <a:extLst>
                <a:ext uri="{FF2B5EF4-FFF2-40B4-BE49-F238E27FC236}">
                  <a16:creationId xmlns:a16="http://schemas.microsoft.com/office/drawing/2014/main" id="{25E35C9C-D05F-4351-91C0-54A774B85E5C}"/>
                </a:ext>
              </a:extLst>
            </p:cNvPr>
            <p:cNvSpPr/>
            <p:nvPr/>
          </p:nvSpPr>
          <p:spPr>
            <a:xfrm>
              <a:off x="815096" y="2331946"/>
              <a:ext cx="863329" cy="863329"/>
            </a:xfrm>
            <a:prstGeom prst="roundRect">
              <a:avLst/>
            </a:prstGeom>
            <a:gradFill flip="none" rotWithShape="1">
              <a:gsLst>
                <a:gs pos="0">
                  <a:srgbClr val="000099"/>
                </a:gs>
                <a:gs pos="89000">
                  <a:srgbClr val="0066FF"/>
                </a:gs>
                <a:gs pos="76000">
                  <a:srgbClr val="33CCFF"/>
                </a:gs>
                <a:gs pos="38000">
                  <a:srgbClr val="33CCFF"/>
                </a:gs>
                <a:gs pos="11000">
                  <a:srgbClr val="0066FF"/>
                </a:gs>
                <a:gs pos="100000">
                  <a:srgbClr val="000099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0" name="Rectangle: Rounded Corners 53">
              <a:extLst>
                <a:ext uri="{FF2B5EF4-FFF2-40B4-BE49-F238E27FC236}">
                  <a16:creationId xmlns:a16="http://schemas.microsoft.com/office/drawing/2014/main" id="{55638567-4BAD-453C-BC81-8A03F30C3041}"/>
                </a:ext>
              </a:extLst>
            </p:cNvPr>
            <p:cNvSpPr/>
            <p:nvPr/>
          </p:nvSpPr>
          <p:spPr>
            <a:xfrm>
              <a:off x="1521232" y="2461631"/>
              <a:ext cx="113238" cy="601267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  <a:effectLst>
              <a:innerShdw blurRad="254000">
                <a:schemeClr val="tx1">
                  <a:lumMod val="65000"/>
                  <a:lumOff val="3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" name="Arrow: Chevron 52">
              <a:extLst>
                <a:ext uri="{FF2B5EF4-FFF2-40B4-BE49-F238E27FC236}">
                  <a16:creationId xmlns:a16="http://schemas.microsoft.com/office/drawing/2014/main" id="{9D51C052-3EE0-4EF4-9B4E-A4A4D0E6E66D}"/>
                </a:ext>
              </a:extLst>
            </p:cNvPr>
            <p:cNvSpPr/>
            <p:nvPr/>
          </p:nvSpPr>
          <p:spPr>
            <a:xfrm>
              <a:off x="1521232" y="2522544"/>
              <a:ext cx="479441" cy="479441"/>
            </a:xfrm>
            <a:prstGeom prst="chevron">
              <a:avLst>
                <a:gd name="adj" fmla="val 61066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9000">
                  <a:schemeClr val="bg1">
                    <a:lumMod val="65000"/>
                  </a:schemeClr>
                </a:gs>
                <a:gs pos="76000">
                  <a:schemeClr val="bg1"/>
                </a:gs>
                <a:gs pos="38000">
                  <a:schemeClr val="bg1">
                    <a:lumMod val="95000"/>
                  </a:schemeClr>
                </a:gs>
                <a:gs pos="11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52" name="Graphic 110" descr="Projector screen">
              <a:extLst>
                <a:ext uri="{FF2B5EF4-FFF2-40B4-BE49-F238E27FC236}">
                  <a16:creationId xmlns:a16="http://schemas.microsoft.com/office/drawing/2014/main" id="{B8C2A145-3182-48E6-AE28-A996CDB7D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3002" y="2636264"/>
              <a:ext cx="252000" cy="2520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2FF8974-2929-43BD-8A6B-9F1231729782}"/>
                </a:ext>
              </a:extLst>
            </p:cNvPr>
            <p:cNvSpPr txBox="1"/>
            <p:nvPr/>
          </p:nvSpPr>
          <p:spPr>
            <a:xfrm>
              <a:off x="874851" y="2447710"/>
              <a:ext cx="600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01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EEE0730-317C-482E-9655-5C4F332D3B9E}"/>
              </a:ext>
            </a:extLst>
          </p:cNvPr>
          <p:cNvGrpSpPr/>
          <p:nvPr/>
        </p:nvGrpSpPr>
        <p:grpSpPr>
          <a:xfrm>
            <a:off x="6187331" y="2864895"/>
            <a:ext cx="1549206" cy="872586"/>
            <a:chOff x="6173916" y="2321896"/>
            <a:chExt cx="1549206" cy="872586"/>
          </a:xfrm>
        </p:grpSpPr>
        <p:sp>
          <p:nvSpPr>
            <p:cNvPr id="55" name="Rectangle: Rounded Corners 66">
              <a:extLst>
                <a:ext uri="{FF2B5EF4-FFF2-40B4-BE49-F238E27FC236}">
                  <a16:creationId xmlns:a16="http://schemas.microsoft.com/office/drawing/2014/main" id="{CA28B58F-4952-4CA3-A8FB-153089CAFDBA}"/>
                </a:ext>
              </a:extLst>
            </p:cNvPr>
            <p:cNvSpPr/>
            <p:nvPr/>
          </p:nvSpPr>
          <p:spPr>
            <a:xfrm>
              <a:off x="6173916" y="2331153"/>
              <a:ext cx="863330" cy="86332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9000">
                  <a:schemeClr val="bg1">
                    <a:lumMod val="65000"/>
                  </a:schemeClr>
                </a:gs>
                <a:gs pos="76000">
                  <a:schemeClr val="bg1"/>
                </a:gs>
                <a:gs pos="38000">
                  <a:schemeClr val="bg1">
                    <a:lumMod val="95000"/>
                  </a:schemeClr>
                </a:gs>
                <a:gs pos="11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6" name="Rectangle: Rounded Corners 67">
              <a:extLst>
                <a:ext uri="{FF2B5EF4-FFF2-40B4-BE49-F238E27FC236}">
                  <a16:creationId xmlns:a16="http://schemas.microsoft.com/office/drawing/2014/main" id="{68C6DDFC-137F-4758-8711-8F1B28EB8371}"/>
                </a:ext>
              </a:extLst>
            </p:cNvPr>
            <p:cNvSpPr/>
            <p:nvPr/>
          </p:nvSpPr>
          <p:spPr>
            <a:xfrm>
              <a:off x="6455929" y="2321896"/>
              <a:ext cx="863329" cy="863329"/>
            </a:xfrm>
            <a:prstGeom prst="roundRect">
              <a:avLst/>
            </a:prstGeom>
            <a:gradFill flip="none" rotWithShape="1">
              <a:gsLst>
                <a:gs pos="0">
                  <a:srgbClr val="A50021"/>
                </a:gs>
                <a:gs pos="89000">
                  <a:srgbClr val="CC0000"/>
                </a:gs>
                <a:gs pos="76000">
                  <a:srgbClr val="FF3300"/>
                </a:gs>
                <a:gs pos="38000">
                  <a:srgbClr val="FF3300"/>
                </a:gs>
                <a:gs pos="11000">
                  <a:srgbClr val="CC0000"/>
                </a:gs>
                <a:gs pos="100000">
                  <a:srgbClr val="A5002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7" name="Rectangle: Rounded Corners 68">
              <a:extLst>
                <a:ext uri="{FF2B5EF4-FFF2-40B4-BE49-F238E27FC236}">
                  <a16:creationId xmlns:a16="http://schemas.microsoft.com/office/drawing/2014/main" id="{666BF6E7-FC57-44D8-81F6-EE763AF36F70}"/>
                </a:ext>
              </a:extLst>
            </p:cNvPr>
            <p:cNvSpPr/>
            <p:nvPr/>
          </p:nvSpPr>
          <p:spPr>
            <a:xfrm>
              <a:off x="7243681" y="2461631"/>
              <a:ext cx="113238" cy="601267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  <a:effectLst>
              <a:innerShdw blurRad="254000">
                <a:schemeClr val="tx1">
                  <a:lumMod val="65000"/>
                  <a:lumOff val="3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8" name="Arrow: Chevron 69">
              <a:extLst>
                <a:ext uri="{FF2B5EF4-FFF2-40B4-BE49-F238E27FC236}">
                  <a16:creationId xmlns:a16="http://schemas.microsoft.com/office/drawing/2014/main" id="{F796F3DE-71E8-46B2-B72F-1DF98DEC06A7}"/>
                </a:ext>
              </a:extLst>
            </p:cNvPr>
            <p:cNvSpPr/>
            <p:nvPr/>
          </p:nvSpPr>
          <p:spPr>
            <a:xfrm>
              <a:off x="7243681" y="2522544"/>
              <a:ext cx="479441" cy="479441"/>
            </a:xfrm>
            <a:prstGeom prst="chevron">
              <a:avLst>
                <a:gd name="adj" fmla="val 61066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9000">
                  <a:schemeClr val="bg1">
                    <a:lumMod val="65000"/>
                  </a:schemeClr>
                </a:gs>
                <a:gs pos="76000">
                  <a:schemeClr val="bg1"/>
                </a:gs>
                <a:gs pos="38000">
                  <a:schemeClr val="bg1">
                    <a:lumMod val="95000"/>
                  </a:schemeClr>
                </a:gs>
                <a:gs pos="11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59" name="Graphic 104" descr="Smart Phone">
              <a:extLst>
                <a:ext uri="{FF2B5EF4-FFF2-40B4-BE49-F238E27FC236}">
                  <a16:creationId xmlns:a16="http://schemas.microsoft.com/office/drawing/2014/main" id="{706A17BB-A739-4791-9727-1A3C2097A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55420" y="2627561"/>
              <a:ext cx="252000" cy="2520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D41DB46-5C9B-4FA8-B6F6-5DE8B66F501B}"/>
                </a:ext>
              </a:extLst>
            </p:cNvPr>
            <p:cNvSpPr txBox="1"/>
            <p:nvPr/>
          </p:nvSpPr>
          <p:spPr>
            <a:xfrm>
              <a:off x="6608456" y="2447710"/>
              <a:ext cx="600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B4D7743-9653-410E-B289-A27E2E357D73}"/>
              </a:ext>
            </a:extLst>
          </p:cNvPr>
          <p:cNvGrpSpPr/>
          <p:nvPr/>
        </p:nvGrpSpPr>
        <p:grpSpPr>
          <a:xfrm>
            <a:off x="6112456" y="5139373"/>
            <a:ext cx="1536321" cy="863329"/>
            <a:chOff x="6186801" y="4012559"/>
            <a:chExt cx="1536321" cy="863329"/>
          </a:xfrm>
        </p:grpSpPr>
        <p:sp>
          <p:nvSpPr>
            <p:cNvPr id="62" name="Rectangle: Rounded Corners 71">
              <a:extLst>
                <a:ext uri="{FF2B5EF4-FFF2-40B4-BE49-F238E27FC236}">
                  <a16:creationId xmlns:a16="http://schemas.microsoft.com/office/drawing/2014/main" id="{0C123B03-4B7D-4304-B6D7-47B759E4926D}"/>
                </a:ext>
              </a:extLst>
            </p:cNvPr>
            <p:cNvSpPr/>
            <p:nvPr/>
          </p:nvSpPr>
          <p:spPr>
            <a:xfrm>
              <a:off x="6186801" y="4012559"/>
              <a:ext cx="863330" cy="863329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9000">
                  <a:schemeClr val="bg1">
                    <a:lumMod val="65000"/>
                  </a:schemeClr>
                </a:gs>
                <a:gs pos="76000">
                  <a:schemeClr val="bg1"/>
                </a:gs>
                <a:gs pos="38000">
                  <a:schemeClr val="bg1">
                    <a:lumMod val="95000"/>
                  </a:schemeClr>
                </a:gs>
                <a:gs pos="11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3" name="Rectangle: Rounded Corners 72">
              <a:extLst>
                <a:ext uri="{FF2B5EF4-FFF2-40B4-BE49-F238E27FC236}">
                  <a16:creationId xmlns:a16="http://schemas.microsoft.com/office/drawing/2014/main" id="{23A10550-65E3-4ECC-867F-167274C20B1D}"/>
                </a:ext>
              </a:extLst>
            </p:cNvPr>
            <p:cNvSpPr/>
            <p:nvPr/>
          </p:nvSpPr>
          <p:spPr>
            <a:xfrm>
              <a:off x="6537545" y="4012559"/>
              <a:ext cx="863329" cy="863329"/>
            </a:xfrm>
            <a:prstGeom prst="roundRect">
              <a:avLst/>
            </a:prstGeom>
            <a:gradFill flip="none" rotWithShape="1">
              <a:gsLst>
                <a:gs pos="0">
                  <a:srgbClr val="660066"/>
                </a:gs>
                <a:gs pos="89000">
                  <a:srgbClr val="CC3399"/>
                </a:gs>
                <a:gs pos="76000">
                  <a:srgbClr val="FF00FF"/>
                </a:gs>
                <a:gs pos="38000">
                  <a:srgbClr val="FF6699"/>
                </a:gs>
                <a:gs pos="11000">
                  <a:srgbClr val="CC3399"/>
                </a:gs>
                <a:gs pos="100000">
                  <a:srgbClr val="660066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4" name="Rectangle: Rounded Corners 73">
              <a:extLst>
                <a:ext uri="{FF2B5EF4-FFF2-40B4-BE49-F238E27FC236}">
                  <a16:creationId xmlns:a16="http://schemas.microsoft.com/office/drawing/2014/main" id="{A764ACD4-C78B-4381-9C97-97B38F8B7F3A}"/>
                </a:ext>
              </a:extLst>
            </p:cNvPr>
            <p:cNvSpPr/>
            <p:nvPr/>
          </p:nvSpPr>
          <p:spPr>
            <a:xfrm>
              <a:off x="7243681" y="4142244"/>
              <a:ext cx="113238" cy="601267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  <a:effectLst>
              <a:innerShdw blurRad="254000">
                <a:schemeClr val="tx1">
                  <a:lumMod val="65000"/>
                  <a:lumOff val="3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5" name="Arrow: Chevron 74">
              <a:extLst>
                <a:ext uri="{FF2B5EF4-FFF2-40B4-BE49-F238E27FC236}">
                  <a16:creationId xmlns:a16="http://schemas.microsoft.com/office/drawing/2014/main" id="{09309D47-A5CE-495A-BB3D-D0A5E3D9FBAA}"/>
                </a:ext>
              </a:extLst>
            </p:cNvPr>
            <p:cNvSpPr/>
            <p:nvPr/>
          </p:nvSpPr>
          <p:spPr>
            <a:xfrm>
              <a:off x="7243681" y="4203157"/>
              <a:ext cx="479441" cy="479441"/>
            </a:xfrm>
            <a:prstGeom prst="chevron">
              <a:avLst>
                <a:gd name="adj" fmla="val 61066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9000">
                  <a:schemeClr val="bg1">
                    <a:lumMod val="65000"/>
                  </a:schemeClr>
                </a:gs>
                <a:gs pos="76000">
                  <a:schemeClr val="bg1"/>
                </a:gs>
                <a:gs pos="38000">
                  <a:schemeClr val="bg1">
                    <a:lumMod val="95000"/>
                  </a:schemeClr>
                </a:gs>
                <a:gs pos="11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66" name="Graphic 102" descr="Monitor">
              <a:extLst>
                <a:ext uri="{FF2B5EF4-FFF2-40B4-BE49-F238E27FC236}">
                  <a16:creationId xmlns:a16="http://schemas.microsoft.com/office/drawing/2014/main" id="{E38787BC-8F9F-4FB4-B632-08681B75E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55420" y="4315751"/>
              <a:ext cx="252000" cy="25200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5C41EA-C71D-49BC-B15C-D59A26B7882F}"/>
                </a:ext>
              </a:extLst>
            </p:cNvPr>
            <p:cNvSpPr txBox="1"/>
            <p:nvPr/>
          </p:nvSpPr>
          <p:spPr>
            <a:xfrm>
              <a:off x="6608456" y="4117968"/>
              <a:ext cx="600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04</a:t>
              </a:r>
              <a:endPara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69" name="Picture 68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AE05DE8-A67F-4732-90FD-6276FFD553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69" y="615630"/>
            <a:ext cx="3764970" cy="211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0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372E81-2CD1-4F91-9B9F-51E201B37A69}"/>
              </a:ext>
            </a:extLst>
          </p:cNvPr>
          <p:cNvGrpSpPr/>
          <p:nvPr/>
        </p:nvGrpSpPr>
        <p:grpSpPr>
          <a:xfrm>
            <a:off x="458036" y="45916"/>
            <a:ext cx="11645064" cy="731485"/>
            <a:chOff x="673936" y="573440"/>
            <a:chExt cx="11645064" cy="7314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4E87A34-2752-43CC-B2B4-F4430C2943C1}"/>
                </a:ext>
              </a:extLst>
            </p:cNvPr>
            <p:cNvSpPr txBox="1"/>
            <p:nvPr/>
          </p:nvSpPr>
          <p:spPr>
            <a:xfrm>
              <a:off x="806450" y="658594"/>
              <a:ext cx="115125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Nhật Bản khôi phục và phát triển kinh tế sau chiến tranh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60786E-C9E4-49E6-8D0C-FD24E16C5E72}"/>
                </a:ext>
              </a:extLst>
            </p:cNvPr>
            <p:cNvSpPr/>
            <p:nvPr/>
          </p:nvSpPr>
          <p:spPr>
            <a:xfrm>
              <a:off x="673936" y="573440"/>
              <a:ext cx="132514" cy="73148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7030A0"/>
                </a:solidFill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E1D103EA-B95A-4741-919D-B8029507C5F3}"/>
              </a:ext>
            </a:extLst>
          </p:cNvPr>
          <p:cNvSpPr txBox="1"/>
          <p:nvPr/>
        </p:nvSpPr>
        <p:spPr>
          <a:xfrm>
            <a:off x="723065" y="777401"/>
            <a:ext cx="226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1.Thuận lợi: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Freeform 724">
            <a:extLst>
              <a:ext uri="{FF2B5EF4-FFF2-40B4-BE49-F238E27FC236}">
                <a16:creationId xmlns:a16="http://schemas.microsoft.com/office/drawing/2014/main" id="{F54B3B7C-435E-4D8B-A1B8-042258568E59}"/>
              </a:ext>
            </a:extLst>
          </p:cNvPr>
          <p:cNvSpPr/>
          <p:nvPr/>
        </p:nvSpPr>
        <p:spPr>
          <a:xfrm>
            <a:off x="1785836" y="1897938"/>
            <a:ext cx="396778" cy="396777"/>
          </a:xfrm>
          <a:prstGeom prst="ellipse">
            <a:avLst/>
          </a:prstGeom>
          <a:solidFill>
            <a:srgbClr val="EB2C40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Freeform 726">
            <a:extLst>
              <a:ext uri="{FF2B5EF4-FFF2-40B4-BE49-F238E27FC236}">
                <a16:creationId xmlns:a16="http://schemas.microsoft.com/office/drawing/2014/main" id="{4EB5FBCA-27DB-409A-B3BA-412A674372D1}"/>
              </a:ext>
            </a:extLst>
          </p:cNvPr>
          <p:cNvSpPr/>
          <p:nvPr/>
        </p:nvSpPr>
        <p:spPr>
          <a:xfrm>
            <a:off x="1784841" y="3842508"/>
            <a:ext cx="396774" cy="396775"/>
          </a:xfrm>
          <a:prstGeom prst="ellipse">
            <a:avLst/>
          </a:prstGeom>
          <a:solidFill>
            <a:srgbClr val="FFBA00"/>
          </a:soli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Google Shape;47;p1">
            <a:extLst>
              <a:ext uri="{FF2B5EF4-FFF2-40B4-BE49-F238E27FC236}">
                <a16:creationId xmlns:a16="http://schemas.microsoft.com/office/drawing/2014/main" id="{8AF33F48-BCE0-485F-8643-03B4C43D3FDD}"/>
              </a:ext>
            </a:extLst>
          </p:cNvPr>
          <p:cNvSpPr txBox="1"/>
          <p:nvPr/>
        </p:nvSpPr>
        <p:spPr>
          <a:xfrm rot="21600000">
            <a:off x="2453919" y="3746920"/>
            <a:ext cx="4119009" cy="707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defRPr sz="2100">
                <a:solidFill>
                  <a:srgbClr val="53535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just"/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“Ngọn gió thần”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kinh tế Nhật Bản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vi-V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Google Shape;47;p1">
            <a:extLst>
              <a:ext uri="{FF2B5EF4-FFF2-40B4-BE49-F238E27FC236}">
                <a16:creationId xmlns:a16="http://schemas.microsoft.com/office/drawing/2014/main" id="{46FB4A0D-0673-4C03-81B0-4853FAEED192}"/>
              </a:ext>
            </a:extLst>
          </p:cNvPr>
          <p:cNvSpPr txBox="1"/>
          <p:nvPr/>
        </p:nvSpPr>
        <p:spPr>
          <a:xfrm rot="21600000">
            <a:off x="2590571" y="1785259"/>
            <a:ext cx="4119009" cy="707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defRPr sz="2100">
                <a:solidFill>
                  <a:srgbClr val="53535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just"/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Đơn đặt hàng quân sự của Mĩ trong chiến tranh Triều Tiên và Việt Nam </a:t>
            </a:r>
          </a:p>
        </p:txBody>
      </p:sp>
      <p:sp>
        <p:nvSpPr>
          <p:cNvPr id="86" name="Arrow: Right 85">
            <a:extLst>
              <a:ext uri="{FF2B5EF4-FFF2-40B4-BE49-F238E27FC236}">
                <a16:creationId xmlns:a16="http://schemas.microsoft.com/office/drawing/2014/main" id="{B55C8D3C-72D3-4B16-8711-BE35EB4FC5B0}"/>
              </a:ext>
            </a:extLst>
          </p:cNvPr>
          <p:cNvSpPr/>
          <p:nvPr/>
        </p:nvSpPr>
        <p:spPr>
          <a:xfrm rot="16200000" flipH="1">
            <a:off x="3789439" y="3039453"/>
            <a:ext cx="1090266" cy="31500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6A966887-38DC-4AD1-B060-AE7B178BE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36" y="3554653"/>
            <a:ext cx="2108988" cy="208976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3099DA8-44B4-4AFB-B90C-C8EE7C5204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r="7706"/>
          <a:stretch/>
        </p:blipFill>
        <p:spPr>
          <a:xfrm>
            <a:off x="7117536" y="1258326"/>
            <a:ext cx="2108988" cy="2072777"/>
          </a:xfrm>
          <a:prstGeom prst="rect">
            <a:avLst/>
          </a:prstGeom>
        </p:spPr>
      </p:pic>
      <p:pic>
        <p:nvPicPr>
          <p:cNvPr id="13" name="Picture 6" descr="Book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88" y="746623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83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372E81-2CD1-4F91-9B9F-51E201B37A69}"/>
              </a:ext>
            </a:extLst>
          </p:cNvPr>
          <p:cNvGrpSpPr/>
          <p:nvPr/>
        </p:nvGrpSpPr>
        <p:grpSpPr>
          <a:xfrm>
            <a:off x="458036" y="45916"/>
            <a:ext cx="11645064" cy="731485"/>
            <a:chOff x="673936" y="573440"/>
            <a:chExt cx="11645064" cy="7314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4E87A34-2752-43CC-B2B4-F4430C2943C1}"/>
                </a:ext>
              </a:extLst>
            </p:cNvPr>
            <p:cNvSpPr txBox="1"/>
            <p:nvPr/>
          </p:nvSpPr>
          <p:spPr>
            <a:xfrm>
              <a:off x="806450" y="658594"/>
              <a:ext cx="115125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Nhật Bản khôi phục và phát triển kinh tế sau chiến tranh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60786E-C9E4-49E6-8D0C-FD24E16C5E72}"/>
                </a:ext>
              </a:extLst>
            </p:cNvPr>
            <p:cNvSpPr/>
            <p:nvPr/>
          </p:nvSpPr>
          <p:spPr>
            <a:xfrm>
              <a:off x="673936" y="573440"/>
              <a:ext cx="132514" cy="73148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7030A0"/>
                </a:solidFill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E1D103EA-B95A-4741-919D-B8029507C5F3}"/>
              </a:ext>
            </a:extLst>
          </p:cNvPr>
          <p:cNvSpPr txBox="1"/>
          <p:nvPr/>
        </p:nvSpPr>
        <p:spPr>
          <a:xfrm>
            <a:off x="723065" y="777401"/>
            <a:ext cx="226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tựu: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01B34B-B362-4712-A8EB-DDB1909017BB}"/>
              </a:ext>
            </a:extLst>
          </p:cNvPr>
          <p:cNvSpPr/>
          <p:nvPr/>
        </p:nvSpPr>
        <p:spPr>
          <a:xfrm>
            <a:off x="2528384" y="1580484"/>
            <a:ext cx="1108226" cy="1108226"/>
          </a:xfrm>
          <a:prstGeom prst="rect">
            <a:avLst/>
          </a:prstGeom>
          <a:solidFill>
            <a:srgbClr val="F63831"/>
          </a:solidFill>
          <a:ln>
            <a:noFill/>
          </a:ln>
          <a:effectLst>
            <a:glow rad="50800">
              <a:schemeClr val="accent1">
                <a:alpha val="76000"/>
              </a:schemeClr>
            </a:glow>
            <a:outerShdw dist="419100" dir="7980000" sx="94000" sy="94000" algn="ctr">
              <a:srgbClr val="000000">
                <a:alpha val="28000"/>
              </a:srgbClr>
            </a:outerShdw>
            <a:reflection stA="33000" endPos="0" dir="5400000" sy="-100000" algn="bl" rotWithShape="0"/>
            <a:softEdge rad="838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64E466-480E-4DA0-AA7E-F58F22FD7742}"/>
              </a:ext>
            </a:extLst>
          </p:cNvPr>
          <p:cNvCxnSpPr>
            <a:cxnSpLocks/>
          </p:cNvCxnSpPr>
          <p:nvPr/>
        </p:nvCxnSpPr>
        <p:spPr>
          <a:xfrm>
            <a:off x="1336259" y="2928131"/>
            <a:ext cx="9827624" cy="0"/>
          </a:xfrm>
          <a:prstGeom prst="line">
            <a:avLst/>
          </a:prstGeom>
          <a:ln w="19050" cap="sq">
            <a:solidFill>
              <a:schemeClr val="tx1">
                <a:lumMod val="50000"/>
                <a:lumOff val="50000"/>
              </a:schemeClr>
            </a:solidFill>
            <a:prstDash val="dashDot"/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4D15E6A-EBCB-42A7-859B-008CB61C9753}"/>
              </a:ext>
            </a:extLst>
          </p:cNvPr>
          <p:cNvCxnSpPr/>
          <p:nvPr/>
        </p:nvCxnSpPr>
        <p:spPr>
          <a:xfrm>
            <a:off x="2602219" y="1503441"/>
            <a:ext cx="0" cy="1409700"/>
          </a:xfrm>
          <a:prstGeom prst="straightConnector1">
            <a:avLst/>
          </a:prstGeom>
          <a:ln w="57150" cap="rnd">
            <a:solidFill>
              <a:srgbClr val="F6383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E3FE8B-DC98-4A77-A59E-5B3E6A0638A6}"/>
              </a:ext>
            </a:extLst>
          </p:cNvPr>
          <p:cNvGrpSpPr/>
          <p:nvPr/>
        </p:nvGrpSpPr>
        <p:grpSpPr>
          <a:xfrm>
            <a:off x="2043904" y="1452255"/>
            <a:ext cx="1108228" cy="1108228"/>
            <a:chOff x="1318593" y="976833"/>
            <a:chExt cx="1108228" cy="11082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498C7D-5B71-413E-AB77-4E377EB61F2E}"/>
                </a:ext>
              </a:extLst>
            </p:cNvPr>
            <p:cNvSpPr/>
            <p:nvPr/>
          </p:nvSpPr>
          <p:spPr>
            <a:xfrm>
              <a:off x="1318593" y="976833"/>
              <a:ext cx="1108228" cy="1108228"/>
            </a:xfrm>
            <a:prstGeom prst="rect">
              <a:avLst/>
            </a:prstGeom>
            <a:solidFill>
              <a:srgbClr val="F6383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43132FD-37B4-41F2-8A8A-300496632402}"/>
                </a:ext>
              </a:extLst>
            </p:cNvPr>
            <p:cNvSpPr/>
            <p:nvPr/>
          </p:nvSpPr>
          <p:spPr>
            <a:xfrm>
              <a:off x="1446822" y="1105062"/>
              <a:ext cx="851770" cy="851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9CA2EC0-8E6D-42B1-A3A7-1EFAB91DC9CB}"/>
              </a:ext>
            </a:extLst>
          </p:cNvPr>
          <p:cNvSpPr/>
          <p:nvPr/>
        </p:nvSpPr>
        <p:spPr>
          <a:xfrm>
            <a:off x="691956" y="3153628"/>
            <a:ext cx="3638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Những năm 50 – 60, kinh tế đạt được sự tăng trưởng “thần kì”.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EDA6E26-E797-4C63-A39A-DD75130A0D89}"/>
              </a:ext>
            </a:extLst>
          </p:cNvPr>
          <p:cNvCxnSpPr/>
          <p:nvPr/>
        </p:nvCxnSpPr>
        <p:spPr>
          <a:xfrm>
            <a:off x="6187455" y="1502120"/>
            <a:ext cx="0" cy="1409700"/>
          </a:xfrm>
          <a:prstGeom prst="straightConnector1">
            <a:avLst/>
          </a:prstGeom>
          <a:ln w="57150" cap="rnd">
            <a:solidFill>
              <a:srgbClr val="EF548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AD58EA-1986-40B7-B0B3-2D8D09EF2F01}"/>
              </a:ext>
            </a:extLst>
          </p:cNvPr>
          <p:cNvGrpSpPr/>
          <p:nvPr/>
        </p:nvGrpSpPr>
        <p:grpSpPr>
          <a:xfrm>
            <a:off x="5629140" y="1450934"/>
            <a:ext cx="1108228" cy="1108228"/>
            <a:chOff x="1318593" y="976833"/>
            <a:chExt cx="1108228" cy="110822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99FFB1E-137C-4613-9D42-0F58E2AB8953}"/>
                </a:ext>
              </a:extLst>
            </p:cNvPr>
            <p:cNvSpPr/>
            <p:nvPr/>
          </p:nvSpPr>
          <p:spPr>
            <a:xfrm>
              <a:off x="1318593" y="976833"/>
              <a:ext cx="1108228" cy="1108228"/>
            </a:xfrm>
            <a:prstGeom prst="rect">
              <a:avLst/>
            </a:prstGeom>
            <a:solidFill>
              <a:srgbClr val="EF5486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9D59DFF-4A29-4D98-BFF7-ED9273EB454D}"/>
                </a:ext>
              </a:extLst>
            </p:cNvPr>
            <p:cNvSpPr/>
            <p:nvPr/>
          </p:nvSpPr>
          <p:spPr>
            <a:xfrm>
              <a:off x="1446822" y="1105062"/>
              <a:ext cx="851770" cy="851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EF54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759D480-390C-4FF1-8105-81435C9FB0B8}"/>
              </a:ext>
            </a:extLst>
          </p:cNvPr>
          <p:cNvSpPr/>
          <p:nvPr/>
        </p:nvSpPr>
        <p:spPr>
          <a:xfrm>
            <a:off x="4698059" y="3129439"/>
            <a:ext cx="297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Nhật Bản vươn lên đứng thứ 2 thế giới, sau Mĩ.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F47B1F9-F6DE-4A7F-AD0D-048F6033BDEE}"/>
              </a:ext>
            </a:extLst>
          </p:cNvPr>
          <p:cNvCxnSpPr/>
          <p:nvPr/>
        </p:nvCxnSpPr>
        <p:spPr>
          <a:xfrm>
            <a:off x="9641233" y="1488687"/>
            <a:ext cx="0" cy="1409700"/>
          </a:xfrm>
          <a:prstGeom prst="straightConnector1">
            <a:avLst/>
          </a:prstGeom>
          <a:ln w="57150" cap="rnd">
            <a:solidFill>
              <a:srgbClr val="0DA687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375BE3E-64A1-426F-A336-496276F0E6D7}"/>
              </a:ext>
            </a:extLst>
          </p:cNvPr>
          <p:cNvGrpSpPr/>
          <p:nvPr/>
        </p:nvGrpSpPr>
        <p:grpSpPr>
          <a:xfrm>
            <a:off x="9082918" y="1437501"/>
            <a:ext cx="1108228" cy="1108228"/>
            <a:chOff x="1318593" y="976833"/>
            <a:chExt cx="1108228" cy="110822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D031891-2591-49AB-BF73-505D1CC8306D}"/>
                </a:ext>
              </a:extLst>
            </p:cNvPr>
            <p:cNvSpPr/>
            <p:nvPr/>
          </p:nvSpPr>
          <p:spPr>
            <a:xfrm>
              <a:off x="1318593" y="976833"/>
              <a:ext cx="1108228" cy="1108228"/>
            </a:xfrm>
            <a:prstGeom prst="rect">
              <a:avLst/>
            </a:prstGeom>
            <a:solidFill>
              <a:srgbClr val="0DA68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FBA668-43AE-42B6-B07F-96FD0609B71E}"/>
                </a:ext>
              </a:extLst>
            </p:cNvPr>
            <p:cNvSpPr/>
            <p:nvPr/>
          </p:nvSpPr>
          <p:spPr>
            <a:xfrm>
              <a:off x="1446822" y="1105062"/>
              <a:ext cx="851770" cy="851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DA6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1AE2C39-05DC-48EF-B2BC-04AD85645CAC}"/>
              </a:ext>
            </a:extLst>
          </p:cNvPr>
          <p:cNvSpPr/>
          <p:nvPr/>
        </p:nvSpPr>
        <p:spPr>
          <a:xfrm>
            <a:off x="7631713" y="3137808"/>
            <a:ext cx="4471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Từ những năm 70 của TK XX trở thành 1 trong 3 trung tâm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20B60015-7185-4B83-9177-B861E32515C2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0" r="50000" b="13312"/>
          <a:stretch/>
        </p:blipFill>
        <p:spPr>
          <a:xfrm>
            <a:off x="108836" y="3932263"/>
            <a:ext cx="2915067" cy="27685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D3DF75F-9B11-4656-915F-5124596081BF}"/>
              </a:ext>
            </a:extLst>
          </p:cNvPr>
          <p:cNvGrpSpPr/>
          <p:nvPr/>
        </p:nvGrpSpPr>
        <p:grpSpPr>
          <a:xfrm>
            <a:off x="4128435" y="3878967"/>
            <a:ext cx="4243272" cy="2666122"/>
            <a:chOff x="3620568" y="3935332"/>
            <a:chExt cx="4689947" cy="2666122"/>
          </a:xfrm>
        </p:grpSpPr>
        <p:pic>
          <p:nvPicPr>
            <p:cNvPr id="10" name="Picture 9" descr="Chart, bar chart&#10;&#10;Description automatically generated">
              <a:extLst>
                <a:ext uri="{FF2B5EF4-FFF2-40B4-BE49-F238E27FC236}">
                  <a16:creationId xmlns:a16="http://schemas.microsoft.com/office/drawing/2014/main" id="{65B48372-700C-4B96-BD5C-1A3574C6C2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1" t="30226" r="12709"/>
            <a:stretch/>
          </p:blipFill>
          <p:spPr>
            <a:xfrm>
              <a:off x="3620568" y="4004555"/>
              <a:ext cx="4689947" cy="259689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412BB5-42B8-4AAE-A880-D583ED24F912}"/>
                </a:ext>
              </a:extLst>
            </p:cNvPr>
            <p:cNvSpPr txBox="1"/>
            <p:nvPr/>
          </p:nvSpPr>
          <p:spPr>
            <a:xfrm>
              <a:off x="5965541" y="3935332"/>
              <a:ext cx="2079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20/11/1972</a:t>
              </a:r>
              <a:endParaRPr 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D44100-EBF4-4DCF-BB0E-5FD9814BF135}"/>
              </a:ext>
            </a:extLst>
          </p:cNvPr>
          <p:cNvGrpSpPr/>
          <p:nvPr/>
        </p:nvGrpSpPr>
        <p:grpSpPr>
          <a:xfrm>
            <a:off x="7829882" y="4299201"/>
            <a:ext cx="4341518" cy="2106182"/>
            <a:chOff x="7829882" y="4299201"/>
            <a:chExt cx="4341518" cy="210618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7634DAF-7E2C-43F5-BB4D-36405BEAC421}"/>
                </a:ext>
              </a:extLst>
            </p:cNvPr>
            <p:cNvGrpSpPr/>
            <p:nvPr/>
          </p:nvGrpSpPr>
          <p:grpSpPr>
            <a:xfrm>
              <a:off x="7829882" y="4299201"/>
              <a:ext cx="4341518" cy="2106182"/>
              <a:chOff x="849747" y="1356685"/>
              <a:chExt cx="10659834" cy="5171360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E696D796-41A6-4BCF-986F-378A2A0DDF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747" y="1356685"/>
                <a:ext cx="10659834" cy="5171360"/>
              </a:xfrm>
              <a:prstGeom prst="rect">
                <a:avLst/>
              </a:prstGeom>
            </p:spPr>
          </p:pic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5FC7AA43-B294-4D7C-8376-DF80D1A7461E}"/>
                  </a:ext>
                </a:extLst>
              </p:cNvPr>
              <p:cNvGrpSpPr/>
              <p:nvPr/>
            </p:nvGrpSpPr>
            <p:grpSpPr>
              <a:xfrm>
                <a:off x="3409296" y="3466802"/>
                <a:ext cx="454482" cy="454482"/>
                <a:chOff x="9410054" y="3000011"/>
                <a:chExt cx="450574" cy="450574"/>
              </a:xfrm>
            </p:grpSpPr>
            <p:sp>
              <p:nvSpPr>
                <p:cNvPr id="61" name="Teardrop 60">
                  <a:extLst>
                    <a:ext uri="{FF2B5EF4-FFF2-40B4-BE49-F238E27FC236}">
                      <a16:creationId xmlns:a16="http://schemas.microsoft.com/office/drawing/2014/main" id="{5529B8A6-F088-4316-AFEC-FCA28382827B}"/>
                    </a:ext>
                  </a:extLst>
                </p:cNvPr>
                <p:cNvSpPr/>
                <p:nvPr/>
              </p:nvSpPr>
              <p:spPr>
                <a:xfrm rot="8100000">
                  <a:off x="9410054" y="3000011"/>
                  <a:ext cx="450574" cy="450574"/>
                </a:xfrm>
                <a:prstGeom prst="teardrop">
                  <a:avLst>
                    <a:gd name="adj" fmla="val 124123"/>
                  </a:avLst>
                </a:prstGeom>
                <a:solidFill>
                  <a:srgbClr val="EF307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9B5B5C40-01D7-4014-B428-177FE284CD60}"/>
                    </a:ext>
                  </a:extLst>
                </p:cNvPr>
                <p:cNvSpPr/>
                <p:nvPr/>
              </p:nvSpPr>
              <p:spPr>
                <a:xfrm>
                  <a:off x="9540087" y="3130051"/>
                  <a:ext cx="190499" cy="1905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09A68E-4D67-498A-9450-8D4E4329182F}"/>
                  </a:ext>
                </a:extLst>
              </p:cNvPr>
              <p:cNvGrpSpPr/>
              <p:nvPr/>
            </p:nvGrpSpPr>
            <p:grpSpPr>
              <a:xfrm>
                <a:off x="6232816" y="3145436"/>
                <a:ext cx="454482" cy="454482"/>
                <a:chOff x="6785693" y="2586158"/>
                <a:chExt cx="450574" cy="450574"/>
              </a:xfrm>
            </p:grpSpPr>
            <p:sp>
              <p:nvSpPr>
                <p:cNvPr id="59" name="Teardrop 58">
                  <a:extLst>
                    <a:ext uri="{FF2B5EF4-FFF2-40B4-BE49-F238E27FC236}">
                      <a16:creationId xmlns:a16="http://schemas.microsoft.com/office/drawing/2014/main" id="{8BA04433-3320-4125-BADC-1DB2932CB4E4}"/>
                    </a:ext>
                  </a:extLst>
                </p:cNvPr>
                <p:cNvSpPr/>
                <p:nvPr/>
              </p:nvSpPr>
              <p:spPr>
                <a:xfrm rot="8100000">
                  <a:off x="6785693" y="2586158"/>
                  <a:ext cx="450574" cy="450574"/>
                </a:xfrm>
                <a:prstGeom prst="teardrop">
                  <a:avLst>
                    <a:gd name="adj" fmla="val 124123"/>
                  </a:avLst>
                </a:prstGeom>
                <a:solidFill>
                  <a:srgbClr val="EF307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100ADE3B-FC9C-4F7C-BC12-E4ECEB94D783}"/>
                    </a:ext>
                  </a:extLst>
                </p:cNvPr>
                <p:cNvSpPr/>
                <p:nvPr/>
              </p:nvSpPr>
              <p:spPr>
                <a:xfrm>
                  <a:off x="6915730" y="2716192"/>
                  <a:ext cx="190499" cy="1904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5B6533E-EA1E-4499-8B69-56BB4980BC3C}"/>
                  </a:ext>
                </a:extLst>
              </p:cNvPr>
              <p:cNvGrpSpPr/>
              <p:nvPr/>
            </p:nvGrpSpPr>
            <p:grpSpPr>
              <a:xfrm>
                <a:off x="9850549" y="3466805"/>
                <a:ext cx="454481" cy="454481"/>
                <a:chOff x="8755801" y="3263074"/>
                <a:chExt cx="450573" cy="450573"/>
              </a:xfrm>
            </p:grpSpPr>
            <p:sp>
              <p:nvSpPr>
                <p:cNvPr id="57" name="Teardrop 56">
                  <a:extLst>
                    <a:ext uri="{FF2B5EF4-FFF2-40B4-BE49-F238E27FC236}">
                      <a16:creationId xmlns:a16="http://schemas.microsoft.com/office/drawing/2014/main" id="{C128CE47-25E9-467F-A361-B23664B977C3}"/>
                    </a:ext>
                  </a:extLst>
                </p:cNvPr>
                <p:cNvSpPr/>
                <p:nvPr/>
              </p:nvSpPr>
              <p:spPr>
                <a:xfrm rot="8100000">
                  <a:off x="8755801" y="3263074"/>
                  <a:ext cx="450573" cy="450573"/>
                </a:xfrm>
                <a:prstGeom prst="teardrop">
                  <a:avLst>
                    <a:gd name="adj" fmla="val 124123"/>
                  </a:avLst>
                </a:prstGeom>
                <a:solidFill>
                  <a:srgbClr val="EF307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427FCBDF-8136-4BE2-80FE-6C12141218D9}"/>
                    </a:ext>
                  </a:extLst>
                </p:cNvPr>
                <p:cNvSpPr/>
                <p:nvPr/>
              </p:nvSpPr>
              <p:spPr>
                <a:xfrm>
                  <a:off x="8885838" y="3393111"/>
                  <a:ext cx="190499" cy="1904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14" name="Picture 13" descr="Shape, circle&#10;&#10;Description automatically generated">
              <a:extLst>
                <a:ext uri="{FF2B5EF4-FFF2-40B4-BE49-F238E27FC236}">
                  <a16:creationId xmlns:a16="http://schemas.microsoft.com/office/drawing/2014/main" id="{9C5F9350-2E14-4E5D-AEC0-401B3DA39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7" t="6431" r="15205" b="23331"/>
            <a:stretch/>
          </p:blipFill>
          <p:spPr>
            <a:xfrm>
              <a:off x="8521009" y="4400524"/>
              <a:ext cx="692556" cy="692556"/>
            </a:xfrm>
            <a:prstGeom prst="ellipse">
              <a:avLst/>
            </a:prstGeom>
          </p:spPr>
        </p:pic>
        <p:pic>
          <p:nvPicPr>
            <p:cNvPr id="65" name="Picture 64" descr="Icon&#10;&#10;Description automatically generated">
              <a:extLst>
                <a:ext uri="{FF2B5EF4-FFF2-40B4-BE49-F238E27FC236}">
                  <a16:creationId xmlns:a16="http://schemas.microsoft.com/office/drawing/2014/main" id="{8DFB8449-532E-45B5-B13C-ECA042BDC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1258" y="4431348"/>
              <a:ext cx="548903" cy="548903"/>
            </a:xfrm>
            <a:prstGeom prst="rect">
              <a:avLst/>
            </a:prstGeom>
          </p:spPr>
        </p:pic>
        <p:pic>
          <p:nvPicPr>
            <p:cNvPr id="16" name="Picture 15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046CAC02-7546-44EF-A6E6-BB847F1CA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1" t="-612" r="3520" b="6985"/>
            <a:stretch/>
          </p:blipFill>
          <p:spPr>
            <a:xfrm flipV="1">
              <a:off x="11319284" y="4688034"/>
              <a:ext cx="459697" cy="459697"/>
            </a:xfrm>
            <a:prstGeom prst="ellipse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082" y="2358676"/>
            <a:ext cx="5201674" cy="353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4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1" grpId="0"/>
      <p:bldP spid="37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1" name="Picture 3" descr="seto-ohashi-hs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0"/>
            <a:ext cx="428466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1524001" y="2781301"/>
            <a:ext cx="4500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400km/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2217" name="Picture 9" descr="060731155725_DucT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213100"/>
            <a:ext cx="446405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2457064" y="6369019"/>
            <a:ext cx="2483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2219" name="Picture 11" descr="tau sieu t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7164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21" name="Text Box 13"/>
          <p:cNvSpPr txBox="1">
            <a:spLocks noChangeArrowheads="1"/>
          </p:cNvSpPr>
          <p:nvPr/>
        </p:nvSpPr>
        <p:spPr bwMode="auto">
          <a:xfrm>
            <a:off x="6298192" y="2828925"/>
            <a:ext cx="4678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ha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Hôn-xiu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Xi-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6-Point Star 2"/>
          <p:cNvSpPr/>
          <p:nvPr/>
        </p:nvSpPr>
        <p:spPr>
          <a:xfrm>
            <a:off x="7035114" y="3213100"/>
            <a:ext cx="3204518" cy="3039419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42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/>
      <p:bldP spid="222218" grpId="0"/>
      <p:bldP spid="2222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gioihoan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3933826"/>
            <a:ext cx="2843212" cy="29241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Nh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933826"/>
            <a:ext cx="3203575" cy="29241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5" descr="ung_d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404814"/>
            <a:ext cx="3024188" cy="2592387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6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3933826"/>
            <a:ext cx="3097213" cy="29241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7" descr="t16%20Nongdan%20NhatBan%20dang%20gia%20h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04814"/>
            <a:ext cx="2843212" cy="2592387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2927350" y="3213100"/>
            <a:ext cx="72723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99"/>
                </a:solidFill>
              </a:rPr>
              <a:t>TRONG LĨNH VỰC NÔNG NGHIỆP</a:t>
            </a:r>
          </a:p>
        </p:txBody>
      </p:sp>
      <p:sp>
        <p:nvSpPr>
          <p:cNvPr id="22536" name="WordArt 9"/>
          <p:cNvSpPr>
            <a:spLocks noChangeArrowheads="1" noChangeShapeType="1" noTextEdit="1"/>
          </p:cNvSpPr>
          <p:nvPr/>
        </p:nvSpPr>
        <p:spPr bwMode="auto">
          <a:xfrm>
            <a:off x="3648076" y="0"/>
            <a:ext cx="429577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gradFill rotWithShape="1">
                  <a:gsLst>
                    <a:gs pos="0">
                      <a:srgbClr val="000099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NHẬT BẢN</a:t>
            </a:r>
          </a:p>
        </p:txBody>
      </p:sp>
      <p:pic>
        <p:nvPicPr>
          <p:cNvPr id="22537" name="Picture 10" descr="trong rau N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814"/>
            <a:ext cx="3132138" cy="2592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771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372E81-2CD1-4F91-9B9F-51E201B37A69}"/>
              </a:ext>
            </a:extLst>
          </p:cNvPr>
          <p:cNvGrpSpPr/>
          <p:nvPr/>
        </p:nvGrpSpPr>
        <p:grpSpPr>
          <a:xfrm>
            <a:off x="458036" y="45916"/>
            <a:ext cx="11645064" cy="731485"/>
            <a:chOff x="673936" y="573440"/>
            <a:chExt cx="11645064" cy="7314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4E87A34-2752-43CC-B2B4-F4430C2943C1}"/>
                </a:ext>
              </a:extLst>
            </p:cNvPr>
            <p:cNvSpPr txBox="1"/>
            <p:nvPr/>
          </p:nvSpPr>
          <p:spPr>
            <a:xfrm>
              <a:off x="806450" y="658594"/>
              <a:ext cx="115125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Nhật Bản khôi phục và phát triển kinh tế sau chiến tranh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60786E-C9E4-49E6-8D0C-FD24E16C5E72}"/>
                </a:ext>
              </a:extLst>
            </p:cNvPr>
            <p:cNvSpPr/>
            <p:nvPr/>
          </p:nvSpPr>
          <p:spPr>
            <a:xfrm>
              <a:off x="673936" y="573440"/>
              <a:ext cx="132514" cy="73148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7030A0"/>
                </a:solidFill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E1D103EA-B95A-4741-919D-B8029507C5F3}"/>
              </a:ext>
            </a:extLst>
          </p:cNvPr>
          <p:cNvSpPr txBox="1"/>
          <p:nvPr/>
        </p:nvSpPr>
        <p:spPr>
          <a:xfrm>
            <a:off x="364413" y="782310"/>
            <a:ext cx="456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1D103EA-B95A-4741-919D-B8029507C5F3}"/>
              </a:ext>
            </a:extLst>
          </p:cNvPr>
          <p:cNvSpPr txBox="1"/>
          <p:nvPr/>
        </p:nvSpPr>
        <p:spPr>
          <a:xfrm>
            <a:off x="587342" y="1257149"/>
            <a:ext cx="4338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98606" y="1977081"/>
            <a:ext cx="8496963" cy="1431029"/>
            <a:chOff x="1198606" y="1977081"/>
            <a:chExt cx="8496963" cy="1431029"/>
          </a:xfrm>
        </p:grpSpPr>
        <p:sp>
          <p:nvSpPr>
            <p:cNvPr id="7" name="Freeform 6"/>
            <p:cNvSpPr/>
            <p:nvPr/>
          </p:nvSpPr>
          <p:spPr>
            <a:xfrm>
              <a:off x="1198606" y="1978376"/>
              <a:ext cx="1000814" cy="1429734"/>
            </a:xfrm>
            <a:custGeom>
              <a:avLst/>
              <a:gdLst>
                <a:gd name="connsiteX0" fmla="*/ 0 w 1429733"/>
                <a:gd name="connsiteY0" fmla="*/ 0 h 1000813"/>
                <a:gd name="connsiteX1" fmla="*/ 929327 w 1429733"/>
                <a:gd name="connsiteY1" fmla="*/ 0 h 1000813"/>
                <a:gd name="connsiteX2" fmla="*/ 1429733 w 1429733"/>
                <a:gd name="connsiteY2" fmla="*/ 500407 h 1000813"/>
                <a:gd name="connsiteX3" fmla="*/ 929327 w 1429733"/>
                <a:gd name="connsiteY3" fmla="*/ 1000813 h 1000813"/>
                <a:gd name="connsiteX4" fmla="*/ 0 w 1429733"/>
                <a:gd name="connsiteY4" fmla="*/ 1000813 h 1000813"/>
                <a:gd name="connsiteX5" fmla="*/ 500407 w 1429733"/>
                <a:gd name="connsiteY5" fmla="*/ 500407 h 1000813"/>
                <a:gd name="connsiteX6" fmla="*/ 0 w 1429733"/>
                <a:gd name="connsiteY6" fmla="*/ 0 h 100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733" h="1000813">
                  <a:moveTo>
                    <a:pt x="1429733" y="0"/>
                  </a:moveTo>
                  <a:lnTo>
                    <a:pt x="1429733" y="650529"/>
                  </a:lnTo>
                  <a:lnTo>
                    <a:pt x="714866" y="1000813"/>
                  </a:lnTo>
                  <a:lnTo>
                    <a:pt x="0" y="650529"/>
                  </a:lnTo>
                  <a:lnTo>
                    <a:pt x="0" y="0"/>
                  </a:lnTo>
                  <a:lnTo>
                    <a:pt x="714866" y="350285"/>
                  </a:lnTo>
                  <a:lnTo>
                    <a:pt x="1429733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6" tIns="516283" rIns="15875" bIns="516281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170220" y="1977081"/>
              <a:ext cx="7525349" cy="929328"/>
            </a:xfrm>
            <a:custGeom>
              <a:avLst/>
              <a:gdLst>
                <a:gd name="connsiteX0" fmla="*/ 154891 w 929327"/>
                <a:gd name="connsiteY0" fmla="*/ 0 h 7525348"/>
                <a:gd name="connsiteX1" fmla="*/ 774436 w 929327"/>
                <a:gd name="connsiteY1" fmla="*/ 0 h 7525348"/>
                <a:gd name="connsiteX2" fmla="*/ 929327 w 929327"/>
                <a:gd name="connsiteY2" fmla="*/ 154891 h 7525348"/>
                <a:gd name="connsiteX3" fmla="*/ 929327 w 929327"/>
                <a:gd name="connsiteY3" fmla="*/ 7525348 h 7525348"/>
                <a:gd name="connsiteX4" fmla="*/ 929327 w 929327"/>
                <a:gd name="connsiteY4" fmla="*/ 7525348 h 7525348"/>
                <a:gd name="connsiteX5" fmla="*/ 0 w 929327"/>
                <a:gd name="connsiteY5" fmla="*/ 7525348 h 7525348"/>
                <a:gd name="connsiteX6" fmla="*/ 0 w 929327"/>
                <a:gd name="connsiteY6" fmla="*/ 7525348 h 7525348"/>
                <a:gd name="connsiteX7" fmla="*/ 0 w 929327"/>
                <a:gd name="connsiteY7" fmla="*/ 154891 h 7525348"/>
                <a:gd name="connsiteX8" fmla="*/ 154891 w 929327"/>
                <a:gd name="connsiteY8" fmla="*/ 0 h 75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327" h="7525348">
                  <a:moveTo>
                    <a:pt x="929327" y="1254253"/>
                  </a:moveTo>
                  <a:lnTo>
                    <a:pt x="929327" y="6271095"/>
                  </a:lnTo>
                  <a:cubicBezTo>
                    <a:pt x="929327" y="6963798"/>
                    <a:pt x="920763" y="7525344"/>
                    <a:pt x="910199" y="7525344"/>
                  </a:cubicBezTo>
                  <a:lnTo>
                    <a:pt x="0" y="7525344"/>
                  </a:lnTo>
                  <a:lnTo>
                    <a:pt x="0" y="7525344"/>
                  </a:lnTo>
                  <a:lnTo>
                    <a:pt x="0" y="4"/>
                  </a:lnTo>
                  <a:lnTo>
                    <a:pt x="0" y="4"/>
                  </a:lnTo>
                  <a:lnTo>
                    <a:pt x="910199" y="4"/>
                  </a:lnTo>
                  <a:cubicBezTo>
                    <a:pt x="920763" y="4"/>
                    <a:pt x="929327" y="561550"/>
                    <a:pt x="929327" y="1254253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1" tIns="61241" rIns="61241" bIns="61242" numCol="1" spcCol="1270" anchor="ctr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Tận</a:t>
              </a: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tốt</a:t>
              </a: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yếu</a:t>
              </a: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tố</a:t>
              </a: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triển</a:t>
              </a:r>
              <a:endParaRPr lang="en-US" sz="2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98606" y="3211678"/>
            <a:ext cx="8526162" cy="1429733"/>
            <a:chOff x="1198606" y="3211678"/>
            <a:chExt cx="8526162" cy="1429733"/>
          </a:xfrm>
        </p:grpSpPr>
        <p:sp>
          <p:nvSpPr>
            <p:cNvPr id="9" name="Freeform 8"/>
            <p:cNvSpPr/>
            <p:nvPr/>
          </p:nvSpPr>
          <p:spPr>
            <a:xfrm>
              <a:off x="1198606" y="3211678"/>
              <a:ext cx="1000813" cy="1429733"/>
            </a:xfrm>
            <a:custGeom>
              <a:avLst/>
              <a:gdLst>
                <a:gd name="connsiteX0" fmla="*/ 0 w 1429733"/>
                <a:gd name="connsiteY0" fmla="*/ 0 h 1000813"/>
                <a:gd name="connsiteX1" fmla="*/ 929327 w 1429733"/>
                <a:gd name="connsiteY1" fmla="*/ 0 h 1000813"/>
                <a:gd name="connsiteX2" fmla="*/ 1429733 w 1429733"/>
                <a:gd name="connsiteY2" fmla="*/ 500407 h 1000813"/>
                <a:gd name="connsiteX3" fmla="*/ 929327 w 1429733"/>
                <a:gd name="connsiteY3" fmla="*/ 1000813 h 1000813"/>
                <a:gd name="connsiteX4" fmla="*/ 0 w 1429733"/>
                <a:gd name="connsiteY4" fmla="*/ 1000813 h 1000813"/>
                <a:gd name="connsiteX5" fmla="*/ 500407 w 1429733"/>
                <a:gd name="connsiteY5" fmla="*/ 500407 h 1000813"/>
                <a:gd name="connsiteX6" fmla="*/ 0 w 1429733"/>
                <a:gd name="connsiteY6" fmla="*/ 0 h 100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733" h="1000813">
                  <a:moveTo>
                    <a:pt x="1429733" y="0"/>
                  </a:moveTo>
                  <a:lnTo>
                    <a:pt x="1429733" y="650529"/>
                  </a:lnTo>
                  <a:lnTo>
                    <a:pt x="714866" y="1000813"/>
                  </a:lnTo>
                  <a:lnTo>
                    <a:pt x="0" y="650529"/>
                  </a:lnTo>
                  <a:lnTo>
                    <a:pt x="0" y="0"/>
                  </a:lnTo>
                  <a:lnTo>
                    <a:pt x="714866" y="350285"/>
                  </a:lnTo>
                  <a:lnTo>
                    <a:pt x="1429733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5197847"/>
                <a:satOff val="-23984"/>
                <a:lumOff val="883"/>
                <a:alphaOff val="0"/>
              </a:schemeClr>
            </a:lnRef>
            <a:fillRef idx="1">
              <a:schemeClr val="accent4">
                <a:hueOff val="5197847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7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6" tIns="516282" rIns="15874" bIns="516281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99419" y="3211678"/>
              <a:ext cx="7525349" cy="929328"/>
            </a:xfrm>
            <a:custGeom>
              <a:avLst/>
              <a:gdLst>
                <a:gd name="connsiteX0" fmla="*/ 154891 w 929327"/>
                <a:gd name="connsiteY0" fmla="*/ 0 h 7525348"/>
                <a:gd name="connsiteX1" fmla="*/ 774436 w 929327"/>
                <a:gd name="connsiteY1" fmla="*/ 0 h 7525348"/>
                <a:gd name="connsiteX2" fmla="*/ 929327 w 929327"/>
                <a:gd name="connsiteY2" fmla="*/ 154891 h 7525348"/>
                <a:gd name="connsiteX3" fmla="*/ 929327 w 929327"/>
                <a:gd name="connsiteY3" fmla="*/ 7525348 h 7525348"/>
                <a:gd name="connsiteX4" fmla="*/ 929327 w 929327"/>
                <a:gd name="connsiteY4" fmla="*/ 7525348 h 7525348"/>
                <a:gd name="connsiteX5" fmla="*/ 0 w 929327"/>
                <a:gd name="connsiteY5" fmla="*/ 7525348 h 7525348"/>
                <a:gd name="connsiteX6" fmla="*/ 0 w 929327"/>
                <a:gd name="connsiteY6" fmla="*/ 7525348 h 7525348"/>
                <a:gd name="connsiteX7" fmla="*/ 0 w 929327"/>
                <a:gd name="connsiteY7" fmla="*/ 154891 h 7525348"/>
                <a:gd name="connsiteX8" fmla="*/ 154891 w 929327"/>
                <a:gd name="connsiteY8" fmla="*/ 0 h 75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327" h="7525348">
                  <a:moveTo>
                    <a:pt x="929327" y="1254253"/>
                  </a:moveTo>
                  <a:lnTo>
                    <a:pt x="929327" y="6271095"/>
                  </a:lnTo>
                  <a:cubicBezTo>
                    <a:pt x="929327" y="6963798"/>
                    <a:pt x="920763" y="7525344"/>
                    <a:pt x="910199" y="7525344"/>
                  </a:cubicBezTo>
                  <a:lnTo>
                    <a:pt x="0" y="7525344"/>
                  </a:lnTo>
                  <a:lnTo>
                    <a:pt x="0" y="7525344"/>
                  </a:lnTo>
                  <a:lnTo>
                    <a:pt x="0" y="4"/>
                  </a:lnTo>
                  <a:lnTo>
                    <a:pt x="0" y="4"/>
                  </a:lnTo>
                  <a:lnTo>
                    <a:pt x="910199" y="4"/>
                  </a:lnTo>
                  <a:cubicBezTo>
                    <a:pt x="920763" y="4"/>
                    <a:pt x="929327" y="561550"/>
                    <a:pt x="929327" y="1254253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5197847"/>
                <a:satOff val="-23984"/>
                <a:lumOff val="88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1" tIns="61241" rIns="61241" bIns="61242" numCol="1" spcCol="1270" anchor="ctr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Áp</a:t>
              </a: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tựu</a:t>
              </a: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 KHKT </a:t>
              </a: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đại</a:t>
              </a:r>
              <a:endParaRPr lang="en-US" sz="2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98606" y="4444978"/>
            <a:ext cx="8526162" cy="1429733"/>
            <a:chOff x="1198606" y="4444978"/>
            <a:chExt cx="8526162" cy="1429733"/>
          </a:xfrm>
        </p:grpSpPr>
        <p:sp>
          <p:nvSpPr>
            <p:cNvPr id="11" name="Freeform 10"/>
            <p:cNvSpPr/>
            <p:nvPr/>
          </p:nvSpPr>
          <p:spPr>
            <a:xfrm>
              <a:off x="1198606" y="4444978"/>
              <a:ext cx="1000813" cy="1429733"/>
            </a:xfrm>
            <a:custGeom>
              <a:avLst/>
              <a:gdLst>
                <a:gd name="connsiteX0" fmla="*/ 0 w 1429733"/>
                <a:gd name="connsiteY0" fmla="*/ 0 h 1000813"/>
                <a:gd name="connsiteX1" fmla="*/ 929327 w 1429733"/>
                <a:gd name="connsiteY1" fmla="*/ 0 h 1000813"/>
                <a:gd name="connsiteX2" fmla="*/ 1429733 w 1429733"/>
                <a:gd name="connsiteY2" fmla="*/ 500407 h 1000813"/>
                <a:gd name="connsiteX3" fmla="*/ 929327 w 1429733"/>
                <a:gd name="connsiteY3" fmla="*/ 1000813 h 1000813"/>
                <a:gd name="connsiteX4" fmla="*/ 0 w 1429733"/>
                <a:gd name="connsiteY4" fmla="*/ 1000813 h 1000813"/>
                <a:gd name="connsiteX5" fmla="*/ 500407 w 1429733"/>
                <a:gd name="connsiteY5" fmla="*/ 500407 h 1000813"/>
                <a:gd name="connsiteX6" fmla="*/ 0 w 1429733"/>
                <a:gd name="connsiteY6" fmla="*/ 0 h 100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733" h="1000813">
                  <a:moveTo>
                    <a:pt x="1429733" y="0"/>
                  </a:moveTo>
                  <a:lnTo>
                    <a:pt x="1429733" y="650529"/>
                  </a:lnTo>
                  <a:lnTo>
                    <a:pt x="714866" y="1000813"/>
                  </a:lnTo>
                  <a:lnTo>
                    <a:pt x="0" y="650529"/>
                  </a:lnTo>
                  <a:lnTo>
                    <a:pt x="0" y="0"/>
                  </a:lnTo>
                  <a:lnTo>
                    <a:pt x="714866" y="350285"/>
                  </a:lnTo>
                  <a:lnTo>
                    <a:pt x="1429733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10395693"/>
                <a:satOff val="-47968"/>
                <a:lumOff val="1765"/>
                <a:alphaOff val="0"/>
              </a:schemeClr>
            </a:lnRef>
            <a:fillRef idx="1">
              <a:schemeClr val="accent4">
                <a:hueOff val="10395693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3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6" tIns="516282" rIns="15874" bIns="516281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99419" y="4444978"/>
              <a:ext cx="7525349" cy="929328"/>
            </a:xfrm>
            <a:custGeom>
              <a:avLst/>
              <a:gdLst>
                <a:gd name="connsiteX0" fmla="*/ 154891 w 929327"/>
                <a:gd name="connsiteY0" fmla="*/ 0 h 7525348"/>
                <a:gd name="connsiteX1" fmla="*/ 774436 w 929327"/>
                <a:gd name="connsiteY1" fmla="*/ 0 h 7525348"/>
                <a:gd name="connsiteX2" fmla="*/ 929327 w 929327"/>
                <a:gd name="connsiteY2" fmla="*/ 154891 h 7525348"/>
                <a:gd name="connsiteX3" fmla="*/ 929327 w 929327"/>
                <a:gd name="connsiteY3" fmla="*/ 7525348 h 7525348"/>
                <a:gd name="connsiteX4" fmla="*/ 929327 w 929327"/>
                <a:gd name="connsiteY4" fmla="*/ 7525348 h 7525348"/>
                <a:gd name="connsiteX5" fmla="*/ 0 w 929327"/>
                <a:gd name="connsiteY5" fmla="*/ 7525348 h 7525348"/>
                <a:gd name="connsiteX6" fmla="*/ 0 w 929327"/>
                <a:gd name="connsiteY6" fmla="*/ 7525348 h 7525348"/>
                <a:gd name="connsiteX7" fmla="*/ 0 w 929327"/>
                <a:gd name="connsiteY7" fmla="*/ 154891 h 7525348"/>
                <a:gd name="connsiteX8" fmla="*/ 154891 w 929327"/>
                <a:gd name="connsiteY8" fmla="*/ 0 h 752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327" h="7525348">
                  <a:moveTo>
                    <a:pt x="929327" y="1254253"/>
                  </a:moveTo>
                  <a:lnTo>
                    <a:pt x="929327" y="6271095"/>
                  </a:lnTo>
                  <a:cubicBezTo>
                    <a:pt x="929327" y="6963798"/>
                    <a:pt x="920763" y="7525344"/>
                    <a:pt x="910199" y="7525344"/>
                  </a:cubicBezTo>
                  <a:lnTo>
                    <a:pt x="0" y="7525344"/>
                  </a:lnTo>
                  <a:lnTo>
                    <a:pt x="0" y="7525344"/>
                  </a:lnTo>
                  <a:lnTo>
                    <a:pt x="0" y="4"/>
                  </a:lnTo>
                  <a:lnTo>
                    <a:pt x="0" y="4"/>
                  </a:lnTo>
                  <a:lnTo>
                    <a:pt x="910199" y="4"/>
                  </a:lnTo>
                  <a:cubicBezTo>
                    <a:pt x="920763" y="4"/>
                    <a:pt x="929327" y="561550"/>
                    <a:pt x="929327" y="1254253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10395693"/>
                <a:satOff val="-47968"/>
                <a:lumOff val="17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1" tIns="61241" rIns="61241" bIns="61242" numCol="1" spcCol="1270" anchor="ctr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Chi </a:t>
              </a: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phí</a:t>
              </a: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5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kern="1200" dirty="0" err="1">
                  <a:latin typeface="Times New Roman" pitchFamily="18" charset="0"/>
                  <a:cs typeface="Times New Roman" pitchFamily="18" charset="0"/>
                </a:rPr>
                <a:t>thấp</a:t>
              </a:r>
              <a:endParaRPr lang="en-US" sz="2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6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372E81-2CD1-4F91-9B9F-51E201B37A69}"/>
              </a:ext>
            </a:extLst>
          </p:cNvPr>
          <p:cNvGrpSpPr/>
          <p:nvPr/>
        </p:nvGrpSpPr>
        <p:grpSpPr>
          <a:xfrm>
            <a:off x="458036" y="45916"/>
            <a:ext cx="11645064" cy="731485"/>
            <a:chOff x="673936" y="573440"/>
            <a:chExt cx="11645064" cy="7314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4E87A34-2752-43CC-B2B4-F4430C2943C1}"/>
                </a:ext>
              </a:extLst>
            </p:cNvPr>
            <p:cNvSpPr txBox="1"/>
            <p:nvPr/>
          </p:nvSpPr>
          <p:spPr>
            <a:xfrm>
              <a:off x="806450" y="658594"/>
              <a:ext cx="115125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Nhật Bản khôi phục và phát triển kinh tế sau chiến tranh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60786E-C9E4-49E6-8D0C-FD24E16C5E72}"/>
                </a:ext>
              </a:extLst>
            </p:cNvPr>
            <p:cNvSpPr/>
            <p:nvPr/>
          </p:nvSpPr>
          <p:spPr>
            <a:xfrm>
              <a:off x="673936" y="573440"/>
              <a:ext cx="132514" cy="73148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7030A0"/>
                </a:solidFill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E1D103EA-B95A-4741-919D-B8029507C5F3}"/>
              </a:ext>
            </a:extLst>
          </p:cNvPr>
          <p:cNvSpPr txBox="1"/>
          <p:nvPr/>
        </p:nvSpPr>
        <p:spPr>
          <a:xfrm>
            <a:off x="609661" y="782629"/>
            <a:ext cx="4141684" cy="15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0BEC042-11E9-40AF-B1F6-4AC9D6A48DB1}"/>
              </a:ext>
            </a:extLst>
          </p:cNvPr>
          <p:cNvSpPr txBox="1"/>
          <p:nvPr/>
        </p:nvSpPr>
        <p:spPr>
          <a:xfrm>
            <a:off x="2559012" y="1346947"/>
            <a:ext cx="134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77F588A-2F97-44CC-9113-6CA6548FFB16}"/>
              </a:ext>
            </a:extLst>
          </p:cNvPr>
          <p:cNvGrpSpPr/>
          <p:nvPr/>
        </p:nvGrpSpPr>
        <p:grpSpPr>
          <a:xfrm>
            <a:off x="1052371" y="3941087"/>
            <a:ext cx="3224880" cy="640942"/>
            <a:chOff x="9371878" y="3965003"/>
            <a:chExt cx="2259180" cy="646331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03451A3-254F-4E7E-884B-3BCBA5BB263F}"/>
                </a:ext>
              </a:extLst>
            </p:cNvPr>
            <p:cNvSpPr txBox="1"/>
            <p:nvPr/>
          </p:nvSpPr>
          <p:spPr>
            <a:xfrm>
              <a:off x="9371878" y="3965003"/>
              <a:ext cx="13439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4E293B4-C4A2-47CE-8D01-63721382FF37}"/>
                </a:ext>
              </a:extLst>
            </p:cNvPr>
            <p:cNvSpPr txBox="1"/>
            <p:nvPr/>
          </p:nvSpPr>
          <p:spPr>
            <a:xfrm>
              <a:off x="9598812" y="4111817"/>
              <a:ext cx="2032246" cy="372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- </a:t>
              </a:r>
              <a:r>
                <a:rPr lang="vi-VN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người Nhật Bản.</a:t>
              </a:r>
              <a:endParaRPr lang="en-US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B35A90F-9D05-4FA0-9573-DA348FD5410A}"/>
              </a:ext>
            </a:extLst>
          </p:cNvPr>
          <p:cNvGrpSpPr/>
          <p:nvPr/>
        </p:nvGrpSpPr>
        <p:grpSpPr>
          <a:xfrm>
            <a:off x="1123057" y="3226543"/>
            <a:ext cx="4388056" cy="640942"/>
            <a:chOff x="9332322" y="2970377"/>
            <a:chExt cx="3074039" cy="646331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F69B2EF-DB86-443D-B96D-A9762FEF416E}"/>
                </a:ext>
              </a:extLst>
            </p:cNvPr>
            <p:cNvSpPr txBox="1"/>
            <p:nvPr/>
          </p:nvSpPr>
          <p:spPr>
            <a:xfrm>
              <a:off x="9332322" y="2970377"/>
              <a:ext cx="13439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C5B2590-7DBE-4131-9AFD-340FE80FC9D4}"/>
                </a:ext>
              </a:extLst>
            </p:cNvPr>
            <p:cNvSpPr txBox="1"/>
            <p:nvPr/>
          </p:nvSpPr>
          <p:spPr>
            <a:xfrm>
              <a:off x="9560234" y="3125500"/>
              <a:ext cx="2846127" cy="372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- </a:t>
              </a:r>
              <a:r>
                <a:rPr lang="vi-VN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Vai trò điều tiết của Nhà nước.</a:t>
              </a:r>
              <a:endParaRPr lang="en-US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1B39FFC-A954-40AF-922E-745555AFEC8B}"/>
              </a:ext>
            </a:extLst>
          </p:cNvPr>
          <p:cNvGrpSpPr/>
          <p:nvPr/>
        </p:nvGrpSpPr>
        <p:grpSpPr>
          <a:xfrm>
            <a:off x="1123057" y="2414613"/>
            <a:ext cx="6744078" cy="719545"/>
            <a:chOff x="9332322" y="1975624"/>
            <a:chExt cx="2842557" cy="64633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C7DE4C9-CB99-4872-828E-7D3947009743}"/>
                </a:ext>
              </a:extLst>
            </p:cNvPr>
            <p:cNvSpPr txBox="1"/>
            <p:nvPr/>
          </p:nvSpPr>
          <p:spPr>
            <a:xfrm>
              <a:off x="9332322" y="1975624"/>
              <a:ext cx="13439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600" b="1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50A2F0A-F117-4DC3-9E3F-362989C576D6}"/>
                </a:ext>
              </a:extLst>
            </p:cNvPr>
            <p:cNvSpPr txBox="1"/>
            <p:nvPr/>
          </p:nvSpPr>
          <p:spPr>
            <a:xfrm>
              <a:off x="9552044" y="2052152"/>
              <a:ext cx="2622835" cy="33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Hệ thống tổ chức quản lí có hiệu quả của các xí nghiệp, công ty.</a:t>
              </a:r>
              <a:endParaRPr lang="en-US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7DD8954-8C9D-49AB-8940-3B19400500AE}"/>
              </a:ext>
            </a:extLst>
          </p:cNvPr>
          <p:cNvGrpSpPr/>
          <p:nvPr/>
        </p:nvGrpSpPr>
        <p:grpSpPr>
          <a:xfrm>
            <a:off x="1123057" y="1638588"/>
            <a:ext cx="5134014" cy="529275"/>
            <a:chOff x="9306931" y="858128"/>
            <a:chExt cx="2089335" cy="802531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39F2C18-03C9-4F1C-8EFC-9DF2A1B86CFF}"/>
                </a:ext>
              </a:extLst>
            </p:cNvPr>
            <p:cNvSpPr txBox="1"/>
            <p:nvPr/>
          </p:nvSpPr>
          <p:spPr>
            <a:xfrm>
              <a:off x="9306931" y="858128"/>
              <a:ext cx="13439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586A704-DEC9-4767-BF72-8A25CD7DC7DB}"/>
                </a:ext>
              </a:extLst>
            </p:cNvPr>
            <p:cNvSpPr txBox="1"/>
            <p:nvPr/>
          </p:nvSpPr>
          <p:spPr>
            <a:xfrm>
              <a:off x="9522887" y="1053979"/>
              <a:ext cx="1873379" cy="606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sz="2000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Truyền thống văn hóa, giáo dục lâu đời…</a:t>
              </a:r>
              <a:endParaRPr lang="en-US" sz="2000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1974489" y="4893999"/>
            <a:ext cx="9575321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1" name="Picture 23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7" y="4402539"/>
            <a:ext cx="1445681" cy="185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2418" y="5167544"/>
            <a:ext cx="437331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0" grpId="0" animBg="1"/>
      <p:bldP spid="60" grpId="1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D7838F-D8D5-45AA-B12E-8A25CACA4EDE}"/>
              </a:ext>
            </a:extLst>
          </p:cNvPr>
          <p:cNvGrpSpPr/>
          <p:nvPr/>
        </p:nvGrpSpPr>
        <p:grpSpPr>
          <a:xfrm>
            <a:off x="635836" y="325790"/>
            <a:ext cx="3743659" cy="731485"/>
            <a:chOff x="673936" y="573440"/>
            <a:chExt cx="3743659" cy="73148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FE3668-C08A-480E-B687-6FA80AB8E156}"/>
                </a:ext>
              </a:extLst>
            </p:cNvPr>
            <p:cNvSpPr txBox="1"/>
            <p:nvPr/>
          </p:nvSpPr>
          <p:spPr>
            <a:xfrm>
              <a:off x="806450" y="658594"/>
              <a:ext cx="36111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MẢNH GHÉP 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B24C4E-732B-4157-8EA6-26C91B89A0F5}"/>
                </a:ext>
              </a:extLst>
            </p:cNvPr>
            <p:cNvSpPr/>
            <p:nvPr/>
          </p:nvSpPr>
          <p:spPr>
            <a:xfrm>
              <a:off x="673936" y="573440"/>
              <a:ext cx="132514" cy="731485"/>
            </a:xfrm>
            <a:prstGeom prst="rect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" name="Arrow: Right 6">
            <a:hlinkClick r:id="rId2" action="ppaction://hlinksldjump"/>
            <a:extLst>
              <a:ext uri="{FF2B5EF4-FFF2-40B4-BE49-F238E27FC236}">
                <a16:creationId xmlns:a16="http://schemas.microsoft.com/office/drawing/2014/main" id="{6E3FF208-A375-4D29-AEB6-F1F9976EF6EB}"/>
              </a:ext>
            </a:extLst>
          </p:cNvPr>
          <p:cNvSpPr/>
          <p:nvPr/>
        </p:nvSpPr>
        <p:spPr>
          <a:xfrm flipH="1">
            <a:off x="527717" y="5744809"/>
            <a:ext cx="1522463" cy="64633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 descr="A picture containing person, crowd, people&#10;&#10;Description automatically generated">
            <a:extLst>
              <a:ext uri="{FF2B5EF4-FFF2-40B4-BE49-F238E27FC236}">
                <a16:creationId xmlns:a16="http://schemas.microsoft.com/office/drawing/2014/main" id="{17CA5960-3AE5-4DCF-A8AE-6F8C32271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98" y="2049054"/>
            <a:ext cx="5861603" cy="3905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32DDC2-0AE2-4138-BD1B-F3EA6F2F7B1D}"/>
              </a:ext>
            </a:extLst>
          </p:cNvPr>
          <p:cNvSpPr txBox="1"/>
          <p:nvPr/>
        </p:nvSpPr>
        <p:spPr>
          <a:xfrm>
            <a:off x="3500769" y="1142429"/>
            <a:ext cx="5190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môn thể thao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E7B0E-C349-412E-9DE9-F9D4367D335B}"/>
              </a:ext>
            </a:extLst>
          </p:cNvPr>
          <p:cNvSpPr txBox="1"/>
          <p:nvPr/>
        </p:nvSpPr>
        <p:spPr>
          <a:xfrm>
            <a:off x="3500769" y="5992325"/>
            <a:ext cx="519045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 võ Sumo</a:t>
            </a:r>
          </a:p>
        </p:txBody>
      </p:sp>
    </p:spTree>
    <p:extLst>
      <p:ext uri="{BB962C8B-B14F-4D97-AF65-F5344CB8AC3E}">
        <p14:creationId xmlns:p14="http://schemas.microsoft.com/office/powerpoint/2010/main" val="28268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60488" y="564806"/>
            <a:ext cx="830580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tạo,giáo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002791" y="1965239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60488" y="3171567"/>
            <a:ext cx="8305800" cy="258532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giao th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124200" cy="3352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524000" y="2971801"/>
            <a:ext cx="3124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Giao thông Nhật Bản</a:t>
            </a:r>
          </a:p>
        </p:txBody>
      </p:sp>
      <p:pic>
        <p:nvPicPr>
          <p:cNvPr id="17412" name="Picture 7" descr="đọc sá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2895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4648200" y="2971800"/>
            <a:ext cx="28956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Thói quen đọc sách</a:t>
            </a:r>
          </a:p>
        </p:txBody>
      </p:sp>
      <p:pic>
        <p:nvPicPr>
          <p:cNvPr id="17414" name="Picture 9" descr="xếp hà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"/>
            <a:ext cx="31242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7543800" y="2971800"/>
            <a:ext cx="31242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Xếp hàng trật tự</a:t>
            </a:r>
          </a:p>
        </p:txBody>
      </p:sp>
      <p:pic>
        <p:nvPicPr>
          <p:cNvPr id="17416" name="Picture 17" descr="giao tiế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3124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8"/>
          <p:cNvSpPr txBox="1">
            <a:spLocks noChangeArrowheads="1"/>
          </p:cNvSpPr>
          <p:nvPr/>
        </p:nvSpPr>
        <p:spPr bwMode="auto">
          <a:xfrm>
            <a:off x="1524000" y="6491288"/>
            <a:ext cx="3200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Cách chào của người Nhật</a:t>
            </a:r>
          </a:p>
        </p:txBody>
      </p:sp>
      <p:pic>
        <p:nvPicPr>
          <p:cNvPr id="17418" name="Picture 19" descr="xin lỗ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2895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20"/>
          <p:cNvSpPr txBox="1">
            <a:spLocks noChangeArrowheads="1"/>
          </p:cNvSpPr>
          <p:nvPr/>
        </p:nvSpPr>
        <p:spPr bwMode="auto">
          <a:xfrm>
            <a:off x="4800600" y="6491288"/>
            <a:ext cx="2590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Xin lỗi</a:t>
            </a:r>
          </a:p>
        </p:txBody>
      </p:sp>
      <p:pic>
        <p:nvPicPr>
          <p:cNvPr id="17420" name="Picture 21" descr="tiết kiệ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352800"/>
            <a:ext cx="3124200" cy="3505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22"/>
          <p:cNvSpPr txBox="1">
            <a:spLocks noChangeArrowheads="1"/>
          </p:cNvSpPr>
          <p:nvPr/>
        </p:nvSpPr>
        <p:spPr bwMode="auto">
          <a:xfrm>
            <a:off x="7620000" y="6491288"/>
            <a:ext cx="3048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Bữa ăn của học sinh</a:t>
            </a:r>
          </a:p>
        </p:txBody>
      </p:sp>
    </p:spTree>
    <p:extLst>
      <p:ext uri="{BB962C8B-B14F-4D97-AF65-F5344CB8AC3E}">
        <p14:creationId xmlns:p14="http://schemas.microsoft.com/office/powerpoint/2010/main" val="2976750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372E81-2CD1-4F91-9B9F-51E201B37A69}"/>
              </a:ext>
            </a:extLst>
          </p:cNvPr>
          <p:cNvGrpSpPr/>
          <p:nvPr/>
        </p:nvGrpSpPr>
        <p:grpSpPr>
          <a:xfrm>
            <a:off x="458036" y="45916"/>
            <a:ext cx="11645064" cy="731485"/>
            <a:chOff x="673936" y="573440"/>
            <a:chExt cx="11645064" cy="7314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4E87A34-2752-43CC-B2B4-F4430C2943C1}"/>
                </a:ext>
              </a:extLst>
            </p:cNvPr>
            <p:cNvSpPr txBox="1"/>
            <p:nvPr/>
          </p:nvSpPr>
          <p:spPr>
            <a:xfrm>
              <a:off x="806450" y="658594"/>
              <a:ext cx="115125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Nhật Bản khôi phục và phát triển kinh tế sau chiến tranh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60786E-C9E4-49E6-8D0C-FD24E16C5E72}"/>
                </a:ext>
              </a:extLst>
            </p:cNvPr>
            <p:cNvSpPr/>
            <p:nvPr/>
          </p:nvSpPr>
          <p:spPr>
            <a:xfrm>
              <a:off x="673936" y="573440"/>
              <a:ext cx="132514" cy="73148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7030A0"/>
                </a:solidFill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E1D103EA-B95A-4741-919D-B8029507C5F3}"/>
              </a:ext>
            </a:extLst>
          </p:cNvPr>
          <p:cNvSpPr txBox="1"/>
          <p:nvPr/>
        </p:nvSpPr>
        <p:spPr>
          <a:xfrm>
            <a:off x="364413" y="782310"/>
            <a:ext cx="456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7863E31-BF54-4198-B14B-FEFCBFCAFFD4}"/>
              </a:ext>
            </a:extLst>
          </p:cNvPr>
          <p:cNvSpPr txBox="1"/>
          <p:nvPr/>
        </p:nvSpPr>
        <p:spPr>
          <a:xfrm>
            <a:off x="676718" y="1884912"/>
            <a:ext cx="529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0D99CA5-8C86-4F04-8373-FECBB1046BF0}"/>
              </a:ext>
            </a:extLst>
          </p:cNvPr>
          <p:cNvSpPr txBox="1"/>
          <p:nvPr/>
        </p:nvSpPr>
        <p:spPr>
          <a:xfrm>
            <a:off x="587342" y="2358198"/>
            <a:ext cx="5248960" cy="34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KHKT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485BEF3-0812-4CB1-88B5-16F67CA8DAFD}"/>
              </a:ext>
            </a:extLst>
          </p:cNvPr>
          <p:cNvSpPr txBox="1"/>
          <p:nvPr/>
        </p:nvSpPr>
        <p:spPr>
          <a:xfrm>
            <a:off x="1002692" y="2839837"/>
            <a:ext cx="4938536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chi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1D103EA-B95A-4741-919D-B8029507C5F3}"/>
              </a:ext>
            </a:extLst>
          </p:cNvPr>
          <p:cNvSpPr txBox="1"/>
          <p:nvPr/>
        </p:nvSpPr>
        <p:spPr>
          <a:xfrm>
            <a:off x="587342" y="1257149"/>
            <a:ext cx="4338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342" y="3341941"/>
            <a:ext cx="3669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86A704-DEC9-4767-BF72-8A25CD7DC7DB}"/>
              </a:ext>
            </a:extLst>
          </p:cNvPr>
          <p:cNvSpPr txBox="1"/>
          <p:nvPr/>
        </p:nvSpPr>
        <p:spPr>
          <a:xfrm>
            <a:off x="1135965" y="4008616"/>
            <a:ext cx="470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Truyền thống văn hóa, giáo dục lâu đời…</a:t>
            </a:r>
            <a:endParaRPr lang="en-US" sz="2000" dirty="0">
              <a:solidFill>
                <a:srgbClr val="EF30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0A2F0A-F117-4DC3-9E3F-362989C576D6}"/>
              </a:ext>
            </a:extLst>
          </p:cNvPr>
          <p:cNvSpPr txBox="1"/>
          <p:nvPr/>
        </p:nvSpPr>
        <p:spPr>
          <a:xfrm>
            <a:off x="1135965" y="4551165"/>
            <a:ext cx="638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Hệ thống tổ chức quản lí có hiệu quả của các xí nghiệp, công ty.</a:t>
            </a:r>
            <a:endParaRPr lang="en-US" dirty="0">
              <a:solidFill>
                <a:srgbClr val="EF30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5B2590-7DBE-4131-9AFD-340FE80FC9D4}"/>
              </a:ext>
            </a:extLst>
          </p:cNvPr>
          <p:cNvSpPr txBox="1"/>
          <p:nvPr/>
        </p:nvSpPr>
        <p:spPr>
          <a:xfrm>
            <a:off x="1105957" y="5066970"/>
            <a:ext cx="358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trò điều tiết của Nhà nước.</a:t>
            </a:r>
            <a:endParaRPr lang="en-US" dirty="0">
              <a:solidFill>
                <a:srgbClr val="EF30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E293B4-C4A2-47CE-8D01-63721382FF37}"/>
              </a:ext>
            </a:extLst>
          </p:cNvPr>
          <p:cNvSpPr txBox="1"/>
          <p:nvPr/>
        </p:nvSpPr>
        <p:spPr>
          <a:xfrm>
            <a:off x="1135965" y="5680481"/>
            <a:ext cx="29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người Nhật Bản.</a:t>
            </a:r>
            <a:endParaRPr lang="en-US" dirty="0">
              <a:solidFill>
                <a:srgbClr val="EF30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9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372E81-2CD1-4F91-9B9F-51E201B37A69}"/>
              </a:ext>
            </a:extLst>
          </p:cNvPr>
          <p:cNvGrpSpPr/>
          <p:nvPr/>
        </p:nvGrpSpPr>
        <p:grpSpPr>
          <a:xfrm>
            <a:off x="458036" y="45916"/>
            <a:ext cx="11645064" cy="731485"/>
            <a:chOff x="673936" y="573440"/>
            <a:chExt cx="11645064" cy="7314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4E87A34-2752-43CC-B2B4-F4430C2943C1}"/>
                </a:ext>
              </a:extLst>
            </p:cNvPr>
            <p:cNvSpPr txBox="1"/>
            <p:nvPr/>
          </p:nvSpPr>
          <p:spPr>
            <a:xfrm>
              <a:off x="806450" y="658594"/>
              <a:ext cx="115125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Nhật Bản khôi phục và phát triển kinh tế sau chiến tranh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60786E-C9E4-49E6-8D0C-FD24E16C5E72}"/>
                </a:ext>
              </a:extLst>
            </p:cNvPr>
            <p:cNvSpPr/>
            <p:nvPr/>
          </p:nvSpPr>
          <p:spPr>
            <a:xfrm>
              <a:off x="673936" y="573440"/>
              <a:ext cx="132514" cy="73148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7030A0"/>
                </a:solidFill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E1D103EA-B95A-4741-919D-B8029507C5F3}"/>
              </a:ext>
            </a:extLst>
          </p:cNvPr>
          <p:cNvSpPr txBox="1"/>
          <p:nvPr/>
        </p:nvSpPr>
        <p:spPr>
          <a:xfrm>
            <a:off x="364413" y="782309"/>
            <a:ext cx="351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9" name="Graphic 2">
            <a:extLst>
              <a:ext uri="{FF2B5EF4-FFF2-40B4-BE49-F238E27FC236}">
                <a16:creationId xmlns:a16="http://schemas.microsoft.com/office/drawing/2014/main" id="{B4F2F17E-0781-4BB8-BDEE-EC48B4A79921}"/>
              </a:ext>
            </a:extLst>
          </p:cNvPr>
          <p:cNvSpPr/>
          <p:nvPr/>
        </p:nvSpPr>
        <p:spPr>
          <a:xfrm rot="20376202">
            <a:off x="3561228" y="2492869"/>
            <a:ext cx="1606707" cy="155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1368" extrusionOk="0">
                <a:moveTo>
                  <a:pt x="8472" y="695"/>
                </a:moveTo>
                <a:lnTo>
                  <a:pt x="1426" y="6079"/>
                </a:lnTo>
                <a:cubicBezTo>
                  <a:pt x="213" y="7005"/>
                  <a:pt x="-294" y="8646"/>
                  <a:pt x="170" y="10145"/>
                </a:cubicBezTo>
                <a:lnTo>
                  <a:pt x="2861" y="18855"/>
                </a:lnTo>
                <a:cubicBezTo>
                  <a:pt x="3324" y="20354"/>
                  <a:pt x="4654" y="21369"/>
                  <a:pt x="6153" y="21369"/>
                </a:cubicBezTo>
                <a:lnTo>
                  <a:pt x="14862" y="21369"/>
                </a:lnTo>
                <a:cubicBezTo>
                  <a:pt x="16361" y="21369"/>
                  <a:pt x="17690" y="20354"/>
                  <a:pt x="18154" y="18855"/>
                </a:cubicBezTo>
                <a:lnTo>
                  <a:pt x="20842" y="10145"/>
                </a:lnTo>
                <a:cubicBezTo>
                  <a:pt x="21306" y="8646"/>
                  <a:pt x="20799" y="7005"/>
                  <a:pt x="19586" y="6079"/>
                </a:cubicBezTo>
                <a:lnTo>
                  <a:pt x="12540" y="695"/>
                </a:lnTo>
                <a:cubicBezTo>
                  <a:pt x="11327" y="-231"/>
                  <a:pt x="9685" y="-231"/>
                  <a:pt x="8472" y="695"/>
                </a:cubicBez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0" name="Graphic 2">
            <a:extLst>
              <a:ext uri="{FF2B5EF4-FFF2-40B4-BE49-F238E27FC236}">
                <a16:creationId xmlns:a16="http://schemas.microsoft.com/office/drawing/2014/main" id="{93D16179-A2A3-46D9-8F5C-3AC758D82EAD}"/>
              </a:ext>
            </a:extLst>
          </p:cNvPr>
          <p:cNvSpPr/>
          <p:nvPr/>
        </p:nvSpPr>
        <p:spPr>
          <a:xfrm rot="20376202">
            <a:off x="3586628" y="2881375"/>
            <a:ext cx="1606707" cy="155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1368" extrusionOk="0">
                <a:moveTo>
                  <a:pt x="8472" y="695"/>
                </a:moveTo>
                <a:lnTo>
                  <a:pt x="1426" y="6079"/>
                </a:lnTo>
                <a:cubicBezTo>
                  <a:pt x="213" y="7005"/>
                  <a:pt x="-294" y="8646"/>
                  <a:pt x="170" y="10145"/>
                </a:cubicBezTo>
                <a:lnTo>
                  <a:pt x="2861" y="18855"/>
                </a:lnTo>
                <a:cubicBezTo>
                  <a:pt x="3324" y="20354"/>
                  <a:pt x="4654" y="21369"/>
                  <a:pt x="6153" y="21369"/>
                </a:cubicBezTo>
                <a:lnTo>
                  <a:pt x="14862" y="21369"/>
                </a:lnTo>
                <a:cubicBezTo>
                  <a:pt x="16361" y="21369"/>
                  <a:pt x="17690" y="20354"/>
                  <a:pt x="18154" y="18855"/>
                </a:cubicBezTo>
                <a:lnTo>
                  <a:pt x="20842" y="10145"/>
                </a:lnTo>
                <a:cubicBezTo>
                  <a:pt x="21306" y="8646"/>
                  <a:pt x="20799" y="7005"/>
                  <a:pt x="19586" y="6079"/>
                </a:cubicBezTo>
                <a:lnTo>
                  <a:pt x="12540" y="695"/>
                </a:lnTo>
                <a:cubicBezTo>
                  <a:pt x="11327" y="-231"/>
                  <a:pt x="9685" y="-231"/>
                  <a:pt x="8472" y="695"/>
                </a:cubicBezTo>
                <a:close/>
              </a:path>
            </a:pathLst>
          </a:custGeom>
          <a:solidFill>
            <a:schemeClr val="accent4"/>
          </a:solidFill>
          <a:ln w="3175">
            <a:solidFill>
              <a:srgbClr val="F1F3F5"/>
            </a:solidFill>
            <a:miter/>
          </a:ln>
          <a:effectLst>
            <a:outerShdw blurRad="241300" dist="635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1" name="Graphic 2">
            <a:extLst>
              <a:ext uri="{FF2B5EF4-FFF2-40B4-BE49-F238E27FC236}">
                <a16:creationId xmlns:a16="http://schemas.microsoft.com/office/drawing/2014/main" id="{89730CDE-FFF0-4CD4-B9C2-DF579B8B9D81}"/>
              </a:ext>
            </a:extLst>
          </p:cNvPr>
          <p:cNvSpPr/>
          <p:nvPr/>
        </p:nvSpPr>
        <p:spPr>
          <a:xfrm rot="20376202">
            <a:off x="5186115" y="3300726"/>
            <a:ext cx="1606707" cy="155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1368" extrusionOk="0">
                <a:moveTo>
                  <a:pt x="8472" y="695"/>
                </a:moveTo>
                <a:lnTo>
                  <a:pt x="1426" y="6079"/>
                </a:lnTo>
                <a:cubicBezTo>
                  <a:pt x="213" y="7005"/>
                  <a:pt x="-294" y="8646"/>
                  <a:pt x="170" y="10145"/>
                </a:cubicBezTo>
                <a:lnTo>
                  <a:pt x="2861" y="18855"/>
                </a:lnTo>
                <a:cubicBezTo>
                  <a:pt x="3324" y="20354"/>
                  <a:pt x="4654" y="21369"/>
                  <a:pt x="6153" y="21369"/>
                </a:cubicBezTo>
                <a:lnTo>
                  <a:pt x="14862" y="21369"/>
                </a:lnTo>
                <a:cubicBezTo>
                  <a:pt x="16361" y="21369"/>
                  <a:pt x="17690" y="20354"/>
                  <a:pt x="18154" y="18855"/>
                </a:cubicBezTo>
                <a:lnTo>
                  <a:pt x="20842" y="10145"/>
                </a:lnTo>
                <a:cubicBezTo>
                  <a:pt x="21306" y="8646"/>
                  <a:pt x="20799" y="7005"/>
                  <a:pt x="19586" y="6079"/>
                </a:cubicBezTo>
                <a:lnTo>
                  <a:pt x="12540" y="695"/>
                </a:lnTo>
                <a:cubicBezTo>
                  <a:pt x="11327" y="-231"/>
                  <a:pt x="9685" y="-231"/>
                  <a:pt x="8472" y="695"/>
                </a:cubicBezTo>
                <a:close/>
              </a:path>
            </a:pathLst>
          </a:custGeom>
          <a:gradFill>
            <a:gsLst>
              <a:gs pos="2419">
                <a:srgbClr val="0CB100"/>
              </a:gs>
              <a:gs pos="66995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2" name="Graphic 2">
            <a:extLst>
              <a:ext uri="{FF2B5EF4-FFF2-40B4-BE49-F238E27FC236}">
                <a16:creationId xmlns:a16="http://schemas.microsoft.com/office/drawing/2014/main" id="{8EBFF13A-9606-4B0C-B1E3-9CE9F1D71E62}"/>
              </a:ext>
            </a:extLst>
          </p:cNvPr>
          <p:cNvSpPr/>
          <p:nvPr/>
        </p:nvSpPr>
        <p:spPr>
          <a:xfrm rot="20376202">
            <a:off x="5263927" y="2894033"/>
            <a:ext cx="1606707" cy="155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1368" extrusionOk="0">
                <a:moveTo>
                  <a:pt x="8472" y="695"/>
                </a:moveTo>
                <a:lnTo>
                  <a:pt x="1426" y="6079"/>
                </a:lnTo>
                <a:cubicBezTo>
                  <a:pt x="213" y="7005"/>
                  <a:pt x="-294" y="8646"/>
                  <a:pt x="170" y="10145"/>
                </a:cubicBezTo>
                <a:lnTo>
                  <a:pt x="2861" y="18855"/>
                </a:lnTo>
                <a:cubicBezTo>
                  <a:pt x="3324" y="20354"/>
                  <a:pt x="4654" y="21369"/>
                  <a:pt x="6153" y="21369"/>
                </a:cubicBezTo>
                <a:lnTo>
                  <a:pt x="14862" y="21369"/>
                </a:lnTo>
                <a:cubicBezTo>
                  <a:pt x="16361" y="21369"/>
                  <a:pt x="17690" y="20354"/>
                  <a:pt x="18154" y="18855"/>
                </a:cubicBezTo>
                <a:lnTo>
                  <a:pt x="20842" y="10145"/>
                </a:lnTo>
                <a:cubicBezTo>
                  <a:pt x="21306" y="8646"/>
                  <a:pt x="20799" y="7005"/>
                  <a:pt x="19586" y="6079"/>
                </a:cubicBezTo>
                <a:lnTo>
                  <a:pt x="12540" y="695"/>
                </a:lnTo>
                <a:cubicBezTo>
                  <a:pt x="11327" y="-231"/>
                  <a:pt x="9685" y="-231"/>
                  <a:pt x="8472" y="69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>
            <a:solidFill>
              <a:srgbClr val="F1F3F5"/>
            </a:solidFill>
            <a:miter/>
          </a:ln>
          <a:effectLst>
            <a:outerShdw blurRad="241300" dist="635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Graphic 2">
            <a:extLst>
              <a:ext uri="{FF2B5EF4-FFF2-40B4-BE49-F238E27FC236}">
                <a16:creationId xmlns:a16="http://schemas.microsoft.com/office/drawing/2014/main" id="{375298E6-E466-4113-92AD-6F081280536A}"/>
              </a:ext>
            </a:extLst>
          </p:cNvPr>
          <p:cNvSpPr/>
          <p:nvPr/>
        </p:nvSpPr>
        <p:spPr>
          <a:xfrm rot="20376202">
            <a:off x="6903932" y="2483697"/>
            <a:ext cx="1606707" cy="1553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1368" extrusionOk="0">
                <a:moveTo>
                  <a:pt x="8472" y="695"/>
                </a:moveTo>
                <a:lnTo>
                  <a:pt x="1426" y="6079"/>
                </a:lnTo>
                <a:cubicBezTo>
                  <a:pt x="213" y="7005"/>
                  <a:pt x="-294" y="8646"/>
                  <a:pt x="170" y="10145"/>
                </a:cubicBezTo>
                <a:lnTo>
                  <a:pt x="2861" y="18855"/>
                </a:lnTo>
                <a:cubicBezTo>
                  <a:pt x="3324" y="20354"/>
                  <a:pt x="4654" y="21369"/>
                  <a:pt x="6153" y="21369"/>
                </a:cubicBezTo>
                <a:lnTo>
                  <a:pt x="14862" y="21369"/>
                </a:lnTo>
                <a:cubicBezTo>
                  <a:pt x="16361" y="21369"/>
                  <a:pt x="17690" y="20354"/>
                  <a:pt x="18154" y="18855"/>
                </a:cubicBezTo>
                <a:lnTo>
                  <a:pt x="20842" y="10145"/>
                </a:lnTo>
                <a:cubicBezTo>
                  <a:pt x="21306" y="8646"/>
                  <a:pt x="20799" y="7005"/>
                  <a:pt x="19586" y="6079"/>
                </a:cubicBezTo>
                <a:lnTo>
                  <a:pt x="12540" y="695"/>
                </a:lnTo>
                <a:cubicBezTo>
                  <a:pt x="11327" y="-231"/>
                  <a:pt x="9685" y="-231"/>
                  <a:pt x="8472" y="695"/>
                </a:cubicBez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1" name="Graphic 2">
            <a:extLst>
              <a:ext uri="{FF2B5EF4-FFF2-40B4-BE49-F238E27FC236}">
                <a16:creationId xmlns:a16="http://schemas.microsoft.com/office/drawing/2014/main" id="{D1BBE436-A07F-45E5-9133-307DF519343D}"/>
              </a:ext>
            </a:extLst>
          </p:cNvPr>
          <p:cNvSpPr/>
          <p:nvPr/>
        </p:nvSpPr>
        <p:spPr>
          <a:xfrm rot="20376202">
            <a:off x="6916632" y="2872204"/>
            <a:ext cx="1606707" cy="155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1368" extrusionOk="0">
                <a:moveTo>
                  <a:pt x="8472" y="695"/>
                </a:moveTo>
                <a:lnTo>
                  <a:pt x="1426" y="6079"/>
                </a:lnTo>
                <a:cubicBezTo>
                  <a:pt x="213" y="7005"/>
                  <a:pt x="-294" y="8646"/>
                  <a:pt x="170" y="10145"/>
                </a:cubicBezTo>
                <a:lnTo>
                  <a:pt x="2861" y="18855"/>
                </a:lnTo>
                <a:cubicBezTo>
                  <a:pt x="3324" y="20354"/>
                  <a:pt x="4654" y="21369"/>
                  <a:pt x="6153" y="21369"/>
                </a:cubicBezTo>
                <a:lnTo>
                  <a:pt x="14862" y="21369"/>
                </a:lnTo>
                <a:cubicBezTo>
                  <a:pt x="16361" y="21369"/>
                  <a:pt x="17690" y="20354"/>
                  <a:pt x="18154" y="18855"/>
                </a:cubicBezTo>
                <a:lnTo>
                  <a:pt x="20842" y="10145"/>
                </a:lnTo>
                <a:cubicBezTo>
                  <a:pt x="21306" y="8646"/>
                  <a:pt x="20799" y="7005"/>
                  <a:pt x="19586" y="6079"/>
                </a:cubicBezTo>
                <a:lnTo>
                  <a:pt x="12540" y="695"/>
                </a:lnTo>
                <a:cubicBezTo>
                  <a:pt x="11327" y="-231"/>
                  <a:pt x="9685" y="-231"/>
                  <a:pt x="8472" y="695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rgbClr val="F1F3F5"/>
            </a:solidFill>
            <a:miter/>
          </a:ln>
          <a:effectLst>
            <a:outerShdw blurRad="241300" dist="635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Line">
            <a:extLst>
              <a:ext uri="{FF2B5EF4-FFF2-40B4-BE49-F238E27FC236}">
                <a16:creationId xmlns:a16="http://schemas.microsoft.com/office/drawing/2014/main" id="{59785E26-5CB2-42F2-AC41-6D61C54A47D1}"/>
              </a:ext>
            </a:extLst>
          </p:cNvPr>
          <p:cNvSpPr/>
          <p:nvPr/>
        </p:nvSpPr>
        <p:spPr>
          <a:xfrm>
            <a:off x="4900957" y="2029918"/>
            <a:ext cx="1133818" cy="784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577" y="16952"/>
                </a:lnTo>
                <a:cubicBezTo>
                  <a:pt x="21285" y="15844"/>
                  <a:pt x="20810" y="14857"/>
                  <a:pt x="20195" y="14074"/>
                </a:cubicBezTo>
                <a:cubicBezTo>
                  <a:pt x="17295" y="10383"/>
                  <a:pt x="13058" y="12316"/>
                  <a:pt x="9304" y="11594"/>
                </a:cubicBezTo>
                <a:cubicBezTo>
                  <a:pt x="4884" y="10744"/>
                  <a:pt x="1230" y="6195"/>
                  <a:pt x="0" y="0"/>
                </a:cubicBezTo>
              </a:path>
            </a:pathLst>
          </a:custGeom>
          <a:ln>
            <a:solidFill>
              <a:srgbClr val="5AB335"/>
            </a:solidFill>
            <a:custDash>
              <a:ds d="600000" sp="600000"/>
            </a:custDash>
            <a:miter lim="400000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" name="Line">
            <a:extLst>
              <a:ext uri="{FF2B5EF4-FFF2-40B4-BE49-F238E27FC236}">
                <a16:creationId xmlns:a16="http://schemas.microsoft.com/office/drawing/2014/main" id="{ED81553D-5A69-4DAC-80B1-90D0DA7F284C}"/>
              </a:ext>
            </a:extLst>
          </p:cNvPr>
          <p:cNvSpPr/>
          <p:nvPr/>
        </p:nvSpPr>
        <p:spPr>
          <a:xfrm rot="10800000" flipH="1">
            <a:off x="3239533" y="4643532"/>
            <a:ext cx="1133818" cy="784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577" y="16952"/>
                </a:lnTo>
                <a:cubicBezTo>
                  <a:pt x="21285" y="15844"/>
                  <a:pt x="20810" y="14857"/>
                  <a:pt x="20195" y="14074"/>
                </a:cubicBezTo>
                <a:cubicBezTo>
                  <a:pt x="17295" y="10383"/>
                  <a:pt x="13058" y="12316"/>
                  <a:pt x="9304" y="11594"/>
                </a:cubicBezTo>
                <a:cubicBezTo>
                  <a:pt x="4884" y="10744"/>
                  <a:pt x="1230" y="6195"/>
                  <a:pt x="0" y="0"/>
                </a:cubicBezTo>
              </a:path>
            </a:pathLst>
          </a:custGeom>
          <a:ln>
            <a:solidFill>
              <a:srgbClr val="612EA8"/>
            </a:solidFill>
            <a:custDash>
              <a:ds d="600000" sp="600000"/>
            </a:custDash>
            <a:miter lim="400000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Line">
            <a:extLst>
              <a:ext uri="{FF2B5EF4-FFF2-40B4-BE49-F238E27FC236}">
                <a16:creationId xmlns:a16="http://schemas.microsoft.com/office/drawing/2014/main" id="{6D5C56D9-4503-4424-8C6D-3604037856F9}"/>
              </a:ext>
            </a:extLst>
          </p:cNvPr>
          <p:cNvSpPr/>
          <p:nvPr/>
        </p:nvSpPr>
        <p:spPr>
          <a:xfrm rot="10800000">
            <a:off x="8508180" y="4070868"/>
            <a:ext cx="1133818" cy="784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577" y="16952"/>
                </a:lnTo>
                <a:cubicBezTo>
                  <a:pt x="21285" y="15844"/>
                  <a:pt x="20810" y="14857"/>
                  <a:pt x="20195" y="14074"/>
                </a:cubicBezTo>
                <a:cubicBezTo>
                  <a:pt x="17295" y="10383"/>
                  <a:pt x="13058" y="12316"/>
                  <a:pt x="9304" y="11594"/>
                </a:cubicBezTo>
                <a:cubicBezTo>
                  <a:pt x="4884" y="10744"/>
                  <a:pt x="1230" y="6195"/>
                  <a:pt x="0" y="0"/>
                </a:cubicBezTo>
              </a:path>
            </a:pathLst>
          </a:custGeom>
          <a:ln>
            <a:solidFill>
              <a:srgbClr val="00B0F0"/>
            </a:solidFill>
            <a:custDash>
              <a:ds d="600000" sp="600000"/>
            </a:custDash>
            <a:miter lim="400000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TextBox 52">
            <a:extLst>
              <a:ext uri="{FF2B5EF4-FFF2-40B4-BE49-F238E27FC236}">
                <a16:creationId xmlns:a16="http://schemas.microsoft.com/office/drawing/2014/main" id="{AAAE6E4C-F161-420A-A131-C353BDB955D8}"/>
              </a:ext>
            </a:extLst>
          </p:cNvPr>
          <p:cNvSpPr txBox="1"/>
          <p:nvPr/>
        </p:nvSpPr>
        <p:spPr>
          <a:xfrm>
            <a:off x="4690513" y="1543560"/>
            <a:ext cx="438457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52">
            <a:extLst>
              <a:ext uri="{FF2B5EF4-FFF2-40B4-BE49-F238E27FC236}">
                <a16:creationId xmlns:a16="http://schemas.microsoft.com/office/drawing/2014/main" id="{476465CA-1D24-4189-B07F-97202591BAF5}"/>
              </a:ext>
            </a:extLst>
          </p:cNvPr>
          <p:cNvSpPr txBox="1"/>
          <p:nvPr/>
        </p:nvSpPr>
        <p:spPr>
          <a:xfrm>
            <a:off x="691220" y="5422975"/>
            <a:ext cx="286512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 tài nguyên, phải nhập từ nước ngoài.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52">
            <a:extLst>
              <a:ext uri="{FF2B5EF4-FFF2-40B4-BE49-F238E27FC236}">
                <a16:creationId xmlns:a16="http://schemas.microsoft.com/office/drawing/2014/main" id="{B3408057-CA44-43AD-8569-3F37B2652D8C}"/>
              </a:ext>
            </a:extLst>
          </p:cNvPr>
          <p:cNvSpPr txBox="1"/>
          <p:nvPr/>
        </p:nvSpPr>
        <p:spPr>
          <a:xfrm>
            <a:off x="8754600" y="4888911"/>
            <a:ext cx="245787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những năm 90, kinh tế Nhật suy thoái.</a:t>
            </a:r>
          </a:p>
        </p:txBody>
      </p:sp>
      <p:sp>
        <p:nvSpPr>
          <p:cNvPr id="91" name="Freeform 110">
            <a:extLst>
              <a:ext uri="{FF2B5EF4-FFF2-40B4-BE49-F238E27FC236}">
                <a16:creationId xmlns:a16="http://schemas.microsoft.com/office/drawing/2014/main" id="{4EEA369F-C124-4D81-A1FE-AEE84A91C1AB}"/>
              </a:ext>
            </a:extLst>
          </p:cNvPr>
          <p:cNvSpPr/>
          <p:nvPr/>
        </p:nvSpPr>
        <p:spPr>
          <a:xfrm>
            <a:off x="7440127" y="3325637"/>
            <a:ext cx="594858" cy="66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38" y="0"/>
                </a:moveTo>
                <a:cubicBezTo>
                  <a:pt x="5492" y="0"/>
                  <a:pt x="4650" y="756"/>
                  <a:pt x="4650" y="1693"/>
                </a:cubicBezTo>
                <a:cubicBezTo>
                  <a:pt x="4650" y="2630"/>
                  <a:pt x="5492" y="3386"/>
                  <a:pt x="6538" y="3386"/>
                </a:cubicBezTo>
                <a:cubicBezTo>
                  <a:pt x="7583" y="3386"/>
                  <a:pt x="8425" y="2630"/>
                  <a:pt x="8425" y="1693"/>
                </a:cubicBezTo>
                <a:cubicBezTo>
                  <a:pt x="8425" y="756"/>
                  <a:pt x="7583" y="0"/>
                  <a:pt x="6538" y="0"/>
                </a:cubicBezTo>
                <a:close/>
                <a:moveTo>
                  <a:pt x="17944" y="1907"/>
                </a:moveTo>
                <a:cubicBezTo>
                  <a:pt x="16731" y="1907"/>
                  <a:pt x="15738" y="2779"/>
                  <a:pt x="15738" y="3867"/>
                </a:cubicBezTo>
                <a:cubicBezTo>
                  <a:pt x="15738" y="4955"/>
                  <a:pt x="16731" y="5846"/>
                  <a:pt x="17944" y="5846"/>
                </a:cubicBezTo>
                <a:cubicBezTo>
                  <a:pt x="19157" y="5846"/>
                  <a:pt x="20130" y="4955"/>
                  <a:pt x="20130" y="3867"/>
                </a:cubicBezTo>
                <a:cubicBezTo>
                  <a:pt x="20130" y="2779"/>
                  <a:pt x="19157" y="1907"/>
                  <a:pt x="17944" y="1907"/>
                </a:cubicBezTo>
                <a:close/>
                <a:moveTo>
                  <a:pt x="1351" y="2228"/>
                </a:moveTo>
                <a:cubicBezTo>
                  <a:pt x="847" y="2228"/>
                  <a:pt x="457" y="2595"/>
                  <a:pt x="457" y="3048"/>
                </a:cubicBezTo>
                <a:cubicBezTo>
                  <a:pt x="457" y="3500"/>
                  <a:pt x="847" y="3867"/>
                  <a:pt x="1351" y="3867"/>
                </a:cubicBezTo>
                <a:cubicBezTo>
                  <a:pt x="1855" y="3867"/>
                  <a:pt x="2265" y="3500"/>
                  <a:pt x="2265" y="3048"/>
                </a:cubicBezTo>
                <a:cubicBezTo>
                  <a:pt x="2265" y="2595"/>
                  <a:pt x="1855" y="2228"/>
                  <a:pt x="1351" y="2228"/>
                </a:cubicBezTo>
                <a:close/>
                <a:moveTo>
                  <a:pt x="12320" y="5650"/>
                </a:moveTo>
                <a:cubicBezTo>
                  <a:pt x="9800" y="5650"/>
                  <a:pt x="7750" y="7470"/>
                  <a:pt x="7750" y="9731"/>
                </a:cubicBezTo>
                <a:cubicBezTo>
                  <a:pt x="7750" y="9821"/>
                  <a:pt x="7750" y="9920"/>
                  <a:pt x="7750" y="10016"/>
                </a:cubicBezTo>
                <a:cubicBezTo>
                  <a:pt x="10007" y="9031"/>
                  <a:pt x="12732" y="9863"/>
                  <a:pt x="13830" y="11887"/>
                </a:cubicBezTo>
                <a:cubicBezTo>
                  <a:pt x="14091" y="12367"/>
                  <a:pt x="14231" y="12887"/>
                  <a:pt x="14268" y="13420"/>
                </a:cubicBezTo>
                <a:cubicBezTo>
                  <a:pt x="16539" y="12441"/>
                  <a:pt x="17505" y="10004"/>
                  <a:pt x="16414" y="7966"/>
                </a:cubicBezTo>
                <a:cubicBezTo>
                  <a:pt x="15656" y="6552"/>
                  <a:pt x="14069" y="5654"/>
                  <a:pt x="12320" y="5650"/>
                </a:cubicBezTo>
                <a:close/>
                <a:moveTo>
                  <a:pt x="3636" y="5774"/>
                </a:moveTo>
                <a:cubicBezTo>
                  <a:pt x="2124" y="5774"/>
                  <a:pt x="914" y="6877"/>
                  <a:pt x="914" y="8234"/>
                </a:cubicBezTo>
                <a:cubicBezTo>
                  <a:pt x="914" y="9590"/>
                  <a:pt x="2124" y="10693"/>
                  <a:pt x="3636" y="10693"/>
                </a:cubicBezTo>
                <a:cubicBezTo>
                  <a:pt x="5149" y="10693"/>
                  <a:pt x="6379" y="9590"/>
                  <a:pt x="6379" y="8234"/>
                </a:cubicBezTo>
                <a:cubicBezTo>
                  <a:pt x="6379" y="6877"/>
                  <a:pt x="5149" y="5774"/>
                  <a:pt x="3636" y="5774"/>
                </a:cubicBezTo>
                <a:close/>
                <a:moveTo>
                  <a:pt x="4093" y="6737"/>
                </a:moveTo>
                <a:cubicBezTo>
                  <a:pt x="4766" y="6737"/>
                  <a:pt x="5325" y="7221"/>
                  <a:pt x="5325" y="7824"/>
                </a:cubicBezTo>
                <a:cubicBezTo>
                  <a:pt x="5325" y="7974"/>
                  <a:pt x="5176" y="8109"/>
                  <a:pt x="5008" y="8109"/>
                </a:cubicBezTo>
                <a:cubicBezTo>
                  <a:pt x="4840" y="8109"/>
                  <a:pt x="4709" y="7975"/>
                  <a:pt x="4709" y="7824"/>
                </a:cubicBezTo>
                <a:cubicBezTo>
                  <a:pt x="4709" y="7522"/>
                  <a:pt x="4430" y="7289"/>
                  <a:pt x="4093" y="7289"/>
                </a:cubicBezTo>
                <a:cubicBezTo>
                  <a:pt x="3925" y="7289"/>
                  <a:pt x="3795" y="7155"/>
                  <a:pt x="3795" y="7004"/>
                </a:cubicBezTo>
                <a:cubicBezTo>
                  <a:pt x="3795" y="6853"/>
                  <a:pt x="3925" y="6737"/>
                  <a:pt x="4093" y="6737"/>
                </a:cubicBezTo>
                <a:close/>
                <a:moveTo>
                  <a:pt x="12916" y="6737"/>
                </a:moveTo>
                <a:cubicBezTo>
                  <a:pt x="14429" y="6737"/>
                  <a:pt x="15658" y="7840"/>
                  <a:pt x="15659" y="9196"/>
                </a:cubicBezTo>
                <a:cubicBezTo>
                  <a:pt x="15659" y="9347"/>
                  <a:pt x="15528" y="9463"/>
                  <a:pt x="15360" y="9463"/>
                </a:cubicBezTo>
                <a:cubicBezTo>
                  <a:pt x="15192" y="9463"/>
                  <a:pt x="15042" y="9347"/>
                  <a:pt x="15042" y="9196"/>
                </a:cubicBezTo>
                <a:cubicBezTo>
                  <a:pt x="15042" y="8141"/>
                  <a:pt x="14092" y="7289"/>
                  <a:pt x="12916" y="7289"/>
                </a:cubicBezTo>
                <a:cubicBezTo>
                  <a:pt x="12748" y="7289"/>
                  <a:pt x="12618" y="7155"/>
                  <a:pt x="12618" y="7004"/>
                </a:cubicBezTo>
                <a:cubicBezTo>
                  <a:pt x="12618" y="6853"/>
                  <a:pt x="12748" y="6737"/>
                  <a:pt x="12916" y="6737"/>
                </a:cubicBezTo>
                <a:close/>
                <a:moveTo>
                  <a:pt x="9737" y="10141"/>
                </a:moveTo>
                <a:cubicBezTo>
                  <a:pt x="7553" y="10141"/>
                  <a:pt x="5763" y="11728"/>
                  <a:pt x="5763" y="13687"/>
                </a:cubicBezTo>
                <a:cubicBezTo>
                  <a:pt x="5763" y="15646"/>
                  <a:pt x="7553" y="17234"/>
                  <a:pt x="9737" y="17234"/>
                </a:cubicBezTo>
                <a:cubicBezTo>
                  <a:pt x="11921" y="17234"/>
                  <a:pt x="13691" y="15646"/>
                  <a:pt x="13691" y="13687"/>
                </a:cubicBezTo>
                <a:cubicBezTo>
                  <a:pt x="13691" y="11728"/>
                  <a:pt x="11921" y="10141"/>
                  <a:pt x="9737" y="10141"/>
                </a:cubicBezTo>
                <a:close/>
                <a:moveTo>
                  <a:pt x="10333" y="11246"/>
                </a:moveTo>
                <a:cubicBezTo>
                  <a:pt x="11509" y="11246"/>
                  <a:pt x="12459" y="12098"/>
                  <a:pt x="12459" y="13152"/>
                </a:cubicBezTo>
                <a:cubicBezTo>
                  <a:pt x="12459" y="13303"/>
                  <a:pt x="12329" y="13420"/>
                  <a:pt x="12161" y="13420"/>
                </a:cubicBezTo>
                <a:cubicBezTo>
                  <a:pt x="11993" y="13420"/>
                  <a:pt x="11863" y="13303"/>
                  <a:pt x="11863" y="13152"/>
                </a:cubicBezTo>
                <a:cubicBezTo>
                  <a:pt x="11863" y="12399"/>
                  <a:pt x="11173" y="11780"/>
                  <a:pt x="10333" y="11780"/>
                </a:cubicBezTo>
                <a:cubicBezTo>
                  <a:pt x="10165" y="11780"/>
                  <a:pt x="10035" y="11664"/>
                  <a:pt x="10035" y="11513"/>
                </a:cubicBezTo>
                <a:cubicBezTo>
                  <a:pt x="10035" y="11362"/>
                  <a:pt x="10165" y="11246"/>
                  <a:pt x="10333" y="11246"/>
                </a:cubicBezTo>
                <a:close/>
                <a:moveTo>
                  <a:pt x="19613" y="12867"/>
                </a:moveTo>
                <a:cubicBezTo>
                  <a:pt x="19109" y="12867"/>
                  <a:pt x="18699" y="13235"/>
                  <a:pt x="18699" y="13687"/>
                </a:cubicBezTo>
                <a:cubicBezTo>
                  <a:pt x="18699" y="14139"/>
                  <a:pt x="19109" y="14507"/>
                  <a:pt x="19613" y="14507"/>
                </a:cubicBezTo>
                <a:cubicBezTo>
                  <a:pt x="20117" y="14507"/>
                  <a:pt x="20527" y="14139"/>
                  <a:pt x="20527" y="13687"/>
                </a:cubicBezTo>
                <a:cubicBezTo>
                  <a:pt x="20527" y="13235"/>
                  <a:pt x="20117" y="12867"/>
                  <a:pt x="19613" y="12867"/>
                </a:cubicBezTo>
                <a:close/>
                <a:moveTo>
                  <a:pt x="2424" y="15879"/>
                </a:moveTo>
                <a:cubicBezTo>
                  <a:pt x="1080" y="15879"/>
                  <a:pt x="0" y="16848"/>
                  <a:pt x="0" y="18053"/>
                </a:cubicBezTo>
                <a:cubicBezTo>
                  <a:pt x="0" y="19259"/>
                  <a:pt x="1080" y="20246"/>
                  <a:pt x="2424" y="20246"/>
                </a:cubicBezTo>
                <a:cubicBezTo>
                  <a:pt x="3768" y="20246"/>
                  <a:pt x="4868" y="19259"/>
                  <a:pt x="4868" y="18053"/>
                </a:cubicBezTo>
                <a:cubicBezTo>
                  <a:pt x="4868" y="16848"/>
                  <a:pt x="3768" y="15879"/>
                  <a:pt x="2424" y="15879"/>
                </a:cubicBezTo>
                <a:close/>
                <a:moveTo>
                  <a:pt x="18560" y="16147"/>
                </a:moveTo>
                <a:cubicBezTo>
                  <a:pt x="16879" y="16147"/>
                  <a:pt x="15500" y="17366"/>
                  <a:pt x="15500" y="18873"/>
                </a:cubicBezTo>
                <a:cubicBezTo>
                  <a:pt x="15500" y="20380"/>
                  <a:pt x="16879" y="21600"/>
                  <a:pt x="18560" y="21600"/>
                </a:cubicBezTo>
                <a:cubicBezTo>
                  <a:pt x="20240" y="21600"/>
                  <a:pt x="21600" y="20380"/>
                  <a:pt x="21600" y="18873"/>
                </a:cubicBezTo>
                <a:cubicBezTo>
                  <a:pt x="21600" y="17366"/>
                  <a:pt x="20240" y="16147"/>
                  <a:pt x="18560" y="16147"/>
                </a:cubicBezTo>
                <a:close/>
                <a:moveTo>
                  <a:pt x="18997" y="17198"/>
                </a:moveTo>
                <a:cubicBezTo>
                  <a:pt x="19781" y="17200"/>
                  <a:pt x="20426" y="17760"/>
                  <a:pt x="20428" y="18463"/>
                </a:cubicBezTo>
                <a:cubicBezTo>
                  <a:pt x="20426" y="18639"/>
                  <a:pt x="20266" y="18783"/>
                  <a:pt x="20070" y="18784"/>
                </a:cubicBezTo>
                <a:cubicBezTo>
                  <a:pt x="19874" y="18783"/>
                  <a:pt x="19714" y="18639"/>
                  <a:pt x="19712" y="18463"/>
                </a:cubicBezTo>
                <a:cubicBezTo>
                  <a:pt x="19712" y="18112"/>
                  <a:pt x="19388" y="17840"/>
                  <a:pt x="18997" y="17840"/>
                </a:cubicBezTo>
                <a:cubicBezTo>
                  <a:pt x="18800" y="17840"/>
                  <a:pt x="18659" y="17695"/>
                  <a:pt x="18659" y="17519"/>
                </a:cubicBezTo>
                <a:cubicBezTo>
                  <a:pt x="18659" y="17342"/>
                  <a:pt x="18800" y="17198"/>
                  <a:pt x="18997" y="17198"/>
                </a:cubicBezTo>
                <a:close/>
                <a:moveTo>
                  <a:pt x="7452" y="18873"/>
                </a:moveTo>
                <a:cubicBezTo>
                  <a:pt x="6948" y="18873"/>
                  <a:pt x="6538" y="19241"/>
                  <a:pt x="6538" y="19693"/>
                </a:cubicBezTo>
                <a:cubicBezTo>
                  <a:pt x="6538" y="20145"/>
                  <a:pt x="6948" y="20513"/>
                  <a:pt x="7452" y="20513"/>
                </a:cubicBezTo>
                <a:cubicBezTo>
                  <a:pt x="7956" y="20513"/>
                  <a:pt x="8366" y="20145"/>
                  <a:pt x="8366" y="19693"/>
                </a:cubicBezTo>
                <a:cubicBezTo>
                  <a:pt x="8366" y="19241"/>
                  <a:pt x="7956" y="18873"/>
                  <a:pt x="7452" y="18873"/>
                </a:cubicBez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5" name="Freeform 126">
            <a:extLst>
              <a:ext uri="{FF2B5EF4-FFF2-40B4-BE49-F238E27FC236}">
                <a16:creationId xmlns:a16="http://schemas.microsoft.com/office/drawing/2014/main" id="{8FEBCF42-5D2A-41E7-9C4D-5084D5EFB26B}"/>
              </a:ext>
            </a:extLst>
          </p:cNvPr>
          <p:cNvSpPr/>
          <p:nvPr/>
        </p:nvSpPr>
        <p:spPr>
          <a:xfrm>
            <a:off x="5738788" y="3381167"/>
            <a:ext cx="600694" cy="670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2" h="21600" extrusionOk="0">
                <a:moveTo>
                  <a:pt x="10180" y="0"/>
                </a:moveTo>
                <a:cubicBezTo>
                  <a:pt x="8633" y="0"/>
                  <a:pt x="7222" y="1847"/>
                  <a:pt x="6420" y="4655"/>
                </a:cubicBezTo>
                <a:cubicBezTo>
                  <a:pt x="5274" y="4385"/>
                  <a:pt x="4250" y="4214"/>
                  <a:pt x="3334" y="4214"/>
                </a:cubicBezTo>
                <a:cubicBezTo>
                  <a:pt x="1844" y="4214"/>
                  <a:pt x="753" y="4595"/>
                  <a:pt x="266" y="5378"/>
                </a:cubicBezTo>
                <a:cubicBezTo>
                  <a:pt x="-536" y="6674"/>
                  <a:pt x="530" y="8756"/>
                  <a:pt x="2735" y="10862"/>
                </a:cubicBezTo>
                <a:cubicBezTo>
                  <a:pt x="616" y="12913"/>
                  <a:pt x="-358" y="14900"/>
                  <a:pt x="416" y="16169"/>
                </a:cubicBezTo>
                <a:cubicBezTo>
                  <a:pt x="902" y="16952"/>
                  <a:pt x="1994" y="17333"/>
                  <a:pt x="3483" y="17333"/>
                </a:cubicBezTo>
                <a:cubicBezTo>
                  <a:pt x="4342" y="17333"/>
                  <a:pt x="5332" y="17206"/>
                  <a:pt x="6420" y="16963"/>
                </a:cubicBezTo>
                <a:cubicBezTo>
                  <a:pt x="7251" y="19770"/>
                  <a:pt x="8633" y="21600"/>
                  <a:pt x="10180" y="21600"/>
                </a:cubicBezTo>
                <a:cubicBezTo>
                  <a:pt x="11726" y="21600"/>
                  <a:pt x="13119" y="19770"/>
                  <a:pt x="13921" y="16963"/>
                </a:cubicBezTo>
                <a:cubicBezTo>
                  <a:pt x="15066" y="17233"/>
                  <a:pt x="16110" y="17386"/>
                  <a:pt x="17026" y="17386"/>
                </a:cubicBezTo>
                <a:cubicBezTo>
                  <a:pt x="18515" y="17386"/>
                  <a:pt x="19607" y="17005"/>
                  <a:pt x="20094" y="16222"/>
                </a:cubicBezTo>
                <a:cubicBezTo>
                  <a:pt x="20867" y="14953"/>
                  <a:pt x="19894" y="12966"/>
                  <a:pt x="17774" y="10915"/>
                </a:cubicBezTo>
                <a:cubicBezTo>
                  <a:pt x="20037" y="8782"/>
                  <a:pt x="21064" y="6691"/>
                  <a:pt x="20262" y="5396"/>
                </a:cubicBezTo>
                <a:cubicBezTo>
                  <a:pt x="19775" y="4613"/>
                  <a:pt x="18684" y="4249"/>
                  <a:pt x="17194" y="4249"/>
                </a:cubicBezTo>
                <a:cubicBezTo>
                  <a:pt x="16249" y="4249"/>
                  <a:pt x="15161" y="4411"/>
                  <a:pt x="13958" y="4708"/>
                </a:cubicBezTo>
                <a:cubicBezTo>
                  <a:pt x="13128" y="1873"/>
                  <a:pt x="11755" y="0"/>
                  <a:pt x="10180" y="0"/>
                </a:cubicBezTo>
                <a:close/>
                <a:moveTo>
                  <a:pt x="10180" y="1076"/>
                </a:moveTo>
                <a:cubicBezTo>
                  <a:pt x="11039" y="1076"/>
                  <a:pt x="12157" y="2506"/>
                  <a:pt x="12873" y="4990"/>
                </a:cubicBezTo>
                <a:cubicBezTo>
                  <a:pt x="12043" y="5260"/>
                  <a:pt x="11142" y="5600"/>
                  <a:pt x="10255" y="5977"/>
                </a:cubicBezTo>
                <a:cubicBezTo>
                  <a:pt x="9310" y="5573"/>
                  <a:pt x="8411" y="5207"/>
                  <a:pt x="7524" y="4937"/>
                </a:cubicBezTo>
                <a:cubicBezTo>
                  <a:pt x="8240" y="2480"/>
                  <a:pt x="9321" y="1076"/>
                  <a:pt x="10180" y="1076"/>
                </a:cubicBezTo>
                <a:close/>
                <a:moveTo>
                  <a:pt x="3296" y="5325"/>
                </a:moveTo>
                <a:cubicBezTo>
                  <a:pt x="4127" y="5325"/>
                  <a:pt x="5071" y="5452"/>
                  <a:pt x="6102" y="5695"/>
                </a:cubicBezTo>
                <a:cubicBezTo>
                  <a:pt x="5902" y="6559"/>
                  <a:pt x="5776" y="7509"/>
                  <a:pt x="5690" y="8481"/>
                </a:cubicBezTo>
                <a:cubicBezTo>
                  <a:pt x="4889" y="9021"/>
                  <a:pt x="4169" y="9554"/>
                  <a:pt x="3539" y="10121"/>
                </a:cubicBezTo>
                <a:cubicBezTo>
                  <a:pt x="1621" y="8285"/>
                  <a:pt x="809" y="6644"/>
                  <a:pt x="1239" y="5942"/>
                </a:cubicBezTo>
                <a:cubicBezTo>
                  <a:pt x="1496" y="5537"/>
                  <a:pt x="2237" y="5325"/>
                  <a:pt x="3296" y="5325"/>
                </a:cubicBezTo>
                <a:close/>
                <a:moveTo>
                  <a:pt x="17194" y="5325"/>
                </a:moveTo>
                <a:cubicBezTo>
                  <a:pt x="18254" y="5325"/>
                  <a:pt x="19023" y="5564"/>
                  <a:pt x="19252" y="5942"/>
                </a:cubicBezTo>
                <a:cubicBezTo>
                  <a:pt x="19682" y="6644"/>
                  <a:pt x="18917" y="8285"/>
                  <a:pt x="16970" y="10121"/>
                </a:cubicBezTo>
                <a:cubicBezTo>
                  <a:pt x="16283" y="9527"/>
                  <a:pt x="15510" y="8942"/>
                  <a:pt x="14650" y="8375"/>
                </a:cubicBezTo>
                <a:cubicBezTo>
                  <a:pt x="14565" y="7458"/>
                  <a:pt x="14421" y="6567"/>
                  <a:pt x="14220" y="5731"/>
                </a:cubicBezTo>
                <a:cubicBezTo>
                  <a:pt x="15309" y="5461"/>
                  <a:pt x="16335" y="5325"/>
                  <a:pt x="17194" y="5325"/>
                </a:cubicBezTo>
                <a:close/>
                <a:moveTo>
                  <a:pt x="7224" y="5995"/>
                </a:moveTo>
                <a:cubicBezTo>
                  <a:pt x="7769" y="6157"/>
                  <a:pt x="8354" y="6379"/>
                  <a:pt x="8927" y="6595"/>
                </a:cubicBezTo>
                <a:cubicBezTo>
                  <a:pt x="8640" y="6730"/>
                  <a:pt x="8315" y="6891"/>
                  <a:pt x="8029" y="7053"/>
                </a:cubicBezTo>
                <a:cubicBezTo>
                  <a:pt x="7685" y="7269"/>
                  <a:pt x="7316" y="7490"/>
                  <a:pt x="6944" y="7705"/>
                </a:cubicBezTo>
                <a:cubicBezTo>
                  <a:pt x="7030" y="7112"/>
                  <a:pt x="7110" y="6535"/>
                  <a:pt x="7224" y="5995"/>
                </a:cubicBezTo>
                <a:close/>
                <a:moveTo>
                  <a:pt x="13135" y="6048"/>
                </a:moveTo>
                <a:cubicBezTo>
                  <a:pt x="13250" y="6534"/>
                  <a:pt x="13330" y="7042"/>
                  <a:pt x="13416" y="7582"/>
                </a:cubicBezTo>
                <a:cubicBezTo>
                  <a:pt x="13101" y="7393"/>
                  <a:pt x="12806" y="7242"/>
                  <a:pt x="12462" y="7053"/>
                </a:cubicBezTo>
                <a:cubicBezTo>
                  <a:pt x="12176" y="6918"/>
                  <a:pt x="11898" y="6757"/>
                  <a:pt x="11583" y="6595"/>
                </a:cubicBezTo>
                <a:cubicBezTo>
                  <a:pt x="12098" y="6379"/>
                  <a:pt x="12620" y="6210"/>
                  <a:pt x="13135" y="6048"/>
                </a:cubicBezTo>
                <a:close/>
                <a:moveTo>
                  <a:pt x="10255" y="7176"/>
                </a:moveTo>
                <a:cubicBezTo>
                  <a:pt x="10799" y="7419"/>
                  <a:pt x="11357" y="7691"/>
                  <a:pt x="11901" y="7988"/>
                </a:cubicBezTo>
                <a:cubicBezTo>
                  <a:pt x="12474" y="8312"/>
                  <a:pt x="13050" y="8651"/>
                  <a:pt x="13566" y="8975"/>
                </a:cubicBezTo>
                <a:cubicBezTo>
                  <a:pt x="13623" y="9569"/>
                  <a:pt x="13622" y="10161"/>
                  <a:pt x="13622" y="10809"/>
                </a:cubicBezTo>
                <a:cubicBezTo>
                  <a:pt x="13622" y="11484"/>
                  <a:pt x="13585" y="12128"/>
                  <a:pt x="13528" y="12748"/>
                </a:cubicBezTo>
                <a:cubicBezTo>
                  <a:pt x="13070" y="13045"/>
                  <a:pt x="12585" y="13315"/>
                  <a:pt x="12069" y="13612"/>
                </a:cubicBezTo>
                <a:cubicBezTo>
                  <a:pt x="11468" y="13936"/>
                  <a:pt x="10856" y="14224"/>
                  <a:pt x="10255" y="14494"/>
                </a:cubicBezTo>
                <a:cubicBezTo>
                  <a:pt x="9653" y="14224"/>
                  <a:pt x="9060" y="13936"/>
                  <a:pt x="8459" y="13612"/>
                </a:cubicBezTo>
                <a:cubicBezTo>
                  <a:pt x="7886" y="13288"/>
                  <a:pt x="7310" y="12967"/>
                  <a:pt x="6794" y="12643"/>
                </a:cubicBezTo>
                <a:cubicBezTo>
                  <a:pt x="6737" y="12049"/>
                  <a:pt x="6738" y="11457"/>
                  <a:pt x="6738" y="10809"/>
                </a:cubicBezTo>
                <a:cubicBezTo>
                  <a:pt x="6738" y="10215"/>
                  <a:pt x="6765" y="9648"/>
                  <a:pt x="6794" y="9081"/>
                </a:cubicBezTo>
                <a:cubicBezTo>
                  <a:pt x="7367" y="8703"/>
                  <a:pt x="7969" y="8339"/>
                  <a:pt x="8627" y="7988"/>
                </a:cubicBezTo>
                <a:cubicBezTo>
                  <a:pt x="9171" y="7691"/>
                  <a:pt x="9711" y="7419"/>
                  <a:pt x="10255" y="7176"/>
                </a:cubicBezTo>
                <a:close/>
                <a:moveTo>
                  <a:pt x="10180" y="9187"/>
                </a:moveTo>
                <a:cubicBezTo>
                  <a:pt x="9231" y="9187"/>
                  <a:pt x="8459" y="9914"/>
                  <a:pt x="8459" y="10809"/>
                </a:cubicBezTo>
                <a:cubicBezTo>
                  <a:pt x="8459" y="11703"/>
                  <a:pt x="9231" y="12431"/>
                  <a:pt x="10180" y="12431"/>
                </a:cubicBezTo>
                <a:cubicBezTo>
                  <a:pt x="11129" y="12431"/>
                  <a:pt x="11901" y="11703"/>
                  <a:pt x="11901" y="10809"/>
                </a:cubicBezTo>
                <a:cubicBezTo>
                  <a:pt x="11901" y="9914"/>
                  <a:pt x="11129" y="9187"/>
                  <a:pt x="10180" y="9187"/>
                </a:cubicBezTo>
                <a:close/>
                <a:moveTo>
                  <a:pt x="14725" y="9768"/>
                </a:moveTo>
                <a:cubicBezTo>
                  <a:pt x="15241" y="10146"/>
                  <a:pt x="15699" y="10501"/>
                  <a:pt x="16128" y="10879"/>
                </a:cubicBezTo>
                <a:cubicBezTo>
                  <a:pt x="15699" y="11230"/>
                  <a:pt x="15241" y="11604"/>
                  <a:pt x="14725" y="11955"/>
                </a:cubicBezTo>
                <a:cubicBezTo>
                  <a:pt x="14754" y="11577"/>
                  <a:pt x="14763" y="11204"/>
                  <a:pt x="14763" y="10826"/>
                </a:cubicBezTo>
                <a:cubicBezTo>
                  <a:pt x="14763" y="10448"/>
                  <a:pt x="14754" y="10092"/>
                  <a:pt x="14725" y="9768"/>
                </a:cubicBezTo>
                <a:close/>
                <a:moveTo>
                  <a:pt x="5616" y="9892"/>
                </a:moveTo>
                <a:cubicBezTo>
                  <a:pt x="5616" y="10189"/>
                  <a:pt x="5597" y="10485"/>
                  <a:pt x="5597" y="10809"/>
                </a:cubicBezTo>
                <a:cubicBezTo>
                  <a:pt x="5597" y="11160"/>
                  <a:pt x="5587" y="11508"/>
                  <a:pt x="5616" y="11831"/>
                </a:cubicBezTo>
                <a:cubicBezTo>
                  <a:pt x="5157" y="11508"/>
                  <a:pt x="4772" y="11186"/>
                  <a:pt x="4400" y="10862"/>
                </a:cubicBezTo>
                <a:cubicBezTo>
                  <a:pt x="4772" y="10538"/>
                  <a:pt x="5186" y="10216"/>
                  <a:pt x="5616" y="9892"/>
                </a:cubicBezTo>
                <a:close/>
                <a:moveTo>
                  <a:pt x="3558" y="11620"/>
                </a:moveTo>
                <a:cubicBezTo>
                  <a:pt x="4217" y="12160"/>
                  <a:pt x="4936" y="12685"/>
                  <a:pt x="5709" y="13224"/>
                </a:cubicBezTo>
                <a:cubicBezTo>
                  <a:pt x="5795" y="14169"/>
                  <a:pt x="5939" y="15103"/>
                  <a:pt x="6139" y="15940"/>
                </a:cubicBezTo>
                <a:cubicBezTo>
                  <a:pt x="5194" y="16183"/>
                  <a:pt x="4285" y="16275"/>
                  <a:pt x="3483" y="16275"/>
                </a:cubicBezTo>
                <a:cubicBezTo>
                  <a:pt x="2424" y="16275"/>
                  <a:pt x="1636" y="16036"/>
                  <a:pt x="1407" y="15658"/>
                </a:cubicBezTo>
                <a:cubicBezTo>
                  <a:pt x="977" y="14956"/>
                  <a:pt x="1725" y="13402"/>
                  <a:pt x="3558" y="11620"/>
                </a:cubicBezTo>
                <a:close/>
                <a:moveTo>
                  <a:pt x="16970" y="11620"/>
                </a:moveTo>
                <a:cubicBezTo>
                  <a:pt x="18803" y="13402"/>
                  <a:pt x="19551" y="14956"/>
                  <a:pt x="19121" y="15658"/>
                </a:cubicBezTo>
                <a:cubicBezTo>
                  <a:pt x="18863" y="16063"/>
                  <a:pt x="18104" y="16275"/>
                  <a:pt x="17045" y="16275"/>
                </a:cubicBezTo>
                <a:cubicBezTo>
                  <a:pt x="16214" y="16275"/>
                  <a:pt x="15241" y="16148"/>
                  <a:pt x="14239" y="15905"/>
                </a:cubicBezTo>
                <a:cubicBezTo>
                  <a:pt x="14411" y="15095"/>
                  <a:pt x="14564" y="14266"/>
                  <a:pt x="14650" y="13348"/>
                </a:cubicBezTo>
                <a:cubicBezTo>
                  <a:pt x="15510" y="12781"/>
                  <a:pt x="16283" y="12214"/>
                  <a:pt x="16970" y="11620"/>
                </a:cubicBezTo>
                <a:close/>
                <a:moveTo>
                  <a:pt x="6962" y="14018"/>
                </a:moveTo>
                <a:cubicBezTo>
                  <a:pt x="7277" y="14207"/>
                  <a:pt x="7573" y="14358"/>
                  <a:pt x="7916" y="14547"/>
                </a:cubicBezTo>
                <a:cubicBezTo>
                  <a:pt x="8232" y="14709"/>
                  <a:pt x="8583" y="14914"/>
                  <a:pt x="8927" y="15076"/>
                </a:cubicBezTo>
                <a:cubicBezTo>
                  <a:pt x="8354" y="15292"/>
                  <a:pt x="7806" y="15478"/>
                  <a:pt x="7262" y="15640"/>
                </a:cubicBezTo>
                <a:cubicBezTo>
                  <a:pt x="7147" y="15127"/>
                  <a:pt x="7048" y="14585"/>
                  <a:pt x="6962" y="14018"/>
                </a:cubicBezTo>
                <a:close/>
                <a:moveTo>
                  <a:pt x="13378" y="14124"/>
                </a:moveTo>
                <a:cubicBezTo>
                  <a:pt x="13293" y="14637"/>
                  <a:pt x="13221" y="15146"/>
                  <a:pt x="13135" y="15605"/>
                </a:cubicBezTo>
                <a:cubicBezTo>
                  <a:pt x="12648" y="15443"/>
                  <a:pt x="12117" y="15292"/>
                  <a:pt x="11601" y="15076"/>
                </a:cubicBezTo>
                <a:cubicBezTo>
                  <a:pt x="11945" y="14914"/>
                  <a:pt x="12305" y="14718"/>
                  <a:pt x="12649" y="14529"/>
                </a:cubicBezTo>
                <a:cubicBezTo>
                  <a:pt x="12907" y="14394"/>
                  <a:pt x="13149" y="14259"/>
                  <a:pt x="13378" y="14124"/>
                </a:cubicBezTo>
                <a:close/>
                <a:moveTo>
                  <a:pt x="10255" y="15693"/>
                </a:moveTo>
                <a:cubicBezTo>
                  <a:pt x="11142" y="16071"/>
                  <a:pt x="12006" y="16385"/>
                  <a:pt x="12836" y="16628"/>
                </a:cubicBezTo>
                <a:cubicBezTo>
                  <a:pt x="12120" y="19111"/>
                  <a:pt x="11039" y="20524"/>
                  <a:pt x="10180" y="20524"/>
                </a:cubicBezTo>
                <a:cubicBezTo>
                  <a:pt x="9321" y="20524"/>
                  <a:pt x="8240" y="19110"/>
                  <a:pt x="7524" y="16680"/>
                </a:cubicBezTo>
                <a:cubicBezTo>
                  <a:pt x="8411" y="16410"/>
                  <a:pt x="9310" y="16098"/>
                  <a:pt x="10255" y="15693"/>
                </a:cubicBezTo>
                <a:close/>
              </a:path>
            </a:pathLst>
          </a:cu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1432FAD6-F149-40D5-B989-6C79BDC4C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2990" r="33313" b="34058"/>
          <a:stretch/>
        </p:blipFill>
        <p:spPr>
          <a:xfrm>
            <a:off x="8683522" y="2112364"/>
            <a:ext cx="3508041" cy="1925040"/>
          </a:xfrm>
          <a:prstGeom prst="rect">
            <a:avLst/>
          </a:prstGeom>
        </p:spPr>
      </p:pic>
      <p:pic>
        <p:nvPicPr>
          <p:cNvPr id="6" name="Picture 5" descr="A high angle view of a dam&#10;&#10;Description automatically generated with medium confidence">
            <a:extLst>
              <a:ext uri="{FF2B5EF4-FFF2-40B4-BE49-F238E27FC236}">
                <a16:creationId xmlns:a16="http://schemas.microsoft.com/office/drawing/2014/main" id="{BA779745-8FCA-4ED3-81C0-D39EEA571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336" y="5151023"/>
            <a:ext cx="2800350" cy="1628775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BB4D118B-1C05-4C27-B7EC-F76776E3F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9" y="1556574"/>
            <a:ext cx="3293040" cy="2260892"/>
          </a:xfrm>
          <a:prstGeom prst="rect">
            <a:avLst/>
          </a:prstGeom>
        </p:spPr>
      </p:pic>
      <p:pic>
        <p:nvPicPr>
          <p:cNvPr id="24" name="Picture 6" descr="Book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05" y="788487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04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4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4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9" grpId="0" animBg="1" advAuto="0"/>
      <p:bldP spid="60" grpId="0" animBg="1" advAuto="0"/>
      <p:bldP spid="61" grpId="0" animBg="1" advAuto="0"/>
      <p:bldP spid="62" grpId="0" animBg="1" advAuto="0"/>
      <p:bldP spid="65" grpId="0" animBg="1" advAuto="0"/>
      <p:bldP spid="71" grpId="0" animBg="1" advAuto="0"/>
      <p:bldP spid="73" grpId="0" animBg="1" advAuto="0"/>
      <p:bldP spid="79" grpId="0" animBg="1" advAuto="0"/>
      <p:bldP spid="83" grpId="0" animBg="1" advAuto="0"/>
      <p:bldP spid="84" grpId="0" animBg="1" advAuto="0"/>
      <p:bldP spid="85" grpId="0" animBg="1" advAuto="0"/>
      <p:bldP spid="89" grpId="0" animBg="1" advAuto="0"/>
      <p:bldP spid="91" grpId="0" animBg="1" advAuto="0"/>
      <p:bldP spid="95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A4A2B94F-9163-417C-B692-8870DA84673B}"/>
              </a:ext>
            </a:extLst>
          </p:cNvPr>
          <p:cNvGrpSpPr/>
          <p:nvPr/>
        </p:nvGrpSpPr>
        <p:grpSpPr>
          <a:xfrm>
            <a:off x="458036" y="45916"/>
            <a:ext cx="11645064" cy="1131594"/>
            <a:chOff x="673936" y="573440"/>
            <a:chExt cx="11645064" cy="113159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F172E3A-7819-44C5-A1C2-4E31C4D56918}"/>
                </a:ext>
              </a:extLst>
            </p:cNvPr>
            <p:cNvSpPr txBox="1"/>
            <p:nvPr/>
          </p:nvSpPr>
          <p:spPr>
            <a:xfrm>
              <a:off x="806450" y="658594"/>
              <a:ext cx="1151255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</a:t>
              </a:r>
              <a:r>
                <a:rPr lang="en-US" sz="31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ngoại</a:t>
              </a:r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endParaRPr lang="en-US" sz="3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(HS </a:t>
              </a:r>
              <a:r>
                <a:rPr lang="en-US" sz="31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F250FE2-9300-45FB-940C-2B833A8074D8}"/>
                </a:ext>
              </a:extLst>
            </p:cNvPr>
            <p:cNvSpPr/>
            <p:nvPr/>
          </p:nvSpPr>
          <p:spPr>
            <a:xfrm>
              <a:off x="673936" y="573440"/>
              <a:ext cx="132514" cy="73148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7030A0"/>
                </a:solidFill>
              </a:endParaRPr>
            </a:p>
          </p:txBody>
        </p:sp>
      </p:grpSp>
      <p:sp>
        <p:nvSpPr>
          <p:cNvPr id="64" name="Line">
            <a:extLst>
              <a:ext uri="{FF2B5EF4-FFF2-40B4-BE49-F238E27FC236}">
                <a16:creationId xmlns:a16="http://schemas.microsoft.com/office/drawing/2014/main" id="{97332F71-21AF-4349-AACF-D262AD116D1C}"/>
              </a:ext>
            </a:extLst>
          </p:cNvPr>
          <p:cNvSpPr/>
          <p:nvPr/>
        </p:nvSpPr>
        <p:spPr>
          <a:xfrm>
            <a:off x="4499216" y="4208966"/>
            <a:ext cx="1187508" cy="1"/>
          </a:xfrm>
          <a:prstGeom prst="line">
            <a:avLst/>
          </a:prstGeom>
          <a:ln w="12700">
            <a:solidFill>
              <a:srgbClr val="53535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Circle">
            <a:extLst>
              <a:ext uri="{FF2B5EF4-FFF2-40B4-BE49-F238E27FC236}">
                <a16:creationId xmlns:a16="http://schemas.microsoft.com/office/drawing/2014/main" id="{0B1936AD-1FE1-4A5D-9F16-B02910F6ED8B}"/>
              </a:ext>
            </a:extLst>
          </p:cNvPr>
          <p:cNvSpPr/>
          <p:nvPr/>
        </p:nvSpPr>
        <p:spPr>
          <a:xfrm>
            <a:off x="3535039" y="3731504"/>
            <a:ext cx="945759" cy="945759"/>
          </a:xfrm>
          <a:prstGeom prst="ellipse">
            <a:avLst/>
          </a:prstGeom>
          <a:ln w="12700">
            <a:solidFill>
              <a:srgbClr val="F2AB46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6" name="Circle">
            <a:extLst>
              <a:ext uri="{FF2B5EF4-FFF2-40B4-BE49-F238E27FC236}">
                <a16:creationId xmlns:a16="http://schemas.microsoft.com/office/drawing/2014/main" id="{C96683D3-AD8C-4654-8FC2-A48C83401847}"/>
              </a:ext>
            </a:extLst>
          </p:cNvPr>
          <p:cNvSpPr/>
          <p:nvPr/>
        </p:nvSpPr>
        <p:spPr>
          <a:xfrm>
            <a:off x="3628992" y="3825457"/>
            <a:ext cx="757853" cy="75785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Circle">
            <a:extLst>
              <a:ext uri="{FF2B5EF4-FFF2-40B4-BE49-F238E27FC236}">
                <a16:creationId xmlns:a16="http://schemas.microsoft.com/office/drawing/2014/main" id="{BCA4F22C-447A-4B61-849A-FB55ECD8C831}"/>
              </a:ext>
            </a:extLst>
          </p:cNvPr>
          <p:cNvSpPr/>
          <p:nvPr/>
        </p:nvSpPr>
        <p:spPr>
          <a:xfrm>
            <a:off x="3488761" y="4156088"/>
            <a:ext cx="96590" cy="9659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8" name="Circle">
            <a:extLst>
              <a:ext uri="{FF2B5EF4-FFF2-40B4-BE49-F238E27FC236}">
                <a16:creationId xmlns:a16="http://schemas.microsoft.com/office/drawing/2014/main" id="{7EE229F3-5CEA-4F02-A570-0C2A2D04675C}"/>
              </a:ext>
            </a:extLst>
          </p:cNvPr>
          <p:cNvSpPr/>
          <p:nvPr/>
        </p:nvSpPr>
        <p:spPr>
          <a:xfrm>
            <a:off x="4430486" y="4156088"/>
            <a:ext cx="96590" cy="9659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69" name="Group">
            <a:extLst>
              <a:ext uri="{FF2B5EF4-FFF2-40B4-BE49-F238E27FC236}">
                <a16:creationId xmlns:a16="http://schemas.microsoft.com/office/drawing/2014/main" id="{590F15FC-DA25-44D3-B83E-B4FE7791B2B1}"/>
              </a:ext>
            </a:extLst>
          </p:cNvPr>
          <p:cNvGrpSpPr/>
          <p:nvPr/>
        </p:nvGrpSpPr>
        <p:grpSpPr>
          <a:xfrm>
            <a:off x="3349554" y="1916487"/>
            <a:ext cx="1316729" cy="1805753"/>
            <a:chOff x="0" y="0"/>
            <a:chExt cx="1316727" cy="1805751"/>
          </a:xfrm>
        </p:grpSpPr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DF66F5D7-5486-4AA7-BFD2-106C3DD83E62}"/>
                </a:ext>
              </a:extLst>
            </p:cNvPr>
            <p:cNvSpPr/>
            <p:nvPr/>
          </p:nvSpPr>
          <p:spPr>
            <a:xfrm>
              <a:off x="375257" y="1027151"/>
              <a:ext cx="566213" cy="77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34" extrusionOk="0">
                  <a:moveTo>
                    <a:pt x="10593" y="2"/>
                  </a:moveTo>
                  <a:cubicBezTo>
                    <a:pt x="6021" y="70"/>
                    <a:pt x="1489" y="2165"/>
                    <a:pt x="292" y="6259"/>
                  </a:cubicBezTo>
                  <a:cubicBezTo>
                    <a:pt x="-149" y="7766"/>
                    <a:pt x="243" y="9318"/>
                    <a:pt x="18" y="10848"/>
                  </a:cubicBezTo>
                  <a:cubicBezTo>
                    <a:pt x="12" y="10894"/>
                    <a:pt x="8" y="10936"/>
                    <a:pt x="0" y="10981"/>
                  </a:cubicBezTo>
                  <a:lnTo>
                    <a:pt x="0" y="11515"/>
                  </a:lnTo>
                  <a:lnTo>
                    <a:pt x="21368" y="8780"/>
                  </a:lnTo>
                  <a:cubicBezTo>
                    <a:pt x="21422" y="7805"/>
                    <a:pt x="21451" y="6834"/>
                    <a:pt x="21131" y="5885"/>
                  </a:cubicBezTo>
                  <a:cubicBezTo>
                    <a:pt x="19784" y="1888"/>
                    <a:pt x="15166" y="-66"/>
                    <a:pt x="10593" y="2"/>
                  </a:cubicBezTo>
                  <a:close/>
                  <a:moveTo>
                    <a:pt x="21350" y="10061"/>
                  </a:moveTo>
                  <a:lnTo>
                    <a:pt x="73" y="12782"/>
                  </a:lnTo>
                  <a:cubicBezTo>
                    <a:pt x="112" y="13007"/>
                    <a:pt x="189" y="13232"/>
                    <a:pt x="383" y="13396"/>
                  </a:cubicBezTo>
                  <a:cubicBezTo>
                    <a:pt x="620" y="13597"/>
                    <a:pt x="936" y="13727"/>
                    <a:pt x="1295" y="13770"/>
                  </a:cubicBezTo>
                  <a:cubicBezTo>
                    <a:pt x="1206" y="13851"/>
                    <a:pt x="1142" y="13939"/>
                    <a:pt x="1094" y="14036"/>
                  </a:cubicBezTo>
                  <a:cubicBezTo>
                    <a:pt x="1059" y="14108"/>
                    <a:pt x="1050" y="14188"/>
                    <a:pt x="1039" y="14263"/>
                  </a:cubicBezTo>
                  <a:lnTo>
                    <a:pt x="21332" y="11662"/>
                  </a:lnTo>
                  <a:lnTo>
                    <a:pt x="21332" y="10981"/>
                  </a:lnTo>
                  <a:cubicBezTo>
                    <a:pt x="21328" y="10936"/>
                    <a:pt x="21335" y="10894"/>
                    <a:pt x="21332" y="10848"/>
                  </a:cubicBezTo>
                  <a:cubicBezTo>
                    <a:pt x="21314" y="10586"/>
                    <a:pt x="21346" y="10324"/>
                    <a:pt x="21350" y="10061"/>
                  </a:cubicBezTo>
                  <a:close/>
                  <a:moveTo>
                    <a:pt x="21204" y="12903"/>
                  </a:moveTo>
                  <a:lnTo>
                    <a:pt x="1021" y="15491"/>
                  </a:lnTo>
                  <a:lnTo>
                    <a:pt x="1021" y="15824"/>
                  </a:lnTo>
                  <a:cubicBezTo>
                    <a:pt x="1021" y="16094"/>
                    <a:pt x="1161" y="16340"/>
                    <a:pt x="1404" y="16518"/>
                  </a:cubicBezTo>
                  <a:cubicBezTo>
                    <a:pt x="1647" y="16696"/>
                    <a:pt x="1984" y="16811"/>
                    <a:pt x="2352" y="16811"/>
                  </a:cubicBezTo>
                  <a:lnTo>
                    <a:pt x="2771" y="16811"/>
                  </a:lnTo>
                  <a:lnTo>
                    <a:pt x="2771" y="18159"/>
                  </a:lnTo>
                  <a:cubicBezTo>
                    <a:pt x="2771" y="18420"/>
                    <a:pt x="2914" y="18654"/>
                    <a:pt x="3154" y="18826"/>
                  </a:cubicBezTo>
                  <a:cubicBezTo>
                    <a:pt x="3395" y="18998"/>
                    <a:pt x="3728" y="19106"/>
                    <a:pt x="4084" y="19106"/>
                  </a:cubicBezTo>
                  <a:lnTo>
                    <a:pt x="6327" y="19106"/>
                  </a:lnTo>
                  <a:cubicBezTo>
                    <a:pt x="6565" y="20476"/>
                    <a:pt x="8436" y="21534"/>
                    <a:pt x="10684" y="21534"/>
                  </a:cubicBezTo>
                  <a:cubicBezTo>
                    <a:pt x="12933" y="21534"/>
                    <a:pt x="14767" y="20476"/>
                    <a:pt x="15005" y="19106"/>
                  </a:cubicBezTo>
                  <a:lnTo>
                    <a:pt x="17266" y="19106"/>
                  </a:lnTo>
                  <a:cubicBezTo>
                    <a:pt x="17622" y="19106"/>
                    <a:pt x="17961" y="18998"/>
                    <a:pt x="18196" y="18826"/>
                  </a:cubicBezTo>
                  <a:cubicBezTo>
                    <a:pt x="18431" y="18654"/>
                    <a:pt x="18579" y="18419"/>
                    <a:pt x="18579" y="18159"/>
                  </a:cubicBezTo>
                  <a:lnTo>
                    <a:pt x="18579" y="16811"/>
                  </a:lnTo>
                  <a:lnTo>
                    <a:pt x="18998" y="16811"/>
                  </a:lnTo>
                  <a:cubicBezTo>
                    <a:pt x="19367" y="16811"/>
                    <a:pt x="19709" y="16696"/>
                    <a:pt x="19946" y="16518"/>
                  </a:cubicBezTo>
                  <a:cubicBezTo>
                    <a:pt x="20184" y="16340"/>
                    <a:pt x="20329" y="16094"/>
                    <a:pt x="20329" y="15824"/>
                  </a:cubicBezTo>
                  <a:lnTo>
                    <a:pt x="20329" y="14357"/>
                  </a:lnTo>
                  <a:cubicBezTo>
                    <a:pt x="20329" y="14250"/>
                    <a:pt x="20306" y="14137"/>
                    <a:pt x="20256" y="14036"/>
                  </a:cubicBezTo>
                  <a:cubicBezTo>
                    <a:pt x="20208" y="13939"/>
                    <a:pt x="20126" y="13851"/>
                    <a:pt x="20037" y="13770"/>
                  </a:cubicBezTo>
                  <a:cubicBezTo>
                    <a:pt x="20396" y="13727"/>
                    <a:pt x="20730" y="13597"/>
                    <a:pt x="20967" y="13396"/>
                  </a:cubicBezTo>
                  <a:cubicBezTo>
                    <a:pt x="21123" y="13264"/>
                    <a:pt x="21145" y="13076"/>
                    <a:pt x="21204" y="12903"/>
                  </a:cubicBezTo>
                  <a:close/>
                </a:path>
              </a:pathLst>
            </a:custGeom>
            <a:solidFill>
              <a:srgbClr val="F2AD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Circle">
              <a:extLst>
                <a:ext uri="{FF2B5EF4-FFF2-40B4-BE49-F238E27FC236}">
                  <a16:creationId xmlns:a16="http://schemas.microsoft.com/office/drawing/2014/main" id="{B33F0807-827F-4A80-8CB9-8E079D842374}"/>
                </a:ext>
              </a:extLst>
            </p:cNvPr>
            <p:cNvSpPr/>
            <p:nvPr/>
          </p:nvSpPr>
          <p:spPr>
            <a:xfrm>
              <a:off x="0" y="0"/>
              <a:ext cx="1316728" cy="131672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1A947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72" name="TextBox 36">
            <a:extLst>
              <a:ext uri="{FF2B5EF4-FFF2-40B4-BE49-F238E27FC236}">
                <a16:creationId xmlns:a16="http://schemas.microsoft.com/office/drawing/2014/main" id="{ED992B0F-2784-4DF3-9900-21678037EA00}"/>
              </a:ext>
            </a:extLst>
          </p:cNvPr>
          <p:cNvSpPr txBox="1"/>
          <p:nvPr/>
        </p:nvSpPr>
        <p:spPr>
          <a:xfrm>
            <a:off x="3624658" y="2235753"/>
            <a:ext cx="75407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800">
                <a:solidFill>
                  <a:srgbClr val="E6A85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sz="4000"/>
              <a:t>01</a:t>
            </a:r>
          </a:p>
        </p:txBody>
      </p:sp>
      <p:pic>
        <p:nvPicPr>
          <p:cNvPr id="73" name="Picture 41">
            <a:extLst>
              <a:ext uri="{FF2B5EF4-FFF2-40B4-BE49-F238E27FC236}">
                <a16:creationId xmlns:a16="http://schemas.microsoft.com/office/drawing/2014/main" id="{EBBF4B07-BA0A-4D62-A26D-43C5929A17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59" y="3995505"/>
            <a:ext cx="332402" cy="39624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extBox 34">
            <a:extLst>
              <a:ext uri="{FF2B5EF4-FFF2-40B4-BE49-F238E27FC236}">
                <a16:creationId xmlns:a16="http://schemas.microsoft.com/office/drawing/2014/main" id="{F33FC3DB-51E4-4CC2-9483-0239EE85090D}"/>
              </a:ext>
            </a:extLst>
          </p:cNvPr>
          <p:cNvSpPr txBox="1"/>
          <p:nvPr/>
        </p:nvSpPr>
        <p:spPr>
          <a:xfrm rot="21600000">
            <a:off x="139525" y="3543154"/>
            <a:ext cx="3261534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500" b="1">
                <a:solidFill>
                  <a:srgbClr val="F2A947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just"/>
            <a:r>
              <a:rPr lang="vi-VN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chiến tranh,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lệ thuộc Mĩ về chính trị và an ninh. Hiệp ước an ninh Mĩ – Nhật ký kết (8/9/1951).</a:t>
            </a:r>
          </a:p>
        </p:txBody>
      </p:sp>
      <p:sp>
        <p:nvSpPr>
          <p:cNvPr id="75" name="Line">
            <a:extLst>
              <a:ext uri="{FF2B5EF4-FFF2-40B4-BE49-F238E27FC236}">
                <a16:creationId xmlns:a16="http://schemas.microsoft.com/office/drawing/2014/main" id="{44E422FC-14C6-4F91-B0F7-07B0F8FD54C8}"/>
              </a:ext>
            </a:extLst>
          </p:cNvPr>
          <p:cNvSpPr/>
          <p:nvPr/>
        </p:nvSpPr>
        <p:spPr>
          <a:xfrm>
            <a:off x="6668529" y="4209379"/>
            <a:ext cx="1187508" cy="1"/>
          </a:xfrm>
          <a:prstGeom prst="line">
            <a:avLst/>
          </a:prstGeom>
          <a:ln w="12700">
            <a:solidFill>
              <a:srgbClr val="535353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Circle">
            <a:extLst>
              <a:ext uri="{FF2B5EF4-FFF2-40B4-BE49-F238E27FC236}">
                <a16:creationId xmlns:a16="http://schemas.microsoft.com/office/drawing/2014/main" id="{771BB5D5-88EC-4608-A277-EA9A7F8A6F43}"/>
              </a:ext>
            </a:extLst>
          </p:cNvPr>
          <p:cNvSpPr/>
          <p:nvPr/>
        </p:nvSpPr>
        <p:spPr>
          <a:xfrm>
            <a:off x="5704352" y="3731918"/>
            <a:ext cx="945759" cy="945758"/>
          </a:xfrm>
          <a:prstGeom prst="ellipse">
            <a:avLst/>
          </a:prstGeom>
          <a:ln w="12700">
            <a:solidFill>
              <a:srgbClr val="EA546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7" name="Circle">
            <a:extLst>
              <a:ext uri="{FF2B5EF4-FFF2-40B4-BE49-F238E27FC236}">
                <a16:creationId xmlns:a16="http://schemas.microsoft.com/office/drawing/2014/main" id="{C11CB79E-7D5A-4B66-8429-494C0C6FFAEF}"/>
              </a:ext>
            </a:extLst>
          </p:cNvPr>
          <p:cNvSpPr/>
          <p:nvPr/>
        </p:nvSpPr>
        <p:spPr>
          <a:xfrm>
            <a:off x="5798305" y="3825870"/>
            <a:ext cx="757853" cy="75785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Circle">
            <a:extLst>
              <a:ext uri="{FF2B5EF4-FFF2-40B4-BE49-F238E27FC236}">
                <a16:creationId xmlns:a16="http://schemas.microsoft.com/office/drawing/2014/main" id="{D2E60F75-3645-467F-824C-C4B4DA36AB4A}"/>
              </a:ext>
            </a:extLst>
          </p:cNvPr>
          <p:cNvSpPr/>
          <p:nvPr/>
        </p:nvSpPr>
        <p:spPr>
          <a:xfrm>
            <a:off x="5658074" y="4156502"/>
            <a:ext cx="96590" cy="96590"/>
          </a:xfrm>
          <a:prstGeom prst="ellipse">
            <a:avLst/>
          </a:prstGeom>
          <a:solidFill>
            <a:srgbClr val="EB556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9" name="Circle">
            <a:extLst>
              <a:ext uri="{FF2B5EF4-FFF2-40B4-BE49-F238E27FC236}">
                <a16:creationId xmlns:a16="http://schemas.microsoft.com/office/drawing/2014/main" id="{D1B87F7A-7838-4980-A5E2-FDBA408064BA}"/>
              </a:ext>
            </a:extLst>
          </p:cNvPr>
          <p:cNvSpPr/>
          <p:nvPr/>
        </p:nvSpPr>
        <p:spPr>
          <a:xfrm>
            <a:off x="6599799" y="4156502"/>
            <a:ext cx="96590" cy="96590"/>
          </a:xfrm>
          <a:prstGeom prst="ellipse">
            <a:avLst/>
          </a:prstGeom>
          <a:solidFill>
            <a:srgbClr val="EB556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80" name="Group">
            <a:extLst>
              <a:ext uri="{FF2B5EF4-FFF2-40B4-BE49-F238E27FC236}">
                <a16:creationId xmlns:a16="http://schemas.microsoft.com/office/drawing/2014/main" id="{8F66CDB4-5ECF-417A-9B38-1EEFEE710783}"/>
              </a:ext>
            </a:extLst>
          </p:cNvPr>
          <p:cNvGrpSpPr/>
          <p:nvPr/>
        </p:nvGrpSpPr>
        <p:grpSpPr>
          <a:xfrm rot="10800000" flipH="1" flipV="1">
            <a:off x="5518867" y="1904477"/>
            <a:ext cx="1316729" cy="1805752"/>
            <a:chOff x="0" y="0"/>
            <a:chExt cx="1316727" cy="1805751"/>
          </a:xfrm>
        </p:grpSpPr>
        <p:sp>
          <p:nvSpPr>
            <p:cNvPr id="81" name="Shape">
              <a:extLst>
                <a:ext uri="{FF2B5EF4-FFF2-40B4-BE49-F238E27FC236}">
                  <a16:creationId xmlns:a16="http://schemas.microsoft.com/office/drawing/2014/main" id="{625CEB83-CEE6-4F01-8D30-23DED3CBC55A}"/>
                </a:ext>
              </a:extLst>
            </p:cNvPr>
            <p:cNvSpPr/>
            <p:nvPr/>
          </p:nvSpPr>
          <p:spPr>
            <a:xfrm>
              <a:off x="375257" y="1027151"/>
              <a:ext cx="566213" cy="77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34" extrusionOk="0">
                  <a:moveTo>
                    <a:pt x="10593" y="2"/>
                  </a:moveTo>
                  <a:cubicBezTo>
                    <a:pt x="6021" y="70"/>
                    <a:pt x="1489" y="2165"/>
                    <a:pt x="292" y="6259"/>
                  </a:cubicBezTo>
                  <a:cubicBezTo>
                    <a:pt x="-149" y="7766"/>
                    <a:pt x="243" y="9318"/>
                    <a:pt x="18" y="10848"/>
                  </a:cubicBezTo>
                  <a:cubicBezTo>
                    <a:pt x="12" y="10894"/>
                    <a:pt x="8" y="10936"/>
                    <a:pt x="0" y="10981"/>
                  </a:cubicBezTo>
                  <a:lnTo>
                    <a:pt x="0" y="11515"/>
                  </a:lnTo>
                  <a:lnTo>
                    <a:pt x="21368" y="8780"/>
                  </a:lnTo>
                  <a:cubicBezTo>
                    <a:pt x="21422" y="7805"/>
                    <a:pt x="21451" y="6834"/>
                    <a:pt x="21131" y="5885"/>
                  </a:cubicBezTo>
                  <a:cubicBezTo>
                    <a:pt x="19784" y="1888"/>
                    <a:pt x="15166" y="-66"/>
                    <a:pt x="10593" y="2"/>
                  </a:cubicBezTo>
                  <a:close/>
                  <a:moveTo>
                    <a:pt x="21350" y="10061"/>
                  </a:moveTo>
                  <a:lnTo>
                    <a:pt x="73" y="12782"/>
                  </a:lnTo>
                  <a:cubicBezTo>
                    <a:pt x="112" y="13007"/>
                    <a:pt x="189" y="13232"/>
                    <a:pt x="383" y="13396"/>
                  </a:cubicBezTo>
                  <a:cubicBezTo>
                    <a:pt x="620" y="13597"/>
                    <a:pt x="936" y="13727"/>
                    <a:pt x="1295" y="13770"/>
                  </a:cubicBezTo>
                  <a:cubicBezTo>
                    <a:pt x="1206" y="13851"/>
                    <a:pt x="1142" y="13939"/>
                    <a:pt x="1094" y="14036"/>
                  </a:cubicBezTo>
                  <a:cubicBezTo>
                    <a:pt x="1059" y="14108"/>
                    <a:pt x="1050" y="14188"/>
                    <a:pt x="1039" y="14263"/>
                  </a:cubicBezTo>
                  <a:lnTo>
                    <a:pt x="21332" y="11662"/>
                  </a:lnTo>
                  <a:lnTo>
                    <a:pt x="21332" y="10981"/>
                  </a:lnTo>
                  <a:cubicBezTo>
                    <a:pt x="21328" y="10936"/>
                    <a:pt x="21335" y="10894"/>
                    <a:pt x="21332" y="10848"/>
                  </a:cubicBezTo>
                  <a:cubicBezTo>
                    <a:pt x="21314" y="10586"/>
                    <a:pt x="21346" y="10324"/>
                    <a:pt x="21350" y="10061"/>
                  </a:cubicBezTo>
                  <a:close/>
                  <a:moveTo>
                    <a:pt x="21204" y="12903"/>
                  </a:moveTo>
                  <a:lnTo>
                    <a:pt x="1021" y="15491"/>
                  </a:lnTo>
                  <a:lnTo>
                    <a:pt x="1021" y="15824"/>
                  </a:lnTo>
                  <a:cubicBezTo>
                    <a:pt x="1021" y="16094"/>
                    <a:pt x="1161" y="16340"/>
                    <a:pt x="1404" y="16518"/>
                  </a:cubicBezTo>
                  <a:cubicBezTo>
                    <a:pt x="1647" y="16696"/>
                    <a:pt x="1984" y="16811"/>
                    <a:pt x="2352" y="16811"/>
                  </a:cubicBezTo>
                  <a:lnTo>
                    <a:pt x="2771" y="16811"/>
                  </a:lnTo>
                  <a:lnTo>
                    <a:pt x="2771" y="18159"/>
                  </a:lnTo>
                  <a:cubicBezTo>
                    <a:pt x="2771" y="18420"/>
                    <a:pt x="2914" y="18654"/>
                    <a:pt x="3154" y="18826"/>
                  </a:cubicBezTo>
                  <a:cubicBezTo>
                    <a:pt x="3395" y="18998"/>
                    <a:pt x="3728" y="19106"/>
                    <a:pt x="4084" y="19106"/>
                  </a:cubicBezTo>
                  <a:lnTo>
                    <a:pt x="6327" y="19106"/>
                  </a:lnTo>
                  <a:cubicBezTo>
                    <a:pt x="6565" y="20476"/>
                    <a:pt x="8436" y="21534"/>
                    <a:pt x="10684" y="21534"/>
                  </a:cubicBezTo>
                  <a:cubicBezTo>
                    <a:pt x="12933" y="21534"/>
                    <a:pt x="14767" y="20476"/>
                    <a:pt x="15005" y="19106"/>
                  </a:cubicBezTo>
                  <a:lnTo>
                    <a:pt x="17266" y="19106"/>
                  </a:lnTo>
                  <a:cubicBezTo>
                    <a:pt x="17622" y="19106"/>
                    <a:pt x="17961" y="18998"/>
                    <a:pt x="18196" y="18826"/>
                  </a:cubicBezTo>
                  <a:cubicBezTo>
                    <a:pt x="18431" y="18654"/>
                    <a:pt x="18579" y="18419"/>
                    <a:pt x="18579" y="18159"/>
                  </a:cubicBezTo>
                  <a:lnTo>
                    <a:pt x="18579" y="16811"/>
                  </a:lnTo>
                  <a:lnTo>
                    <a:pt x="18998" y="16811"/>
                  </a:lnTo>
                  <a:cubicBezTo>
                    <a:pt x="19367" y="16811"/>
                    <a:pt x="19709" y="16696"/>
                    <a:pt x="19946" y="16518"/>
                  </a:cubicBezTo>
                  <a:cubicBezTo>
                    <a:pt x="20184" y="16340"/>
                    <a:pt x="20329" y="16094"/>
                    <a:pt x="20329" y="15824"/>
                  </a:cubicBezTo>
                  <a:lnTo>
                    <a:pt x="20329" y="14357"/>
                  </a:lnTo>
                  <a:cubicBezTo>
                    <a:pt x="20329" y="14250"/>
                    <a:pt x="20306" y="14137"/>
                    <a:pt x="20256" y="14036"/>
                  </a:cubicBezTo>
                  <a:cubicBezTo>
                    <a:pt x="20208" y="13939"/>
                    <a:pt x="20126" y="13851"/>
                    <a:pt x="20037" y="13770"/>
                  </a:cubicBezTo>
                  <a:cubicBezTo>
                    <a:pt x="20396" y="13727"/>
                    <a:pt x="20730" y="13597"/>
                    <a:pt x="20967" y="13396"/>
                  </a:cubicBezTo>
                  <a:cubicBezTo>
                    <a:pt x="21123" y="13264"/>
                    <a:pt x="21145" y="13076"/>
                    <a:pt x="21204" y="12903"/>
                  </a:cubicBezTo>
                  <a:close/>
                </a:path>
              </a:pathLst>
            </a:custGeom>
            <a:solidFill>
              <a:srgbClr val="EA44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" name="Circle">
              <a:extLst>
                <a:ext uri="{FF2B5EF4-FFF2-40B4-BE49-F238E27FC236}">
                  <a16:creationId xmlns:a16="http://schemas.microsoft.com/office/drawing/2014/main" id="{8731C29A-83BB-457B-BA84-1501F10B8962}"/>
                </a:ext>
              </a:extLst>
            </p:cNvPr>
            <p:cNvSpPr/>
            <p:nvPr/>
          </p:nvSpPr>
          <p:spPr>
            <a:xfrm>
              <a:off x="0" y="0"/>
              <a:ext cx="1316728" cy="131672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EA4E5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83" name="TextBox 36">
            <a:extLst>
              <a:ext uri="{FF2B5EF4-FFF2-40B4-BE49-F238E27FC236}">
                <a16:creationId xmlns:a16="http://schemas.microsoft.com/office/drawing/2014/main" id="{082C9579-D3B6-43F3-BE4B-5E2B98354705}"/>
              </a:ext>
            </a:extLst>
          </p:cNvPr>
          <p:cNvSpPr txBox="1"/>
          <p:nvPr/>
        </p:nvSpPr>
        <p:spPr>
          <a:xfrm>
            <a:off x="5845730" y="2215417"/>
            <a:ext cx="75406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800">
                <a:solidFill>
                  <a:srgbClr val="EA556A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sz="4000"/>
              <a:t>02</a:t>
            </a:r>
          </a:p>
        </p:txBody>
      </p:sp>
      <p:pic>
        <p:nvPicPr>
          <p:cNvPr id="84" name="Picture 41" descr="Picture 41">
            <a:extLst>
              <a:ext uri="{FF2B5EF4-FFF2-40B4-BE49-F238E27FC236}">
                <a16:creationId xmlns:a16="http://schemas.microsoft.com/office/drawing/2014/main" id="{8646A45C-D560-4110-BC58-FBB3E310CD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5979111" y="3995918"/>
            <a:ext cx="396241" cy="39624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extBox 34">
            <a:extLst>
              <a:ext uri="{FF2B5EF4-FFF2-40B4-BE49-F238E27FC236}">
                <a16:creationId xmlns:a16="http://schemas.microsoft.com/office/drawing/2014/main" id="{1A1745AC-C9E1-4B6B-8701-C8525AE3F262}"/>
              </a:ext>
            </a:extLst>
          </p:cNvPr>
          <p:cNvSpPr txBox="1"/>
          <p:nvPr/>
        </p:nvSpPr>
        <p:spPr>
          <a:xfrm rot="21600000">
            <a:off x="4259951" y="4950904"/>
            <a:ext cx="368974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500" b="1">
                <a:solidFill>
                  <a:srgbClr val="EA556A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just"/>
            <a:r>
              <a:rPr lang="en-US"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hành chính sách đối ngoại mềm mỏng về chính trị và phát triển các quan hệ kinh tế đối ngoại.</a:t>
            </a:r>
            <a:endParaRPr sz="2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Circle">
            <a:extLst>
              <a:ext uri="{FF2B5EF4-FFF2-40B4-BE49-F238E27FC236}">
                <a16:creationId xmlns:a16="http://schemas.microsoft.com/office/drawing/2014/main" id="{9A393E8E-8D60-4DE2-A871-CCF65D5581D7}"/>
              </a:ext>
            </a:extLst>
          </p:cNvPr>
          <p:cNvSpPr/>
          <p:nvPr/>
        </p:nvSpPr>
        <p:spPr>
          <a:xfrm>
            <a:off x="7900183" y="3742813"/>
            <a:ext cx="945758" cy="945758"/>
          </a:xfrm>
          <a:prstGeom prst="ellipse">
            <a:avLst/>
          </a:prstGeom>
          <a:ln w="12700">
            <a:solidFill>
              <a:srgbClr val="69A3E5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7" name="Circle">
            <a:extLst>
              <a:ext uri="{FF2B5EF4-FFF2-40B4-BE49-F238E27FC236}">
                <a16:creationId xmlns:a16="http://schemas.microsoft.com/office/drawing/2014/main" id="{44863C62-7F70-4210-BDC3-F243299DF9F8}"/>
              </a:ext>
            </a:extLst>
          </p:cNvPr>
          <p:cNvSpPr/>
          <p:nvPr/>
        </p:nvSpPr>
        <p:spPr>
          <a:xfrm>
            <a:off x="7993334" y="3825457"/>
            <a:ext cx="757853" cy="75785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Circle">
            <a:extLst>
              <a:ext uri="{FF2B5EF4-FFF2-40B4-BE49-F238E27FC236}">
                <a16:creationId xmlns:a16="http://schemas.microsoft.com/office/drawing/2014/main" id="{9C7719A4-3AB2-4B02-9086-D2BECB743793}"/>
              </a:ext>
            </a:extLst>
          </p:cNvPr>
          <p:cNvSpPr/>
          <p:nvPr/>
        </p:nvSpPr>
        <p:spPr>
          <a:xfrm>
            <a:off x="7853103" y="4156088"/>
            <a:ext cx="96590" cy="96590"/>
          </a:xfrm>
          <a:prstGeom prst="ellipse">
            <a:avLst/>
          </a:prstGeom>
          <a:solidFill>
            <a:srgbClr val="8BE5D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9" name="Circle">
            <a:extLst>
              <a:ext uri="{FF2B5EF4-FFF2-40B4-BE49-F238E27FC236}">
                <a16:creationId xmlns:a16="http://schemas.microsoft.com/office/drawing/2014/main" id="{E376D317-8E7B-4F8C-8D8D-A6CEDAF32EFA}"/>
              </a:ext>
            </a:extLst>
          </p:cNvPr>
          <p:cNvSpPr/>
          <p:nvPr/>
        </p:nvSpPr>
        <p:spPr>
          <a:xfrm>
            <a:off x="8794827" y="4156088"/>
            <a:ext cx="96591" cy="96590"/>
          </a:xfrm>
          <a:prstGeom prst="ellipse">
            <a:avLst/>
          </a:prstGeom>
          <a:solidFill>
            <a:srgbClr val="8BE5D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90" name="Group">
            <a:extLst>
              <a:ext uri="{FF2B5EF4-FFF2-40B4-BE49-F238E27FC236}">
                <a16:creationId xmlns:a16="http://schemas.microsoft.com/office/drawing/2014/main" id="{CA5F66FC-0AB0-4679-926C-E5FB21A245E7}"/>
              </a:ext>
            </a:extLst>
          </p:cNvPr>
          <p:cNvGrpSpPr/>
          <p:nvPr/>
        </p:nvGrpSpPr>
        <p:grpSpPr>
          <a:xfrm>
            <a:off x="7713896" y="1916487"/>
            <a:ext cx="1316729" cy="1805753"/>
            <a:chOff x="0" y="0"/>
            <a:chExt cx="1316727" cy="1805751"/>
          </a:xfrm>
        </p:grpSpPr>
        <p:sp>
          <p:nvSpPr>
            <p:cNvPr id="91" name="Shape">
              <a:extLst>
                <a:ext uri="{FF2B5EF4-FFF2-40B4-BE49-F238E27FC236}">
                  <a16:creationId xmlns:a16="http://schemas.microsoft.com/office/drawing/2014/main" id="{D5AE60A3-528D-46A8-BACD-ED2229BA2C24}"/>
                </a:ext>
              </a:extLst>
            </p:cNvPr>
            <p:cNvSpPr/>
            <p:nvPr/>
          </p:nvSpPr>
          <p:spPr>
            <a:xfrm>
              <a:off x="375257" y="1027151"/>
              <a:ext cx="566213" cy="77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34" extrusionOk="0">
                  <a:moveTo>
                    <a:pt x="10593" y="2"/>
                  </a:moveTo>
                  <a:cubicBezTo>
                    <a:pt x="6021" y="70"/>
                    <a:pt x="1489" y="2165"/>
                    <a:pt x="292" y="6259"/>
                  </a:cubicBezTo>
                  <a:cubicBezTo>
                    <a:pt x="-149" y="7766"/>
                    <a:pt x="243" y="9318"/>
                    <a:pt x="18" y="10848"/>
                  </a:cubicBezTo>
                  <a:cubicBezTo>
                    <a:pt x="12" y="10894"/>
                    <a:pt x="8" y="10936"/>
                    <a:pt x="0" y="10981"/>
                  </a:cubicBezTo>
                  <a:lnTo>
                    <a:pt x="0" y="11515"/>
                  </a:lnTo>
                  <a:lnTo>
                    <a:pt x="21368" y="8780"/>
                  </a:lnTo>
                  <a:cubicBezTo>
                    <a:pt x="21422" y="7805"/>
                    <a:pt x="21451" y="6834"/>
                    <a:pt x="21131" y="5885"/>
                  </a:cubicBezTo>
                  <a:cubicBezTo>
                    <a:pt x="19784" y="1888"/>
                    <a:pt x="15166" y="-66"/>
                    <a:pt x="10593" y="2"/>
                  </a:cubicBezTo>
                  <a:close/>
                  <a:moveTo>
                    <a:pt x="21350" y="10061"/>
                  </a:moveTo>
                  <a:lnTo>
                    <a:pt x="73" y="12782"/>
                  </a:lnTo>
                  <a:cubicBezTo>
                    <a:pt x="112" y="13007"/>
                    <a:pt x="189" y="13232"/>
                    <a:pt x="383" y="13396"/>
                  </a:cubicBezTo>
                  <a:cubicBezTo>
                    <a:pt x="620" y="13597"/>
                    <a:pt x="936" y="13727"/>
                    <a:pt x="1295" y="13770"/>
                  </a:cubicBezTo>
                  <a:cubicBezTo>
                    <a:pt x="1206" y="13851"/>
                    <a:pt x="1142" y="13939"/>
                    <a:pt x="1094" y="14036"/>
                  </a:cubicBezTo>
                  <a:cubicBezTo>
                    <a:pt x="1059" y="14108"/>
                    <a:pt x="1050" y="14188"/>
                    <a:pt x="1039" y="14263"/>
                  </a:cubicBezTo>
                  <a:lnTo>
                    <a:pt x="21332" y="11662"/>
                  </a:lnTo>
                  <a:lnTo>
                    <a:pt x="21332" y="10981"/>
                  </a:lnTo>
                  <a:cubicBezTo>
                    <a:pt x="21328" y="10936"/>
                    <a:pt x="21335" y="10894"/>
                    <a:pt x="21332" y="10848"/>
                  </a:cubicBezTo>
                  <a:cubicBezTo>
                    <a:pt x="21314" y="10586"/>
                    <a:pt x="21346" y="10324"/>
                    <a:pt x="21350" y="10061"/>
                  </a:cubicBezTo>
                  <a:close/>
                  <a:moveTo>
                    <a:pt x="21204" y="12903"/>
                  </a:moveTo>
                  <a:lnTo>
                    <a:pt x="1021" y="15491"/>
                  </a:lnTo>
                  <a:lnTo>
                    <a:pt x="1021" y="15824"/>
                  </a:lnTo>
                  <a:cubicBezTo>
                    <a:pt x="1021" y="16094"/>
                    <a:pt x="1161" y="16340"/>
                    <a:pt x="1404" y="16518"/>
                  </a:cubicBezTo>
                  <a:cubicBezTo>
                    <a:pt x="1647" y="16696"/>
                    <a:pt x="1984" y="16811"/>
                    <a:pt x="2352" y="16811"/>
                  </a:cubicBezTo>
                  <a:lnTo>
                    <a:pt x="2771" y="16811"/>
                  </a:lnTo>
                  <a:lnTo>
                    <a:pt x="2771" y="18159"/>
                  </a:lnTo>
                  <a:cubicBezTo>
                    <a:pt x="2771" y="18420"/>
                    <a:pt x="2914" y="18654"/>
                    <a:pt x="3154" y="18826"/>
                  </a:cubicBezTo>
                  <a:cubicBezTo>
                    <a:pt x="3395" y="18998"/>
                    <a:pt x="3728" y="19106"/>
                    <a:pt x="4084" y="19106"/>
                  </a:cubicBezTo>
                  <a:lnTo>
                    <a:pt x="6327" y="19106"/>
                  </a:lnTo>
                  <a:cubicBezTo>
                    <a:pt x="6565" y="20476"/>
                    <a:pt x="8436" y="21534"/>
                    <a:pt x="10684" y="21534"/>
                  </a:cubicBezTo>
                  <a:cubicBezTo>
                    <a:pt x="12933" y="21534"/>
                    <a:pt x="14767" y="20476"/>
                    <a:pt x="15005" y="19106"/>
                  </a:cubicBezTo>
                  <a:lnTo>
                    <a:pt x="17266" y="19106"/>
                  </a:lnTo>
                  <a:cubicBezTo>
                    <a:pt x="17622" y="19106"/>
                    <a:pt x="17961" y="18998"/>
                    <a:pt x="18196" y="18826"/>
                  </a:cubicBezTo>
                  <a:cubicBezTo>
                    <a:pt x="18431" y="18654"/>
                    <a:pt x="18579" y="18419"/>
                    <a:pt x="18579" y="18159"/>
                  </a:cubicBezTo>
                  <a:lnTo>
                    <a:pt x="18579" y="16811"/>
                  </a:lnTo>
                  <a:lnTo>
                    <a:pt x="18998" y="16811"/>
                  </a:lnTo>
                  <a:cubicBezTo>
                    <a:pt x="19367" y="16811"/>
                    <a:pt x="19709" y="16696"/>
                    <a:pt x="19946" y="16518"/>
                  </a:cubicBezTo>
                  <a:cubicBezTo>
                    <a:pt x="20184" y="16340"/>
                    <a:pt x="20329" y="16094"/>
                    <a:pt x="20329" y="15824"/>
                  </a:cubicBezTo>
                  <a:lnTo>
                    <a:pt x="20329" y="14357"/>
                  </a:lnTo>
                  <a:cubicBezTo>
                    <a:pt x="20329" y="14250"/>
                    <a:pt x="20306" y="14137"/>
                    <a:pt x="20256" y="14036"/>
                  </a:cubicBezTo>
                  <a:cubicBezTo>
                    <a:pt x="20208" y="13939"/>
                    <a:pt x="20126" y="13851"/>
                    <a:pt x="20037" y="13770"/>
                  </a:cubicBezTo>
                  <a:cubicBezTo>
                    <a:pt x="20396" y="13727"/>
                    <a:pt x="20730" y="13597"/>
                    <a:pt x="20967" y="13396"/>
                  </a:cubicBezTo>
                  <a:cubicBezTo>
                    <a:pt x="21123" y="13264"/>
                    <a:pt x="21145" y="13076"/>
                    <a:pt x="21204" y="12903"/>
                  </a:cubicBezTo>
                  <a:close/>
                </a:path>
              </a:pathLst>
            </a:custGeom>
            <a:solidFill>
              <a:srgbClr val="649A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" name="Circle">
              <a:extLst>
                <a:ext uri="{FF2B5EF4-FFF2-40B4-BE49-F238E27FC236}">
                  <a16:creationId xmlns:a16="http://schemas.microsoft.com/office/drawing/2014/main" id="{22B3FCE0-824D-4ABB-BA59-C8DAB64A686A}"/>
                </a:ext>
              </a:extLst>
            </p:cNvPr>
            <p:cNvSpPr/>
            <p:nvPr/>
          </p:nvSpPr>
          <p:spPr>
            <a:xfrm>
              <a:off x="0" y="0"/>
              <a:ext cx="1316728" cy="131672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7BC9D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93" name="TextBox 36">
            <a:extLst>
              <a:ext uri="{FF2B5EF4-FFF2-40B4-BE49-F238E27FC236}">
                <a16:creationId xmlns:a16="http://schemas.microsoft.com/office/drawing/2014/main" id="{920271C2-9E1D-4B37-A65F-CFFC8520744C}"/>
              </a:ext>
            </a:extLst>
          </p:cNvPr>
          <p:cNvSpPr txBox="1"/>
          <p:nvPr/>
        </p:nvSpPr>
        <p:spPr>
          <a:xfrm>
            <a:off x="7988999" y="2235753"/>
            <a:ext cx="75406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800">
                <a:solidFill>
                  <a:srgbClr val="72B7E1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sz="4000"/>
              <a:t>03</a:t>
            </a:r>
          </a:p>
        </p:txBody>
      </p:sp>
      <p:pic>
        <p:nvPicPr>
          <p:cNvPr id="94" name="Picture 41">
            <a:extLst>
              <a:ext uri="{FF2B5EF4-FFF2-40B4-BE49-F238E27FC236}">
                <a16:creationId xmlns:a16="http://schemas.microsoft.com/office/drawing/2014/main" id="{B677FB7D-AC7F-4302-AE15-13D617B8F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70" y="4006263"/>
            <a:ext cx="390580" cy="39624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Box 34">
            <a:extLst>
              <a:ext uri="{FF2B5EF4-FFF2-40B4-BE49-F238E27FC236}">
                <a16:creationId xmlns:a16="http://schemas.microsoft.com/office/drawing/2014/main" id="{2A08BC5C-0639-4DDB-84B4-685DF1500752}"/>
              </a:ext>
            </a:extLst>
          </p:cNvPr>
          <p:cNvSpPr txBox="1"/>
          <p:nvPr/>
        </p:nvSpPr>
        <p:spPr>
          <a:xfrm rot="21600000">
            <a:off x="8989929" y="3695220"/>
            <a:ext cx="300163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500" b="1">
                <a:solidFill>
                  <a:srgbClr val="72B7E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just"/>
            <a:r>
              <a:rPr lang="vi-VN"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</a:t>
            </a:r>
            <a:r>
              <a:rPr lang="en-US"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 niên </a:t>
            </a:r>
            <a:r>
              <a:rPr lang="vi-VN"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90, Nhật Bản nỗ lực vươn lên trở thành một cường quốc chính trị</a:t>
            </a:r>
            <a:endParaRPr sz="2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" name="Picture 96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C640B38C-494C-4EDD-B48B-CD7FE7121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2" y="1599953"/>
            <a:ext cx="2476500" cy="1847850"/>
          </a:xfrm>
          <a:prstGeom prst="rect">
            <a:avLst/>
          </a:prstGeom>
        </p:spPr>
      </p:pic>
      <p:pic>
        <p:nvPicPr>
          <p:cNvPr id="99" name="Picture 98" descr="A picture containing person, indoor, group&#10;&#10;Description automatically generated">
            <a:extLst>
              <a:ext uri="{FF2B5EF4-FFF2-40B4-BE49-F238E27FC236}">
                <a16:creationId xmlns:a16="http://schemas.microsoft.com/office/drawing/2014/main" id="{A6E4CB4A-1AD5-4507-AC39-488BDBD4A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29" y="1753239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1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"/>
                            </p:stCondLst>
                            <p:childTnLst>
                              <p:par>
                                <p:cTn id="7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"/>
                            </p:stCondLst>
                            <p:childTnLst>
                              <p:par>
                                <p:cTn id="9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5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5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 advAuto="0"/>
      <p:bldP spid="65" grpId="0" animBg="1" advAuto="0"/>
      <p:bldP spid="66" grpId="0" animBg="1" advAuto="0"/>
      <p:bldP spid="67" grpId="0" animBg="1" advAuto="0"/>
      <p:bldP spid="68" grpId="0" animBg="1" advAuto="0"/>
      <p:bldP spid="69" grpId="0" animBg="1" advAuto="0"/>
      <p:bldP spid="72" grpId="0" animBg="1" advAuto="0"/>
      <p:bldP spid="73" grpId="0" animBg="1" advAuto="0"/>
      <p:bldP spid="74" grpId="0" animBg="1" advAuto="0"/>
      <p:bldP spid="75" grpId="0" animBg="1" advAuto="0"/>
      <p:bldP spid="76" grpId="0" animBg="1" advAuto="0"/>
      <p:bldP spid="77" grpId="0" animBg="1" advAuto="0"/>
      <p:bldP spid="78" grpId="0" animBg="1" advAuto="0"/>
      <p:bldP spid="79" grpId="0" animBg="1" advAuto="0"/>
      <p:bldP spid="80" grpId="0" animBg="1" advAuto="0"/>
      <p:bldP spid="83" grpId="0" animBg="1" advAuto="0"/>
      <p:bldP spid="84" grpId="0" animBg="1" advAuto="0"/>
      <p:bldP spid="85" grpId="0" animBg="1" advAuto="0"/>
      <p:bldP spid="86" grpId="0" animBg="1" advAuto="0"/>
      <p:bldP spid="87" grpId="0" animBg="1" advAuto="0"/>
      <p:bldP spid="88" grpId="0" animBg="1" advAuto="0"/>
      <p:bldP spid="89" grpId="0" animBg="1" advAuto="0"/>
      <p:bldP spid="90" grpId="0" animBg="1" advAuto="0"/>
      <p:bldP spid="93" grpId="0" animBg="1" advAuto="0"/>
      <p:bldP spid="94" grpId="0" animBg="1" advAuto="0"/>
      <p:bldP spid="95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anhcat2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0714"/>
            <a:ext cx="914400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557339"/>
            <a:ext cx="7921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3" descr="viet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2855914" y="5373688"/>
            <a:ext cx="6492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AutoShape 9"/>
          <p:cNvSpPr>
            <a:spLocks noChangeArrowheads="1"/>
          </p:cNvSpPr>
          <p:nvPr/>
        </p:nvSpPr>
        <p:spPr bwMode="auto">
          <a:xfrm rot="-2296822">
            <a:off x="3738563" y="4067175"/>
            <a:ext cx="3765550" cy="304800"/>
          </a:xfrm>
          <a:prstGeom prst="leftRightArrow">
            <a:avLst>
              <a:gd name="adj1" fmla="val 50000"/>
              <a:gd name="adj2" fmla="val 247083"/>
            </a:avLst>
          </a:prstGeom>
          <a:solidFill>
            <a:srgbClr val="0000FF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sz="1800">
              <a:latin typeface="Tahoma" panose="020B0604030504040204" pitchFamily="34" charset="0"/>
            </a:endParaRP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6888163" y="620714"/>
            <a:ext cx="1871662" cy="2808287"/>
          </a:xfrm>
          <a:prstGeom prst="ellipse">
            <a:avLst/>
          </a:prstGeom>
          <a:noFill/>
          <a:ln w="5715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sz="1800">
              <a:latin typeface="Tahoma" panose="020B0604030504040204" pitchFamily="34" charset="0"/>
            </a:endParaRP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1919289" y="4797426"/>
            <a:ext cx="2232025" cy="2060575"/>
          </a:xfrm>
          <a:prstGeom prst="ellipse">
            <a:avLst/>
          </a:prstGeom>
          <a:noFill/>
          <a:ln w="5715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sz="1800">
              <a:latin typeface="Tahoma" panose="020B0604030504040204" pitchFamily="34" charset="0"/>
            </a:endParaRPr>
          </a:p>
        </p:txBody>
      </p:sp>
      <p:sp>
        <p:nvSpPr>
          <p:cNvPr id="31752" name="WordArt 10"/>
          <p:cNvSpPr>
            <a:spLocks noChangeArrowheads="1" noChangeShapeType="1" noTextEdit="1"/>
          </p:cNvSpPr>
          <p:nvPr/>
        </p:nvSpPr>
        <p:spPr bwMode="auto">
          <a:xfrm>
            <a:off x="3180557" y="129563"/>
            <a:ext cx="5717533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gradFill rotWithShape="1">
                  <a:gsLst>
                    <a:gs pos="0">
                      <a:srgbClr val="000099"/>
                    </a:gs>
                    <a:gs pos="100000">
                      <a:srgbClr val="FF0066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NHẬT BẢN –VIỆT NAM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5409186" y="4489943"/>
            <a:ext cx="402791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21/09/1973 </a:t>
            </a:r>
            <a:r>
              <a:rPr lang="en-US" sz="2000" b="1" dirty="0" err="1">
                <a:solidFill>
                  <a:srgbClr val="FF0000"/>
                </a:solidFill>
              </a:rPr>
              <a:t>Nhật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Bản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và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Việt</a:t>
            </a:r>
            <a:r>
              <a:rPr lang="en-US" sz="2000" b="1" dirty="0">
                <a:solidFill>
                  <a:srgbClr val="FF0000"/>
                </a:solidFill>
              </a:rPr>
              <a:t> Nam </a:t>
            </a:r>
            <a:r>
              <a:rPr lang="en-US" sz="2000" b="1" dirty="0" err="1">
                <a:solidFill>
                  <a:srgbClr val="FF0000"/>
                </a:solidFill>
              </a:rPr>
              <a:t>thiết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lập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mối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quan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hệ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ngoại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giao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69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  <p:bldP spid="44039" grpId="0" animBg="1"/>
      <p:bldP spid="440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71" y="400178"/>
            <a:ext cx="8654170" cy="5086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15048" y="5725297"/>
            <a:ext cx="6102633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Kỉ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niệm</a:t>
            </a:r>
            <a:r>
              <a:rPr lang="en-US" sz="2000" b="1" dirty="0">
                <a:solidFill>
                  <a:srgbClr val="FF0000"/>
                </a:solidFill>
              </a:rPr>
              <a:t> 40 </a:t>
            </a:r>
            <a:r>
              <a:rPr lang="en-US" sz="2000" b="1" dirty="0" err="1">
                <a:solidFill>
                  <a:srgbClr val="FF0000"/>
                </a:solidFill>
              </a:rPr>
              <a:t>năm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thiết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lập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quan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hệ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ngoại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giao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Việt</a:t>
            </a:r>
            <a:r>
              <a:rPr lang="en-US" sz="2000" b="1" dirty="0">
                <a:solidFill>
                  <a:srgbClr val="FF0000"/>
                </a:solidFill>
              </a:rPr>
              <a:t> – </a:t>
            </a:r>
            <a:r>
              <a:rPr lang="en-US" sz="2000" b="1" dirty="0" err="1">
                <a:solidFill>
                  <a:srgbClr val="FF0000"/>
                </a:solidFill>
              </a:rPr>
              <a:t>Nhật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CAU CAN THO"/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775" y="838200"/>
            <a:ext cx="11049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3" name="Picture 3" descr="HaiVan51209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13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3648075" y="5805488"/>
            <a:ext cx="525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1524000" y="228601"/>
            <a:ext cx="9144000" cy="466725"/>
          </a:xfrm>
          <a:prstGeom prst="rect">
            <a:avLst/>
          </a:prstGeom>
          <a:solidFill>
            <a:srgbClr val="722674">
              <a:alpha val="32941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MỘT SỐ CÔNG TRÌNH  TIÊU BIỂU HỢP TÁC VỚI VIỆT NAM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3755232" y="5590335"/>
            <a:ext cx="5984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35 -1.11111E-6 L -1.13581 0.00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708" y="2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48E-6 L -1.05 -3.29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/>
      <p:bldP spid="215045" grpId="0" animBg="1"/>
      <p:bldP spid="215046" grpId="0"/>
      <p:bldP spid="21504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A4A2B94F-9163-417C-B692-8870DA84673B}"/>
              </a:ext>
            </a:extLst>
          </p:cNvPr>
          <p:cNvGrpSpPr/>
          <p:nvPr/>
        </p:nvGrpSpPr>
        <p:grpSpPr>
          <a:xfrm>
            <a:off x="3773766" y="151292"/>
            <a:ext cx="2869364" cy="731485"/>
            <a:chOff x="673936" y="573440"/>
            <a:chExt cx="2869364" cy="73148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F172E3A-7819-44C5-A1C2-4E31C4D56918}"/>
                </a:ext>
              </a:extLst>
            </p:cNvPr>
            <p:cNvSpPr txBox="1"/>
            <p:nvPr/>
          </p:nvSpPr>
          <p:spPr>
            <a:xfrm>
              <a:off x="920750" y="654488"/>
              <a:ext cx="262255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1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F250FE2-9300-45FB-940C-2B833A8074D8}"/>
                </a:ext>
              </a:extLst>
            </p:cNvPr>
            <p:cNvSpPr/>
            <p:nvPr/>
          </p:nvSpPr>
          <p:spPr>
            <a:xfrm>
              <a:off x="673936" y="573440"/>
              <a:ext cx="132514" cy="73148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7030A0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8C47633-1D21-42BF-948D-4BA290B919D8}"/>
              </a:ext>
            </a:extLst>
          </p:cNvPr>
          <p:cNvSpPr txBox="1"/>
          <p:nvPr/>
        </p:nvSpPr>
        <p:spPr>
          <a:xfrm>
            <a:off x="2594734" y="1263440"/>
            <a:ext cx="874561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trên công cụ quizzi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 có 5 câu hỏi trong bài, các  bạn tham gia chơi bằng cách nhập mã COD theo đường link cô gửi trong hộp chat và tham gia chơi.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thức: chọn đáp án đúng nhất</a:t>
            </a:r>
          </a:p>
          <a:p>
            <a:pPr algn="just">
              <a:lnSpc>
                <a:spcPct val="150000"/>
              </a:lnSpc>
            </a:pPr>
            <a:r>
              <a:rPr lang="vi-VN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Thời gian cho các bạn chơi là 2 phút.</a:t>
            </a:r>
          </a:p>
        </p:txBody>
      </p:sp>
    </p:spTree>
    <p:extLst>
      <p:ext uri="{BB962C8B-B14F-4D97-AF65-F5344CB8AC3E}">
        <p14:creationId xmlns:p14="http://schemas.microsoft.com/office/powerpoint/2010/main" val="371368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A4A2B94F-9163-417C-B692-8870DA84673B}"/>
              </a:ext>
            </a:extLst>
          </p:cNvPr>
          <p:cNvGrpSpPr/>
          <p:nvPr/>
        </p:nvGrpSpPr>
        <p:grpSpPr>
          <a:xfrm>
            <a:off x="4401052" y="307325"/>
            <a:ext cx="2869364" cy="731485"/>
            <a:chOff x="673936" y="573440"/>
            <a:chExt cx="2869364" cy="73148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F172E3A-7819-44C5-A1C2-4E31C4D56918}"/>
                </a:ext>
              </a:extLst>
            </p:cNvPr>
            <p:cNvSpPr txBox="1"/>
            <p:nvPr/>
          </p:nvSpPr>
          <p:spPr>
            <a:xfrm>
              <a:off x="920750" y="654488"/>
              <a:ext cx="262255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1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F250FE2-9300-45FB-940C-2B833A8074D8}"/>
                </a:ext>
              </a:extLst>
            </p:cNvPr>
            <p:cNvSpPr/>
            <p:nvPr/>
          </p:nvSpPr>
          <p:spPr>
            <a:xfrm>
              <a:off x="673936" y="573440"/>
              <a:ext cx="132514" cy="7314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C00000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6A67A50-7B50-4923-A64E-8435320580DE}"/>
              </a:ext>
            </a:extLst>
          </p:cNvPr>
          <p:cNvSpPr txBox="1"/>
          <p:nvPr/>
        </p:nvSpPr>
        <p:spPr>
          <a:xfrm>
            <a:off x="1712858" y="1242148"/>
            <a:ext cx="9638498" cy="1578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930" marR="30480" indent="-1714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9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700C64-FB99-4085-AD17-9EA7838CEE3C}"/>
              </a:ext>
            </a:extLst>
          </p:cNvPr>
          <p:cNvGrpSpPr/>
          <p:nvPr/>
        </p:nvGrpSpPr>
        <p:grpSpPr>
          <a:xfrm>
            <a:off x="635836" y="325790"/>
            <a:ext cx="3743659" cy="731485"/>
            <a:chOff x="673936" y="573440"/>
            <a:chExt cx="3743659" cy="7314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E61B7F2-8303-4466-931B-7570EEE9EC9D}"/>
                </a:ext>
              </a:extLst>
            </p:cNvPr>
            <p:cNvSpPr txBox="1"/>
            <p:nvPr/>
          </p:nvSpPr>
          <p:spPr>
            <a:xfrm>
              <a:off x="806450" y="658594"/>
              <a:ext cx="36111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MẢNH GHÉP 2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CCAD8B6-63DF-4DA3-B2D8-0EF7ED8A68DD}"/>
                </a:ext>
              </a:extLst>
            </p:cNvPr>
            <p:cNvSpPr/>
            <p:nvPr/>
          </p:nvSpPr>
          <p:spPr>
            <a:xfrm>
              <a:off x="673936" y="573440"/>
              <a:ext cx="132514" cy="731485"/>
            </a:xfrm>
            <a:prstGeom prst="rect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:a16="http://schemas.microsoft.com/office/drawing/2014/main" id="{2FB02C97-FAFD-48EF-ACDC-470AA4908F04}"/>
              </a:ext>
            </a:extLst>
          </p:cNvPr>
          <p:cNvSpPr/>
          <p:nvPr/>
        </p:nvSpPr>
        <p:spPr>
          <a:xfrm flipH="1">
            <a:off x="527717" y="5744809"/>
            <a:ext cx="1522463" cy="64633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D7BC25-DEC2-4262-8629-1C8C862AC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2171" y="1901484"/>
            <a:ext cx="5207656" cy="3905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BB95C5-52B9-4707-BD0E-0C61237934EF}"/>
              </a:ext>
            </a:extLst>
          </p:cNvPr>
          <p:cNvSpPr txBox="1"/>
          <p:nvPr/>
        </p:nvSpPr>
        <p:spPr>
          <a:xfrm>
            <a:off x="3500769" y="994859"/>
            <a:ext cx="5190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loài hoa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58E93-849F-4695-BC1D-008356392ABD}"/>
              </a:ext>
            </a:extLst>
          </p:cNvPr>
          <p:cNvSpPr txBox="1"/>
          <p:nvPr/>
        </p:nvSpPr>
        <p:spPr>
          <a:xfrm>
            <a:off x="3500769" y="6005104"/>
            <a:ext cx="519045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anh đào</a:t>
            </a:r>
          </a:p>
        </p:txBody>
      </p:sp>
    </p:spTree>
    <p:extLst>
      <p:ext uri="{BB962C8B-B14F-4D97-AF65-F5344CB8AC3E}">
        <p14:creationId xmlns:p14="http://schemas.microsoft.com/office/powerpoint/2010/main" val="25173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/>
          <p:cNvSpPr txBox="1">
            <a:spLocks noChangeArrowheads="1"/>
          </p:cNvSpPr>
          <p:nvPr/>
        </p:nvSpPr>
        <p:spPr bwMode="auto">
          <a:xfrm>
            <a:off x="4539706" y="555206"/>
            <a:ext cx="329406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3139983" y="2055873"/>
            <a:ext cx="79216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cũ</a:t>
            </a: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SGK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10: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nướcTây</a:t>
            </a: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Âu</a:t>
            </a:r>
            <a:endParaRPr lang="en-US" sz="2800" dirty="0">
              <a:solidFill>
                <a:srgbClr val="0000FF"/>
              </a:solidFill>
              <a:latin typeface="Tim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nướcTây</a:t>
            </a:r>
            <a:r>
              <a:rPr lang="en-US" sz="2800" dirty="0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"/>
                <a:cs typeface="Times New Roman" panose="02020603050405020304" pitchFamily="18" charset="0"/>
              </a:rPr>
              <a:t>Âu</a:t>
            </a:r>
            <a:endParaRPr lang="en-US" sz="28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pic>
        <p:nvPicPr>
          <p:cNvPr id="39940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0144" flipH="1">
            <a:off x="1594644" y="-72232"/>
            <a:ext cx="2054226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86523" flipH="1">
            <a:off x="8802688" y="-1588"/>
            <a:ext cx="16573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7524" flipH="1">
            <a:off x="1519238" y="4725989"/>
            <a:ext cx="1993901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93450" flipH="1">
            <a:off x="8882063" y="5073651"/>
            <a:ext cx="17208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4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 animBg="1"/>
      <p:bldP spid="2846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6071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939989" y="2133602"/>
            <a:ext cx="662650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chào quý thầy cô và các em!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CHÀO! HẸN GẶP LẠI!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92668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7774BA-176E-4B3E-B4FC-B51B9B1C97EF}"/>
              </a:ext>
            </a:extLst>
          </p:cNvPr>
          <p:cNvGrpSpPr/>
          <p:nvPr/>
        </p:nvGrpSpPr>
        <p:grpSpPr>
          <a:xfrm>
            <a:off x="635836" y="325790"/>
            <a:ext cx="3743659" cy="731485"/>
            <a:chOff x="673936" y="573440"/>
            <a:chExt cx="3743659" cy="7314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A0514B-B150-4E5C-AF9C-4D0720D95D09}"/>
                </a:ext>
              </a:extLst>
            </p:cNvPr>
            <p:cNvSpPr txBox="1"/>
            <p:nvPr/>
          </p:nvSpPr>
          <p:spPr>
            <a:xfrm>
              <a:off x="806450" y="658594"/>
              <a:ext cx="36111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MẢNH GHÉP 3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D6DBD4-7E7C-4660-9A8F-D58C3E344661}"/>
                </a:ext>
              </a:extLst>
            </p:cNvPr>
            <p:cNvSpPr/>
            <p:nvPr/>
          </p:nvSpPr>
          <p:spPr>
            <a:xfrm>
              <a:off x="673936" y="573440"/>
              <a:ext cx="132514" cy="731485"/>
            </a:xfrm>
            <a:prstGeom prst="rect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:a16="http://schemas.microsoft.com/office/drawing/2014/main" id="{2601DDD6-010C-4D8E-A87B-A3D290C3F5C1}"/>
              </a:ext>
            </a:extLst>
          </p:cNvPr>
          <p:cNvSpPr/>
          <p:nvPr/>
        </p:nvSpPr>
        <p:spPr>
          <a:xfrm flipH="1">
            <a:off x="527717" y="5744809"/>
            <a:ext cx="1522463" cy="64633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2A698-641E-465D-82EB-D46D87A68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4500" y="2077119"/>
            <a:ext cx="3581915" cy="4369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56DCD4-21A5-43AA-8AE6-3DEFCDBF7ABE}"/>
              </a:ext>
            </a:extLst>
          </p:cNvPr>
          <p:cNvSpPr txBox="1"/>
          <p:nvPr/>
        </p:nvSpPr>
        <p:spPr>
          <a:xfrm>
            <a:off x="371893" y="1057275"/>
            <a:ext cx="951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tên của loại trang phục này.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3391FB-8478-4EEB-8082-55F2ED54325F}"/>
              </a:ext>
            </a:extLst>
          </p:cNvPr>
          <p:cNvSpPr txBox="1"/>
          <p:nvPr/>
        </p:nvSpPr>
        <p:spPr>
          <a:xfrm>
            <a:off x="6836193" y="2221311"/>
            <a:ext cx="271420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Kimono</a:t>
            </a:r>
          </a:p>
        </p:txBody>
      </p:sp>
    </p:spTree>
    <p:extLst>
      <p:ext uri="{BB962C8B-B14F-4D97-AF65-F5344CB8AC3E}">
        <p14:creationId xmlns:p14="http://schemas.microsoft.com/office/powerpoint/2010/main" val="113837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4DF76C-6653-45AF-BD97-98B44FC79E7E}"/>
              </a:ext>
            </a:extLst>
          </p:cNvPr>
          <p:cNvGrpSpPr/>
          <p:nvPr/>
        </p:nvGrpSpPr>
        <p:grpSpPr>
          <a:xfrm>
            <a:off x="635836" y="325790"/>
            <a:ext cx="3743659" cy="731485"/>
            <a:chOff x="673936" y="573440"/>
            <a:chExt cx="3743659" cy="7314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10363A8-B1AC-4230-AC79-9B4D368D8E32}"/>
                </a:ext>
              </a:extLst>
            </p:cNvPr>
            <p:cNvSpPr txBox="1"/>
            <p:nvPr/>
          </p:nvSpPr>
          <p:spPr>
            <a:xfrm>
              <a:off x="806450" y="658594"/>
              <a:ext cx="36111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MẢNH GHÉP 4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4C287A-FEE0-4F64-8718-4C9ADFF96313}"/>
                </a:ext>
              </a:extLst>
            </p:cNvPr>
            <p:cNvSpPr/>
            <p:nvPr/>
          </p:nvSpPr>
          <p:spPr>
            <a:xfrm>
              <a:off x="673936" y="573440"/>
              <a:ext cx="132514" cy="731485"/>
            </a:xfrm>
            <a:prstGeom prst="rect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:a16="http://schemas.microsoft.com/office/drawing/2014/main" id="{C43CF706-926C-4DA6-86CF-517F496B5645}"/>
              </a:ext>
            </a:extLst>
          </p:cNvPr>
          <p:cNvSpPr/>
          <p:nvPr/>
        </p:nvSpPr>
        <p:spPr>
          <a:xfrm flipH="1">
            <a:off x="527717" y="5744809"/>
            <a:ext cx="1522463" cy="64633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5E8EB-7EC2-4CE5-B515-37A953D82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3700" y="2260650"/>
            <a:ext cx="5499900" cy="3666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DC89A-C3CC-4FE2-A956-662E0D5D938C}"/>
              </a:ext>
            </a:extLst>
          </p:cNvPr>
          <p:cNvSpPr txBox="1"/>
          <p:nvPr/>
        </p:nvSpPr>
        <p:spPr>
          <a:xfrm>
            <a:off x="1669948" y="874836"/>
            <a:ext cx="8137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dưới đây khiến em liên tưởng đến tác phẩm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115DF-66DA-4C51-A44F-CC7F3C655E06}"/>
              </a:ext>
            </a:extLst>
          </p:cNvPr>
          <p:cNvSpPr txBox="1"/>
          <p:nvPr/>
        </p:nvSpPr>
        <p:spPr>
          <a:xfrm>
            <a:off x="4379495" y="6067974"/>
            <a:ext cx="291095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Doremon</a:t>
            </a:r>
          </a:p>
        </p:txBody>
      </p:sp>
    </p:spTree>
    <p:extLst>
      <p:ext uri="{BB962C8B-B14F-4D97-AF65-F5344CB8AC3E}">
        <p14:creationId xmlns:p14="http://schemas.microsoft.com/office/powerpoint/2010/main" val="203032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F755B0-912E-4A72-8F7C-7A4C7AE10697}"/>
              </a:ext>
            </a:extLst>
          </p:cNvPr>
          <p:cNvSpPr txBox="1"/>
          <p:nvPr/>
        </p:nvSpPr>
        <p:spPr>
          <a:xfrm>
            <a:off x="721495" y="3429000"/>
            <a:ext cx="1109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17B14-3BD3-4C6A-A725-F2C6BDAEF126}"/>
              </a:ext>
            </a:extLst>
          </p:cNvPr>
          <p:cNvSpPr txBox="1"/>
          <p:nvPr/>
        </p:nvSpPr>
        <p:spPr>
          <a:xfrm>
            <a:off x="205272" y="4419850"/>
            <a:ext cx="12236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11 - BÀI 9: NHẬT BẢN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669D813-FC44-4E67-81D4-CCAB773F5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595" y="411905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NINH DƯƠNG</a:t>
            </a:r>
          </a:p>
          <a:p>
            <a:pPr marL="0" marR="0" lvl="0" indent="0" algn="ctr" defTabSz="914400" rtl="0" eaLnBrk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–––––––––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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–––––––––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DFD40D13-51A4-4AFB-8EF6-F57F10A85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27" y="1710435"/>
            <a:ext cx="1438613" cy="1609789"/>
          </a:xfrm>
          <a:prstGeom prst="rect">
            <a:avLst/>
          </a:prstGeom>
        </p:spPr>
      </p:pic>
      <p:pic>
        <p:nvPicPr>
          <p:cNvPr id="15" name="Picture 14" descr="A train pulling into a station&#10;&#10;Description automatically generated with medium confidence">
            <a:extLst>
              <a:ext uri="{FF2B5EF4-FFF2-40B4-BE49-F238E27FC236}">
                <a16:creationId xmlns:a16="http://schemas.microsoft.com/office/drawing/2014/main" id="{A6A24D63-5B46-4C41-A264-894398711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52" y="1710434"/>
            <a:ext cx="2070943" cy="1523654"/>
          </a:xfrm>
          <a:prstGeom prst="rect">
            <a:avLst/>
          </a:prstGeom>
        </p:spPr>
      </p:pic>
      <p:pic>
        <p:nvPicPr>
          <p:cNvPr id="17" name="Picture 16" descr="A picture containing text, person, posing, outdoor&#10;&#10;Description automatically generated">
            <a:extLst>
              <a:ext uri="{FF2B5EF4-FFF2-40B4-BE49-F238E27FC236}">
                <a16:creationId xmlns:a16="http://schemas.microsoft.com/office/drawing/2014/main" id="{C2ED60FD-7BFD-4BC2-A5CA-8853021189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21" y="1651441"/>
            <a:ext cx="2920150" cy="16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6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55B07D-A767-4658-A164-F7642D073E14}"/>
              </a:ext>
            </a:extLst>
          </p:cNvPr>
          <p:cNvSpPr txBox="1"/>
          <p:nvPr/>
        </p:nvSpPr>
        <p:spPr>
          <a:xfrm>
            <a:off x="3079308" y="773928"/>
            <a:ext cx="6635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11919"/>
            <a:r>
              <a:rPr lang="en-US" sz="4800" b="1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kumimoji="0" lang="en-US" sz="4800" b="1" i="0" u="none" strike="noStrike" kern="1200" cap="none" spc="0" normalizeH="0" baseline="0" noProof="0">
              <a:ln w="0"/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1666">
            <a:extLst>
              <a:ext uri="{FF2B5EF4-FFF2-40B4-BE49-F238E27FC236}">
                <a16:creationId xmlns:a16="http://schemas.microsoft.com/office/drawing/2014/main" id="{5657A250-9A9F-4706-9B24-41C7D56833BA}"/>
              </a:ext>
            </a:extLst>
          </p:cNvPr>
          <p:cNvSpPr/>
          <p:nvPr/>
        </p:nvSpPr>
        <p:spPr>
          <a:xfrm>
            <a:off x="2245564" y="2291508"/>
            <a:ext cx="2049331" cy="2049332"/>
          </a:xfrm>
          <a:prstGeom prst="ellipse">
            <a:avLst/>
          </a:pr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1667">
            <a:extLst>
              <a:ext uri="{FF2B5EF4-FFF2-40B4-BE49-F238E27FC236}">
                <a16:creationId xmlns:a16="http://schemas.microsoft.com/office/drawing/2014/main" id="{9C262434-C981-47CD-9794-40E727EEE365}"/>
              </a:ext>
            </a:extLst>
          </p:cNvPr>
          <p:cNvSpPr/>
          <p:nvPr/>
        </p:nvSpPr>
        <p:spPr>
          <a:xfrm>
            <a:off x="2431153" y="2477489"/>
            <a:ext cx="1676506" cy="1676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49" h="19049" extrusionOk="0">
                <a:moveTo>
                  <a:pt x="18350" y="5949"/>
                </a:moveTo>
                <a:cubicBezTo>
                  <a:pt x="20325" y="10823"/>
                  <a:pt x="17975" y="16375"/>
                  <a:pt x="13101" y="18350"/>
                </a:cubicBezTo>
                <a:cubicBezTo>
                  <a:pt x="8227" y="20325"/>
                  <a:pt x="2675" y="17975"/>
                  <a:pt x="700" y="13101"/>
                </a:cubicBezTo>
                <a:cubicBezTo>
                  <a:pt x="-1275" y="8227"/>
                  <a:pt x="1075" y="2675"/>
                  <a:pt x="5949" y="700"/>
                </a:cubicBezTo>
                <a:cubicBezTo>
                  <a:pt x="10823" y="-1275"/>
                  <a:pt x="16375" y="1075"/>
                  <a:pt x="18350" y="5949"/>
                </a:cubicBezTo>
                <a:close/>
              </a:path>
            </a:pathLst>
          </a:custGeom>
          <a:gradFill>
            <a:gsLst>
              <a:gs pos="40743">
                <a:srgbClr val="FFFFFF"/>
              </a:gs>
              <a:gs pos="75790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reeform 1668">
            <a:extLst>
              <a:ext uri="{FF2B5EF4-FFF2-40B4-BE49-F238E27FC236}">
                <a16:creationId xmlns:a16="http://schemas.microsoft.com/office/drawing/2014/main" id="{F7F6D11C-15BE-4414-BE3E-23EB1F6D2C02}"/>
              </a:ext>
            </a:extLst>
          </p:cNvPr>
          <p:cNvSpPr/>
          <p:nvPr/>
        </p:nvSpPr>
        <p:spPr>
          <a:xfrm>
            <a:off x="2017622" y="2068967"/>
            <a:ext cx="2502563" cy="2502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95" extrusionOk="0">
                <a:moveTo>
                  <a:pt x="10803" y="21596"/>
                </a:moveTo>
                <a:cubicBezTo>
                  <a:pt x="4839" y="21598"/>
                  <a:pt x="3" y="16766"/>
                  <a:pt x="0" y="10802"/>
                </a:cubicBezTo>
                <a:cubicBezTo>
                  <a:pt x="-2" y="4839"/>
                  <a:pt x="4831" y="3"/>
                  <a:pt x="10794" y="0"/>
                </a:cubicBezTo>
                <a:cubicBezTo>
                  <a:pt x="16758" y="-2"/>
                  <a:pt x="21595" y="4830"/>
                  <a:pt x="21597" y="10794"/>
                </a:cubicBezTo>
                <a:cubicBezTo>
                  <a:pt x="21598" y="13660"/>
                  <a:pt x="20460" y="16408"/>
                  <a:pt x="18433" y="18434"/>
                </a:cubicBezTo>
                <a:cubicBezTo>
                  <a:pt x="16411" y="20460"/>
                  <a:pt x="13665" y="21598"/>
                  <a:pt x="10803" y="21596"/>
                </a:cubicBezTo>
                <a:close/>
                <a:moveTo>
                  <a:pt x="10803" y="435"/>
                </a:moveTo>
                <a:cubicBezTo>
                  <a:pt x="5083" y="438"/>
                  <a:pt x="448" y="5078"/>
                  <a:pt x="452" y="10797"/>
                </a:cubicBezTo>
                <a:cubicBezTo>
                  <a:pt x="455" y="16517"/>
                  <a:pt x="5095" y="21151"/>
                  <a:pt x="10815" y="21148"/>
                </a:cubicBezTo>
                <a:cubicBezTo>
                  <a:pt x="16535" y="21145"/>
                  <a:pt x="21169" y="16505"/>
                  <a:pt x="21166" y="10785"/>
                </a:cubicBezTo>
                <a:cubicBezTo>
                  <a:pt x="21164" y="8040"/>
                  <a:pt x="20073" y="5408"/>
                  <a:pt x="18131" y="3467"/>
                </a:cubicBezTo>
                <a:cubicBezTo>
                  <a:pt x="16189" y="1522"/>
                  <a:pt x="13552" y="430"/>
                  <a:pt x="10803" y="43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reeform 1669">
            <a:extLst>
              <a:ext uri="{FF2B5EF4-FFF2-40B4-BE49-F238E27FC236}">
                <a16:creationId xmlns:a16="http://schemas.microsoft.com/office/drawing/2014/main" id="{E32CA704-318A-454A-BF90-3855D7590CC4}"/>
              </a:ext>
            </a:extLst>
          </p:cNvPr>
          <p:cNvSpPr/>
          <p:nvPr/>
        </p:nvSpPr>
        <p:spPr>
          <a:xfrm>
            <a:off x="2336791" y="4113687"/>
            <a:ext cx="1880574" cy="534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386" extrusionOk="0">
                <a:moveTo>
                  <a:pt x="0" y="4760"/>
                </a:moveTo>
                <a:lnTo>
                  <a:pt x="1678" y="0"/>
                </a:lnTo>
                <a:cubicBezTo>
                  <a:pt x="6719" y="14233"/>
                  <a:pt x="14881" y="14233"/>
                  <a:pt x="19922" y="0"/>
                </a:cubicBezTo>
                <a:lnTo>
                  <a:pt x="21600" y="4747"/>
                </a:lnTo>
                <a:cubicBezTo>
                  <a:pt x="15632" y="21594"/>
                  <a:pt x="5971" y="21600"/>
                  <a:pt x="0" y="4760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Freeform 1670">
            <a:extLst>
              <a:ext uri="{FF2B5EF4-FFF2-40B4-BE49-F238E27FC236}">
                <a16:creationId xmlns:a16="http://schemas.microsoft.com/office/drawing/2014/main" id="{5199DF14-47FD-4C6A-B9CA-2CEC8D48464F}"/>
              </a:ext>
            </a:extLst>
          </p:cNvPr>
          <p:cNvSpPr/>
          <p:nvPr/>
        </p:nvSpPr>
        <p:spPr>
          <a:xfrm>
            <a:off x="5074359" y="2291399"/>
            <a:ext cx="2049332" cy="2049332"/>
          </a:xfrm>
          <a:prstGeom prst="ellipse">
            <a:avLst/>
          </a:pr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Freeform 1671">
            <a:extLst>
              <a:ext uri="{FF2B5EF4-FFF2-40B4-BE49-F238E27FC236}">
                <a16:creationId xmlns:a16="http://schemas.microsoft.com/office/drawing/2014/main" id="{7AF17EC2-4E79-4A73-8CBD-79D758B18405}"/>
              </a:ext>
            </a:extLst>
          </p:cNvPr>
          <p:cNvSpPr/>
          <p:nvPr/>
        </p:nvSpPr>
        <p:spPr>
          <a:xfrm>
            <a:off x="5260841" y="2476376"/>
            <a:ext cx="1676488" cy="1676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98" h="18998" extrusionOk="0">
                <a:moveTo>
                  <a:pt x="18209" y="5715"/>
                </a:moveTo>
                <a:cubicBezTo>
                  <a:pt x="20299" y="10526"/>
                  <a:pt x="18093" y="16120"/>
                  <a:pt x="13283" y="18209"/>
                </a:cubicBezTo>
                <a:cubicBezTo>
                  <a:pt x="8472" y="20299"/>
                  <a:pt x="2878" y="18093"/>
                  <a:pt x="789" y="13283"/>
                </a:cubicBezTo>
                <a:cubicBezTo>
                  <a:pt x="-1301" y="8472"/>
                  <a:pt x="905" y="2878"/>
                  <a:pt x="5715" y="789"/>
                </a:cubicBezTo>
                <a:cubicBezTo>
                  <a:pt x="10526" y="-1301"/>
                  <a:pt x="16120" y="905"/>
                  <a:pt x="18209" y="5715"/>
                </a:cubicBezTo>
                <a:close/>
              </a:path>
            </a:pathLst>
          </a:custGeom>
          <a:gradFill>
            <a:gsLst>
              <a:gs pos="40743">
                <a:srgbClr val="FFFFFF"/>
              </a:gs>
              <a:gs pos="75790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Freeform 1672">
            <a:extLst>
              <a:ext uri="{FF2B5EF4-FFF2-40B4-BE49-F238E27FC236}">
                <a16:creationId xmlns:a16="http://schemas.microsoft.com/office/drawing/2014/main" id="{FFC47B6D-A76C-41DE-8F1A-81FFF34026F7}"/>
              </a:ext>
            </a:extLst>
          </p:cNvPr>
          <p:cNvSpPr/>
          <p:nvPr/>
        </p:nvSpPr>
        <p:spPr>
          <a:xfrm>
            <a:off x="4846272" y="2062817"/>
            <a:ext cx="2504868" cy="2504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593" y="16762"/>
                  <a:pt x="16762" y="21593"/>
                  <a:pt x="10800" y="21600"/>
                </a:cubicBezTo>
                <a:close/>
                <a:moveTo>
                  <a:pt x="10800" y="444"/>
                </a:moveTo>
                <a:cubicBezTo>
                  <a:pt x="5081" y="444"/>
                  <a:pt x="444" y="5081"/>
                  <a:pt x="444" y="10800"/>
                </a:cubicBezTo>
                <a:cubicBezTo>
                  <a:pt x="444" y="16519"/>
                  <a:pt x="5081" y="21156"/>
                  <a:pt x="10800" y="21156"/>
                </a:cubicBezTo>
                <a:cubicBezTo>
                  <a:pt x="16519" y="21156"/>
                  <a:pt x="21156" y="16519"/>
                  <a:pt x="21156" y="10800"/>
                </a:cubicBezTo>
                <a:cubicBezTo>
                  <a:pt x="21150" y="5083"/>
                  <a:pt x="16517" y="450"/>
                  <a:pt x="10800" y="44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Freeform 1673">
            <a:extLst>
              <a:ext uri="{FF2B5EF4-FFF2-40B4-BE49-F238E27FC236}">
                <a16:creationId xmlns:a16="http://schemas.microsoft.com/office/drawing/2014/main" id="{C048F66A-8E25-4BE9-AE76-2C5E1ADA7E07}"/>
              </a:ext>
            </a:extLst>
          </p:cNvPr>
          <p:cNvSpPr/>
          <p:nvPr/>
        </p:nvSpPr>
        <p:spPr>
          <a:xfrm>
            <a:off x="5710443" y="1980529"/>
            <a:ext cx="1667608" cy="992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632" extrusionOk="0">
                <a:moveTo>
                  <a:pt x="21600" y="17471"/>
                </a:moveTo>
                <a:lnTo>
                  <a:pt x="19046" y="18632"/>
                </a:lnTo>
                <a:cubicBezTo>
                  <a:pt x="16631" y="7536"/>
                  <a:pt x="8470" y="1368"/>
                  <a:pt x="807" y="4847"/>
                </a:cubicBezTo>
                <a:lnTo>
                  <a:pt x="0" y="1147"/>
                </a:lnTo>
                <a:cubicBezTo>
                  <a:pt x="9075" y="-2968"/>
                  <a:pt x="18737" y="4334"/>
                  <a:pt x="21600" y="17471"/>
                </a:cubicBez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Freeform 1675">
            <a:extLst>
              <a:ext uri="{FF2B5EF4-FFF2-40B4-BE49-F238E27FC236}">
                <a16:creationId xmlns:a16="http://schemas.microsoft.com/office/drawing/2014/main" id="{4684E3E8-9411-46D5-BF8A-C562B7A33DFD}"/>
              </a:ext>
            </a:extLst>
          </p:cNvPr>
          <p:cNvSpPr/>
          <p:nvPr/>
        </p:nvSpPr>
        <p:spPr>
          <a:xfrm>
            <a:off x="4385320" y="3007611"/>
            <a:ext cx="619706" cy="619706"/>
          </a:xfrm>
          <a:prstGeom prst="ellipse">
            <a:avLst/>
          </a:prstGeom>
          <a:solidFill>
            <a:schemeClr val="accent3">
              <a:lumOff val="882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Freeform 1677">
            <a:extLst>
              <a:ext uri="{FF2B5EF4-FFF2-40B4-BE49-F238E27FC236}">
                <a16:creationId xmlns:a16="http://schemas.microsoft.com/office/drawing/2014/main" id="{3DD6E7FE-D384-4722-AC8F-645C6A351D0D}"/>
              </a:ext>
            </a:extLst>
          </p:cNvPr>
          <p:cNvSpPr/>
          <p:nvPr/>
        </p:nvSpPr>
        <p:spPr>
          <a:xfrm>
            <a:off x="4584259" y="3114935"/>
            <a:ext cx="246637" cy="413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2" h="21381" extrusionOk="0">
                <a:moveTo>
                  <a:pt x="3534" y="21380"/>
                </a:moveTo>
                <a:cubicBezTo>
                  <a:pt x="2647" y="21377"/>
                  <a:pt x="1800" y="21163"/>
                  <a:pt x="1180" y="20783"/>
                </a:cubicBezTo>
                <a:cubicBezTo>
                  <a:pt x="-121" y="20010"/>
                  <a:pt x="-129" y="18750"/>
                  <a:pt x="1160" y="17971"/>
                </a:cubicBezTo>
                <a:cubicBezTo>
                  <a:pt x="1167" y="17967"/>
                  <a:pt x="1173" y="17963"/>
                  <a:pt x="1180" y="17959"/>
                </a:cubicBezTo>
                <a:lnTo>
                  <a:pt x="13182" y="10740"/>
                </a:lnTo>
                <a:lnTo>
                  <a:pt x="980" y="3422"/>
                </a:lnTo>
                <a:cubicBezTo>
                  <a:pt x="-319" y="2649"/>
                  <a:pt x="-328" y="1390"/>
                  <a:pt x="961" y="610"/>
                </a:cubicBezTo>
                <a:cubicBezTo>
                  <a:pt x="968" y="606"/>
                  <a:pt x="974" y="602"/>
                  <a:pt x="980" y="598"/>
                </a:cubicBezTo>
                <a:cubicBezTo>
                  <a:pt x="2261" y="-187"/>
                  <a:pt x="4360" y="-201"/>
                  <a:pt x="5669" y="567"/>
                </a:cubicBezTo>
                <a:cubicBezTo>
                  <a:pt x="5687" y="577"/>
                  <a:pt x="5704" y="588"/>
                  <a:pt x="5722" y="598"/>
                </a:cubicBezTo>
                <a:lnTo>
                  <a:pt x="20277" y="9329"/>
                </a:lnTo>
                <a:cubicBezTo>
                  <a:pt x="20910" y="9701"/>
                  <a:pt x="21268" y="10209"/>
                  <a:pt x="21272" y="10740"/>
                </a:cubicBezTo>
                <a:cubicBezTo>
                  <a:pt x="21268" y="11272"/>
                  <a:pt x="20910" y="11780"/>
                  <a:pt x="20277" y="12152"/>
                </a:cubicBezTo>
                <a:lnTo>
                  <a:pt x="5987" y="20803"/>
                </a:lnTo>
                <a:cubicBezTo>
                  <a:pt x="5337" y="21190"/>
                  <a:pt x="4449" y="21399"/>
                  <a:pt x="3534" y="2138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Freeform 1678">
            <a:extLst>
              <a:ext uri="{FF2B5EF4-FFF2-40B4-BE49-F238E27FC236}">
                <a16:creationId xmlns:a16="http://schemas.microsoft.com/office/drawing/2014/main" id="{01BD28F0-F015-47F2-B5FF-D8522DA62B15}"/>
              </a:ext>
            </a:extLst>
          </p:cNvPr>
          <p:cNvSpPr/>
          <p:nvPr/>
        </p:nvSpPr>
        <p:spPr>
          <a:xfrm>
            <a:off x="7917320" y="2291157"/>
            <a:ext cx="2049332" cy="2049332"/>
          </a:xfrm>
          <a:prstGeom prst="ellipse">
            <a:avLst/>
          </a:pr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Freeform 1679">
            <a:extLst>
              <a:ext uri="{FF2B5EF4-FFF2-40B4-BE49-F238E27FC236}">
                <a16:creationId xmlns:a16="http://schemas.microsoft.com/office/drawing/2014/main" id="{5B26987F-C9C9-4215-AEEF-92B4583C0E47}"/>
              </a:ext>
            </a:extLst>
          </p:cNvPr>
          <p:cNvSpPr/>
          <p:nvPr/>
        </p:nvSpPr>
        <p:spPr>
          <a:xfrm>
            <a:off x="8103135" y="2476384"/>
            <a:ext cx="1676491" cy="1676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98" h="18998" extrusionOk="0">
                <a:moveTo>
                  <a:pt x="18209" y="5715"/>
                </a:moveTo>
                <a:cubicBezTo>
                  <a:pt x="20299" y="10526"/>
                  <a:pt x="18093" y="16120"/>
                  <a:pt x="13283" y="18209"/>
                </a:cubicBezTo>
                <a:cubicBezTo>
                  <a:pt x="8472" y="20299"/>
                  <a:pt x="2878" y="18093"/>
                  <a:pt x="789" y="13283"/>
                </a:cubicBezTo>
                <a:cubicBezTo>
                  <a:pt x="-1301" y="8472"/>
                  <a:pt x="905" y="2878"/>
                  <a:pt x="5715" y="789"/>
                </a:cubicBezTo>
                <a:cubicBezTo>
                  <a:pt x="10526" y="-1301"/>
                  <a:pt x="16120" y="905"/>
                  <a:pt x="18209" y="5715"/>
                </a:cubicBezTo>
                <a:close/>
              </a:path>
            </a:pathLst>
          </a:custGeom>
          <a:gradFill>
            <a:gsLst>
              <a:gs pos="40743">
                <a:srgbClr val="FFFFFF"/>
              </a:gs>
              <a:gs pos="75790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Freeform 1680">
            <a:extLst>
              <a:ext uri="{FF2B5EF4-FFF2-40B4-BE49-F238E27FC236}">
                <a16:creationId xmlns:a16="http://schemas.microsoft.com/office/drawing/2014/main" id="{C19B49B7-4697-4F07-8D94-3D629C4F6226}"/>
              </a:ext>
            </a:extLst>
          </p:cNvPr>
          <p:cNvSpPr/>
          <p:nvPr/>
        </p:nvSpPr>
        <p:spPr>
          <a:xfrm>
            <a:off x="7688656" y="2062817"/>
            <a:ext cx="2504868" cy="2504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595" y="16762"/>
                  <a:pt x="16762" y="21595"/>
                  <a:pt x="10800" y="21600"/>
                </a:cubicBezTo>
                <a:close/>
                <a:moveTo>
                  <a:pt x="10800" y="444"/>
                </a:moveTo>
                <a:cubicBezTo>
                  <a:pt x="5081" y="444"/>
                  <a:pt x="444" y="5081"/>
                  <a:pt x="444" y="10800"/>
                </a:cubicBezTo>
                <a:cubicBezTo>
                  <a:pt x="444" y="16519"/>
                  <a:pt x="5081" y="21156"/>
                  <a:pt x="10800" y="21156"/>
                </a:cubicBezTo>
                <a:cubicBezTo>
                  <a:pt x="16519" y="21156"/>
                  <a:pt x="21156" y="16519"/>
                  <a:pt x="21156" y="10800"/>
                </a:cubicBezTo>
                <a:cubicBezTo>
                  <a:pt x="21150" y="5083"/>
                  <a:pt x="16517" y="450"/>
                  <a:pt x="10800" y="44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Freeform 1681">
            <a:extLst>
              <a:ext uri="{FF2B5EF4-FFF2-40B4-BE49-F238E27FC236}">
                <a16:creationId xmlns:a16="http://schemas.microsoft.com/office/drawing/2014/main" id="{68DFDD63-D8B4-4DCF-9ADD-D5AFBC1EE794}"/>
              </a:ext>
            </a:extLst>
          </p:cNvPr>
          <p:cNvSpPr/>
          <p:nvPr/>
        </p:nvSpPr>
        <p:spPr>
          <a:xfrm>
            <a:off x="8800392" y="3463634"/>
            <a:ext cx="1490388" cy="1185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191" extrusionOk="0">
                <a:moveTo>
                  <a:pt x="0" y="20002"/>
                </a:moveTo>
                <a:lnTo>
                  <a:pt x="390" y="16511"/>
                </a:lnTo>
                <a:cubicBezTo>
                  <a:pt x="9303" y="17861"/>
                  <a:pt x="17463" y="10475"/>
                  <a:pt x="18631" y="0"/>
                </a:cubicBezTo>
                <a:lnTo>
                  <a:pt x="21600" y="458"/>
                </a:lnTo>
                <a:cubicBezTo>
                  <a:pt x="20213" y="12858"/>
                  <a:pt x="10552" y="21600"/>
                  <a:pt x="0" y="20002"/>
                </a:cubicBez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82">
            <a:extLst>
              <a:ext uri="{FF2B5EF4-FFF2-40B4-BE49-F238E27FC236}">
                <a16:creationId xmlns:a16="http://schemas.microsoft.com/office/drawing/2014/main" id="{261C195C-EB12-4617-8880-AEFAE5A12BC7}"/>
              </a:ext>
            </a:extLst>
          </p:cNvPr>
          <p:cNvSpPr/>
          <p:nvPr/>
        </p:nvSpPr>
        <p:spPr>
          <a:xfrm>
            <a:off x="7232091" y="3007494"/>
            <a:ext cx="619706" cy="619706"/>
          </a:xfrm>
          <a:prstGeom prst="ellipse">
            <a:avLst/>
          </a:prstGeom>
          <a:solidFill>
            <a:schemeClr val="accent3">
              <a:lumOff val="882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Freeform 1683">
            <a:extLst>
              <a:ext uri="{FF2B5EF4-FFF2-40B4-BE49-F238E27FC236}">
                <a16:creationId xmlns:a16="http://schemas.microsoft.com/office/drawing/2014/main" id="{0979E59E-3D8A-4D96-82EC-0407626AA055}"/>
              </a:ext>
            </a:extLst>
          </p:cNvPr>
          <p:cNvSpPr/>
          <p:nvPr/>
        </p:nvSpPr>
        <p:spPr>
          <a:xfrm>
            <a:off x="7432415" y="3114935"/>
            <a:ext cx="246251" cy="413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6" h="21396" extrusionOk="0">
                <a:moveTo>
                  <a:pt x="3539" y="21396"/>
                </a:moveTo>
                <a:cubicBezTo>
                  <a:pt x="2651" y="21394"/>
                  <a:pt x="1803" y="21179"/>
                  <a:pt x="1182" y="20799"/>
                </a:cubicBezTo>
                <a:cubicBezTo>
                  <a:pt x="-120" y="20025"/>
                  <a:pt x="-129" y="18765"/>
                  <a:pt x="1162" y="17984"/>
                </a:cubicBezTo>
                <a:cubicBezTo>
                  <a:pt x="1169" y="17981"/>
                  <a:pt x="1175" y="17977"/>
                  <a:pt x="1182" y="17973"/>
                </a:cubicBezTo>
                <a:lnTo>
                  <a:pt x="13199" y="10749"/>
                </a:lnTo>
                <a:lnTo>
                  <a:pt x="982" y="3425"/>
                </a:lnTo>
                <a:cubicBezTo>
                  <a:pt x="-319" y="2651"/>
                  <a:pt x="-328" y="1391"/>
                  <a:pt x="963" y="611"/>
                </a:cubicBezTo>
                <a:cubicBezTo>
                  <a:pt x="970" y="607"/>
                  <a:pt x="976" y="603"/>
                  <a:pt x="982" y="599"/>
                </a:cubicBezTo>
                <a:cubicBezTo>
                  <a:pt x="2264" y="-187"/>
                  <a:pt x="4366" y="-201"/>
                  <a:pt x="5677" y="567"/>
                </a:cubicBezTo>
                <a:cubicBezTo>
                  <a:pt x="5695" y="578"/>
                  <a:pt x="5712" y="588"/>
                  <a:pt x="5730" y="599"/>
                </a:cubicBezTo>
                <a:lnTo>
                  <a:pt x="20304" y="9336"/>
                </a:lnTo>
                <a:cubicBezTo>
                  <a:pt x="20926" y="9711"/>
                  <a:pt x="21272" y="10220"/>
                  <a:pt x="21267" y="10749"/>
                </a:cubicBezTo>
                <a:cubicBezTo>
                  <a:pt x="21272" y="11278"/>
                  <a:pt x="20926" y="11786"/>
                  <a:pt x="20304" y="12162"/>
                </a:cubicBezTo>
                <a:lnTo>
                  <a:pt x="5896" y="20819"/>
                </a:lnTo>
                <a:cubicBezTo>
                  <a:pt x="5269" y="21191"/>
                  <a:pt x="4421" y="21399"/>
                  <a:pt x="3539" y="2139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52">
            <a:extLst>
              <a:ext uri="{FF2B5EF4-FFF2-40B4-BE49-F238E27FC236}">
                <a16:creationId xmlns:a16="http://schemas.microsoft.com/office/drawing/2014/main" id="{1856634D-742D-4D41-9851-6B474940A88F}"/>
              </a:ext>
            </a:extLst>
          </p:cNvPr>
          <p:cNvSpPr txBox="1"/>
          <p:nvPr/>
        </p:nvSpPr>
        <p:spPr>
          <a:xfrm>
            <a:off x="1128900" y="4812100"/>
            <a:ext cx="2604506" cy="83099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lvl="0"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hình Nhật Bản sau chiến tranh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4">
            <a:extLst>
              <a:ext uri="{FF2B5EF4-FFF2-40B4-BE49-F238E27FC236}">
                <a16:creationId xmlns:a16="http://schemas.microsoft.com/office/drawing/2014/main" id="{D4D0116E-DF5B-4CA4-84E4-0CAFDF2362EF}"/>
              </a:ext>
            </a:extLst>
          </p:cNvPr>
          <p:cNvSpPr txBox="1"/>
          <p:nvPr/>
        </p:nvSpPr>
        <p:spPr>
          <a:xfrm>
            <a:off x="2948423" y="2637474"/>
            <a:ext cx="666726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000">
                <a:solidFill>
                  <a:srgbClr val="D44491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D444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Rounded MT Bold"/>
              </a:rPr>
              <a:t>I</a:t>
            </a:r>
            <a:endParaRPr kumimoji="0" sz="5000" b="1" i="0" u="none" strike="noStrike" kern="1200" cap="none" spc="0" normalizeH="0" baseline="0" noProof="0">
              <a:ln>
                <a:noFill/>
              </a:ln>
              <a:solidFill>
                <a:srgbClr val="D4449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 Rounded MT Bold"/>
            </a:endParaRPr>
          </a:p>
        </p:txBody>
      </p:sp>
      <p:sp>
        <p:nvSpPr>
          <p:cNvPr id="21" name="TextBox 52">
            <a:extLst>
              <a:ext uri="{FF2B5EF4-FFF2-40B4-BE49-F238E27FC236}">
                <a16:creationId xmlns:a16="http://schemas.microsoft.com/office/drawing/2014/main" id="{38290E27-B26C-4C0B-AB12-8E3A3982CF4F}"/>
              </a:ext>
            </a:extLst>
          </p:cNvPr>
          <p:cNvSpPr txBox="1"/>
          <p:nvPr/>
        </p:nvSpPr>
        <p:spPr>
          <a:xfrm>
            <a:off x="4290835" y="4828533"/>
            <a:ext cx="351765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lvl="0"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02E3F3A1-0795-4F7F-A22F-27DDE2757C2E}"/>
              </a:ext>
            </a:extLst>
          </p:cNvPr>
          <p:cNvSpPr txBox="1"/>
          <p:nvPr/>
        </p:nvSpPr>
        <p:spPr>
          <a:xfrm>
            <a:off x="5774108" y="2637474"/>
            <a:ext cx="666726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000">
                <a:solidFill>
                  <a:srgbClr val="6734AD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6734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Rounded MT Bold"/>
              </a:rPr>
              <a:t>II</a:t>
            </a:r>
            <a:endParaRPr kumimoji="0" sz="5000" b="1" i="0" u="none" strike="noStrike" kern="1200" cap="none" spc="0" normalizeH="0" baseline="0" noProof="0">
              <a:ln>
                <a:noFill/>
              </a:ln>
              <a:solidFill>
                <a:srgbClr val="6734A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 Rounded MT Bold"/>
            </a:endParaRPr>
          </a:p>
        </p:txBody>
      </p:sp>
      <p:sp>
        <p:nvSpPr>
          <p:cNvPr id="23" name="TextBox 52">
            <a:extLst>
              <a:ext uri="{FF2B5EF4-FFF2-40B4-BE49-F238E27FC236}">
                <a16:creationId xmlns:a16="http://schemas.microsoft.com/office/drawing/2014/main" id="{C98D5575-4F8A-429B-AE99-1B2BABBF8D4C}"/>
              </a:ext>
            </a:extLst>
          </p:cNvPr>
          <p:cNvSpPr txBox="1"/>
          <p:nvPr/>
        </p:nvSpPr>
        <p:spPr>
          <a:xfrm>
            <a:off x="8286432" y="4828533"/>
            <a:ext cx="3403060" cy="1200329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lvl="0" algn="ctr"/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đối nội và đối ngoại của Nhật Bản sau chiến tranh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HS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21C89F4C-7ABE-4DAB-97E8-A1A13711D73B}"/>
              </a:ext>
            </a:extLst>
          </p:cNvPr>
          <p:cNvSpPr txBox="1"/>
          <p:nvPr/>
        </p:nvSpPr>
        <p:spPr>
          <a:xfrm>
            <a:off x="8537752" y="2601864"/>
            <a:ext cx="890597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5000">
                <a:solidFill>
                  <a:srgbClr val="63B1F5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63B1F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Rounded MT Bold"/>
              </a:rPr>
              <a:t>III</a:t>
            </a:r>
            <a:endParaRPr kumimoji="0" sz="5000" b="1" i="0" u="none" strike="noStrike" kern="1200" cap="none" spc="0" normalizeH="0" baseline="0" noProof="0">
              <a:ln>
                <a:noFill/>
              </a:ln>
              <a:solidFill>
                <a:srgbClr val="63B1F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 Rounded MT Bold"/>
            </a:endParaRPr>
          </a:p>
        </p:txBody>
      </p:sp>
      <p:sp>
        <p:nvSpPr>
          <p:cNvPr id="25" name="Freeform 55">
            <a:extLst>
              <a:ext uri="{FF2B5EF4-FFF2-40B4-BE49-F238E27FC236}">
                <a16:creationId xmlns:a16="http://schemas.microsoft.com/office/drawing/2014/main" id="{29D16F23-4199-4DE9-9FC4-7B490651A118}"/>
              </a:ext>
            </a:extLst>
          </p:cNvPr>
          <p:cNvSpPr/>
          <p:nvPr/>
        </p:nvSpPr>
        <p:spPr>
          <a:xfrm>
            <a:off x="8690865" y="3370354"/>
            <a:ext cx="484585" cy="524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4" y="0"/>
                </a:moveTo>
                <a:cubicBezTo>
                  <a:pt x="10545" y="0"/>
                  <a:pt x="10296" y="230"/>
                  <a:pt x="10296" y="507"/>
                </a:cubicBezTo>
                <a:lnTo>
                  <a:pt x="10296" y="2255"/>
                </a:lnTo>
                <a:cubicBezTo>
                  <a:pt x="10296" y="2531"/>
                  <a:pt x="10545" y="2745"/>
                  <a:pt x="10844" y="2745"/>
                </a:cubicBezTo>
                <a:cubicBezTo>
                  <a:pt x="11143" y="2745"/>
                  <a:pt x="11393" y="2531"/>
                  <a:pt x="11393" y="2255"/>
                </a:cubicBezTo>
                <a:lnTo>
                  <a:pt x="11393" y="507"/>
                </a:lnTo>
                <a:cubicBezTo>
                  <a:pt x="11393" y="230"/>
                  <a:pt x="11143" y="0"/>
                  <a:pt x="10844" y="0"/>
                </a:cubicBezTo>
                <a:close/>
                <a:moveTo>
                  <a:pt x="3450" y="2876"/>
                </a:moveTo>
                <a:cubicBezTo>
                  <a:pt x="3311" y="2882"/>
                  <a:pt x="3178" y="2937"/>
                  <a:pt x="3078" y="3039"/>
                </a:cubicBezTo>
                <a:cubicBezTo>
                  <a:pt x="2891" y="3230"/>
                  <a:pt x="2891" y="3519"/>
                  <a:pt x="3078" y="3709"/>
                </a:cubicBezTo>
                <a:lnTo>
                  <a:pt x="4423" y="4951"/>
                </a:lnTo>
                <a:cubicBezTo>
                  <a:pt x="4634" y="5145"/>
                  <a:pt x="4972" y="5145"/>
                  <a:pt x="5183" y="4951"/>
                </a:cubicBezTo>
                <a:cubicBezTo>
                  <a:pt x="5393" y="4756"/>
                  <a:pt x="5393" y="4443"/>
                  <a:pt x="5183" y="4248"/>
                </a:cubicBezTo>
                <a:lnTo>
                  <a:pt x="3839" y="3006"/>
                </a:lnTo>
                <a:cubicBezTo>
                  <a:pt x="3728" y="2914"/>
                  <a:pt x="3588" y="2869"/>
                  <a:pt x="3450" y="2876"/>
                </a:cubicBezTo>
                <a:close/>
                <a:moveTo>
                  <a:pt x="17850" y="3104"/>
                </a:moveTo>
                <a:lnTo>
                  <a:pt x="16505" y="4346"/>
                </a:lnTo>
                <a:cubicBezTo>
                  <a:pt x="16295" y="4541"/>
                  <a:pt x="16295" y="4870"/>
                  <a:pt x="16505" y="5065"/>
                </a:cubicBezTo>
                <a:cubicBezTo>
                  <a:pt x="16612" y="5158"/>
                  <a:pt x="16748" y="5202"/>
                  <a:pt x="16894" y="5196"/>
                </a:cubicBezTo>
                <a:cubicBezTo>
                  <a:pt x="17039" y="5196"/>
                  <a:pt x="17182" y="5143"/>
                  <a:pt x="17284" y="5049"/>
                </a:cubicBezTo>
                <a:lnTo>
                  <a:pt x="18628" y="3791"/>
                </a:lnTo>
                <a:cubicBezTo>
                  <a:pt x="18803" y="3566"/>
                  <a:pt x="18747" y="3266"/>
                  <a:pt x="18504" y="3104"/>
                </a:cubicBezTo>
                <a:cubicBezTo>
                  <a:pt x="18312" y="2977"/>
                  <a:pt x="18039" y="2974"/>
                  <a:pt x="17850" y="3104"/>
                </a:cubicBezTo>
                <a:close/>
                <a:moveTo>
                  <a:pt x="10791" y="3725"/>
                </a:moveTo>
                <a:cubicBezTo>
                  <a:pt x="7094" y="3746"/>
                  <a:pt x="4085" y="6487"/>
                  <a:pt x="4016" y="9901"/>
                </a:cubicBezTo>
                <a:lnTo>
                  <a:pt x="4016" y="10130"/>
                </a:lnTo>
                <a:cubicBezTo>
                  <a:pt x="4040" y="10871"/>
                  <a:pt x="4206" y="11595"/>
                  <a:pt x="4493" y="12287"/>
                </a:cubicBezTo>
                <a:cubicBezTo>
                  <a:pt x="4768" y="12940"/>
                  <a:pt x="5158" y="13544"/>
                  <a:pt x="5661" y="14068"/>
                </a:cubicBezTo>
                <a:cubicBezTo>
                  <a:pt x="6281" y="14691"/>
                  <a:pt x="6966" y="15897"/>
                  <a:pt x="7253" y="16437"/>
                </a:cubicBezTo>
                <a:cubicBezTo>
                  <a:pt x="7341" y="16600"/>
                  <a:pt x="7516" y="16716"/>
                  <a:pt x="7713" y="16715"/>
                </a:cubicBezTo>
                <a:lnTo>
                  <a:pt x="13852" y="16715"/>
                </a:lnTo>
                <a:cubicBezTo>
                  <a:pt x="14049" y="16716"/>
                  <a:pt x="14241" y="16600"/>
                  <a:pt x="14329" y="16437"/>
                </a:cubicBezTo>
                <a:cubicBezTo>
                  <a:pt x="14616" y="15897"/>
                  <a:pt x="15283" y="14693"/>
                  <a:pt x="15904" y="14068"/>
                </a:cubicBezTo>
                <a:cubicBezTo>
                  <a:pt x="16407" y="13544"/>
                  <a:pt x="16815" y="12940"/>
                  <a:pt x="17089" y="12287"/>
                </a:cubicBezTo>
                <a:cubicBezTo>
                  <a:pt x="17376" y="11595"/>
                  <a:pt x="17524" y="10871"/>
                  <a:pt x="17549" y="10130"/>
                </a:cubicBezTo>
                <a:lnTo>
                  <a:pt x="17549" y="9901"/>
                </a:lnTo>
                <a:cubicBezTo>
                  <a:pt x="17480" y="6487"/>
                  <a:pt x="14489" y="3746"/>
                  <a:pt x="10791" y="3725"/>
                </a:cubicBezTo>
                <a:close/>
                <a:moveTo>
                  <a:pt x="10773" y="5163"/>
                </a:moveTo>
                <a:cubicBezTo>
                  <a:pt x="13618" y="5179"/>
                  <a:pt x="15926" y="7291"/>
                  <a:pt x="15974" y="9918"/>
                </a:cubicBezTo>
                <a:lnTo>
                  <a:pt x="15992" y="10097"/>
                </a:lnTo>
                <a:cubicBezTo>
                  <a:pt x="15973" y="10672"/>
                  <a:pt x="15858" y="11242"/>
                  <a:pt x="15638" y="11780"/>
                </a:cubicBezTo>
                <a:cubicBezTo>
                  <a:pt x="15433" y="12265"/>
                  <a:pt x="15129" y="12715"/>
                  <a:pt x="14754" y="13104"/>
                </a:cubicBezTo>
                <a:cubicBezTo>
                  <a:pt x="14153" y="13765"/>
                  <a:pt x="13651" y="14489"/>
                  <a:pt x="13232" y="15261"/>
                </a:cubicBezTo>
                <a:lnTo>
                  <a:pt x="8350" y="15261"/>
                </a:lnTo>
                <a:cubicBezTo>
                  <a:pt x="7936" y="14487"/>
                  <a:pt x="7425" y="13751"/>
                  <a:pt x="6829" y="13087"/>
                </a:cubicBezTo>
                <a:cubicBezTo>
                  <a:pt x="6454" y="12699"/>
                  <a:pt x="6150" y="12265"/>
                  <a:pt x="5944" y="11780"/>
                </a:cubicBezTo>
                <a:cubicBezTo>
                  <a:pt x="5720" y="11243"/>
                  <a:pt x="5596" y="10673"/>
                  <a:pt x="5572" y="10097"/>
                </a:cubicBezTo>
                <a:lnTo>
                  <a:pt x="5572" y="9918"/>
                </a:lnTo>
                <a:cubicBezTo>
                  <a:pt x="5621" y="7291"/>
                  <a:pt x="7929" y="5179"/>
                  <a:pt x="10773" y="5163"/>
                </a:cubicBezTo>
                <a:close/>
                <a:moveTo>
                  <a:pt x="10437" y="7107"/>
                </a:moveTo>
                <a:lnTo>
                  <a:pt x="10119" y="7696"/>
                </a:lnTo>
                <a:cubicBezTo>
                  <a:pt x="9922" y="7745"/>
                  <a:pt x="9731" y="7816"/>
                  <a:pt x="9553" y="7908"/>
                </a:cubicBezTo>
                <a:lnTo>
                  <a:pt x="8863" y="7696"/>
                </a:lnTo>
                <a:lnTo>
                  <a:pt x="8350" y="8169"/>
                </a:lnTo>
                <a:lnTo>
                  <a:pt x="8562" y="8807"/>
                </a:lnTo>
                <a:cubicBezTo>
                  <a:pt x="8458" y="8970"/>
                  <a:pt x="8386" y="9131"/>
                  <a:pt x="8332" y="9313"/>
                </a:cubicBezTo>
                <a:lnTo>
                  <a:pt x="7678" y="9624"/>
                </a:lnTo>
                <a:lnTo>
                  <a:pt x="7678" y="10277"/>
                </a:lnTo>
                <a:lnTo>
                  <a:pt x="8332" y="10571"/>
                </a:lnTo>
                <a:cubicBezTo>
                  <a:pt x="8385" y="10753"/>
                  <a:pt x="8462" y="10930"/>
                  <a:pt x="8562" y="11094"/>
                </a:cubicBezTo>
                <a:lnTo>
                  <a:pt x="8332" y="11731"/>
                </a:lnTo>
                <a:lnTo>
                  <a:pt x="8863" y="12205"/>
                </a:lnTo>
                <a:lnTo>
                  <a:pt x="9553" y="11993"/>
                </a:lnTo>
                <a:cubicBezTo>
                  <a:pt x="9730" y="12086"/>
                  <a:pt x="9922" y="12156"/>
                  <a:pt x="10119" y="12205"/>
                </a:cubicBezTo>
                <a:lnTo>
                  <a:pt x="10437" y="12793"/>
                </a:lnTo>
                <a:lnTo>
                  <a:pt x="11163" y="12793"/>
                </a:lnTo>
                <a:lnTo>
                  <a:pt x="11481" y="12221"/>
                </a:lnTo>
                <a:cubicBezTo>
                  <a:pt x="11674" y="12173"/>
                  <a:pt x="11854" y="12098"/>
                  <a:pt x="12029" y="12009"/>
                </a:cubicBezTo>
                <a:lnTo>
                  <a:pt x="12719" y="12221"/>
                </a:lnTo>
                <a:lnTo>
                  <a:pt x="13232" y="11748"/>
                </a:lnTo>
                <a:lnTo>
                  <a:pt x="13002" y="11110"/>
                </a:lnTo>
                <a:cubicBezTo>
                  <a:pt x="13106" y="10945"/>
                  <a:pt x="13190" y="10770"/>
                  <a:pt x="13250" y="10588"/>
                </a:cubicBezTo>
                <a:lnTo>
                  <a:pt x="13887" y="10293"/>
                </a:lnTo>
                <a:lnTo>
                  <a:pt x="13887" y="9624"/>
                </a:lnTo>
                <a:lnTo>
                  <a:pt x="13250" y="9313"/>
                </a:lnTo>
                <a:cubicBezTo>
                  <a:pt x="13198" y="9131"/>
                  <a:pt x="13121" y="8954"/>
                  <a:pt x="13020" y="8790"/>
                </a:cubicBezTo>
                <a:lnTo>
                  <a:pt x="13250" y="8169"/>
                </a:lnTo>
                <a:lnTo>
                  <a:pt x="12719" y="7679"/>
                </a:lnTo>
                <a:lnTo>
                  <a:pt x="12047" y="7892"/>
                </a:lnTo>
                <a:cubicBezTo>
                  <a:pt x="11870" y="7799"/>
                  <a:pt x="11678" y="7728"/>
                  <a:pt x="11481" y="7679"/>
                </a:cubicBezTo>
                <a:lnTo>
                  <a:pt x="11163" y="7107"/>
                </a:lnTo>
                <a:lnTo>
                  <a:pt x="10437" y="7107"/>
                </a:lnTo>
                <a:close/>
                <a:moveTo>
                  <a:pt x="10791" y="8954"/>
                </a:moveTo>
                <a:cubicBezTo>
                  <a:pt x="11386" y="8962"/>
                  <a:pt x="11879" y="9401"/>
                  <a:pt x="11888" y="9950"/>
                </a:cubicBezTo>
                <a:cubicBezTo>
                  <a:pt x="11888" y="10503"/>
                  <a:pt x="11390" y="10963"/>
                  <a:pt x="10791" y="10963"/>
                </a:cubicBezTo>
                <a:cubicBezTo>
                  <a:pt x="10193" y="10963"/>
                  <a:pt x="9712" y="10503"/>
                  <a:pt x="9712" y="9950"/>
                </a:cubicBezTo>
                <a:cubicBezTo>
                  <a:pt x="9712" y="9398"/>
                  <a:pt x="10193" y="8954"/>
                  <a:pt x="10791" y="8954"/>
                </a:cubicBezTo>
                <a:close/>
                <a:moveTo>
                  <a:pt x="19159" y="9362"/>
                </a:moveTo>
                <a:cubicBezTo>
                  <a:pt x="18860" y="9362"/>
                  <a:pt x="18610" y="9592"/>
                  <a:pt x="18610" y="9869"/>
                </a:cubicBezTo>
                <a:cubicBezTo>
                  <a:pt x="18610" y="10145"/>
                  <a:pt x="18860" y="10359"/>
                  <a:pt x="19159" y="10359"/>
                </a:cubicBezTo>
                <a:lnTo>
                  <a:pt x="21052" y="10359"/>
                </a:lnTo>
                <a:cubicBezTo>
                  <a:pt x="21351" y="10359"/>
                  <a:pt x="21600" y="10145"/>
                  <a:pt x="21600" y="9869"/>
                </a:cubicBezTo>
                <a:cubicBezTo>
                  <a:pt x="21600" y="9592"/>
                  <a:pt x="21351" y="9362"/>
                  <a:pt x="21052" y="9362"/>
                </a:cubicBezTo>
                <a:lnTo>
                  <a:pt x="19159" y="9362"/>
                </a:lnTo>
                <a:close/>
                <a:moveTo>
                  <a:pt x="531" y="9379"/>
                </a:moveTo>
                <a:cubicBezTo>
                  <a:pt x="232" y="9379"/>
                  <a:pt x="0" y="9609"/>
                  <a:pt x="0" y="9885"/>
                </a:cubicBezTo>
                <a:cubicBezTo>
                  <a:pt x="0" y="10161"/>
                  <a:pt x="232" y="10375"/>
                  <a:pt x="531" y="10375"/>
                </a:cubicBezTo>
                <a:lnTo>
                  <a:pt x="2441" y="10375"/>
                </a:lnTo>
                <a:cubicBezTo>
                  <a:pt x="2740" y="10375"/>
                  <a:pt x="2972" y="10161"/>
                  <a:pt x="2972" y="9885"/>
                </a:cubicBezTo>
                <a:cubicBezTo>
                  <a:pt x="2972" y="9609"/>
                  <a:pt x="2740" y="9379"/>
                  <a:pt x="2441" y="9379"/>
                </a:cubicBezTo>
                <a:lnTo>
                  <a:pt x="531" y="9379"/>
                </a:lnTo>
                <a:close/>
                <a:moveTo>
                  <a:pt x="16912" y="14542"/>
                </a:moveTo>
                <a:cubicBezTo>
                  <a:pt x="16774" y="14535"/>
                  <a:pt x="16634" y="14563"/>
                  <a:pt x="16523" y="14656"/>
                </a:cubicBezTo>
                <a:cubicBezTo>
                  <a:pt x="16301" y="14841"/>
                  <a:pt x="16287" y="15170"/>
                  <a:pt x="16487" y="15375"/>
                </a:cubicBezTo>
                <a:cubicBezTo>
                  <a:pt x="16499" y="15387"/>
                  <a:pt x="16510" y="15397"/>
                  <a:pt x="16523" y="15408"/>
                </a:cubicBezTo>
                <a:lnTo>
                  <a:pt x="17867" y="16649"/>
                </a:lnTo>
                <a:cubicBezTo>
                  <a:pt x="18059" y="16862"/>
                  <a:pt x="18398" y="16892"/>
                  <a:pt x="18628" y="16715"/>
                </a:cubicBezTo>
                <a:cubicBezTo>
                  <a:pt x="18858" y="16538"/>
                  <a:pt x="18890" y="16224"/>
                  <a:pt x="18699" y="16012"/>
                </a:cubicBezTo>
                <a:cubicBezTo>
                  <a:pt x="18673" y="15983"/>
                  <a:pt x="18643" y="15953"/>
                  <a:pt x="18610" y="15930"/>
                </a:cubicBezTo>
                <a:lnTo>
                  <a:pt x="17284" y="14705"/>
                </a:lnTo>
                <a:cubicBezTo>
                  <a:pt x="17183" y="14602"/>
                  <a:pt x="17050" y="14548"/>
                  <a:pt x="16912" y="14542"/>
                </a:cubicBezTo>
                <a:close/>
                <a:moveTo>
                  <a:pt x="4423" y="14787"/>
                </a:moveTo>
                <a:lnTo>
                  <a:pt x="3078" y="16045"/>
                </a:lnTo>
                <a:cubicBezTo>
                  <a:pt x="2851" y="16224"/>
                  <a:pt x="2831" y="16537"/>
                  <a:pt x="3025" y="16747"/>
                </a:cubicBezTo>
                <a:cubicBezTo>
                  <a:pt x="3220" y="16957"/>
                  <a:pt x="3559" y="16992"/>
                  <a:pt x="3786" y="16813"/>
                </a:cubicBezTo>
                <a:cubicBezTo>
                  <a:pt x="3807" y="16796"/>
                  <a:pt x="3821" y="16767"/>
                  <a:pt x="3839" y="16747"/>
                </a:cubicBezTo>
                <a:lnTo>
                  <a:pt x="5183" y="15506"/>
                </a:lnTo>
                <a:cubicBezTo>
                  <a:pt x="5378" y="15296"/>
                  <a:pt x="5358" y="14966"/>
                  <a:pt x="5130" y="14787"/>
                </a:cubicBezTo>
                <a:cubicBezTo>
                  <a:pt x="4927" y="14626"/>
                  <a:pt x="4625" y="14626"/>
                  <a:pt x="4423" y="14787"/>
                </a:cubicBezTo>
                <a:close/>
                <a:moveTo>
                  <a:pt x="8456" y="17711"/>
                </a:moveTo>
                <a:cubicBezTo>
                  <a:pt x="8024" y="17735"/>
                  <a:pt x="7705" y="18081"/>
                  <a:pt x="7731" y="18479"/>
                </a:cubicBezTo>
                <a:cubicBezTo>
                  <a:pt x="7754" y="18845"/>
                  <a:pt x="8060" y="19128"/>
                  <a:pt x="8456" y="19149"/>
                </a:cubicBezTo>
                <a:lnTo>
                  <a:pt x="13126" y="19149"/>
                </a:lnTo>
                <a:cubicBezTo>
                  <a:pt x="13558" y="19126"/>
                  <a:pt x="13877" y="18780"/>
                  <a:pt x="13852" y="18381"/>
                </a:cubicBezTo>
                <a:cubicBezTo>
                  <a:pt x="13828" y="18015"/>
                  <a:pt x="13522" y="17733"/>
                  <a:pt x="13126" y="17711"/>
                </a:cubicBezTo>
                <a:lnTo>
                  <a:pt x="8456" y="17711"/>
                </a:lnTo>
                <a:close/>
                <a:moveTo>
                  <a:pt x="9093" y="20146"/>
                </a:moveTo>
                <a:cubicBezTo>
                  <a:pt x="9165" y="20960"/>
                  <a:pt x="9906" y="21599"/>
                  <a:pt x="10791" y="21600"/>
                </a:cubicBezTo>
                <a:cubicBezTo>
                  <a:pt x="11675" y="21599"/>
                  <a:pt x="12419" y="20960"/>
                  <a:pt x="12489" y="20146"/>
                </a:cubicBezTo>
                <a:lnTo>
                  <a:pt x="9093" y="20146"/>
                </a:ln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Freeform 70">
            <a:extLst>
              <a:ext uri="{FF2B5EF4-FFF2-40B4-BE49-F238E27FC236}">
                <a16:creationId xmlns:a16="http://schemas.microsoft.com/office/drawing/2014/main" id="{D170F4F2-9D67-49A8-9461-355167823FCC}"/>
              </a:ext>
            </a:extLst>
          </p:cNvPr>
          <p:cNvSpPr/>
          <p:nvPr/>
        </p:nvSpPr>
        <p:spPr>
          <a:xfrm>
            <a:off x="5937572" y="3374522"/>
            <a:ext cx="328217" cy="516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44" y="0"/>
                </a:moveTo>
                <a:cubicBezTo>
                  <a:pt x="10199" y="715"/>
                  <a:pt x="9639" y="1495"/>
                  <a:pt x="9298" y="2324"/>
                </a:cubicBezTo>
                <a:cubicBezTo>
                  <a:pt x="9813" y="2621"/>
                  <a:pt x="10276" y="2967"/>
                  <a:pt x="10656" y="3337"/>
                </a:cubicBezTo>
                <a:cubicBezTo>
                  <a:pt x="10696" y="3375"/>
                  <a:pt x="10721" y="3413"/>
                  <a:pt x="10761" y="3453"/>
                </a:cubicBezTo>
                <a:lnTo>
                  <a:pt x="10891" y="3337"/>
                </a:lnTo>
                <a:cubicBezTo>
                  <a:pt x="11295" y="2947"/>
                  <a:pt x="11773" y="2581"/>
                  <a:pt x="12328" y="2275"/>
                </a:cubicBezTo>
                <a:cubicBezTo>
                  <a:pt x="12057" y="1471"/>
                  <a:pt x="11590" y="712"/>
                  <a:pt x="10944" y="0"/>
                </a:cubicBezTo>
                <a:close/>
                <a:moveTo>
                  <a:pt x="5772" y="1776"/>
                </a:moveTo>
                <a:cubicBezTo>
                  <a:pt x="5974" y="2729"/>
                  <a:pt x="6315" y="3659"/>
                  <a:pt x="6817" y="4566"/>
                </a:cubicBezTo>
                <a:cubicBezTo>
                  <a:pt x="7795" y="4878"/>
                  <a:pt x="8708" y="5285"/>
                  <a:pt x="9481" y="5778"/>
                </a:cubicBezTo>
                <a:cubicBezTo>
                  <a:pt x="9882" y="6041"/>
                  <a:pt x="10249" y="6340"/>
                  <a:pt x="10578" y="6641"/>
                </a:cubicBezTo>
                <a:cubicBezTo>
                  <a:pt x="10877" y="6374"/>
                  <a:pt x="11193" y="6118"/>
                  <a:pt x="11544" y="5877"/>
                </a:cubicBezTo>
                <a:cubicBezTo>
                  <a:pt x="11197" y="5077"/>
                  <a:pt x="10669" y="4307"/>
                  <a:pt x="9977" y="3603"/>
                </a:cubicBezTo>
                <a:cubicBezTo>
                  <a:pt x="8190" y="1890"/>
                  <a:pt x="5772" y="1776"/>
                  <a:pt x="5772" y="1776"/>
                </a:cubicBezTo>
                <a:close/>
                <a:moveTo>
                  <a:pt x="15776" y="1776"/>
                </a:moveTo>
                <a:cubicBezTo>
                  <a:pt x="15776" y="1776"/>
                  <a:pt x="13360" y="1879"/>
                  <a:pt x="11544" y="3603"/>
                </a:cubicBezTo>
                <a:cubicBezTo>
                  <a:pt x="11428" y="3715"/>
                  <a:pt x="11339" y="3834"/>
                  <a:pt x="11231" y="3951"/>
                </a:cubicBezTo>
                <a:cubicBezTo>
                  <a:pt x="11624" y="4441"/>
                  <a:pt x="11939" y="4954"/>
                  <a:pt x="12197" y="5479"/>
                </a:cubicBezTo>
                <a:cubicBezTo>
                  <a:pt x="12974" y="5051"/>
                  <a:pt x="13846" y="4701"/>
                  <a:pt x="14783" y="4433"/>
                </a:cubicBezTo>
                <a:cubicBezTo>
                  <a:pt x="15245" y="3570"/>
                  <a:pt x="15583" y="2680"/>
                  <a:pt x="15776" y="1776"/>
                </a:cubicBezTo>
                <a:close/>
                <a:moveTo>
                  <a:pt x="2586" y="4317"/>
                </a:moveTo>
                <a:cubicBezTo>
                  <a:pt x="2902" y="5308"/>
                  <a:pt x="3448" y="6266"/>
                  <a:pt x="4205" y="7156"/>
                </a:cubicBezTo>
                <a:cubicBezTo>
                  <a:pt x="5942" y="7439"/>
                  <a:pt x="7580" y="7930"/>
                  <a:pt x="9011" y="8617"/>
                </a:cubicBezTo>
                <a:cubicBezTo>
                  <a:pt x="9670" y="8945"/>
                  <a:pt x="10258" y="9316"/>
                  <a:pt x="10787" y="9729"/>
                </a:cubicBezTo>
                <a:cubicBezTo>
                  <a:pt x="11068" y="9513"/>
                  <a:pt x="11386" y="9311"/>
                  <a:pt x="11701" y="9115"/>
                </a:cubicBezTo>
                <a:cubicBezTo>
                  <a:pt x="11112" y="8010"/>
                  <a:pt x="10136" y="7010"/>
                  <a:pt x="8880" y="6160"/>
                </a:cubicBezTo>
                <a:cubicBezTo>
                  <a:pt x="7168" y="5111"/>
                  <a:pt x="4953" y="4458"/>
                  <a:pt x="2586" y="4317"/>
                </a:cubicBezTo>
                <a:close/>
                <a:moveTo>
                  <a:pt x="18570" y="4317"/>
                </a:moveTo>
                <a:cubicBezTo>
                  <a:pt x="16199" y="4456"/>
                  <a:pt x="13965" y="5109"/>
                  <a:pt x="12250" y="6160"/>
                </a:cubicBezTo>
                <a:cubicBezTo>
                  <a:pt x="11805" y="6447"/>
                  <a:pt x="11401" y="6754"/>
                  <a:pt x="11048" y="7089"/>
                </a:cubicBezTo>
                <a:cubicBezTo>
                  <a:pt x="11555" y="7618"/>
                  <a:pt x="11986" y="8170"/>
                  <a:pt x="12328" y="8750"/>
                </a:cubicBezTo>
                <a:lnTo>
                  <a:pt x="12563" y="8617"/>
                </a:lnTo>
                <a:cubicBezTo>
                  <a:pt x="13850" y="7997"/>
                  <a:pt x="15297" y="7543"/>
                  <a:pt x="16846" y="7255"/>
                </a:cubicBezTo>
                <a:cubicBezTo>
                  <a:pt x="17646" y="6338"/>
                  <a:pt x="18238" y="5344"/>
                  <a:pt x="18570" y="4317"/>
                </a:cubicBezTo>
                <a:close/>
                <a:moveTo>
                  <a:pt x="993" y="7322"/>
                </a:moveTo>
                <a:cubicBezTo>
                  <a:pt x="993" y="7322"/>
                  <a:pt x="1860" y="9803"/>
                  <a:pt x="5067" y="11389"/>
                </a:cubicBezTo>
                <a:lnTo>
                  <a:pt x="5145" y="11423"/>
                </a:lnTo>
                <a:lnTo>
                  <a:pt x="1619" y="11423"/>
                </a:lnTo>
                <a:cubicBezTo>
                  <a:pt x="736" y="11423"/>
                  <a:pt x="0" y="11874"/>
                  <a:pt x="0" y="12435"/>
                </a:cubicBezTo>
                <a:lnTo>
                  <a:pt x="0" y="13448"/>
                </a:lnTo>
                <a:lnTo>
                  <a:pt x="21600" y="13448"/>
                </a:lnTo>
                <a:lnTo>
                  <a:pt x="21600" y="12452"/>
                </a:lnTo>
                <a:cubicBezTo>
                  <a:pt x="21564" y="11890"/>
                  <a:pt x="20839" y="11448"/>
                  <a:pt x="19955" y="11439"/>
                </a:cubicBezTo>
                <a:lnTo>
                  <a:pt x="16455" y="11439"/>
                </a:lnTo>
                <a:lnTo>
                  <a:pt x="16533" y="11406"/>
                </a:lnTo>
                <a:cubicBezTo>
                  <a:pt x="19732" y="9810"/>
                  <a:pt x="20607" y="7338"/>
                  <a:pt x="20607" y="7338"/>
                </a:cubicBezTo>
                <a:cubicBezTo>
                  <a:pt x="20607" y="7338"/>
                  <a:pt x="16266" y="7435"/>
                  <a:pt x="13059" y="9032"/>
                </a:cubicBezTo>
                <a:cubicBezTo>
                  <a:pt x="12400" y="9362"/>
                  <a:pt x="11801" y="9741"/>
                  <a:pt x="11283" y="10161"/>
                </a:cubicBezTo>
                <a:cubicBezTo>
                  <a:pt x="11739" y="10562"/>
                  <a:pt x="12142" y="10995"/>
                  <a:pt x="12485" y="11439"/>
                </a:cubicBezTo>
                <a:lnTo>
                  <a:pt x="11597" y="11439"/>
                </a:lnTo>
                <a:cubicBezTo>
                  <a:pt x="10860" y="10505"/>
                  <a:pt x="9796" y="9669"/>
                  <a:pt x="8515" y="9015"/>
                </a:cubicBezTo>
                <a:cubicBezTo>
                  <a:pt x="5316" y="7419"/>
                  <a:pt x="993" y="7322"/>
                  <a:pt x="993" y="7322"/>
                </a:cubicBezTo>
                <a:close/>
                <a:moveTo>
                  <a:pt x="1567" y="14477"/>
                </a:moveTo>
                <a:lnTo>
                  <a:pt x="3317" y="20753"/>
                </a:lnTo>
                <a:cubicBezTo>
                  <a:pt x="3452" y="21235"/>
                  <a:pt x="4115" y="21595"/>
                  <a:pt x="4884" y="21600"/>
                </a:cubicBezTo>
                <a:lnTo>
                  <a:pt x="16611" y="21600"/>
                </a:lnTo>
                <a:cubicBezTo>
                  <a:pt x="17381" y="21595"/>
                  <a:pt x="18018" y="21235"/>
                  <a:pt x="18152" y="20753"/>
                </a:cubicBezTo>
                <a:lnTo>
                  <a:pt x="19955" y="14477"/>
                </a:lnTo>
                <a:lnTo>
                  <a:pt x="1567" y="14477"/>
                </a:ln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Freeform 121">
            <a:extLst>
              <a:ext uri="{FF2B5EF4-FFF2-40B4-BE49-F238E27FC236}">
                <a16:creationId xmlns:a16="http://schemas.microsoft.com/office/drawing/2014/main" id="{47D5EFD9-B650-4BC6-A785-5C224BA80C9C}"/>
              </a:ext>
            </a:extLst>
          </p:cNvPr>
          <p:cNvSpPr/>
          <p:nvPr/>
        </p:nvSpPr>
        <p:spPr>
          <a:xfrm>
            <a:off x="3067481" y="3427901"/>
            <a:ext cx="405447" cy="409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2" h="21600" extrusionOk="0">
                <a:moveTo>
                  <a:pt x="3958" y="0"/>
                </a:moveTo>
                <a:cubicBezTo>
                  <a:pt x="3630" y="0"/>
                  <a:pt x="3294" y="141"/>
                  <a:pt x="3038" y="398"/>
                </a:cubicBezTo>
                <a:lnTo>
                  <a:pt x="384" y="3056"/>
                </a:lnTo>
                <a:cubicBezTo>
                  <a:pt x="-128" y="3569"/>
                  <a:pt x="-128" y="4364"/>
                  <a:pt x="384" y="4877"/>
                </a:cubicBezTo>
                <a:lnTo>
                  <a:pt x="2056" y="6551"/>
                </a:lnTo>
                <a:lnTo>
                  <a:pt x="6529" y="2051"/>
                </a:lnTo>
                <a:lnTo>
                  <a:pt x="4857" y="398"/>
                </a:lnTo>
                <a:cubicBezTo>
                  <a:pt x="4601" y="141"/>
                  <a:pt x="4286" y="0"/>
                  <a:pt x="3958" y="0"/>
                </a:cubicBezTo>
                <a:close/>
                <a:moveTo>
                  <a:pt x="17418" y="42"/>
                </a:moveTo>
                <a:cubicBezTo>
                  <a:pt x="17090" y="42"/>
                  <a:pt x="16775" y="162"/>
                  <a:pt x="16519" y="419"/>
                </a:cubicBezTo>
                <a:lnTo>
                  <a:pt x="14847" y="2051"/>
                </a:lnTo>
                <a:lnTo>
                  <a:pt x="19320" y="6551"/>
                </a:lnTo>
                <a:lnTo>
                  <a:pt x="20992" y="4877"/>
                </a:lnTo>
                <a:cubicBezTo>
                  <a:pt x="21472" y="4396"/>
                  <a:pt x="21472" y="3557"/>
                  <a:pt x="20992" y="3077"/>
                </a:cubicBezTo>
                <a:lnTo>
                  <a:pt x="18338" y="419"/>
                </a:lnTo>
                <a:cubicBezTo>
                  <a:pt x="18082" y="162"/>
                  <a:pt x="17746" y="42"/>
                  <a:pt x="17418" y="42"/>
                </a:cubicBezTo>
                <a:close/>
                <a:moveTo>
                  <a:pt x="8765" y="460"/>
                </a:moveTo>
                <a:cubicBezTo>
                  <a:pt x="8413" y="460"/>
                  <a:pt x="8138" y="736"/>
                  <a:pt x="8138" y="1088"/>
                </a:cubicBezTo>
                <a:cubicBezTo>
                  <a:pt x="8138" y="1441"/>
                  <a:pt x="8413" y="1737"/>
                  <a:pt x="8765" y="1737"/>
                </a:cubicBezTo>
                <a:lnTo>
                  <a:pt x="10040" y="1737"/>
                </a:lnTo>
                <a:lnTo>
                  <a:pt x="10040" y="3056"/>
                </a:lnTo>
                <a:cubicBezTo>
                  <a:pt x="5400" y="3376"/>
                  <a:pt x="1722" y="7250"/>
                  <a:pt x="1722" y="11993"/>
                </a:cubicBezTo>
                <a:cubicBezTo>
                  <a:pt x="1722" y="14428"/>
                  <a:pt x="2692" y="16638"/>
                  <a:pt x="4292" y="18272"/>
                </a:cubicBezTo>
                <a:lnTo>
                  <a:pt x="3080" y="20679"/>
                </a:lnTo>
                <a:cubicBezTo>
                  <a:pt x="2920" y="21000"/>
                  <a:pt x="3032" y="21377"/>
                  <a:pt x="3352" y="21537"/>
                </a:cubicBezTo>
                <a:cubicBezTo>
                  <a:pt x="3448" y="21569"/>
                  <a:pt x="3549" y="21600"/>
                  <a:pt x="3644" y="21600"/>
                </a:cubicBezTo>
                <a:cubicBezTo>
                  <a:pt x="3869" y="21600"/>
                  <a:pt x="4102" y="21468"/>
                  <a:pt x="4230" y="21244"/>
                </a:cubicBezTo>
                <a:lnTo>
                  <a:pt x="5275" y="19130"/>
                </a:lnTo>
                <a:cubicBezTo>
                  <a:pt x="6779" y="20284"/>
                  <a:pt x="8640" y="20972"/>
                  <a:pt x="10688" y="20972"/>
                </a:cubicBezTo>
                <a:cubicBezTo>
                  <a:pt x="12736" y="20972"/>
                  <a:pt x="14597" y="20284"/>
                  <a:pt x="16101" y="19130"/>
                </a:cubicBezTo>
                <a:lnTo>
                  <a:pt x="17146" y="21244"/>
                </a:lnTo>
                <a:cubicBezTo>
                  <a:pt x="17274" y="21468"/>
                  <a:pt x="17508" y="21600"/>
                  <a:pt x="17732" y="21600"/>
                </a:cubicBezTo>
                <a:cubicBezTo>
                  <a:pt x="17828" y="21600"/>
                  <a:pt x="17928" y="21569"/>
                  <a:pt x="18024" y="21537"/>
                </a:cubicBezTo>
                <a:cubicBezTo>
                  <a:pt x="18344" y="21377"/>
                  <a:pt x="18456" y="21000"/>
                  <a:pt x="18296" y="20679"/>
                </a:cubicBezTo>
                <a:lnTo>
                  <a:pt x="17084" y="18272"/>
                </a:lnTo>
                <a:cubicBezTo>
                  <a:pt x="18652" y="16670"/>
                  <a:pt x="19654" y="14428"/>
                  <a:pt x="19654" y="11993"/>
                </a:cubicBezTo>
                <a:cubicBezTo>
                  <a:pt x="19654" y="7250"/>
                  <a:pt x="15976" y="3376"/>
                  <a:pt x="11336" y="3056"/>
                </a:cubicBezTo>
                <a:lnTo>
                  <a:pt x="11336" y="1737"/>
                </a:lnTo>
                <a:lnTo>
                  <a:pt x="12611" y="1737"/>
                </a:lnTo>
                <a:cubicBezTo>
                  <a:pt x="12963" y="1737"/>
                  <a:pt x="13259" y="1441"/>
                  <a:pt x="13259" y="1088"/>
                </a:cubicBezTo>
                <a:cubicBezTo>
                  <a:pt x="13259" y="736"/>
                  <a:pt x="12963" y="460"/>
                  <a:pt x="12611" y="460"/>
                </a:cubicBezTo>
                <a:lnTo>
                  <a:pt x="8765" y="460"/>
                </a:lnTo>
                <a:close/>
                <a:moveTo>
                  <a:pt x="10688" y="4940"/>
                </a:moveTo>
                <a:cubicBezTo>
                  <a:pt x="14560" y="4940"/>
                  <a:pt x="17732" y="8116"/>
                  <a:pt x="17732" y="11993"/>
                </a:cubicBezTo>
                <a:cubicBezTo>
                  <a:pt x="17732" y="15870"/>
                  <a:pt x="14560" y="19046"/>
                  <a:pt x="10688" y="19047"/>
                </a:cubicBezTo>
                <a:cubicBezTo>
                  <a:pt x="6816" y="19047"/>
                  <a:pt x="3645" y="15870"/>
                  <a:pt x="3644" y="11993"/>
                </a:cubicBezTo>
                <a:cubicBezTo>
                  <a:pt x="3644" y="8116"/>
                  <a:pt x="6816" y="4940"/>
                  <a:pt x="10688" y="4940"/>
                </a:cubicBezTo>
                <a:close/>
                <a:moveTo>
                  <a:pt x="10040" y="6865"/>
                </a:moveTo>
                <a:lnTo>
                  <a:pt x="10040" y="11344"/>
                </a:lnTo>
                <a:lnTo>
                  <a:pt x="5567" y="11344"/>
                </a:lnTo>
                <a:lnTo>
                  <a:pt x="5567" y="12642"/>
                </a:lnTo>
                <a:lnTo>
                  <a:pt x="10688" y="12642"/>
                </a:lnTo>
                <a:cubicBezTo>
                  <a:pt x="11040" y="12642"/>
                  <a:pt x="11336" y="12346"/>
                  <a:pt x="11336" y="11993"/>
                </a:cubicBezTo>
                <a:lnTo>
                  <a:pt x="11336" y="6865"/>
                </a:lnTo>
                <a:lnTo>
                  <a:pt x="10040" y="6865"/>
                </a:ln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advAuto="0"/>
      <p:bldP spid="4" grpId="0" animBg="1" advAuto="0"/>
      <p:bldP spid="5" grpId="0" animBg="1" advAuto="0"/>
      <p:bldP spid="6" grpId="0" animBg="1" advAuto="0"/>
      <p:bldP spid="7" grpId="0" animBg="1" advAuto="0"/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  <p:bldP spid="14" grpId="0" animBg="1" advAuto="0"/>
      <p:bldP spid="15" grpId="0" animBg="1" advAuto="0"/>
      <p:bldP spid="16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5" grpId="0" animBg="1" advAuto="0"/>
      <p:bldP spid="26" grpId="0" animBg="1" advAuto="0"/>
      <p:bldP spid="27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3" name="Picture 3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19114"/>
            <a:ext cx="8785225" cy="6308725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24" name="Freeform 4"/>
          <p:cNvSpPr>
            <a:spLocks/>
          </p:cNvSpPr>
          <p:nvPr/>
        </p:nvSpPr>
        <p:spPr bwMode="auto">
          <a:xfrm>
            <a:off x="7132638" y="981076"/>
            <a:ext cx="2665412" cy="1624013"/>
          </a:xfrm>
          <a:custGeom>
            <a:avLst/>
            <a:gdLst>
              <a:gd name="T0" fmla="*/ 1318926043 w 1536"/>
              <a:gd name="T1" fmla="*/ 0 h 994"/>
              <a:gd name="T2" fmla="*/ 1336993921 w 1536"/>
              <a:gd name="T3" fmla="*/ 176177643 h 994"/>
              <a:gd name="T4" fmla="*/ 1264724143 w 1536"/>
              <a:gd name="T5" fmla="*/ 1137145795 h 994"/>
              <a:gd name="T6" fmla="*/ 1246656265 w 1536"/>
              <a:gd name="T7" fmla="*/ 1313321754 h 994"/>
              <a:gd name="T8" fmla="*/ 668496093 w 1536"/>
              <a:gd name="T9" fmla="*/ 1425435807 h 994"/>
              <a:gd name="T10" fmla="*/ 469754638 w 1536"/>
              <a:gd name="T11" fmla="*/ 1569580813 h 994"/>
              <a:gd name="T12" fmla="*/ 361348996 w 1536"/>
              <a:gd name="T13" fmla="*/ 1713726227 h 994"/>
              <a:gd name="T14" fmla="*/ 307147097 w 1536"/>
              <a:gd name="T15" fmla="*/ 1729742520 h 994"/>
              <a:gd name="T16" fmla="*/ 144539609 w 1536"/>
              <a:gd name="T17" fmla="*/ 1809822353 h 994"/>
              <a:gd name="T18" fmla="*/ 72269805 w 1536"/>
              <a:gd name="T19" fmla="*/ 1889903819 h 994"/>
              <a:gd name="T20" fmla="*/ 0 w 1536"/>
              <a:gd name="T21" fmla="*/ 1985999945 h 994"/>
              <a:gd name="T22" fmla="*/ 18067885 w 1536"/>
              <a:gd name="T23" fmla="*/ 2114128658 h 994"/>
              <a:gd name="T24" fmla="*/ 234877319 w 1536"/>
              <a:gd name="T25" fmla="*/ 2147483647 h 994"/>
              <a:gd name="T26" fmla="*/ 252945197 w 1536"/>
              <a:gd name="T27" fmla="*/ 2147483647 h 994"/>
              <a:gd name="T28" fmla="*/ 234877319 w 1536"/>
              <a:gd name="T29" fmla="*/ 2147483647 h 994"/>
              <a:gd name="T30" fmla="*/ 325214975 w 1536"/>
              <a:gd name="T31" fmla="*/ 2147483647 h 994"/>
              <a:gd name="T32" fmla="*/ 505888660 w 1536"/>
              <a:gd name="T33" fmla="*/ 2147483647 h 994"/>
              <a:gd name="T34" fmla="*/ 542024416 w 1536"/>
              <a:gd name="T35" fmla="*/ 2147483647 h 994"/>
              <a:gd name="T36" fmla="*/ 596226315 w 1536"/>
              <a:gd name="T37" fmla="*/ 2147483647 h 994"/>
              <a:gd name="T38" fmla="*/ 921441399 w 1536"/>
              <a:gd name="T39" fmla="*/ 2147483647 h 994"/>
              <a:gd name="T40" fmla="*/ 849171404 w 1536"/>
              <a:gd name="T41" fmla="*/ 2147483647 h 994"/>
              <a:gd name="T42" fmla="*/ 650429950 w 1536"/>
              <a:gd name="T43" fmla="*/ 2130144951 h 994"/>
              <a:gd name="T44" fmla="*/ 542024416 w 1536"/>
              <a:gd name="T45" fmla="*/ 2066081412 h 994"/>
              <a:gd name="T46" fmla="*/ 831103526 w 1536"/>
              <a:gd name="T47" fmla="*/ 2018032532 h 994"/>
              <a:gd name="T48" fmla="*/ 1138250731 w 1536"/>
              <a:gd name="T49" fmla="*/ 2034048825 h 994"/>
              <a:gd name="T50" fmla="*/ 1318926043 w 1536"/>
              <a:gd name="T51" fmla="*/ 1889903819 h 994"/>
              <a:gd name="T52" fmla="*/ 1608005153 w 1536"/>
              <a:gd name="T53" fmla="*/ 1921936406 h 994"/>
              <a:gd name="T54" fmla="*/ 1698342809 w 1536"/>
              <a:gd name="T55" fmla="*/ 2002016238 h 994"/>
              <a:gd name="T56" fmla="*/ 2131961908 w 1536"/>
              <a:gd name="T57" fmla="*/ 2098112364 h 994"/>
              <a:gd name="T58" fmla="*/ 2147483647 w 1536"/>
              <a:gd name="T59" fmla="*/ 2147483647 h 994"/>
              <a:gd name="T60" fmla="*/ 2147483647 w 1536"/>
              <a:gd name="T61" fmla="*/ 2147483647 h 994"/>
              <a:gd name="T62" fmla="*/ 2147483647 w 1536"/>
              <a:gd name="T63" fmla="*/ 2066081412 h 994"/>
              <a:gd name="T64" fmla="*/ 2147483647 w 1536"/>
              <a:gd name="T65" fmla="*/ 2050065118 h 994"/>
              <a:gd name="T66" fmla="*/ 2147483647 w 1536"/>
              <a:gd name="T67" fmla="*/ 1953967359 h 994"/>
              <a:gd name="T68" fmla="*/ 2147483647 w 1536"/>
              <a:gd name="T69" fmla="*/ 1713726227 h 994"/>
              <a:gd name="T70" fmla="*/ 2147483647 w 1536"/>
              <a:gd name="T71" fmla="*/ 1585597106 h 994"/>
              <a:gd name="T72" fmla="*/ 2147483647 w 1536"/>
              <a:gd name="T73" fmla="*/ 1425435807 h 994"/>
              <a:gd name="T74" fmla="*/ 2147483647 w 1536"/>
              <a:gd name="T75" fmla="*/ 1345354340 h 994"/>
              <a:gd name="T76" fmla="*/ 2147483647 w 1536"/>
              <a:gd name="T77" fmla="*/ 1297307094 h 994"/>
              <a:gd name="T78" fmla="*/ 2147483647 w 1536"/>
              <a:gd name="T79" fmla="*/ 1169176748 h 994"/>
              <a:gd name="T80" fmla="*/ 2147483647 w 1536"/>
              <a:gd name="T81" fmla="*/ 928935616 h 994"/>
              <a:gd name="T82" fmla="*/ 2147483647 w 1536"/>
              <a:gd name="T83" fmla="*/ 832839286 h 994"/>
              <a:gd name="T84" fmla="*/ 2147483647 w 1536"/>
              <a:gd name="T85" fmla="*/ 784790406 h 994"/>
              <a:gd name="T86" fmla="*/ 2147483647 w 1536"/>
              <a:gd name="T87" fmla="*/ 752757820 h 994"/>
              <a:gd name="T88" fmla="*/ 2147483647 w 1536"/>
              <a:gd name="T89" fmla="*/ 768774113 h 994"/>
              <a:gd name="T90" fmla="*/ 2147483647 w 1536"/>
              <a:gd name="T91" fmla="*/ 864870443 h 994"/>
              <a:gd name="T92" fmla="*/ 2147483647 w 1536"/>
              <a:gd name="T93" fmla="*/ 912919323 h 994"/>
              <a:gd name="T94" fmla="*/ 2147483647 w 1536"/>
              <a:gd name="T95" fmla="*/ 864870443 h 994"/>
              <a:gd name="T96" fmla="*/ 2147483647 w 1536"/>
              <a:gd name="T97" fmla="*/ 832839286 h 994"/>
              <a:gd name="T98" fmla="*/ 2147483647 w 1536"/>
              <a:gd name="T99" fmla="*/ 720725233 h 994"/>
              <a:gd name="T100" fmla="*/ 2147483647 w 1536"/>
              <a:gd name="T101" fmla="*/ 624629107 h 994"/>
              <a:gd name="T102" fmla="*/ 2147483647 w 1536"/>
              <a:gd name="T103" fmla="*/ 496500395 h 994"/>
              <a:gd name="T104" fmla="*/ 2147483647 w 1536"/>
              <a:gd name="T105" fmla="*/ 368371580 h 994"/>
              <a:gd name="T106" fmla="*/ 2147483647 w 1536"/>
              <a:gd name="T107" fmla="*/ 304306407 h 994"/>
              <a:gd name="T108" fmla="*/ 1752544708 w 1536"/>
              <a:gd name="T109" fmla="*/ 144145057 h 994"/>
              <a:gd name="T110" fmla="*/ 1553803254 w 1536"/>
              <a:gd name="T111" fmla="*/ 32032599 h 994"/>
              <a:gd name="T112" fmla="*/ 1318926043 w 1536"/>
              <a:gd name="T113" fmla="*/ 208210230 h 9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36"/>
              <a:gd name="T172" fmla="*/ 0 h 994"/>
              <a:gd name="T173" fmla="*/ 1536 w 1536"/>
              <a:gd name="T174" fmla="*/ 994 h 99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36" h="994">
                <a:moveTo>
                  <a:pt x="438" y="0"/>
                </a:moveTo>
                <a:cubicBezTo>
                  <a:pt x="430" y="24"/>
                  <a:pt x="436" y="42"/>
                  <a:pt x="444" y="66"/>
                </a:cubicBezTo>
                <a:cubicBezTo>
                  <a:pt x="449" y="186"/>
                  <a:pt x="459" y="310"/>
                  <a:pt x="420" y="426"/>
                </a:cubicBezTo>
                <a:cubicBezTo>
                  <a:pt x="418" y="448"/>
                  <a:pt x="419" y="470"/>
                  <a:pt x="414" y="492"/>
                </a:cubicBezTo>
                <a:cubicBezTo>
                  <a:pt x="402" y="550"/>
                  <a:pt x="239" y="533"/>
                  <a:pt x="222" y="534"/>
                </a:cubicBezTo>
                <a:cubicBezTo>
                  <a:pt x="171" y="544"/>
                  <a:pt x="178" y="548"/>
                  <a:pt x="156" y="588"/>
                </a:cubicBezTo>
                <a:cubicBezTo>
                  <a:pt x="145" y="607"/>
                  <a:pt x="132" y="624"/>
                  <a:pt x="120" y="642"/>
                </a:cubicBezTo>
                <a:cubicBezTo>
                  <a:pt x="116" y="647"/>
                  <a:pt x="108" y="645"/>
                  <a:pt x="102" y="648"/>
                </a:cubicBezTo>
                <a:cubicBezTo>
                  <a:pt x="40" y="682"/>
                  <a:pt x="89" y="664"/>
                  <a:pt x="48" y="678"/>
                </a:cubicBezTo>
                <a:cubicBezTo>
                  <a:pt x="34" y="719"/>
                  <a:pt x="53" y="675"/>
                  <a:pt x="24" y="708"/>
                </a:cubicBezTo>
                <a:cubicBezTo>
                  <a:pt x="15" y="719"/>
                  <a:pt x="0" y="744"/>
                  <a:pt x="0" y="744"/>
                </a:cubicBezTo>
                <a:cubicBezTo>
                  <a:pt x="2" y="760"/>
                  <a:pt x="1" y="777"/>
                  <a:pt x="6" y="792"/>
                </a:cubicBezTo>
                <a:cubicBezTo>
                  <a:pt x="22" y="838"/>
                  <a:pt x="40" y="827"/>
                  <a:pt x="78" y="840"/>
                </a:cubicBezTo>
                <a:cubicBezTo>
                  <a:pt x="80" y="850"/>
                  <a:pt x="84" y="860"/>
                  <a:pt x="84" y="870"/>
                </a:cubicBezTo>
                <a:cubicBezTo>
                  <a:pt x="84" y="892"/>
                  <a:pt x="76" y="914"/>
                  <a:pt x="78" y="936"/>
                </a:cubicBezTo>
                <a:cubicBezTo>
                  <a:pt x="79" y="947"/>
                  <a:pt x="102" y="980"/>
                  <a:pt x="108" y="990"/>
                </a:cubicBezTo>
                <a:cubicBezTo>
                  <a:pt x="128" y="988"/>
                  <a:pt x="151" y="994"/>
                  <a:pt x="168" y="984"/>
                </a:cubicBezTo>
                <a:cubicBezTo>
                  <a:pt x="179" y="978"/>
                  <a:pt x="168" y="952"/>
                  <a:pt x="180" y="948"/>
                </a:cubicBezTo>
                <a:cubicBezTo>
                  <a:pt x="186" y="946"/>
                  <a:pt x="192" y="944"/>
                  <a:pt x="198" y="942"/>
                </a:cubicBezTo>
                <a:cubicBezTo>
                  <a:pt x="213" y="896"/>
                  <a:pt x="265" y="904"/>
                  <a:pt x="306" y="900"/>
                </a:cubicBezTo>
                <a:cubicBezTo>
                  <a:pt x="346" y="873"/>
                  <a:pt x="309" y="852"/>
                  <a:pt x="282" y="834"/>
                </a:cubicBezTo>
                <a:cubicBezTo>
                  <a:pt x="261" y="802"/>
                  <a:pt x="242" y="815"/>
                  <a:pt x="216" y="798"/>
                </a:cubicBezTo>
                <a:cubicBezTo>
                  <a:pt x="204" y="790"/>
                  <a:pt x="180" y="774"/>
                  <a:pt x="180" y="774"/>
                </a:cubicBezTo>
                <a:cubicBezTo>
                  <a:pt x="164" y="726"/>
                  <a:pt x="250" y="754"/>
                  <a:pt x="276" y="756"/>
                </a:cubicBezTo>
                <a:cubicBezTo>
                  <a:pt x="333" y="775"/>
                  <a:pt x="299" y="769"/>
                  <a:pt x="378" y="762"/>
                </a:cubicBezTo>
                <a:cubicBezTo>
                  <a:pt x="394" y="715"/>
                  <a:pt x="387" y="718"/>
                  <a:pt x="438" y="708"/>
                </a:cubicBezTo>
                <a:cubicBezTo>
                  <a:pt x="470" y="710"/>
                  <a:pt x="509" y="700"/>
                  <a:pt x="534" y="720"/>
                </a:cubicBezTo>
                <a:cubicBezTo>
                  <a:pt x="557" y="738"/>
                  <a:pt x="533" y="740"/>
                  <a:pt x="564" y="750"/>
                </a:cubicBezTo>
                <a:cubicBezTo>
                  <a:pt x="610" y="765"/>
                  <a:pt x="661" y="774"/>
                  <a:pt x="708" y="786"/>
                </a:cubicBezTo>
                <a:cubicBezTo>
                  <a:pt x="738" y="806"/>
                  <a:pt x="753" y="805"/>
                  <a:pt x="792" y="810"/>
                </a:cubicBezTo>
                <a:cubicBezTo>
                  <a:pt x="844" y="827"/>
                  <a:pt x="860" y="835"/>
                  <a:pt x="942" y="810"/>
                </a:cubicBezTo>
                <a:cubicBezTo>
                  <a:pt x="954" y="806"/>
                  <a:pt x="938" y="781"/>
                  <a:pt x="948" y="774"/>
                </a:cubicBezTo>
                <a:cubicBezTo>
                  <a:pt x="961" y="764"/>
                  <a:pt x="980" y="770"/>
                  <a:pt x="996" y="768"/>
                </a:cubicBezTo>
                <a:cubicBezTo>
                  <a:pt x="1032" y="756"/>
                  <a:pt x="1002" y="744"/>
                  <a:pt x="1038" y="732"/>
                </a:cubicBezTo>
                <a:cubicBezTo>
                  <a:pt x="1052" y="662"/>
                  <a:pt x="1105" y="673"/>
                  <a:pt x="1152" y="642"/>
                </a:cubicBezTo>
                <a:cubicBezTo>
                  <a:pt x="1223" y="595"/>
                  <a:pt x="1289" y="603"/>
                  <a:pt x="1374" y="594"/>
                </a:cubicBezTo>
                <a:cubicBezTo>
                  <a:pt x="1401" y="553"/>
                  <a:pt x="1371" y="604"/>
                  <a:pt x="1392" y="534"/>
                </a:cubicBezTo>
                <a:cubicBezTo>
                  <a:pt x="1403" y="496"/>
                  <a:pt x="1507" y="505"/>
                  <a:pt x="1524" y="504"/>
                </a:cubicBezTo>
                <a:cubicBezTo>
                  <a:pt x="1528" y="498"/>
                  <a:pt x="1536" y="493"/>
                  <a:pt x="1536" y="486"/>
                </a:cubicBezTo>
                <a:cubicBezTo>
                  <a:pt x="1536" y="466"/>
                  <a:pt x="1473" y="452"/>
                  <a:pt x="1452" y="438"/>
                </a:cubicBezTo>
                <a:cubicBezTo>
                  <a:pt x="1426" y="399"/>
                  <a:pt x="1437" y="392"/>
                  <a:pt x="1452" y="348"/>
                </a:cubicBezTo>
                <a:cubicBezTo>
                  <a:pt x="1456" y="336"/>
                  <a:pt x="1464" y="312"/>
                  <a:pt x="1464" y="312"/>
                </a:cubicBezTo>
                <a:cubicBezTo>
                  <a:pt x="1460" y="306"/>
                  <a:pt x="1458" y="298"/>
                  <a:pt x="1452" y="294"/>
                </a:cubicBezTo>
                <a:cubicBezTo>
                  <a:pt x="1441" y="287"/>
                  <a:pt x="1416" y="282"/>
                  <a:pt x="1416" y="282"/>
                </a:cubicBezTo>
                <a:cubicBezTo>
                  <a:pt x="1394" y="284"/>
                  <a:pt x="1371" y="282"/>
                  <a:pt x="1350" y="288"/>
                </a:cubicBezTo>
                <a:cubicBezTo>
                  <a:pt x="1335" y="293"/>
                  <a:pt x="1333" y="315"/>
                  <a:pt x="1320" y="324"/>
                </a:cubicBezTo>
                <a:cubicBezTo>
                  <a:pt x="1304" y="335"/>
                  <a:pt x="1278" y="336"/>
                  <a:pt x="1260" y="342"/>
                </a:cubicBezTo>
                <a:cubicBezTo>
                  <a:pt x="1169" y="335"/>
                  <a:pt x="1207" y="344"/>
                  <a:pt x="1146" y="324"/>
                </a:cubicBezTo>
                <a:cubicBezTo>
                  <a:pt x="1134" y="320"/>
                  <a:pt x="1110" y="312"/>
                  <a:pt x="1110" y="312"/>
                </a:cubicBezTo>
                <a:cubicBezTo>
                  <a:pt x="1088" y="290"/>
                  <a:pt x="1064" y="285"/>
                  <a:pt x="1038" y="270"/>
                </a:cubicBezTo>
                <a:cubicBezTo>
                  <a:pt x="985" y="241"/>
                  <a:pt x="998" y="242"/>
                  <a:pt x="930" y="234"/>
                </a:cubicBezTo>
                <a:cubicBezTo>
                  <a:pt x="899" y="224"/>
                  <a:pt x="882" y="205"/>
                  <a:pt x="858" y="186"/>
                </a:cubicBezTo>
                <a:cubicBezTo>
                  <a:pt x="829" y="163"/>
                  <a:pt x="799" y="155"/>
                  <a:pt x="768" y="138"/>
                </a:cubicBezTo>
                <a:cubicBezTo>
                  <a:pt x="755" y="131"/>
                  <a:pt x="746" y="119"/>
                  <a:pt x="732" y="114"/>
                </a:cubicBezTo>
                <a:cubicBezTo>
                  <a:pt x="681" y="97"/>
                  <a:pt x="627" y="84"/>
                  <a:pt x="582" y="54"/>
                </a:cubicBezTo>
                <a:cubicBezTo>
                  <a:pt x="567" y="32"/>
                  <a:pt x="542" y="21"/>
                  <a:pt x="516" y="12"/>
                </a:cubicBezTo>
                <a:cubicBezTo>
                  <a:pt x="407" y="20"/>
                  <a:pt x="438" y="0"/>
                  <a:pt x="438" y="78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1125" name="Freeform 5"/>
          <p:cNvSpPr>
            <a:spLocks/>
          </p:cNvSpPr>
          <p:nvPr/>
        </p:nvSpPr>
        <p:spPr bwMode="auto">
          <a:xfrm>
            <a:off x="3316289" y="2463801"/>
            <a:ext cx="4968875" cy="2881313"/>
          </a:xfrm>
          <a:custGeom>
            <a:avLst/>
            <a:gdLst>
              <a:gd name="T0" fmla="*/ 2147483647 w 2898"/>
              <a:gd name="T1" fmla="*/ 207088370 h 1802"/>
              <a:gd name="T2" fmla="*/ 2147483647 w 2898"/>
              <a:gd name="T3" fmla="*/ 345148365 h 1802"/>
              <a:gd name="T4" fmla="*/ 2147483647 w 2898"/>
              <a:gd name="T5" fmla="*/ 651945858 h 1802"/>
              <a:gd name="T6" fmla="*/ 2147483647 w 2898"/>
              <a:gd name="T7" fmla="*/ 1603020532 h 1802"/>
              <a:gd name="T8" fmla="*/ 2147483647 w 2898"/>
              <a:gd name="T9" fmla="*/ 1909818324 h 1802"/>
              <a:gd name="T10" fmla="*/ 2147483647 w 2898"/>
              <a:gd name="T11" fmla="*/ 2147483647 h 1802"/>
              <a:gd name="T12" fmla="*/ 2147483647 w 2898"/>
              <a:gd name="T13" fmla="*/ 2147483647 h 1802"/>
              <a:gd name="T14" fmla="*/ 2147483647 w 2898"/>
              <a:gd name="T15" fmla="*/ 2147483647 h 1802"/>
              <a:gd name="T16" fmla="*/ 2147483647 w 2898"/>
              <a:gd name="T17" fmla="*/ 2147483647 h 1802"/>
              <a:gd name="T18" fmla="*/ 2147483647 w 2898"/>
              <a:gd name="T19" fmla="*/ 2147483647 h 1802"/>
              <a:gd name="T20" fmla="*/ 2147483647 w 2898"/>
              <a:gd name="T21" fmla="*/ 2147483647 h 1802"/>
              <a:gd name="T22" fmla="*/ 2147483647 w 2898"/>
              <a:gd name="T23" fmla="*/ 2147483647 h 1802"/>
              <a:gd name="T24" fmla="*/ 2147483647 w 2898"/>
              <a:gd name="T25" fmla="*/ 2147483647 h 1802"/>
              <a:gd name="T26" fmla="*/ 2147483647 w 2898"/>
              <a:gd name="T27" fmla="*/ 2147483647 h 1802"/>
              <a:gd name="T28" fmla="*/ 1799165077 w 2898"/>
              <a:gd name="T29" fmla="*/ 2147483647 h 1802"/>
              <a:gd name="T30" fmla="*/ 1217081199 w 2898"/>
              <a:gd name="T31" fmla="*/ 2147483647 h 1802"/>
              <a:gd name="T32" fmla="*/ 1093610355 w 2898"/>
              <a:gd name="T33" fmla="*/ 2147483647 h 1802"/>
              <a:gd name="T34" fmla="*/ 1005415425 w 2898"/>
              <a:gd name="T35" fmla="*/ 2147483647 h 1802"/>
              <a:gd name="T36" fmla="*/ 0 w 2898"/>
              <a:gd name="T37" fmla="*/ 2147483647 h 1802"/>
              <a:gd name="T38" fmla="*/ 1199443242 w 2898"/>
              <a:gd name="T39" fmla="*/ 2147483647 h 1802"/>
              <a:gd name="T40" fmla="*/ 1658054133 w 2898"/>
              <a:gd name="T41" fmla="*/ 2147483647 h 1802"/>
              <a:gd name="T42" fmla="*/ 2147483647 w 2898"/>
              <a:gd name="T43" fmla="*/ 2147483647 h 1802"/>
              <a:gd name="T44" fmla="*/ 2147483647 w 2898"/>
              <a:gd name="T45" fmla="*/ 2147483647 h 1802"/>
              <a:gd name="T46" fmla="*/ 2147483647 w 2898"/>
              <a:gd name="T47" fmla="*/ 2147483647 h 1802"/>
              <a:gd name="T48" fmla="*/ 2147483647 w 2898"/>
              <a:gd name="T49" fmla="*/ 2147483647 h 1802"/>
              <a:gd name="T50" fmla="*/ 2147483647 w 2898"/>
              <a:gd name="T51" fmla="*/ 2147483647 h 1802"/>
              <a:gd name="T52" fmla="*/ 2147483647 w 2898"/>
              <a:gd name="T53" fmla="*/ 2147483647 h 1802"/>
              <a:gd name="T54" fmla="*/ 2147483647 w 2898"/>
              <a:gd name="T55" fmla="*/ 2147483647 h 1802"/>
              <a:gd name="T56" fmla="*/ 2147483647 w 2898"/>
              <a:gd name="T57" fmla="*/ 2147483647 h 1802"/>
              <a:gd name="T58" fmla="*/ 2147483647 w 2898"/>
              <a:gd name="T59" fmla="*/ 2147483647 h 1802"/>
              <a:gd name="T60" fmla="*/ 2147483647 w 2898"/>
              <a:gd name="T61" fmla="*/ 2147483647 h 1802"/>
              <a:gd name="T62" fmla="*/ 2147483647 w 2898"/>
              <a:gd name="T63" fmla="*/ 2147483647 h 1802"/>
              <a:gd name="T64" fmla="*/ 2147483647 w 2898"/>
              <a:gd name="T65" fmla="*/ 2147483647 h 1802"/>
              <a:gd name="T66" fmla="*/ 2147483647 w 2898"/>
              <a:gd name="T67" fmla="*/ 2147483647 h 1802"/>
              <a:gd name="T68" fmla="*/ 2147483647 w 2898"/>
              <a:gd name="T69" fmla="*/ 2147483647 h 1802"/>
              <a:gd name="T70" fmla="*/ 2147483647 w 2898"/>
              <a:gd name="T71" fmla="*/ 2147483647 h 1802"/>
              <a:gd name="T72" fmla="*/ 2147483647 w 2898"/>
              <a:gd name="T73" fmla="*/ 2147483647 h 1802"/>
              <a:gd name="T74" fmla="*/ 2147483647 w 2898"/>
              <a:gd name="T75" fmla="*/ 2147483647 h 1802"/>
              <a:gd name="T76" fmla="*/ 2147483647 w 2898"/>
              <a:gd name="T77" fmla="*/ 2147483647 h 1802"/>
              <a:gd name="T78" fmla="*/ 2147483647 w 2898"/>
              <a:gd name="T79" fmla="*/ 2147483647 h 1802"/>
              <a:gd name="T80" fmla="*/ 2147483647 w 2898"/>
              <a:gd name="T81" fmla="*/ 2147483647 h 1802"/>
              <a:gd name="T82" fmla="*/ 2147483647 w 2898"/>
              <a:gd name="T83" fmla="*/ 1848458525 h 1802"/>
              <a:gd name="T84" fmla="*/ 2147483647 w 2898"/>
              <a:gd name="T85" fmla="*/ 1771758378 h 1802"/>
              <a:gd name="T86" fmla="*/ 2147483647 w 2898"/>
              <a:gd name="T87" fmla="*/ 1771758378 h 1802"/>
              <a:gd name="T88" fmla="*/ 2147483647 w 2898"/>
              <a:gd name="T89" fmla="*/ 1480300935 h 1802"/>
              <a:gd name="T90" fmla="*/ 2147483647 w 2898"/>
              <a:gd name="T91" fmla="*/ 1265542441 h 1802"/>
              <a:gd name="T92" fmla="*/ 2147483647 w 2898"/>
              <a:gd name="T93" fmla="*/ 1066122697 h 1802"/>
              <a:gd name="T94" fmla="*/ 2147483647 w 2898"/>
              <a:gd name="T95" fmla="*/ 882044901 h 1802"/>
              <a:gd name="T96" fmla="*/ 2147483647 w 2898"/>
              <a:gd name="T97" fmla="*/ 621266758 h 1802"/>
              <a:gd name="T98" fmla="*/ 2147483647 w 2898"/>
              <a:gd name="T99" fmla="*/ 7670178 h 180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898"/>
              <a:gd name="T151" fmla="*/ 0 h 1802"/>
              <a:gd name="T152" fmla="*/ 2898 w 2898"/>
              <a:gd name="T153" fmla="*/ 1802 h 180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898" h="1802">
                <a:moveTo>
                  <a:pt x="2568" y="15"/>
                </a:moveTo>
                <a:cubicBezTo>
                  <a:pt x="2542" y="33"/>
                  <a:pt x="2547" y="53"/>
                  <a:pt x="2538" y="81"/>
                </a:cubicBezTo>
                <a:cubicBezTo>
                  <a:pt x="2554" y="129"/>
                  <a:pt x="2612" y="75"/>
                  <a:pt x="2628" y="123"/>
                </a:cubicBezTo>
                <a:cubicBezTo>
                  <a:pt x="2535" y="154"/>
                  <a:pt x="2692" y="104"/>
                  <a:pt x="2394" y="135"/>
                </a:cubicBezTo>
                <a:cubicBezTo>
                  <a:pt x="2375" y="137"/>
                  <a:pt x="2371" y="218"/>
                  <a:pt x="2358" y="231"/>
                </a:cubicBezTo>
                <a:cubicBezTo>
                  <a:pt x="2348" y="241"/>
                  <a:pt x="2322" y="255"/>
                  <a:pt x="2322" y="255"/>
                </a:cubicBezTo>
                <a:cubicBezTo>
                  <a:pt x="2304" y="308"/>
                  <a:pt x="2311" y="278"/>
                  <a:pt x="2304" y="345"/>
                </a:cubicBezTo>
                <a:cubicBezTo>
                  <a:pt x="2302" y="439"/>
                  <a:pt x="2307" y="533"/>
                  <a:pt x="2298" y="627"/>
                </a:cubicBezTo>
                <a:cubicBezTo>
                  <a:pt x="2295" y="662"/>
                  <a:pt x="2241" y="678"/>
                  <a:pt x="2220" y="699"/>
                </a:cubicBezTo>
                <a:cubicBezTo>
                  <a:pt x="2212" y="723"/>
                  <a:pt x="2205" y="733"/>
                  <a:pt x="2184" y="747"/>
                </a:cubicBezTo>
                <a:cubicBezTo>
                  <a:pt x="2156" y="789"/>
                  <a:pt x="2172" y="775"/>
                  <a:pt x="2142" y="795"/>
                </a:cubicBezTo>
                <a:cubicBezTo>
                  <a:pt x="2116" y="834"/>
                  <a:pt x="2077" y="848"/>
                  <a:pt x="2040" y="873"/>
                </a:cubicBezTo>
                <a:cubicBezTo>
                  <a:pt x="2029" y="905"/>
                  <a:pt x="2005" y="907"/>
                  <a:pt x="1980" y="921"/>
                </a:cubicBezTo>
                <a:cubicBezTo>
                  <a:pt x="1937" y="945"/>
                  <a:pt x="1897" y="971"/>
                  <a:pt x="1854" y="993"/>
                </a:cubicBezTo>
                <a:cubicBezTo>
                  <a:pt x="1830" y="1005"/>
                  <a:pt x="1805" y="1016"/>
                  <a:pt x="1782" y="1029"/>
                </a:cubicBezTo>
                <a:cubicBezTo>
                  <a:pt x="1769" y="1036"/>
                  <a:pt x="1746" y="1053"/>
                  <a:pt x="1746" y="1053"/>
                </a:cubicBezTo>
                <a:cubicBezTo>
                  <a:pt x="1702" y="1051"/>
                  <a:pt x="1655" y="1063"/>
                  <a:pt x="1614" y="1047"/>
                </a:cubicBezTo>
                <a:cubicBezTo>
                  <a:pt x="1601" y="1042"/>
                  <a:pt x="1616" y="1019"/>
                  <a:pt x="1620" y="1005"/>
                </a:cubicBezTo>
                <a:cubicBezTo>
                  <a:pt x="1633" y="963"/>
                  <a:pt x="1706" y="982"/>
                  <a:pt x="1542" y="993"/>
                </a:cubicBezTo>
                <a:cubicBezTo>
                  <a:pt x="1536" y="997"/>
                  <a:pt x="1528" y="999"/>
                  <a:pt x="1524" y="1005"/>
                </a:cubicBezTo>
                <a:cubicBezTo>
                  <a:pt x="1517" y="1016"/>
                  <a:pt x="1512" y="1041"/>
                  <a:pt x="1512" y="1041"/>
                </a:cubicBezTo>
                <a:cubicBezTo>
                  <a:pt x="1506" y="1117"/>
                  <a:pt x="1520" y="1118"/>
                  <a:pt x="1464" y="1155"/>
                </a:cubicBezTo>
                <a:cubicBezTo>
                  <a:pt x="1446" y="1167"/>
                  <a:pt x="1412" y="1174"/>
                  <a:pt x="1392" y="1185"/>
                </a:cubicBezTo>
                <a:cubicBezTo>
                  <a:pt x="1379" y="1192"/>
                  <a:pt x="1356" y="1209"/>
                  <a:pt x="1356" y="1209"/>
                </a:cubicBezTo>
                <a:cubicBezTo>
                  <a:pt x="1323" y="1258"/>
                  <a:pt x="1336" y="1286"/>
                  <a:pt x="1332" y="1359"/>
                </a:cubicBezTo>
                <a:cubicBezTo>
                  <a:pt x="1272" y="1357"/>
                  <a:pt x="1212" y="1357"/>
                  <a:pt x="1152" y="1353"/>
                </a:cubicBezTo>
                <a:cubicBezTo>
                  <a:pt x="1133" y="1352"/>
                  <a:pt x="1133" y="1342"/>
                  <a:pt x="1116" y="1335"/>
                </a:cubicBezTo>
                <a:cubicBezTo>
                  <a:pt x="1104" y="1330"/>
                  <a:pt x="1080" y="1323"/>
                  <a:pt x="1080" y="1323"/>
                </a:cubicBezTo>
                <a:cubicBezTo>
                  <a:pt x="966" y="1325"/>
                  <a:pt x="852" y="1324"/>
                  <a:pt x="738" y="1329"/>
                </a:cubicBezTo>
                <a:cubicBezTo>
                  <a:pt x="698" y="1331"/>
                  <a:pt x="643" y="1368"/>
                  <a:pt x="612" y="1389"/>
                </a:cubicBezTo>
                <a:cubicBezTo>
                  <a:pt x="567" y="1419"/>
                  <a:pt x="504" y="1399"/>
                  <a:pt x="450" y="1401"/>
                </a:cubicBezTo>
                <a:cubicBezTo>
                  <a:pt x="438" y="1405"/>
                  <a:pt x="418" y="1401"/>
                  <a:pt x="414" y="1413"/>
                </a:cubicBezTo>
                <a:cubicBezTo>
                  <a:pt x="412" y="1419"/>
                  <a:pt x="412" y="1427"/>
                  <a:pt x="408" y="1431"/>
                </a:cubicBezTo>
                <a:cubicBezTo>
                  <a:pt x="398" y="1441"/>
                  <a:pt x="372" y="1455"/>
                  <a:pt x="372" y="1455"/>
                </a:cubicBezTo>
                <a:cubicBezTo>
                  <a:pt x="364" y="1467"/>
                  <a:pt x="356" y="1479"/>
                  <a:pt x="348" y="1491"/>
                </a:cubicBezTo>
                <a:cubicBezTo>
                  <a:pt x="344" y="1496"/>
                  <a:pt x="347" y="1505"/>
                  <a:pt x="342" y="1509"/>
                </a:cubicBezTo>
                <a:cubicBezTo>
                  <a:pt x="318" y="1526"/>
                  <a:pt x="278" y="1524"/>
                  <a:pt x="252" y="1533"/>
                </a:cubicBezTo>
                <a:cubicBezTo>
                  <a:pt x="205" y="1604"/>
                  <a:pt x="75" y="1598"/>
                  <a:pt x="0" y="1605"/>
                </a:cubicBezTo>
                <a:cubicBezTo>
                  <a:pt x="10" y="1676"/>
                  <a:pt x="23" y="1669"/>
                  <a:pt x="90" y="1677"/>
                </a:cubicBezTo>
                <a:cubicBezTo>
                  <a:pt x="121" y="1802"/>
                  <a:pt x="315" y="1715"/>
                  <a:pt x="408" y="1713"/>
                </a:cubicBezTo>
                <a:cubicBezTo>
                  <a:pt x="380" y="1671"/>
                  <a:pt x="436" y="1681"/>
                  <a:pt x="468" y="1677"/>
                </a:cubicBezTo>
                <a:cubicBezTo>
                  <a:pt x="479" y="1643"/>
                  <a:pt x="531" y="1622"/>
                  <a:pt x="564" y="1611"/>
                </a:cubicBezTo>
                <a:cubicBezTo>
                  <a:pt x="722" y="1651"/>
                  <a:pt x="753" y="1586"/>
                  <a:pt x="876" y="1575"/>
                </a:cubicBezTo>
                <a:cubicBezTo>
                  <a:pt x="917" y="1548"/>
                  <a:pt x="921" y="1546"/>
                  <a:pt x="972" y="1539"/>
                </a:cubicBezTo>
                <a:cubicBezTo>
                  <a:pt x="1012" y="1526"/>
                  <a:pt x="1042" y="1548"/>
                  <a:pt x="1080" y="1551"/>
                </a:cubicBezTo>
                <a:cubicBezTo>
                  <a:pt x="1130" y="1555"/>
                  <a:pt x="1180" y="1555"/>
                  <a:pt x="1230" y="1557"/>
                </a:cubicBezTo>
                <a:cubicBezTo>
                  <a:pt x="1194" y="1569"/>
                  <a:pt x="1157" y="1552"/>
                  <a:pt x="1134" y="1587"/>
                </a:cubicBezTo>
                <a:cubicBezTo>
                  <a:pt x="1136" y="1613"/>
                  <a:pt x="1137" y="1639"/>
                  <a:pt x="1140" y="1665"/>
                </a:cubicBezTo>
                <a:cubicBezTo>
                  <a:pt x="1147" y="1722"/>
                  <a:pt x="1207" y="1715"/>
                  <a:pt x="1248" y="1719"/>
                </a:cubicBezTo>
                <a:cubicBezTo>
                  <a:pt x="1270" y="1733"/>
                  <a:pt x="1296" y="1759"/>
                  <a:pt x="1320" y="1767"/>
                </a:cubicBezTo>
                <a:cubicBezTo>
                  <a:pt x="1423" y="1756"/>
                  <a:pt x="1339" y="1783"/>
                  <a:pt x="1380" y="1695"/>
                </a:cubicBezTo>
                <a:cubicBezTo>
                  <a:pt x="1401" y="1651"/>
                  <a:pt x="1490" y="1655"/>
                  <a:pt x="1518" y="1653"/>
                </a:cubicBezTo>
                <a:cubicBezTo>
                  <a:pt x="1520" y="1647"/>
                  <a:pt x="1520" y="1639"/>
                  <a:pt x="1524" y="1635"/>
                </a:cubicBezTo>
                <a:cubicBezTo>
                  <a:pt x="1534" y="1625"/>
                  <a:pt x="1560" y="1611"/>
                  <a:pt x="1560" y="1611"/>
                </a:cubicBezTo>
                <a:cubicBezTo>
                  <a:pt x="1574" y="1590"/>
                  <a:pt x="1579" y="1592"/>
                  <a:pt x="1566" y="1563"/>
                </a:cubicBezTo>
                <a:cubicBezTo>
                  <a:pt x="1560" y="1550"/>
                  <a:pt x="1542" y="1527"/>
                  <a:pt x="1542" y="1527"/>
                </a:cubicBezTo>
                <a:cubicBezTo>
                  <a:pt x="1544" y="1505"/>
                  <a:pt x="1540" y="1482"/>
                  <a:pt x="1548" y="1461"/>
                </a:cubicBezTo>
                <a:cubicBezTo>
                  <a:pt x="1550" y="1455"/>
                  <a:pt x="1562" y="1463"/>
                  <a:pt x="1566" y="1467"/>
                </a:cubicBezTo>
                <a:cubicBezTo>
                  <a:pt x="1570" y="1471"/>
                  <a:pt x="1568" y="1480"/>
                  <a:pt x="1572" y="1485"/>
                </a:cubicBezTo>
                <a:cubicBezTo>
                  <a:pt x="1586" y="1502"/>
                  <a:pt x="1619" y="1505"/>
                  <a:pt x="1638" y="1509"/>
                </a:cubicBezTo>
                <a:cubicBezTo>
                  <a:pt x="1677" y="1535"/>
                  <a:pt x="1653" y="1495"/>
                  <a:pt x="1692" y="1521"/>
                </a:cubicBezTo>
                <a:cubicBezTo>
                  <a:pt x="1786" y="1519"/>
                  <a:pt x="1880" y="1523"/>
                  <a:pt x="1974" y="1515"/>
                </a:cubicBezTo>
                <a:cubicBezTo>
                  <a:pt x="1981" y="1514"/>
                  <a:pt x="1981" y="1502"/>
                  <a:pt x="1986" y="1497"/>
                </a:cubicBezTo>
                <a:cubicBezTo>
                  <a:pt x="1997" y="1486"/>
                  <a:pt x="2009" y="1476"/>
                  <a:pt x="2022" y="1467"/>
                </a:cubicBezTo>
                <a:cubicBezTo>
                  <a:pt x="2043" y="1453"/>
                  <a:pt x="2069" y="1439"/>
                  <a:pt x="2094" y="1431"/>
                </a:cubicBezTo>
                <a:cubicBezTo>
                  <a:pt x="2148" y="1449"/>
                  <a:pt x="2070" y="1479"/>
                  <a:pt x="2124" y="1497"/>
                </a:cubicBezTo>
                <a:cubicBezTo>
                  <a:pt x="2144" y="1490"/>
                  <a:pt x="2178" y="1467"/>
                  <a:pt x="2178" y="1467"/>
                </a:cubicBezTo>
                <a:cubicBezTo>
                  <a:pt x="2190" y="1430"/>
                  <a:pt x="2171" y="1418"/>
                  <a:pt x="2214" y="1407"/>
                </a:cubicBezTo>
                <a:cubicBezTo>
                  <a:pt x="2247" y="1385"/>
                  <a:pt x="2260" y="1393"/>
                  <a:pt x="2298" y="1401"/>
                </a:cubicBezTo>
                <a:cubicBezTo>
                  <a:pt x="2364" y="1388"/>
                  <a:pt x="2322" y="1359"/>
                  <a:pt x="2340" y="1305"/>
                </a:cubicBezTo>
                <a:cubicBezTo>
                  <a:pt x="2365" y="1313"/>
                  <a:pt x="2379" y="1309"/>
                  <a:pt x="2388" y="1335"/>
                </a:cubicBezTo>
                <a:cubicBezTo>
                  <a:pt x="2384" y="1377"/>
                  <a:pt x="2369" y="1412"/>
                  <a:pt x="2376" y="1449"/>
                </a:cubicBezTo>
                <a:cubicBezTo>
                  <a:pt x="2392" y="1447"/>
                  <a:pt x="2409" y="1449"/>
                  <a:pt x="2424" y="1443"/>
                </a:cubicBezTo>
                <a:cubicBezTo>
                  <a:pt x="2435" y="1439"/>
                  <a:pt x="2438" y="1415"/>
                  <a:pt x="2442" y="1407"/>
                </a:cubicBezTo>
                <a:cubicBezTo>
                  <a:pt x="2452" y="1387"/>
                  <a:pt x="2471" y="1380"/>
                  <a:pt x="2490" y="1371"/>
                </a:cubicBezTo>
                <a:cubicBezTo>
                  <a:pt x="2514" y="1359"/>
                  <a:pt x="2537" y="1349"/>
                  <a:pt x="2562" y="1341"/>
                </a:cubicBezTo>
                <a:cubicBezTo>
                  <a:pt x="2568" y="1339"/>
                  <a:pt x="2580" y="1335"/>
                  <a:pt x="2580" y="1335"/>
                </a:cubicBezTo>
                <a:cubicBezTo>
                  <a:pt x="2618" y="1278"/>
                  <a:pt x="2586" y="1228"/>
                  <a:pt x="2568" y="1173"/>
                </a:cubicBezTo>
                <a:cubicBezTo>
                  <a:pt x="2582" y="1130"/>
                  <a:pt x="2577" y="1116"/>
                  <a:pt x="2610" y="1083"/>
                </a:cubicBezTo>
                <a:cubicBezTo>
                  <a:pt x="2624" y="1042"/>
                  <a:pt x="2605" y="1086"/>
                  <a:pt x="2634" y="1053"/>
                </a:cubicBezTo>
                <a:cubicBezTo>
                  <a:pt x="2657" y="1027"/>
                  <a:pt x="2662" y="1007"/>
                  <a:pt x="2670" y="975"/>
                </a:cubicBezTo>
                <a:cubicBezTo>
                  <a:pt x="2664" y="916"/>
                  <a:pt x="2665" y="921"/>
                  <a:pt x="2646" y="879"/>
                </a:cubicBezTo>
                <a:cubicBezTo>
                  <a:pt x="2641" y="867"/>
                  <a:pt x="2634" y="843"/>
                  <a:pt x="2634" y="843"/>
                </a:cubicBezTo>
                <a:cubicBezTo>
                  <a:pt x="2638" y="791"/>
                  <a:pt x="2639" y="767"/>
                  <a:pt x="2652" y="723"/>
                </a:cubicBezTo>
                <a:cubicBezTo>
                  <a:pt x="2654" y="717"/>
                  <a:pt x="2653" y="709"/>
                  <a:pt x="2658" y="705"/>
                </a:cubicBezTo>
                <a:cubicBezTo>
                  <a:pt x="2668" y="698"/>
                  <a:pt x="2682" y="697"/>
                  <a:pt x="2694" y="693"/>
                </a:cubicBezTo>
                <a:cubicBezTo>
                  <a:pt x="2700" y="691"/>
                  <a:pt x="2712" y="687"/>
                  <a:pt x="2712" y="687"/>
                </a:cubicBezTo>
                <a:cubicBezTo>
                  <a:pt x="2722" y="689"/>
                  <a:pt x="2732" y="690"/>
                  <a:pt x="2742" y="693"/>
                </a:cubicBezTo>
                <a:cubicBezTo>
                  <a:pt x="2754" y="696"/>
                  <a:pt x="2778" y="705"/>
                  <a:pt x="2778" y="705"/>
                </a:cubicBezTo>
                <a:cubicBezTo>
                  <a:pt x="2861" y="691"/>
                  <a:pt x="2795" y="671"/>
                  <a:pt x="2826" y="579"/>
                </a:cubicBezTo>
                <a:cubicBezTo>
                  <a:pt x="2831" y="565"/>
                  <a:pt x="2862" y="555"/>
                  <a:pt x="2862" y="555"/>
                </a:cubicBezTo>
                <a:cubicBezTo>
                  <a:pt x="2868" y="523"/>
                  <a:pt x="2871" y="513"/>
                  <a:pt x="2898" y="495"/>
                </a:cubicBezTo>
                <a:cubicBezTo>
                  <a:pt x="2894" y="471"/>
                  <a:pt x="2897" y="458"/>
                  <a:pt x="2880" y="441"/>
                </a:cubicBezTo>
                <a:cubicBezTo>
                  <a:pt x="2866" y="427"/>
                  <a:pt x="2826" y="417"/>
                  <a:pt x="2826" y="417"/>
                </a:cubicBezTo>
                <a:cubicBezTo>
                  <a:pt x="2806" y="387"/>
                  <a:pt x="2810" y="405"/>
                  <a:pt x="2838" y="363"/>
                </a:cubicBezTo>
                <a:cubicBezTo>
                  <a:pt x="2842" y="357"/>
                  <a:pt x="2850" y="345"/>
                  <a:pt x="2850" y="345"/>
                </a:cubicBezTo>
                <a:cubicBezTo>
                  <a:pt x="2840" y="294"/>
                  <a:pt x="2846" y="297"/>
                  <a:pt x="2796" y="285"/>
                </a:cubicBezTo>
                <a:cubicBezTo>
                  <a:pt x="2774" y="271"/>
                  <a:pt x="2776" y="257"/>
                  <a:pt x="2754" y="243"/>
                </a:cubicBezTo>
                <a:cubicBezTo>
                  <a:pt x="2723" y="197"/>
                  <a:pt x="2748" y="240"/>
                  <a:pt x="2736" y="129"/>
                </a:cubicBezTo>
                <a:cubicBezTo>
                  <a:pt x="2730" y="75"/>
                  <a:pt x="2663" y="30"/>
                  <a:pt x="2622" y="3"/>
                </a:cubicBezTo>
                <a:cubicBezTo>
                  <a:pt x="2576" y="18"/>
                  <a:pt x="2538" y="0"/>
                  <a:pt x="2538" y="63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1126" name="Freeform 6"/>
          <p:cNvSpPr>
            <a:spLocks/>
          </p:cNvSpPr>
          <p:nvPr/>
        </p:nvSpPr>
        <p:spPr bwMode="auto">
          <a:xfrm>
            <a:off x="2813050" y="5186364"/>
            <a:ext cx="1079500" cy="936625"/>
          </a:xfrm>
          <a:custGeom>
            <a:avLst/>
            <a:gdLst>
              <a:gd name="T0" fmla="*/ 1083457061 w 646"/>
              <a:gd name="T1" fmla="*/ 99973895 h 585"/>
              <a:gd name="T2" fmla="*/ 731613511 w 646"/>
              <a:gd name="T3" fmla="*/ 38451255 h 585"/>
              <a:gd name="T4" fmla="*/ 580822792 w 646"/>
              <a:gd name="T5" fmla="*/ 238397481 h 585"/>
              <a:gd name="T6" fmla="*/ 329504822 w 646"/>
              <a:gd name="T7" fmla="*/ 284540252 h 585"/>
              <a:gd name="T8" fmla="*/ 212223656 w 646"/>
              <a:gd name="T9" fmla="*/ 484486491 h 585"/>
              <a:gd name="T10" fmla="*/ 27924963 w 646"/>
              <a:gd name="T11" fmla="*/ 515247805 h 585"/>
              <a:gd name="T12" fmla="*/ 94942517 w 646"/>
              <a:gd name="T13" fmla="*/ 638291459 h 585"/>
              <a:gd name="T14" fmla="*/ 446786040 w 646"/>
              <a:gd name="T15" fmla="*/ 715193943 h 585"/>
              <a:gd name="T16" fmla="*/ 547313186 w 646"/>
              <a:gd name="T17" fmla="*/ 745955257 h 585"/>
              <a:gd name="T18" fmla="*/ 497049613 w 646"/>
              <a:gd name="T19" fmla="*/ 561388975 h 585"/>
              <a:gd name="T20" fmla="*/ 647840332 w 646"/>
              <a:gd name="T21" fmla="*/ 546009118 h 585"/>
              <a:gd name="T22" fmla="*/ 698103906 w 646"/>
              <a:gd name="T23" fmla="*/ 684432629 h 585"/>
              <a:gd name="T24" fmla="*/ 765121446 w 646"/>
              <a:gd name="T25" fmla="*/ 776716571 h 585"/>
              <a:gd name="T26" fmla="*/ 647840332 w 646"/>
              <a:gd name="T27" fmla="*/ 868999112 h 585"/>
              <a:gd name="T28" fmla="*/ 580822792 w 646"/>
              <a:gd name="T29" fmla="*/ 1084326708 h 585"/>
              <a:gd name="T30" fmla="*/ 547313186 w 646"/>
              <a:gd name="T31" fmla="*/ 1176609048 h 585"/>
              <a:gd name="T32" fmla="*/ 530559219 w 646"/>
              <a:gd name="T33" fmla="*/ 1222750218 h 585"/>
              <a:gd name="T34" fmla="*/ 580822792 w 646"/>
              <a:gd name="T35" fmla="*/ 1253511532 h 585"/>
              <a:gd name="T36" fmla="*/ 631086365 w 646"/>
              <a:gd name="T37" fmla="*/ 1268892990 h 585"/>
              <a:gd name="T38" fmla="*/ 647840332 w 646"/>
              <a:gd name="T39" fmla="*/ 1422697958 h 585"/>
              <a:gd name="T40" fmla="*/ 798631052 w 646"/>
              <a:gd name="T41" fmla="*/ 1499600442 h 585"/>
              <a:gd name="T42" fmla="*/ 832140658 w 646"/>
              <a:gd name="T43" fmla="*/ 1391936644 h 585"/>
              <a:gd name="T44" fmla="*/ 899158407 w 646"/>
              <a:gd name="T45" fmla="*/ 1376556788 h 585"/>
              <a:gd name="T46" fmla="*/ 982931586 w 646"/>
              <a:gd name="T47" fmla="*/ 1453459272 h 585"/>
              <a:gd name="T48" fmla="*/ 1167230240 w 646"/>
              <a:gd name="T49" fmla="*/ 1361175330 h 585"/>
              <a:gd name="T50" fmla="*/ 1385038500 w 646"/>
              <a:gd name="T51" fmla="*/ 1376556788 h 585"/>
              <a:gd name="T52" fmla="*/ 1401792467 w 646"/>
              <a:gd name="T53" fmla="*/ 1330415617 h 585"/>
              <a:gd name="T54" fmla="*/ 1418548105 w 646"/>
              <a:gd name="T55" fmla="*/ 976662910 h 585"/>
              <a:gd name="T56" fmla="*/ 1552583186 w 646"/>
              <a:gd name="T57" fmla="*/ 945901596 h 585"/>
              <a:gd name="T58" fmla="*/ 1703373906 w 646"/>
              <a:gd name="T59" fmla="*/ 868999112 h 585"/>
              <a:gd name="T60" fmla="*/ 1803901470 w 646"/>
              <a:gd name="T61" fmla="*/ 607530145 h 585"/>
              <a:gd name="T62" fmla="*/ 1586092792 w 646"/>
              <a:gd name="T63" fmla="*/ 315299965 h 585"/>
              <a:gd name="T64" fmla="*/ 1535829219 w 646"/>
              <a:gd name="T65" fmla="*/ 192256260 h 585"/>
              <a:gd name="T66" fmla="*/ 1284511353 w 646"/>
              <a:gd name="T67" fmla="*/ 207637718 h 585"/>
              <a:gd name="T68" fmla="*/ 1133720634 w 646"/>
              <a:gd name="T69" fmla="*/ 146115090 h 585"/>
              <a:gd name="T70" fmla="*/ 915912374 w 646"/>
              <a:gd name="T71" fmla="*/ 7689931 h 585"/>
              <a:gd name="T72" fmla="*/ 631086365 w 646"/>
              <a:gd name="T73" fmla="*/ 115353776 h 585"/>
              <a:gd name="T74" fmla="*/ 329504822 w 646"/>
              <a:gd name="T75" fmla="*/ 269158795 h 585"/>
              <a:gd name="T76" fmla="*/ 279241249 w 646"/>
              <a:gd name="T77" fmla="*/ 346061279 h 5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46"/>
              <a:gd name="T118" fmla="*/ 0 h 585"/>
              <a:gd name="T119" fmla="*/ 646 w 646"/>
              <a:gd name="T120" fmla="*/ 585 h 58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46" h="585">
                <a:moveTo>
                  <a:pt x="388" y="39"/>
                </a:moveTo>
                <a:cubicBezTo>
                  <a:pt x="329" y="0"/>
                  <a:pt x="372" y="8"/>
                  <a:pt x="262" y="15"/>
                </a:cubicBezTo>
                <a:cubicBezTo>
                  <a:pt x="203" y="30"/>
                  <a:pt x="242" y="59"/>
                  <a:pt x="208" y="93"/>
                </a:cubicBezTo>
                <a:cubicBezTo>
                  <a:pt x="184" y="117"/>
                  <a:pt x="151" y="108"/>
                  <a:pt x="118" y="111"/>
                </a:cubicBezTo>
                <a:cubicBezTo>
                  <a:pt x="73" y="126"/>
                  <a:pt x="95" y="155"/>
                  <a:pt x="76" y="189"/>
                </a:cubicBezTo>
                <a:cubicBezTo>
                  <a:pt x="72" y="196"/>
                  <a:pt x="14" y="200"/>
                  <a:pt x="10" y="201"/>
                </a:cubicBezTo>
                <a:cubicBezTo>
                  <a:pt x="0" y="232"/>
                  <a:pt x="16" y="223"/>
                  <a:pt x="34" y="249"/>
                </a:cubicBezTo>
                <a:cubicBezTo>
                  <a:pt x="50" y="314"/>
                  <a:pt x="30" y="264"/>
                  <a:pt x="160" y="279"/>
                </a:cubicBezTo>
                <a:cubicBezTo>
                  <a:pt x="173" y="280"/>
                  <a:pt x="196" y="291"/>
                  <a:pt x="196" y="291"/>
                </a:cubicBezTo>
                <a:cubicBezTo>
                  <a:pt x="190" y="267"/>
                  <a:pt x="183" y="244"/>
                  <a:pt x="178" y="219"/>
                </a:cubicBezTo>
                <a:cubicBezTo>
                  <a:pt x="194" y="208"/>
                  <a:pt x="209" y="193"/>
                  <a:pt x="232" y="213"/>
                </a:cubicBezTo>
                <a:cubicBezTo>
                  <a:pt x="246" y="226"/>
                  <a:pt x="240" y="252"/>
                  <a:pt x="250" y="267"/>
                </a:cubicBezTo>
                <a:cubicBezTo>
                  <a:pt x="258" y="279"/>
                  <a:pt x="274" y="303"/>
                  <a:pt x="274" y="303"/>
                </a:cubicBezTo>
                <a:cubicBezTo>
                  <a:pt x="266" y="328"/>
                  <a:pt x="253" y="325"/>
                  <a:pt x="232" y="339"/>
                </a:cubicBezTo>
                <a:cubicBezTo>
                  <a:pt x="211" y="370"/>
                  <a:pt x="217" y="383"/>
                  <a:pt x="208" y="423"/>
                </a:cubicBezTo>
                <a:cubicBezTo>
                  <a:pt x="205" y="435"/>
                  <a:pt x="200" y="447"/>
                  <a:pt x="196" y="459"/>
                </a:cubicBezTo>
                <a:cubicBezTo>
                  <a:pt x="194" y="465"/>
                  <a:pt x="190" y="477"/>
                  <a:pt x="190" y="477"/>
                </a:cubicBezTo>
                <a:cubicBezTo>
                  <a:pt x="196" y="481"/>
                  <a:pt x="202" y="486"/>
                  <a:pt x="208" y="489"/>
                </a:cubicBezTo>
                <a:cubicBezTo>
                  <a:pt x="214" y="492"/>
                  <a:pt x="224" y="489"/>
                  <a:pt x="226" y="495"/>
                </a:cubicBezTo>
                <a:cubicBezTo>
                  <a:pt x="233" y="514"/>
                  <a:pt x="223" y="537"/>
                  <a:pt x="232" y="555"/>
                </a:cubicBezTo>
                <a:cubicBezTo>
                  <a:pt x="240" y="572"/>
                  <a:pt x="269" y="579"/>
                  <a:pt x="286" y="585"/>
                </a:cubicBezTo>
                <a:cubicBezTo>
                  <a:pt x="331" y="576"/>
                  <a:pt x="321" y="577"/>
                  <a:pt x="298" y="543"/>
                </a:cubicBezTo>
                <a:cubicBezTo>
                  <a:pt x="309" y="438"/>
                  <a:pt x="308" y="494"/>
                  <a:pt x="322" y="537"/>
                </a:cubicBezTo>
                <a:cubicBezTo>
                  <a:pt x="328" y="554"/>
                  <a:pt x="338" y="558"/>
                  <a:pt x="352" y="567"/>
                </a:cubicBezTo>
                <a:cubicBezTo>
                  <a:pt x="404" y="558"/>
                  <a:pt x="381" y="556"/>
                  <a:pt x="418" y="531"/>
                </a:cubicBezTo>
                <a:cubicBezTo>
                  <a:pt x="467" y="547"/>
                  <a:pt x="441" y="545"/>
                  <a:pt x="496" y="537"/>
                </a:cubicBezTo>
                <a:cubicBezTo>
                  <a:pt x="498" y="531"/>
                  <a:pt x="502" y="525"/>
                  <a:pt x="502" y="519"/>
                </a:cubicBezTo>
                <a:cubicBezTo>
                  <a:pt x="506" y="473"/>
                  <a:pt x="500" y="426"/>
                  <a:pt x="508" y="381"/>
                </a:cubicBezTo>
                <a:cubicBezTo>
                  <a:pt x="509" y="378"/>
                  <a:pt x="540" y="372"/>
                  <a:pt x="556" y="369"/>
                </a:cubicBezTo>
                <a:cubicBezTo>
                  <a:pt x="574" y="357"/>
                  <a:pt x="592" y="351"/>
                  <a:pt x="610" y="339"/>
                </a:cubicBezTo>
                <a:cubicBezTo>
                  <a:pt x="636" y="300"/>
                  <a:pt x="638" y="284"/>
                  <a:pt x="646" y="237"/>
                </a:cubicBezTo>
                <a:cubicBezTo>
                  <a:pt x="634" y="164"/>
                  <a:pt x="636" y="146"/>
                  <a:pt x="568" y="123"/>
                </a:cubicBezTo>
                <a:cubicBezTo>
                  <a:pt x="577" y="97"/>
                  <a:pt x="573" y="90"/>
                  <a:pt x="550" y="75"/>
                </a:cubicBezTo>
                <a:cubicBezTo>
                  <a:pt x="497" y="93"/>
                  <a:pt x="527" y="88"/>
                  <a:pt x="460" y="81"/>
                </a:cubicBezTo>
                <a:cubicBezTo>
                  <a:pt x="417" y="67"/>
                  <a:pt x="435" y="76"/>
                  <a:pt x="406" y="57"/>
                </a:cubicBezTo>
                <a:cubicBezTo>
                  <a:pt x="396" y="27"/>
                  <a:pt x="357" y="13"/>
                  <a:pt x="328" y="3"/>
                </a:cubicBezTo>
                <a:cubicBezTo>
                  <a:pt x="279" y="9"/>
                  <a:pt x="260" y="11"/>
                  <a:pt x="226" y="45"/>
                </a:cubicBezTo>
                <a:cubicBezTo>
                  <a:pt x="203" y="114"/>
                  <a:pt x="205" y="99"/>
                  <a:pt x="118" y="105"/>
                </a:cubicBezTo>
                <a:cubicBezTo>
                  <a:pt x="95" y="120"/>
                  <a:pt x="100" y="110"/>
                  <a:pt x="100" y="135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1127" name="Freeform 7"/>
          <p:cNvSpPr>
            <a:spLocks/>
          </p:cNvSpPr>
          <p:nvPr/>
        </p:nvSpPr>
        <p:spPr bwMode="auto">
          <a:xfrm>
            <a:off x="3921126" y="5013326"/>
            <a:ext cx="1223963" cy="576263"/>
          </a:xfrm>
          <a:custGeom>
            <a:avLst/>
            <a:gdLst>
              <a:gd name="T0" fmla="*/ 484917387 w 660"/>
              <a:gd name="T1" fmla="*/ 457409569 h 330"/>
              <a:gd name="T2" fmla="*/ 72221237 w 660"/>
              <a:gd name="T3" fmla="*/ 548890523 h 330"/>
              <a:gd name="T4" fmla="*/ 154760850 w 660"/>
              <a:gd name="T5" fmla="*/ 658668584 h 330"/>
              <a:gd name="T6" fmla="*/ 257935387 w 660"/>
              <a:gd name="T7" fmla="*/ 750151174 h 330"/>
              <a:gd name="T8" fmla="*/ 567457086 w 660"/>
              <a:gd name="T9" fmla="*/ 823336548 h 330"/>
              <a:gd name="T10" fmla="*/ 711899503 w 660"/>
              <a:gd name="T11" fmla="*/ 1006300201 h 330"/>
              <a:gd name="T12" fmla="*/ 856343774 w 660"/>
              <a:gd name="T13" fmla="*/ 988002985 h 330"/>
              <a:gd name="T14" fmla="*/ 1000786422 w 660"/>
              <a:gd name="T15" fmla="*/ 622075897 h 330"/>
              <a:gd name="T16" fmla="*/ 1310308005 w 660"/>
              <a:gd name="T17" fmla="*/ 567187739 h 330"/>
              <a:gd name="T18" fmla="*/ 1826178547 w 660"/>
              <a:gd name="T19" fmla="*/ 585483210 h 330"/>
              <a:gd name="T20" fmla="*/ 2073795906 w 660"/>
              <a:gd name="T21" fmla="*/ 475705149 h 330"/>
              <a:gd name="T22" fmla="*/ 2147483647 w 660"/>
              <a:gd name="T23" fmla="*/ 347631508 h 330"/>
              <a:gd name="T24" fmla="*/ 2147483647 w 660"/>
              <a:gd name="T25" fmla="*/ 256148918 h 330"/>
              <a:gd name="T26" fmla="*/ 2073795906 w 660"/>
              <a:gd name="T27" fmla="*/ 146370802 h 330"/>
              <a:gd name="T28" fmla="*/ 1888083235 w 660"/>
              <a:gd name="T29" fmla="*/ 73185401 h 330"/>
              <a:gd name="T30" fmla="*/ 1702369172 w 660"/>
              <a:gd name="T31" fmla="*/ 0 h 330"/>
              <a:gd name="T32" fmla="*/ 1248405172 w 660"/>
              <a:gd name="T33" fmla="*/ 73185401 h 330"/>
              <a:gd name="T34" fmla="*/ 649994815 w 660"/>
              <a:gd name="T35" fmla="*/ 182963489 h 330"/>
              <a:gd name="T36" fmla="*/ 526187294 w 660"/>
              <a:gd name="T37" fmla="*/ 311038821 h 330"/>
              <a:gd name="T38" fmla="*/ 92856133 w 660"/>
              <a:gd name="T39" fmla="*/ 475705149 h 330"/>
              <a:gd name="T40" fmla="*/ 113491029 w 660"/>
              <a:gd name="T41" fmla="*/ 640373113 h 33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60"/>
              <a:gd name="T64" fmla="*/ 0 h 330"/>
              <a:gd name="T65" fmla="*/ 660 w 660"/>
              <a:gd name="T66" fmla="*/ 330 h 33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60" h="330">
                <a:moveTo>
                  <a:pt x="141" y="150"/>
                </a:moveTo>
                <a:cubicBezTo>
                  <a:pt x="103" y="153"/>
                  <a:pt x="45" y="144"/>
                  <a:pt x="21" y="180"/>
                </a:cubicBezTo>
                <a:cubicBezTo>
                  <a:pt x="33" y="241"/>
                  <a:pt x="14" y="191"/>
                  <a:pt x="45" y="216"/>
                </a:cubicBezTo>
                <a:cubicBezTo>
                  <a:pt x="85" y="248"/>
                  <a:pt x="27" y="222"/>
                  <a:pt x="75" y="246"/>
                </a:cubicBezTo>
                <a:cubicBezTo>
                  <a:pt x="102" y="259"/>
                  <a:pt x="136" y="260"/>
                  <a:pt x="165" y="270"/>
                </a:cubicBezTo>
                <a:cubicBezTo>
                  <a:pt x="175" y="300"/>
                  <a:pt x="176" y="320"/>
                  <a:pt x="207" y="330"/>
                </a:cubicBezTo>
                <a:cubicBezTo>
                  <a:pt x="221" y="328"/>
                  <a:pt x="236" y="329"/>
                  <a:pt x="249" y="324"/>
                </a:cubicBezTo>
                <a:cubicBezTo>
                  <a:pt x="293" y="306"/>
                  <a:pt x="267" y="233"/>
                  <a:pt x="291" y="204"/>
                </a:cubicBezTo>
                <a:cubicBezTo>
                  <a:pt x="310" y="180"/>
                  <a:pt x="365" y="187"/>
                  <a:pt x="381" y="186"/>
                </a:cubicBezTo>
                <a:cubicBezTo>
                  <a:pt x="435" y="189"/>
                  <a:pt x="481" y="200"/>
                  <a:pt x="531" y="192"/>
                </a:cubicBezTo>
                <a:cubicBezTo>
                  <a:pt x="542" y="158"/>
                  <a:pt x="572" y="166"/>
                  <a:pt x="603" y="156"/>
                </a:cubicBezTo>
                <a:cubicBezTo>
                  <a:pt x="630" y="116"/>
                  <a:pt x="643" y="157"/>
                  <a:pt x="657" y="114"/>
                </a:cubicBezTo>
                <a:cubicBezTo>
                  <a:pt x="645" y="79"/>
                  <a:pt x="660" y="111"/>
                  <a:pt x="633" y="84"/>
                </a:cubicBezTo>
                <a:cubicBezTo>
                  <a:pt x="611" y="62"/>
                  <a:pt x="632" y="68"/>
                  <a:pt x="603" y="48"/>
                </a:cubicBezTo>
                <a:cubicBezTo>
                  <a:pt x="588" y="38"/>
                  <a:pt x="566" y="32"/>
                  <a:pt x="549" y="24"/>
                </a:cubicBezTo>
                <a:cubicBezTo>
                  <a:pt x="531" y="15"/>
                  <a:pt x="495" y="0"/>
                  <a:pt x="495" y="0"/>
                </a:cubicBezTo>
                <a:cubicBezTo>
                  <a:pt x="449" y="5"/>
                  <a:pt x="407" y="9"/>
                  <a:pt x="363" y="24"/>
                </a:cubicBezTo>
                <a:cubicBezTo>
                  <a:pt x="322" y="85"/>
                  <a:pt x="278" y="56"/>
                  <a:pt x="189" y="60"/>
                </a:cubicBezTo>
                <a:cubicBezTo>
                  <a:pt x="174" y="104"/>
                  <a:pt x="189" y="93"/>
                  <a:pt x="153" y="102"/>
                </a:cubicBezTo>
                <a:cubicBezTo>
                  <a:pt x="105" y="174"/>
                  <a:pt x="189" y="147"/>
                  <a:pt x="27" y="156"/>
                </a:cubicBezTo>
                <a:cubicBezTo>
                  <a:pt x="16" y="173"/>
                  <a:pt x="0" y="210"/>
                  <a:pt x="33" y="21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1128" name="AutoShape 8"/>
          <p:cNvSpPr>
            <a:spLocks noChangeArrowheads="1"/>
          </p:cNvSpPr>
          <p:nvPr/>
        </p:nvSpPr>
        <p:spPr bwMode="auto">
          <a:xfrm>
            <a:off x="3432175" y="2420938"/>
            <a:ext cx="3611176" cy="989527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FF0066"/>
                </a:solidFill>
              </a:rPr>
              <a:t>Diện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tích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</a:rPr>
              <a:t>377.000 km</a:t>
            </a:r>
            <a:r>
              <a:rPr lang="en-US" sz="2400" baseline="30000" dirty="0">
                <a:solidFill>
                  <a:srgbClr val="FF0066"/>
                </a:solidFill>
              </a:rPr>
              <a:t>2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261129" name="AutoShape 9"/>
          <p:cNvSpPr>
            <a:spLocks noChangeArrowheads="1"/>
          </p:cNvSpPr>
          <p:nvPr/>
        </p:nvSpPr>
        <p:spPr bwMode="auto">
          <a:xfrm>
            <a:off x="6277233" y="4846371"/>
            <a:ext cx="3734572" cy="1486435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>
                <a:latin typeface="VNI-Times" pitchFamily="2" charset="0"/>
              </a:rPr>
              <a:t>127 </a:t>
            </a:r>
            <a:r>
              <a:rPr lang="en-US" sz="2400" dirty="0" err="1"/>
              <a:t>triệu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dirty="0">
                <a:latin typeface="VNI-Times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2400" dirty="0"/>
              <a:t>         (11/2019)</a:t>
            </a:r>
            <a:r>
              <a:rPr lang="en-US" dirty="0">
                <a:latin typeface="VNI-Times" pitchFamily="2" charset="0"/>
              </a:rPr>
              <a:t> </a:t>
            </a:r>
          </a:p>
        </p:txBody>
      </p:sp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3583288" y="92142"/>
            <a:ext cx="5545138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11 - BÀI 9: NHẬT BẢN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703389" y="6423026"/>
            <a:ext cx="8713790" cy="404813"/>
          </a:xfrm>
          <a:prstGeom prst="rect">
            <a:avLst/>
          </a:prstGeom>
          <a:solidFill>
            <a:srgbClr val="FF6600"/>
          </a:solidFill>
          <a:ln w="9525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/>
              <a:t>LƯỢC ĐỒ NHẬT BẢN SAU CHIẾN TRANH THẾ GIỚI THỨ HAI</a:t>
            </a:r>
          </a:p>
        </p:txBody>
      </p:sp>
    </p:spTree>
    <p:extLst>
      <p:ext uri="{BB962C8B-B14F-4D97-AF65-F5344CB8AC3E}">
        <p14:creationId xmlns:p14="http://schemas.microsoft.com/office/powerpoint/2010/main" val="334078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6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4" grpId="0" animBg="1"/>
      <p:bldP spid="261124" grpId="1" animBg="1"/>
      <p:bldP spid="261125" grpId="0" animBg="1"/>
      <p:bldP spid="261125" grpId="1" animBg="1"/>
      <p:bldP spid="261126" grpId="0" animBg="1"/>
      <p:bldP spid="261126" grpId="1" animBg="1"/>
      <p:bldP spid="261127" grpId="0" animBg="1"/>
      <p:bldP spid="261127" grpId="1" animBg="1"/>
      <p:bldP spid="261128" grpId="0" animBg="1"/>
      <p:bldP spid="2611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600200" y="1676400"/>
            <a:ext cx="8610600" cy="609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en-US" sz="6000"/>
            </a:br>
            <a:r>
              <a:rPr lang="en-US" sz="600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067800" cy="267765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en-US" sz="4000" b="1" dirty="0">
              <a:ln w="11430"/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3200" b="1" dirty="0">
              <a:ln w="11430"/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3200" b="1" dirty="0">
              <a:ln w="11430"/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3200" b="1" dirty="0">
              <a:ln w="11430"/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3200" b="1" dirty="0">
              <a:ln w="11430"/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8129" y="1588558"/>
          <a:ext cx="1725705" cy="4509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09249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HÌNH </a:t>
                      </a:r>
                      <a:r>
                        <a:rPr lang="vi-VN" sz="3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 BẢN SAU CHIẾN TRANH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6" marB="45696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>
            <a:endCxn id="18" idx="1"/>
          </p:cNvCxnSpPr>
          <p:nvPr/>
        </p:nvCxnSpPr>
        <p:spPr>
          <a:xfrm flipV="1">
            <a:off x="3343835" y="2199680"/>
            <a:ext cx="1958789" cy="1145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0" idx="1"/>
          </p:cNvCxnSpPr>
          <p:nvPr/>
        </p:nvCxnSpPr>
        <p:spPr>
          <a:xfrm>
            <a:off x="3343835" y="3345117"/>
            <a:ext cx="1958789" cy="996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302624" y="2979518"/>
          <a:ext cx="5378823" cy="66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56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vi-VN" sz="2800" b="1" dirty="0">
                          <a:latin typeface="Times New Roman" pitchFamily="18" charset="0"/>
                          <a:cs typeface="Times New Roman" pitchFamily="18" charset="0"/>
                        </a:rPr>
                        <a:t>Mất</a:t>
                      </a:r>
                      <a:r>
                        <a:rPr lang="vi-VN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hết thuộc địa.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57" marB="45657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302624" y="1720426"/>
          <a:ext cx="5401795" cy="958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850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vi-VN" sz="2800" b="1" dirty="0"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r>
                        <a:rPr lang="vi-VN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Bản là nước bại trận, bị quân đội nước ngoài chiếm đóng.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83" marB="4578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02624" y="4012643"/>
          <a:ext cx="5446617" cy="65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6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721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vi-VN" sz="2800" b="1" dirty="0">
                          <a:latin typeface="Times New Roman" pitchFamily="18" charset="0"/>
                          <a:cs typeface="Times New Roman" pitchFamily="18" charset="0"/>
                        </a:rPr>
                        <a:t>Kinh tế</a:t>
                      </a:r>
                      <a:r>
                        <a:rPr lang="vi-VN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bị tàn phá nặng nề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83" marB="45783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" name="Straight Arrow Connector 20"/>
          <p:cNvCxnSpPr>
            <a:endCxn id="17" idx="1"/>
          </p:cNvCxnSpPr>
          <p:nvPr/>
        </p:nvCxnSpPr>
        <p:spPr>
          <a:xfrm flipV="1">
            <a:off x="3343835" y="3310802"/>
            <a:ext cx="1958789" cy="34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8216D0-61D1-4F50-9D30-30469DAB5151}"/>
              </a:ext>
            </a:extLst>
          </p:cNvPr>
          <p:cNvGrpSpPr/>
          <p:nvPr/>
        </p:nvGrpSpPr>
        <p:grpSpPr>
          <a:xfrm>
            <a:off x="664224" y="106715"/>
            <a:ext cx="8025564" cy="731485"/>
            <a:chOff x="673936" y="573440"/>
            <a:chExt cx="8025564" cy="7314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DE08C6-ADB4-4FB2-A07B-DA76FC0EABF7}"/>
                </a:ext>
              </a:extLst>
            </p:cNvPr>
            <p:cNvSpPr txBox="1"/>
            <p:nvPr/>
          </p:nvSpPr>
          <p:spPr>
            <a:xfrm>
              <a:off x="806450" y="658594"/>
              <a:ext cx="7893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en-US" sz="3600" b="1" dirty="0" err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600" b="1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3600" b="1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600" b="1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sz="3600" b="1" dirty="0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EF307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endParaRPr lang="en-US" sz="3600" b="1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594920-837A-41EC-B079-BCBC2CE6C92B}"/>
                </a:ext>
              </a:extLst>
            </p:cNvPr>
            <p:cNvSpPr/>
            <p:nvPr/>
          </p:nvSpPr>
          <p:spPr>
            <a:xfrm>
              <a:off x="673936" y="573440"/>
              <a:ext cx="132514" cy="731485"/>
            </a:xfrm>
            <a:prstGeom prst="rect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302624" y="5235389"/>
          <a:ext cx="5446617" cy="74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6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407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vi-VN" sz="2800" b="1" dirty="0"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vi-VN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khăn bao trùm đất nước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83" marB="45783">
                    <a:solidFill>
                      <a:srgbClr val="EF30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3343836" y="3345117"/>
            <a:ext cx="1958788" cy="21517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4E5B346-54B0-45C2-BB20-7F5C268C025B}"/>
              </a:ext>
            </a:extLst>
          </p:cNvPr>
          <p:cNvSpPr txBox="1"/>
          <p:nvPr/>
        </p:nvSpPr>
        <p:spPr>
          <a:xfrm>
            <a:off x="1422311" y="912873"/>
            <a:ext cx="2010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EF30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Hoàn cảnh:</a:t>
            </a:r>
            <a:endParaRPr lang="en-US" sz="2400" b="1" dirty="0">
              <a:solidFill>
                <a:srgbClr val="EF30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4" y="1257996"/>
            <a:ext cx="690247" cy="6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48663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1552</Words>
  <PresentationFormat>Widescreen</PresentationFormat>
  <Paragraphs>174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.VnArial</vt:lpstr>
      <vt:lpstr>Arial</vt:lpstr>
      <vt:lpstr>Arial Unicode MS</vt:lpstr>
      <vt:lpstr>Avenir Next Regular</vt:lpstr>
      <vt:lpstr>Calibri</vt:lpstr>
      <vt:lpstr>Calibri Light</vt:lpstr>
      <vt:lpstr>Impact</vt:lpstr>
      <vt:lpstr>Tahoma</vt:lpstr>
      <vt:lpstr>Tim</vt:lpstr>
      <vt:lpstr>Times New Roman</vt:lpstr>
      <vt:lpstr>Trebuchet MS</vt:lpstr>
      <vt:lpstr>VNI-Times</vt:lpstr>
      <vt:lpstr>Wingdings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2021-10-18T22:38:42Z</dcterms:created>
  <dcterms:modified xsi:type="dcterms:W3CDTF">2022-11-15T15:16:49Z</dcterms:modified>
</cp:coreProperties>
</file>