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66" r:id="rId3"/>
    <p:sldMasterId id="2147483674" r:id="rId4"/>
  </p:sldMasterIdLst>
  <p:notesMasterIdLst>
    <p:notesMasterId r:id="rId46"/>
  </p:notesMasterIdLst>
  <p:sldIdLst>
    <p:sldId id="260" r:id="rId5"/>
    <p:sldId id="612" r:id="rId6"/>
    <p:sldId id="702" r:id="rId7"/>
    <p:sldId id="703" r:id="rId8"/>
    <p:sldId id="698" r:id="rId9"/>
    <p:sldId id="700" r:id="rId10"/>
    <p:sldId id="704" r:id="rId11"/>
    <p:sldId id="705" r:id="rId12"/>
    <p:sldId id="614" r:id="rId13"/>
    <p:sldId id="336" r:id="rId14"/>
    <p:sldId id="628" r:id="rId15"/>
    <p:sldId id="265" r:id="rId16"/>
    <p:sldId id="632" r:id="rId17"/>
    <p:sldId id="677" r:id="rId18"/>
    <p:sldId id="678" r:id="rId19"/>
    <p:sldId id="360" r:id="rId20"/>
    <p:sldId id="679" r:id="rId21"/>
    <p:sldId id="680" r:id="rId22"/>
    <p:sldId id="681" r:id="rId23"/>
    <p:sldId id="682" r:id="rId24"/>
    <p:sldId id="683" r:id="rId25"/>
    <p:sldId id="685" r:id="rId26"/>
    <p:sldId id="684" r:id="rId27"/>
    <p:sldId id="686" r:id="rId28"/>
    <p:sldId id="687" r:id="rId29"/>
    <p:sldId id="688" r:id="rId30"/>
    <p:sldId id="689" r:id="rId31"/>
    <p:sldId id="690" r:id="rId32"/>
    <p:sldId id="691" r:id="rId33"/>
    <p:sldId id="692" r:id="rId34"/>
    <p:sldId id="656" r:id="rId35"/>
    <p:sldId id="693" r:id="rId36"/>
    <p:sldId id="658" r:id="rId37"/>
    <p:sldId id="694" r:id="rId38"/>
    <p:sldId id="343" r:id="rId39"/>
    <p:sldId id="309" r:id="rId40"/>
    <p:sldId id="695" r:id="rId41"/>
    <p:sldId id="696" r:id="rId42"/>
    <p:sldId id="669" r:id="rId43"/>
    <p:sldId id="671" r:id="rId44"/>
    <p:sldId id="67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81" d="100"/>
          <a:sy n="81" d="100"/>
        </p:scale>
        <p:origin x="-258"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420A07-8FBC-4C9A-94A5-747BAEE99F30}" type="datetimeFigureOut">
              <a:rPr lang="en-US" smtClean="0"/>
              <a:t>3/16/2022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042E47-112C-4805-B31E-9200FFF499BD}" type="slidenum">
              <a:rPr lang="en-US" smtClean="0"/>
              <a:t>‹#›</a:t>
            </a:fld>
            <a:endParaRPr lang="en-US"/>
          </a:p>
        </p:txBody>
      </p:sp>
    </p:spTree>
    <p:extLst>
      <p:ext uri="{BB962C8B-B14F-4D97-AF65-F5344CB8AC3E}">
        <p14:creationId xmlns:p14="http://schemas.microsoft.com/office/powerpoint/2010/main" val="227916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50141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12427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79116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59163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0167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43897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3193857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851482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9170E8-697C-4E6D-B223-61B1691779F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31150087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pic>
        <p:nvPicPr>
          <p:cNvPr id="57" name="图片 56">
            <a:extLst>
              <a:ext uri="{FF2B5EF4-FFF2-40B4-BE49-F238E27FC236}">
                <a16:creationId xmlns:a16="http://schemas.microsoft.com/office/drawing/2014/main" xmlns="" id="{7343F8A5-C415-40A3-B1B5-4A16C085ABF1}"/>
              </a:ext>
            </a:extLst>
          </p:cNvPr>
          <p:cNvPicPr>
            <a:picLocks noChangeAspect="1"/>
          </p:cNvPicPr>
          <p:nvPr userDrawn="1"/>
        </p:nvPicPr>
        <p:blipFill rotWithShape="1">
          <a:blip r:embed="rId2"/>
          <a:srcRect l="24398" t="34293" r="24399" b="34292"/>
          <a:stretch/>
        </p:blipFill>
        <p:spPr>
          <a:xfrm>
            <a:off x="0" y="0"/>
            <a:ext cx="12192000" cy="6858000"/>
          </a:xfrm>
          <a:prstGeom prst="rect">
            <a:avLst/>
          </a:prstGeom>
        </p:spPr>
      </p:pic>
      <p:sp>
        <p:nvSpPr>
          <p:cNvPr id="58" name="矩形 57">
            <a:extLst>
              <a:ext uri="{FF2B5EF4-FFF2-40B4-BE49-F238E27FC236}">
                <a16:creationId xmlns:a16="http://schemas.microsoft.com/office/drawing/2014/main" xmlns="" id="{1299D2AA-F554-4986-A488-32A0B49CEB21}"/>
              </a:ext>
            </a:extLst>
          </p:cNvPr>
          <p:cNvSpPr/>
          <p:nvPr userDrawn="1"/>
        </p:nvSpPr>
        <p:spPr>
          <a:xfrm>
            <a:off x="0" y="0"/>
            <a:ext cx="12192000"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447780977"/>
      </p:ext>
    </p:extLst>
  </p:cSld>
  <p:clrMapOvr>
    <a:masterClrMapping/>
  </p:clrMapOvr>
  <p:transition spd="slow" advClick="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3_Header 01 (16:9)">
    <p:spTree>
      <p:nvGrpSpPr>
        <p:cNvPr id="1" name=""/>
        <p:cNvGrpSpPr/>
        <p:nvPr/>
      </p:nvGrpSpPr>
      <p:grpSpPr>
        <a:xfrm>
          <a:off x="0" y="0"/>
          <a:ext cx="0" cy="0"/>
          <a:chOff x="0" y="0"/>
          <a:chExt cx="0" cy="0"/>
        </a:xfrm>
      </p:grpSpPr>
      <p:sp>
        <p:nvSpPr>
          <p:cNvPr id="5" name="CELLA Business Template">
            <a:extLst>
              <a:ext uri="{FF2B5EF4-FFF2-40B4-BE49-F238E27FC236}">
                <a16:creationId xmlns:a16="http://schemas.microsoft.com/office/drawing/2014/main" xmlns="" id="{08D44C1C-C27B-4324-BF51-009A02B49F3E}"/>
              </a:ext>
            </a:extLst>
          </p:cNvPr>
          <p:cNvSpPr txBox="1"/>
          <p:nvPr userDrawn="1"/>
        </p:nvSpPr>
        <p:spPr>
          <a:xfrm>
            <a:off x="634735" y="208988"/>
            <a:ext cx="5145104" cy="138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l">
              <a:lnSpc>
                <a:spcPct val="100000"/>
              </a:lnSpc>
              <a:defRPr sz="1800" b="0">
                <a:solidFill>
                  <a:srgbClr val="1C1F25"/>
                </a:solidFill>
                <a:latin typeface="Roboto Black"/>
                <a:ea typeface="Roboto Black"/>
                <a:cs typeface="Roboto Black"/>
                <a:sym typeface="Roboto Black"/>
              </a:defRPr>
            </a:pPr>
            <a:r>
              <a:rPr sz="900" dirty="0"/>
              <a:t>CELLA </a:t>
            </a:r>
            <a:r>
              <a:rPr sz="900" dirty="0">
                <a:solidFill>
                  <a:srgbClr val="6A6E77"/>
                </a:solidFill>
                <a:latin typeface="Roboto Light"/>
                <a:ea typeface="Roboto Light"/>
                <a:cs typeface="Roboto Light"/>
                <a:sym typeface="Roboto Light"/>
              </a:rPr>
              <a:t>Business Template</a:t>
            </a:r>
          </a:p>
        </p:txBody>
      </p:sp>
      <p:sp>
        <p:nvSpPr>
          <p:cNvPr id="6" name="Line">
            <a:extLst>
              <a:ext uri="{FF2B5EF4-FFF2-40B4-BE49-F238E27FC236}">
                <a16:creationId xmlns:a16="http://schemas.microsoft.com/office/drawing/2014/main" xmlns="" id="{9358D3B3-1FBD-40ED-ABE3-F424D2932553}"/>
              </a:ext>
            </a:extLst>
          </p:cNvPr>
          <p:cNvSpPr/>
          <p:nvPr userDrawn="1"/>
        </p:nvSpPr>
        <p:spPr>
          <a:xfrm>
            <a:off x="-1" y="6292057"/>
            <a:ext cx="12226414" cy="0"/>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7" name="www.websitename.com">
            <a:extLst>
              <a:ext uri="{FF2B5EF4-FFF2-40B4-BE49-F238E27FC236}">
                <a16:creationId xmlns:a16="http://schemas.microsoft.com/office/drawing/2014/main" xmlns="" id="{72BF519D-B8A1-4AB2-B087-A7B7F7FDDB13}"/>
              </a:ext>
            </a:extLst>
          </p:cNvPr>
          <p:cNvSpPr txBox="1"/>
          <p:nvPr userDrawn="1"/>
        </p:nvSpPr>
        <p:spPr>
          <a:xfrm>
            <a:off x="9978105" y="6500416"/>
            <a:ext cx="1211870" cy="138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l">
              <a:lnSpc>
                <a:spcPct val="150000"/>
              </a:lnSpc>
              <a:defRPr sz="1800" b="0">
                <a:solidFill>
                  <a:srgbClr val="6A6E77"/>
                </a:solidFill>
                <a:latin typeface="Roboto Light"/>
                <a:ea typeface="Roboto Light"/>
                <a:cs typeface="Roboto Light"/>
                <a:sym typeface="Roboto Light"/>
              </a:defRPr>
            </a:lvl1pPr>
          </a:lstStyle>
          <a:p>
            <a:pPr>
              <a:lnSpc>
                <a:spcPct val="100000"/>
              </a:lnSpc>
            </a:pPr>
            <a:r>
              <a:rPr sz="900" dirty="0"/>
              <a:t>www.websitename.com</a:t>
            </a:r>
          </a:p>
        </p:txBody>
      </p:sp>
      <p:sp>
        <p:nvSpPr>
          <p:cNvPr id="21" name="Picture Placeholder 20">
            <a:extLst>
              <a:ext uri="{FF2B5EF4-FFF2-40B4-BE49-F238E27FC236}">
                <a16:creationId xmlns:a16="http://schemas.microsoft.com/office/drawing/2014/main" xmlns="" id="{6D93257D-03E6-4F5B-9D9B-A712DBAFC240}"/>
              </a:ext>
            </a:extLst>
          </p:cNvPr>
          <p:cNvSpPr>
            <a:spLocks noGrp="1"/>
          </p:cNvSpPr>
          <p:nvPr>
            <p:ph type="pic" sz="quarter" idx="135" hasCustomPrompt="1"/>
          </p:nvPr>
        </p:nvSpPr>
        <p:spPr>
          <a:xfrm>
            <a:off x="6095999" y="3429000"/>
            <a:ext cx="2413000" cy="2286000"/>
          </a:xfrm>
          <a:custGeom>
            <a:avLst/>
            <a:gdLst>
              <a:gd name="connsiteX0" fmla="*/ 0 w 4826000"/>
              <a:gd name="connsiteY0" fmla="*/ 0 h 4572000"/>
              <a:gd name="connsiteX1" fmla="*/ 4826000 w 4826000"/>
              <a:gd name="connsiteY1" fmla="*/ 0 h 4572000"/>
              <a:gd name="connsiteX2" fmla="*/ 4826000 w 4826000"/>
              <a:gd name="connsiteY2" fmla="*/ 4572000 h 4572000"/>
              <a:gd name="connsiteX3" fmla="*/ 0 w 482600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4826000" h="4572000">
                <a:moveTo>
                  <a:pt x="0" y="0"/>
                </a:moveTo>
                <a:lnTo>
                  <a:pt x="4826000" y="0"/>
                </a:lnTo>
                <a:lnTo>
                  <a:pt x="4826000" y="4572000"/>
                </a:lnTo>
                <a:lnTo>
                  <a:pt x="0" y="4572000"/>
                </a:lnTo>
                <a:close/>
              </a:path>
            </a:pathLst>
          </a:custGeom>
          <a:solidFill>
            <a:srgbClr val="ACB1BB"/>
          </a:solidFill>
        </p:spPr>
        <p:txBody>
          <a:bodyPr wrap="square" anchor="ctr">
            <a:noAutofit/>
          </a:bodyPr>
          <a:lstStyle>
            <a:lvl1pPr>
              <a:defRPr sz="1000" b="1">
                <a:solidFill>
                  <a:srgbClr val="FFFFFF"/>
                </a:solidFill>
              </a:defRPr>
            </a:lvl1pPr>
          </a:lstStyle>
          <a:p>
            <a:r>
              <a:rPr lang="en-US" dirty="0"/>
              <a:t>IMAGE REPLACE</a:t>
            </a:r>
          </a:p>
        </p:txBody>
      </p:sp>
      <p:sp>
        <p:nvSpPr>
          <p:cNvPr id="20" name="Picture Placeholder 19">
            <a:extLst>
              <a:ext uri="{FF2B5EF4-FFF2-40B4-BE49-F238E27FC236}">
                <a16:creationId xmlns:a16="http://schemas.microsoft.com/office/drawing/2014/main" xmlns="" id="{F3208069-7374-45BB-95F0-4D1846A0FEEB}"/>
              </a:ext>
            </a:extLst>
          </p:cNvPr>
          <p:cNvSpPr>
            <a:spLocks noGrp="1"/>
          </p:cNvSpPr>
          <p:nvPr>
            <p:ph type="pic" sz="quarter" idx="136" hasCustomPrompt="1"/>
          </p:nvPr>
        </p:nvSpPr>
        <p:spPr>
          <a:xfrm>
            <a:off x="8510026" y="1143000"/>
            <a:ext cx="2413000" cy="2286000"/>
          </a:xfrm>
          <a:custGeom>
            <a:avLst/>
            <a:gdLst>
              <a:gd name="connsiteX0" fmla="*/ 0 w 4826000"/>
              <a:gd name="connsiteY0" fmla="*/ 0 h 4572000"/>
              <a:gd name="connsiteX1" fmla="*/ 4826000 w 4826000"/>
              <a:gd name="connsiteY1" fmla="*/ 0 h 4572000"/>
              <a:gd name="connsiteX2" fmla="*/ 4826000 w 4826000"/>
              <a:gd name="connsiteY2" fmla="*/ 4572000 h 4572000"/>
              <a:gd name="connsiteX3" fmla="*/ 0 w 482600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4826000" h="4572000">
                <a:moveTo>
                  <a:pt x="0" y="0"/>
                </a:moveTo>
                <a:lnTo>
                  <a:pt x="4826000" y="0"/>
                </a:lnTo>
                <a:lnTo>
                  <a:pt x="4826000" y="4572000"/>
                </a:lnTo>
                <a:lnTo>
                  <a:pt x="0" y="4572000"/>
                </a:lnTo>
                <a:close/>
              </a:path>
            </a:pathLst>
          </a:custGeom>
          <a:solidFill>
            <a:srgbClr val="ACB1BB"/>
          </a:solidFill>
        </p:spPr>
        <p:txBody>
          <a:bodyPr wrap="square" anchor="ctr">
            <a:noAutofit/>
          </a:bodyPr>
          <a:lstStyle>
            <a:lvl1pPr>
              <a:defRPr sz="1000" b="1">
                <a:solidFill>
                  <a:srgbClr val="FFFFFF"/>
                </a:solidFill>
              </a:defRPr>
            </a:lvl1pPr>
          </a:lstStyle>
          <a:p>
            <a:r>
              <a:rPr lang="en-US" dirty="0"/>
              <a:t>IMAGE REPLACE</a:t>
            </a:r>
          </a:p>
        </p:txBody>
      </p:sp>
      <p:sp>
        <p:nvSpPr>
          <p:cNvPr id="19" name="Picture Placeholder 18">
            <a:extLst>
              <a:ext uri="{FF2B5EF4-FFF2-40B4-BE49-F238E27FC236}">
                <a16:creationId xmlns:a16="http://schemas.microsoft.com/office/drawing/2014/main" xmlns="" id="{CD3C9384-B8A5-43B6-9151-E0B3F7605D87}"/>
              </a:ext>
            </a:extLst>
          </p:cNvPr>
          <p:cNvSpPr>
            <a:spLocks noGrp="1"/>
          </p:cNvSpPr>
          <p:nvPr>
            <p:ph type="pic" sz="quarter" idx="129" hasCustomPrompt="1"/>
          </p:nvPr>
        </p:nvSpPr>
        <p:spPr>
          <a:xfrm>
            <a:off x="6096000" y="1143000"/>
            <a:ext cx="2413000" cy="2286000"/>
          </a:xfrm>
          <a:custGeom>
            <a:avLst/>
            <a:gdLst>
              <a:gd name="connsiteX0" fmla="*/ 0 w 4826000"/>
              <a:gd name="connsiteY0" fmla="*/ 0 h 4572000"/>
              <a:gd name="connsiteX1" fmla="*/ 4826000 w 4826000"/>
              <a:gd name="connsiteY1" fmla="*/ 0 h 4572000"/>
              <a:gd name="connsiteX2" fmla="*/ 4826000 w 4826000"/>
              <a:gd name="connsiteY2" fmla="*/ 4572000 h 4572000"/>
              <a:gd name="connsiteX3" fmla="*/ 0 w 482600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4826000" h="4572000">
                <a:moveTo>
                  <a:pt x="0" y="0"/>
                </a:moveTo>
                <a:lnTo>
                  <a:pt x="4826000" y="0"/>
                </a:lnTo>
                <a:lnTo>
                  <a:pt x="4826000" y="4572000"/>
                </a:lnTo>
                <a:lnTo>
                  <a:pt x="0" y="4572000"/>
                </a:lnTo>
                <a:close/>
              </a:path>
            </a:pathLst>
          </a:custGeom>
          <a:solidFill>
            <a:srgbClr val="7C8087"/>
          </a:solidFill>
        </p:spPr>
        <p:txBody>
          <a:bodyPr wrap="square" anchor="ctr">
            <a:noAutofit/>
          </a:bodyPr>
          <a:lstStyle>
            <a:lvl1pPr>
              <a:defRPr sz="1000" b="1">
                <a:solidFill>
                  <a:srgbClr val="FFFFFF"/>
                </a:solidFill>
              </a:defRPr>
            </a:lvl1pPr>
          </a:lstStyle>
          <a:p>
            <a:r>
              <a:rPr lang="en-US" dirty="0"/>
              <a:t>IMAGE REPLACE</a:t>
            </a:r>
          </a:p>
        </p:txBody>
      </p:sp>
      <p:sp>
        <p:nvSpPr>
          <p:cNvPr id="23" name="Picture Placeholder 22">
            <a:extLst>
              <a:ext uri="{FF2B5EF4-FFF2-40B4-BE49-F238E27FC236}">
                <a16:creationId xmlns:a16="http://schemas.microsoft.com/office/drawing/2014/main" xmlns="" id="{FD328988-B3A4-47A9-BD6E-4DBAF7F49FAB}"/>
              </a:ext>
            </a:extLst>
          </p:cNvPr>
          <p:cNvSpPr>
            <a:spLocks noGrp="1"/>
          </p:cNvSpPr>
          <p:nvPr>
            <p:ph type="pic" sz="quarter" idx="137" hasCustomPrompt="1"/>
          </p:nvPr>
        </p:nvSpPr>
        <p:spPr>
          <a:xfrm>
            <a:off x="8510026" y="3429000"/>
            <a:ext cx="2413000" cy="2286000"/>
          </a:xfrm>
          <a:custGeom>
            <a:avLst/>
            <a:gdLst>
              <a:gd name="connsiteX0" fmla="*/ 0 w 4826000"/>
              <a:gd name="connsiteY0" fmla="*/ 0 h 4572000"/>
              <a:gd name="connsiteX1" fmla="*/ 4826000 w 4826000"/>
              <a:gd name="connsiteY1" fmla="*/ 0 h 4572000"/>
              <a:gd name="connsiteX2" fmla="*/ 4826000 w 4826000"/>
              <a:gd name="connsiteY2" fmla="*/ 4572000 h 4572000"/>
              <a:gd name="connsiteX3" fmla="*/ 0 w 4826000"/>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4826000" h="4572000">
                <a:moveTo>
                  <a:pt x="0" y="0"/>
                </a:moveTo>
                <a:lnTo>
                  <a:pt x="4826000" y="0"/>
                </a:lnTo>
                <a:lnTo>
                  <a:pt x="4826000" y="4572000"/>
                </a:lnTo>
                <a:lnTo>
                  <a:pt x="0" y="4572000"/>
                </a:lnTo>
                <a:close/>
              </a:path>
            </a:pathLst>
          </a:custGeom>
          <a:solidFill>
            <a:srgbClr val="7C8087"/>
          </a:solidFill>
        </p:spPr>
        <p:txBody>
          <a:bodyPr wrap="square" anchor="ctr">
            <a:noAutofit/>
          </a:bodyPr>
          <a:lstStyle>
            <a:lvl1pPr>
              <a:defRPr sz="1000" b="1">
                <a:solidFill>
                  <a:srgbClr val="FFFFFF"/>
                </a:solidFill>
              </a:defRPr>
            </a:lvl1pPr>
          </a:lstStyle>
          <a:p>
            <a:r>
              <a:rPr lang="en-US" dirty="0"/>
              <a:t>IMAGE REPLACE</a:t>
            </a:r>
          </a:p>
        </p:txBody>
      </p:sp>
    </p:spTree>
    <p:extLst>
      <p:ext uri="{BB962C8B-B14F-4D97-AF65-F5344CB8AC3E}">
        <p14:creationId xmlns:p14="http://schemas.microsoft.com/office/powerpoint/2010/main" val="1865733591"/>
      </p:ext>
    </p:extLst>
  </p:cSld>
  <p:clrMapOvr>
    <a:masterClrMapping/>
  </p:clrMapOvr>
  <p:transition spd="slow" advClick="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4_Header 01 (16:9)">
    <p:spTree>
      <p:nvGrpSpPr>
        <p:cNvPr id="1" name=""/>
        <p:cNvGrpSpPr/>
        <p:nvPr/>
      </p:nvGrpSpPr>
      <p:grpSpPr>
        <a:xfrm>
          <a:off x="0" y="0"/>
          <a:ext cx="0" cy="0"/>
          <a:chOff x="0" y="0"/>
          <a:chExt cx="0" cy="0"/>
        </a:xfrm>
      </p:grpSpPr>
      <p:sp>
        <p:nvSpPr>
          <p:cNvPr id="5" name="CELLA Business Template">
            <a:extLst>
              <a:ext uri="{FF2B5EF4-FFF2-40B4-BE49-F238E27FC236}">
                <a16:creationId xmlns:a16="http://schemas.microsoft.com/office/drawing/2014/main" xmlns="" id="{08D44C1C-C27B-4324-BF51-009A02B49F3E}"/>
              </a:ext>
            </a:extLst>
          </p:cNvPr>
          <p:cNvSpPr txBox="1"/>
          <p:nvPr userDrawn="1"/>
        </p:nvSpPr>
        <p:spPr>
          <a:xfrm>
            <a:off x="634735" y="208988"/>
            <a:ext cx="5145104" cy="138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lgn="l">
              <a:lnSpc>
                <a:spcPct val="100000"/>
              </a:lnSpc>
              <a:defRPr sz="1800" b="0">
                <a:solidFill>
                  <a:srgbClr val="1C1F25"/>
                </a:solidFill>
                <a:latin typeface="Roboto Black"/>
                <a:ea typeface="Roboto Black"/>
                <a:cs typeface="Roboto Black"/>
                <a:sym typeface="Roboto Black"/>
              </a:defRPr>
            </a:pPr>
            <a:r>
              <a:rPr sz="900" dirty="0"/>
              <a:t>CELLA </a:t>
            </a:r>
            <a:r>
              <a:rPr sz="900" dirty="0">
                <a:solidFill>
                  <a:srgbClr val="6A6E77"/>
                </a:solidFill>
                <a:latin typeface="Roboto Light"/>
                <a:ea typeface="Roboto Light"/>
                <a:cs typeface="Roboto Light"/>
                <a:sym typeface="Roboto Light"/>
              </a:rPr>
              <a:t>Business Template</a:t>
            </a:r>
          </a:p>
        </p:txBody>
      </p:sp>
      <p:sp>
        <p:nvSpPr>
          <p:cNvPr id="6" name="Line">
            <a:extLst>
              <a:ext uri="{FF2B5EF4-FFF2-40B4-BE49-F238E27FC236}">
                <a16:creationId xmlns:a16="http://schemas.microsoft.com/office/drawing/2014/main" xmlns="" id="{9358D3B3-1FBD-40ED-ABE3-F424D2932553}"/>
              </a:ext>
            </a:extLst>
          </p:cNvPr>
          <p:cNvSpPr/>
          <p:nvPr userDrawn="1"/>
        </p:nvSpPr>
        <p:spPr>
          <a:xfrm>
            <a:off x="-1" y="6292057"/>
            <a:ext cx="12226414" cy="0"/>
          </a:xfrm>
          <a:prstGeom prst="line">
            <a:avLst/>
          </a:prstGeom>
          <a:ln w="12700">
            <a:solidFill>
              <a:srgbClr val="C8CBD1"/>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7" name="www.websitename.com">
            <a:extLst>
              <a:ext uri="{FF2B5EF4-FFF2-40B4-BE49-F238E27FC236}">
                <a16:creationId xmlns:a16="http://schemas.microsoft.com/office/drawing/2014/main" xmlns="" id="{72BF519D-B8A1-4AB2-B087-A7B7F7FDDB13}"/>
              </a:ext>
            </a:extLst>
          </p:cNvPr>
          <p:cNvSpPr txBox="1"/>
          <p:nvPr userDrawn="1"/>
        </p:nvSpPr>
        <p:spPr>
          <a:xfrm>
            <a:off x="9978105" y="6500416"/>
            <a:ext cx="1211870" cy="138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spAutoFit/>
          </a:bodyPr>
          <a:lstStyle>
            <a:lvl1pPr algn="l">
              <a:lnSpc>
                <a:spcPct val="150000"/>
              </a:lnSpc>
              <a:defRPr sz="1800" b="0">
                <a:solidFill>
                  <a:srgbClr val="6A6E77"/>
                </a:solidFill>
                <a:latin typeface="Roboto Light"/>
                <a:ea typeface="Roboto Light"/>
                <a:cs typeface="Roboto Light"/>
                <a:sym typeface="Roboto Light"/>
              </a:defRPr>
            </a:lvl1pPr>
          </a:lstStyle>
          <a:p>
            <a:pPr>
              <a:lnSpc>
                <a:spcPct val="100000"/>
              </a:lnSpc>
            </a:pPr>
            <a:r>
              <a:rPr sz="900" dirty="0"/>
              <a:t>www.websitename.com</a:t>
            </a:r>
          </a:p>
        </p:txBody>
      </p:sp>
      <p:sp>
        <p:nvSpPr>
          <p:cNvPr id="19" name="Picture Placeholder 18">
            <a:extLst>
              <a:ext uri="{FF2B5EF4-FFF2-40B4-BE49-F238E27FC236}">
                <a16:creationId xmlns:a16="http://schemas.microsoft.com/office/drawing/2014/main" xmlns="" id="{68E06780-D9D3-4105-A737-32974D01D568}"/>
              </a:ext>
            </a:extLst>
          </p:cNvPr>
          <p:cNvSpPr>
            <a:spLocks noGrp="1"/>
          </p:cNvSpPr>
          <p:nvPr>
            <p:ph type="pic" sz="quarter" idx="135" hasCustomPrompt="1"/>
          </p:nvPr>
        </p:nvSpPr>
        <p:spPr>
          <a:xfrm>
            <a:off x="1268975" y="1144521"/>
            <a:ext cx="4826993" cy="4568958"/>
          </a:xfrm>
          <a:custGeom>
            <a:avLst/>
            <a:gdLst>
              <a:gd name="connsiteX0" fmla="*/ 0 w 9653985"/>
              <a:gd name="connsiteY0" fmla="*/ 0 h 9137916"/>
              <a:gd name="connsiteX1" fmla="*/ 9653985 w 9653985"/>
              <a:gd name="connsiteY1" fmla="*/ 0 h 9137916"/>
              <a:gd name="connsiteX2" fmla="*/ 9653985 w 9653985"/>
              <a:gd name="connsiteY2" fmla="*/ 9137916 h 9137916"/>
              <a:gd name="connsiteX3" fmla="*/ 0 w 9653985"/>
              <a:gd name="connsiteY3" fmla="*/ 9137916 h 9137916"/>
            </a:gdLst>
            <a:ahLst/>
            <a:cxnLst>
              <a:cxn ang="0">
                <a:pos x="connsiteX0" y="connsiteY0"/>
              </a:cxn>
              <a:cxn ang="0">
                <a:pos x="connsiteX1" y="connsiteY1"/>
              </a:cxn>
              <a:cxn ang="0">
                <a:pos x="connsiteX2" y="connsiteY2"/>
              </a:cxn>
              <a:cxn ang="0">
                <a:pos x="connsiteX3" y="connsiteY3"/>
              </a:cxn>
            </a:cxnLst>
            <a:rect l="l" t="t" r="r" b="b"/>
            <a:pathLst>
              <a:path w="9653985" h="9137916">
                <a:moveTo>
                  <a:pt x="0" y="0"/>
                </a:moveTo>
                <a:lnTo>
                  <a:pt x="9653985" y="0"/>
                </a:lnTo>
                <a:lnTo>
                  <a:pt x="9653985" y="9137916"/>
                </a:lnTo>
                <a:lnTo>
                  <a:pt x="0" y="9137916"/>
                </a:lnTo>
                <a:close/>
              </a:path>
            </a:pathLst>
          </a:custGeom>
          <a:solidFill>
            <a:srgbClr val="ACB1BB"/>
          </a:solidFill>
        </p:spPr>
        <p:txBody>
          <a:bodyPr wrap="square" anchor="ctr">
            <a:noAutofit/>
          </a:bodyPr>
          <a:lstStyle>
            <a:lvl1pPr>
              <a:defRPr sz="1000" b="1">
                <a:solidFill>
                  <a:srgbClr val="FFFFFF"/>
                </a:solidFill>
              </a:defRPr>
            </a:lvl1pPr>
          </a:lstStyle>
          <a:p>
            <a:r>
              <a:rPr lang="en-US" dirty="0"/>
              <a:t>IMAGE REPLACE</a:t>
            </a:r>
          </a:p>
        </p:txBody>
      </p:sp>
    </p:spTree>
    <p:extLst>
      <p:ext uri="{BB962C8B-B14F-4D97-AF65-F5344CB8AC3E}">
        <p14:creationId xmlns:p14="http://schemas.microsoft.com/office/powerpoint/2010/main" val="593908080"/>
      </p:ext>
    </p:extLst>
  </p:cSld>
  <p:clrMapOvr>
    <a:masterClrMapping/>
  </p:clrMapOvr>
  <p:transition spd="slow" advClick="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EFFDD29-F9FC-45CC-8DA8-0F75845DCB5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EFF11CA9-4BB2-4193-A26A-0CBCF45A56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E98B2048-5BCF-4BC9-BAA7-935AFB877672}"/>
              </a:ext>
            </a:extLst>
          </p:cNvPr>
          <p:cNvSpPr>
            <a:spLocks noGrp="1"/>
          </p:cNvSpPr>
          <p:nvPr>
            <p:ph type="dt" sz="half" idx="10"/>
          </p:nvPr>
        </p:nvSpPr>
        <p:spPr/>
        <p:txBody>
          <a:bodyPr/>
          <a:lstStyle/>
          <a:p>
            <a:fld id="{88EB15ED-88B9-4766-9405-10D61C02FD29}" type="datetimeFigureOut">
              <a:rPr lang="zh-CN" altLang="en-US" smtClean="0"/>
              <a:t>2022/3/16</a:t>
            </a:fld>
            <a:endParaRPr lang="zh-CN" altLang="en-US"/>
          </a:p>
        </p:txBody>
      </p:sp>
      <p:sp>
        <p:nvSpPr>
          <p:cNvPr id="5" name="页脚占位符 4">
            <a:extLst>
              <a:ext uri="{FF2B5EF4-FFF2-40B4-BE49-F238E27FC236}">
                <a16:creationId xmlns:a16="http://schemas.microsoft.com/office/drawing/2014/main" xmlns="" id="{04F548D6-B412-454A-B6FC-D6C46F43B00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78B1786C-EAED-46D5-A2E7-64C0927B6696}"/>
              </a:ext>
            </a:extLst>
          </p:cNvPr>
          <p:cNvSpPr>
            <a:spLocks noGrp="1"/>
          </p:cNvSpPr>
          <p:nvPr>
            <p:ph type="sldNum" sz="quarter" idx="12"/>
          </p:nvPr>
        </p:nvSpPr>
        <p:spPr/>
        <p:txBody>
          <a:bodyPr/>
          <a:lstStyle/>
          <a:p>
            <a:fld id="{A0B78919-47BD-42F6-9240-8F0689047340}" type="slidenum">
              <a:rPr lang="zh-CN" altLang="en-US" smtClean="0"/>
              <a:t>‹#›</a:t>
            </a:fld>
            <a:endParaRPr lang="zh-CN" altLang="en-US"/>
          </a:p>
        </p:txBody>
      </p:sp>
    </p:spTree>
    <p:extLst>
      <p:ext uri="{BB962C8B-B14F-4D97-AF65-F5344CB8AC3E}">
        <p14:creationId xmlns:p14="http://schemas.microsoft.com/office/powerpoint/2010/main" val="1918233871"/>
      </p:ext>
    </p:extLst>
  </p:cSld>
  <p:clrMapOvr>
    <a:masterClrMapping/>
  </p:clrMapOvr>
  <p:transition spd="slow" advClick="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183BB68-9340-45A5-9DF9-75149E7D054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BFF37043-7C13-41D8-B045-D914CA75D42F}"/>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386FCAB9-0B94-4A46-822A-45ED05C4E166}"/>
              </a:ext>
            </a:extLst>
          </p:cNvPr>
          <p:cNvSpPr>
            <a:spLocks noGrp="1"/>
          </p:cNvSpPr>
          <p:nvPr>
            <p:ph type="dt" sz="half" idx="10"/>
          </p:nvPr>
        </p:nvSpPr>
        <p:spPr/>
        <p:txBody>
          <a:bodyPr/>
          <a:lstStyle/>
          <a:p>
            <a:fld id="{88EB15ED-88B9-4766-9405-10D61C02FD29}" type="datetimeFigureOut">
              <a:rPr lang="zh-CN" altLang="en-US" smtClean="0"/>
              <a:t>2022/3/16</a:t>
            </a:fld>
            <a:endParaRPr lang="zh-CN" altLang="en-US"/>
          </a:p>
        </p:txBody>
      </p:sp>
      <p:sp>
        <p:nvSpPr>
          <p:cNvPr id="5" name="页脚占位符 4">
            <a:extLst>
              <a:ext uri="{FF2B5EF4-FFF2-40B4-BE49-F238E27FC236}">
                <a16:creationId xmlns:a16="http://schemas.microsoft.com/office/drawing/2014/main" xmlns="" id="{03502201-B138-456E-A301-64B45DD78D8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CBAE3243-3B82-45A1-A0C4-1D91534233A2}"/>
              </a:ext>
            </a:extLst>
          </p:cNvPr>
          <p:cNvSpPr>
            <a:spLocks noGrp="1"/>
          </p:cNvSpPr>
          <p:nvPr>
            <p:ph type="sldNum" sz="quarter" idx="12"/>
          </p:nvPr>
        </p:nvSpPr>
        <p:spPr/>
        <p:txBody>
          <a:bodyPr/>
          <a:lstStyle/>
          <a:p>
            <a:fld id="{A0B78919-47BD-42F6-9240-8F0689047340}" type="slidenum">
              <a:rPr lang="zh-CN" altLang="en-US" smtClean="0"/>
              <a:t>‹#›</a:t>
            </a:fld>
            <a:endParaRPr lang="zh-CN" altLang="en-US"/>
          </a:p>
        </p:txBody>
      </p:sp>
    </p:spTree>
    <p:extLst>
      <p:ext uri="{BB962C8B-B14F-4D97-AF65-F5344CB8AC3E}">
        <p14:creationId xmlns:p14="http://schemas.microsoft.com/office/powerpoint/2010/main" val="1755384881"/>
      </p:ext>
    </p:extLst>
  </p:cSld>
  <p:clrMapOvr>
    <a:masterClrMapping/>
  </p:clrMapOvr>
  <p:transition spd="slow" advClick="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CF4CCF9-EEF7-4826-A5BC-F66EFCFA3C1E}"/>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9C83AF09-1352-4A88-99FC-F813F4407B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1ACDCEF6-2A89-4359-BB5C-FE1B82A897F8}"/>
              </a:ext>
            </a:extLst>
          </p:cNvPr>
          <p:cNvSpPr>
            <a:spLocks noGrp="1"/>
          </p:cNvSpPr>
          <p:nvPr>
            <p:ph type="dt" sz="half" idx="10"/>
          </p:nvPr>
        </p:nvSpPr>
        <p:spPr/>
        <p:txBody>
          <a:bodyPr/>
          <a:lstStyle/>
          <a:p>
            <a:fld id="{88EB15ED-88B9-4766-9405-10D61C02FD29}" type="datetimeFigureOut">
              <a:rPr lang="zh-CN" altLang="en-US" smtClean="0"/>
              <a:t>2022/3/16</a:t>
            </a:fld>
            <a:endParaRPr lang="zh-CN" altLang="en-US"/>
          </a:p>
        </p:txBody>
      </p:sp>
      <p:sp>
        <p:nvSpPr>
          <p:cNvPr id="5" name="页脚占位符 4">
            <a:extLst>
              <a:ext uri="{FF2B5EF4-FFF2-40B4-BE49-F238E27FC236}">
                <a16:creationId xmlns:a16="http://schemas.microsoft.com/office/drawing/2014/main" xmlns="" id="{E7577732-3FBC-4D8C-BDA8-110F1F82267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75935D6F-49F4-44A1-BD88-A04E0A96D988}"/>
              </a:ext>
            </a:extLst>
          </p:cNvPr>
          <p:cNvSpPr>
            <a:spLocks noGrp="1"/>
          </p:cNvSpPr>
          <p:nvPr>
            <p:ph type="sldNum" sz="quarter" idx="12"/>
          </p:nvPr>
        </p:nvSpPr>
        <p:spPr/>
        <p:txBody>
          <a:bodyPr/>
          <a:lstStyle/>
          <a:p>
            <a:fld id="{A0B78919-47BD-42F6-9240-8F0689047340}" type="slidenum">
              <a:rPr lang="zh-CN" altLang="en-US" smtClean="0"/>
              <a:t>‹#›</a:t>
            </a:fld>
            <a:endParaRPr lang="zh-CN" altLang="en-US"/>
          </a:p>
        </p:txBody>
      </p:sp>
    </p:spTree>
    <p:extLst>
      <p:ext uri="{BB962C8B-B14F-4D97-AF65-F5344CB8AC3E}">
        <p14:creationId xmlns:p14="http://schemas.microsoft.com/office/powerpoint/2010/main" val="677153262"/>
      </p:ext>
    </p:extLst>
  </p:cSld>
  <p:clrMapOvr>
    <a:masterClrMapping/>
  </p:clrMapOvr>
  <p:transition spd="slow" advClick="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A565361-D2BE-4709-861C-3A40981981D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A17C04E3-CD1D-4435-A33A-CD1999862A78}"/>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6D7B32CC-0BFC-44B2-A415-64E99A805C9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D643D789-0EBD-4407-8FAC-D1A3AB8E7C44}"/>
              </a:ext>
            </a:extLst>
          </p:cNvPr>
          <p:cNvSpPr>
            <a:spLocks noGrp="1"/>
          </p:cNvSpPr>
          <p:nvPr>
            <p:ph type="dt" sz="half" idx="10"/>
          </p:nvPr>
        </p:nvSpPr>
        <p:spPr/>
        <p:txBody>
          <a:bodyPr/>
          <a:lstStyle/>
          <a:p>
            <a:fld id="{88EB15ED-88B9-4766-9405-10D61C02FD29}" type="datetimeFigureOut">
              <a:rPr lang="zh-CN" altLang="en-US" smtClean="0"/>
              <a:t>2022/3/16</a:t>
            </a:fld>
            <a:endParaRPr lang="zh-CN" altLang="en-US"/>
          </a:p>
        </p:txBody>
      </p:sp>
      <p:sp>
        <p:nvSpPr>
          <p:cNvPr id="6" name="页脚占位符 5">
            <a:extLst>
              <a:ext uri="{FF2B5EF4-FFF2-40B4-BE49-F238E27FC236}">
                <a16:creationId xmlns:a16="http://schemas.microsoft.com/office/drawing/2014/main" xmlns="" id="{7822E30C-4360-4318-B1C2-7ABD2DB33F4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6EDDECC2-835E-4D68-BFC5-EA4C99518FC9}"/>
              </a:ext>
            </a:extLst>
          </p:cNvPr>
          <p:cNvSpPr>
            <a:spLocks noGrp="1"/>
          </p:cNvSpPr>
          <p:nvPr>
            <p:ph type="sldNum" sz="quarter" idx="12"/>
          </p:nvPr>
        </p:nvSpPr>
        <p:spPr/>
        <p:txBody>
          <a:bodyPr/>
          <a:lstStyle/>
          <a:p>
            <a:fld id="{A0B78919-47BD-42F6-9240-8F0689047340}" type="slidenum">
              <a:rPr lang="zh-CN" altLang="en-US" smtClean="0"/>
              <a:t>‹#›</a:t>
            </a:fld>
            <a:endParaRPr lang="zh-CN" altLang="en-US"/>
          </a:p>
        </p:txBody>
      </p:sp>
    </p:spTree>
    <p:extLst>
      <p:ext uri="{BB962C8B-B14F-4D97-AF65-F5344CB8AC3E}">
        <p14:creationId xmlns:p14="http://schemas.microsoft.com/office/powerpoint/2010/main" val="2488103084"/>
      </p:ext>
    </p:extLst>
  </p:cSld>
  <p:clrMapOvr>
    <a:masterClrMapping/>
  </p:clrMapOvr>
  <p:transition spd="slow" advClick="0">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66D68D0-4882-49E7-99FD-302ADEB03E3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2798ABAB-ECC3-4F49-BAB6-E25A7C3064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AF67B60B-3301-40A4-8634-4DC890F093C2}"/>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F447C786-89D8-4586-9FDA-E9464DFCE7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0137B4B1-DC45-4235-9C30-51CC076C5CC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AB625036-2875-421C-9091-AC81B6D9DCBD}"/>
              </a:ext>
            </a:extLst>
          </p:cNvPr>
          <p:cNvSpPr>
            <a:spLocks noGrp="1"/>
          </p:cNvSpPr>
          <p:nvPr>
            <p:ph type="dt" sz="half" idx="10"/>
          </p:nvPr>
        </p:nvSpPr>
        <p:spPr/>
        <p:txBody>
          <a:bodyPr/>
          <a:lstStyle/>
          <a:p>
            <a:fld id="{88EB15ED-88B9-4766-9405-10D61C02FD29}" type="datetimeFigureOut">
              <a:rPr lang="zh-CN" altLang="en-US" smtClean="0"/>
              <a:t>2022/3/16</a:t>
            </a:fld>
            <a:endParaRPr lang="zh-CN" altLang="en-US"/>
          </a:p>
        </p:txBody>
      </p:sp>
      <p:sp>
        <p:nvSpPr>
          <p:cNvPr id="8" name="页脚占位符 7">
            <a:extLst>
              <a:ext uri="{FF2B5EF4-FFF2-40B4-BE49-F238E27FC236}">
                <a16:creationId xmlns:a16="http://schemas.microsoft.com/office/drawing/2014/main" xmlns="" id="{C5707A95-E157-490B-BAF3-29FAA035B88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05D8CA39-64A1-4BA0-B773-22F28D1873D9}"/>
              </a:ext>
            </a:extLst>
          </p:cNvPr>
          <p:cNvSpPr>
            <a:spLocks noGrp="1"/>
          </p:cNvSpPr>
          <p:nvPr>
            <p:ph type="sldNum" sz="quarter" idx="12"/>
          </p:nvPr>
        </p:nvSpPr>
        <p:spPr/>
        <p:txBody>
          <a:bodyPr/>
          <a:lstStyle/>
          <a:p>
            <a:fld id="{A0B78919-47BD-42F6-9240-8F0689047340}" type="slidenum">
              <a:rPr lang="zh-CN" altLang="en-US" smtClean="0"/>
              <a:t>‹#›</a:t>
            </a:fld>
            <a:endParaRPr lang="zh-CN" altLang="en-US"/>
          </a:p>
        </p:txBody>
      </p:sp>
    </p:spTree>
    <p:extLst>
      <p:ext uri="{BB962C8B-B14F-4D97-AF65-F5344CB8AC3E}">
        <p14:creationId xmlns:p14="http://schemas.microsoft.com/office/powerpoint/2010/main" val="395606287"/>
      </p:ext>
    </p:extLst>
  </p:cSld>
  <p:clrMapOvr>
    <a:masterClrMapping/>
  </p:clrMapOvr>
  <p:transition spd="slow" advClick="0">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EDB7602-9F35-4839-8C57-33826D2B441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5D9A2F13-40AA-4DED-AD91-3A5AD538F0B4}"/>
              </a:ext>
            </a:extLst>
          </p:cNvPr>
          <p:cNvSpPr>
            <a:spLocks noGrp="1"/>
          </p:cNvSpPr>
          <p:nvPr>
            <p:ph type="dt" sz="half" idx="10"/>
          </p:nvPr>
        </p:nvSpPr>
        <p:spPr/>
        <p:txBody>
          <a:bodyPr/>
          <a:lstStyle/>
          <a:p>
            <a:fld id="{88EB15ED-88B9-4766-9405-10D61C02FD29}" type="datetimeFigureOut">
              <a:rPr lang="zh-CN" altLang="en-US" smtClean="0"/>
              <a:t>2022/3/16</a:t>
            </a:fld>
            <a:endParaRPr lang="zh-CN" altLang="en-US"/>
          </a:p>
        </p:txBody>
      </p:sp>
      <p:sp>
        <p:nvSpPr>
          <p:cNvPr id="4" name="页脚占位符 3">
            <a:extLst>
              <a:ext uri="{FF2B5EF4-FFF2-40B4-BE49-F238E27FC236}">
                <a16:creationId xmlns:a16="http://schemas.microsoft.com/office/drawing/2014/main" xmlns="" id="{FD926094-C2B7-4BD2-86B7-D4C1BEEA9317}"/>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27F2295E-923B-411B-ACE7-7F549E4B4A17}"/>
              </a:ext>
            </a:extLst>
          </p:cNvPr>
          <p:cNvSpPr>
            <a:spLocks noGrp="1"/>
          </p:cNvSpPr>
          <p:nvPr>
            <p:ph type="sldNum" sz="quarter" idx="12"/>
          </p:nvPr>
        </p:nvSpPr>
        <p:spPr/>
        <p:txBody>
          <a:bodyPr/>
          <a:lstStyle/>
          <a:p>
            <a:fld id="{A0B78919-47BD-42F6-9240-8F0689047340}" type="slidenum">
              <a:rPr lang="zh-CN" altLang="en-US" smtClean="0"/>
              <a:t>‹#›</a:t>
            </a:fld>
            <a:endParaRPr lang="zh-CN" altLang="en-US"/>
          </a:p>
        </p:txBody>
      </p:sp>
    </p:spTree>
    <p:extLst>
      <p:ext uri="{BB962C8B-B14F-4D97-AF65-F5344CB8AC3E}">
        <p14:creationId xmlns:p14="http://schemas.microsoft.com/office/powerpoint/2010/main" val="1516330996"/>
      </p:ext>
    </p:extLst>
  </p:cSld>
  <p:clrMapOvr>
    <a:masterClrMapping/>
  </p:clrMapOvr>
  <p:transition spd="slow" advClick="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D5BD"/>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01F7E285-EF68-4DAC-A003-9458A2D619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762"/>
          <a:stretch/>
        </p:blipFill>
        <p:spPr>
          <a:xfrm>
            <a:off x="0" y="0"/>
            <a:ext cx="12191999" cy="6858000"/>
          </a:xfrm>
          <a:prstGeom prst="rect">
            <a:avLst/>
          </a:prstGeom>
        </p:spPr>
      </p:pic>
      <p:sp>
        <p:nvSpPr>
          <p:cNvPr id="9" name="矩形: 圆角 8">
            <a:extLst>
              <a:ext uri="{FF2B5EF4-FFF2-40B4-BE49-F238E27FC236}">
                <a16:creationId xmlns:a16="http://schemas.microsoft.com/office/drawing/2014/main" xmlns="" id="{248E6151-A74A-47DE-A57A-D14D5834B9C0}"/>
              </a:ext>
            </a:extLst>
          </p:cNvPr>
          <p:cNvSpPr/>
          <p:nvPr userDrawn="1"/>
        </p:nvSpPr>
        <p:spPr>
          <a:xfrm>
            <a:off x="330200" y="482600"/>
            <a:ext cx="11480800" cy="5892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7号-萌趣欢乐体" panose="00000500000000000000" pitchFamily="2" charset="-122"/>
              <a:ea typeface="字魂107号-萌趣欢乐体" panose="00000500000000000000" pitchFamily="2" charset="-122"/>
            </a:endParaRPr>
          </a:p>
        </p:txBody>
      </p:sp>
    </p:spTree>
    <p:extLst>
      <p:ext uri="{BB962C8B-B14F-4D97-AF65-F5344CB8AC3E}">
        <p14:creationId xmlns:p14="http://schemas.microsoft.com/office/powerpoint/2010/main" val="3623596988"/>
      </p:ext>
    </p:extLst>
  </p:cSld>
  <p:clrMapOvr>
    <a:masterClrMapping/>
  </p:clrMapOvr>
  <p:transition spd="slow" advClick="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空白">
    <p:bg>
      <p:bgPr>
        <a:solidFill>
          <a:srgbClr val="FFD5BD"/>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01F7E285-EF68-4DAC-A003-9458A2D619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762"/>
          <a:stretch/>
        </p:blipFill>
        <p:spPr>
          <a:xfrm>
            <a:off x="0" y="0"/>
            <a:ext cx="12191999" cy="6858000"/>
          </a:xfrm>
          <a:prstGeom prst="rect">
            <a:avLst/>
          </a:prstGeom>
        </p:spPr>
      </p:pic>
      <p:sp>
        <p:nvSpPr>
          <p:cNvPr id="9" name="矩形: 圆角 8">
            <a:extLst>
              <a:ext uri="{FF2B5EF4-FFF2-40B4-BE49-F238E27FC236}">
                <a16:creationId xmlns:a16="http://schemas.microsoft.com/office/drawing/2014/main" xmlns="" id="{248E6151-A74A-47DE-A57A-D14D5834B9C0}"/>
              </a:ext>
            </a:extLst>
          </p:cNvPr>
          <p:cNvSpPr/>
          <p:nvPr userDrawn="1"/>
        </p:nvSpPr>
        <p:spPr>
          <a:xfrm>
            <a:off x="330200" y="482600"/>
            <a:ext cx="11480800" cy="5892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7号-萌趣欢乐体" panose="00000500000000000000" pitchFamily="2" charset="-122"/>
              <a:ea typeface="字魂107号-萌趣欢乐体" panose="00000500000000000000" pitchFamily="2" charset="-122"/>
            </a:endParaRPr>
          </a:p>
        </p:txBody>
      </p:sp>
    </p:spTree>
    <p:extLst>
      <p:ext uri="{BB962C8B-B14F-4D97-AF65-F5344CB8AC3E}">
        <p14:creationId xmlns:p14="http://schemas.microsoft.com/office/powerpoint/2010/main" val="320150890"/>
      </p:ext>
    </p:extLst>
  </p:cSld>
  <p:clrMapOvr>
    <a:masterClrMapping/>
  </p:clrMapOvr>
  <p:transition spd="slow" advClick="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580866634"/>
      </p:ext>
    </p:extLst>
  </p:cSld>
  <p:clrMapOvr>
    <a:masterClrMapping/>
  </p:clrMapOvr>
  <p:transition spd="slow" advClick="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_空白">
    <p:bg>
      <p:bgPr>
        <a:solidFill>
          <a:srgbClr val="FFD5BD"/>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01F7E285-EF68-4DAC-A003-9458A2D619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762"/>
          <a:stretch/>
        </p:blipFill>
        <p:spPr>
          <a:xfrm>
            <a:off x="0" y="0"/>
            <a:ext cx="12191999" cy="6858000"/>
          </a:xfrm>
          <a:prstGeom prst="rect">
            <a:avLst/>
          </a:prstGeom>
        </p:spPr>
      </p:pic>
      <p:sp>
        <p:nvSpPr>
          <p:cNvPr id="9" name="矩形: 圆角 8">
            <a:extLst>
              <a:ext uri="{FF2B5EF4-FFF2-40B4-BE49-F238E27FC236}">
                <a16:creationId xmlns:a16="http://schemas.microsoft.com/office/drawing/2014/main" xmlns="" id="{248E6151-A74A-47DE-A57A-D14D5834B9C0}"/>
              </a:ext>
            </a:extLst>
          </p:cNvPr>
          <p:cNvSpPr/>
          <p:nvPr userDrawn="1"/>
        </p:nvSpPr>
        <p:spPr>
          <a:xfrm>
            <a:off x="355600" y="482600"/>
            <a:ext cx="11480800" cy="5892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7号-萌趣欢乐体" panose="00000500000000000000" pitchFamily="2" charset="-122"/>
              <a:ea typeface="字魂107号-萌趣欢乐体" panose="00000500000000000000" pitchFamily="2" charset="-122"/>
            </a:endParaRPr>
          </a:p>
        </p:txBody>
      </p:sp>
    </p:spTree>
    <p:extLst>
      <p:ext uri="{BB962C8B-B14F-4D97-AF65-F5344CB8AC3E}">
        <p14:creationId xmlns:p14="http://schemas.microsoft.com/office/powerpoint/2010/main" val="719521156"/>
      </p:ext>
    </p:extLst>
  </p:cSld>
  <p:clrMapOvr>
    <a:masterClrMapping/>
  </p:clrMapOvr>
  <p:transition spd="slow" advClick="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3_空白">
    <p:bg>
      <p:bgPr>
        <a:solidFill>
          <a:srgbClr val="FFD5BD"/>
        </a:solid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xmlns="" id="{01F7E285-EF68-4DAC-A003-9458A2D619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762"/>
          <a:stretch/>
        </p:blipFill>
        <p:spPr>
          <a:xfrm>
            <a:off x="0" y="0"/>
            <a:ext cx="12191999" cy="6858000"/>
          </a:xfrm>
          <a:prstGeom prst="rect">
            <a:avLst/>
          </a:prstGeom>
        </p:spPr>
      </p:pic>
      <p:sp>
        <p:nvSpPr>
          <p:cNvPr id="9" name="矩形: 圆角 8">
            <a:extLst>
              <a:ext uri="{FF2B5EF4-FFF2-40B4-BE49-F238E27FC236}">
                <a16:creationId xmlns:a16="http://schemas.microsoft.com/office/drawing/2014/main" xmlns="" id="{248E6151-A74A-47DE-A57A-D14D5834B9C0}"/>
              </a:ext>
            </a:extLst>
          </p:cNvPr>
          <p:cNvSpPr/>
          <p:nvPr userDrawn="1"/>
        </p:nvSpPr>
        <p:spPr>
          <a:xfrm>
            <a:off x="355600" y="482600"/>
            <a:ext cx="11480800" cy="5892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107号-萌趣欢乐体" panose="00000500000000000000" pitchFamily="2" charset="-122"/>
              <a:ea typeface="字魂107号-萌趣欢乐体" panose="00000500000000000000" pitchFamily="2" charset="-122"/>
            </a:endParaRPr>
          </a:p>
        </p:txBody>
      </p:sp>
    </p:spTree>
    <p:extLst>
      <p:ext uri="{BB962C8B-B14F-4D97-AF65-F5344CB8AC3E}">
        <p14:creationId xmlns:p14="http://schemas.microsoft.com/office/powerpoint/2010/main" val="2787373733"/>
      </p:ext>
    </p:extLst>
  </p:cSld>
  <p:clrMapOvr>
    <a:masterClrMapping/>
  </p:clrMapOvr>
  <p:transition spd="slow" advClick="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9C79F60-456E-4E1B-80CF-5138057E52A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8322A75F-289C-458E-A675-A9BAB0EFFD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2A362103-7EF9-44FB-B8CB-369F469324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AABEC00A-7302-4247-9D64-87B1946DB589}"/>
              </a:ext>
            </a:extLst>
          </p:cNvPr>
          <p:cNvSpPr>
            <a:spLocks noGrp="1"/>
          </p:cNvSpPr>
          <p:nvPr>
            <p:ph type="dt" sz="half" idx="10"/>
          </p:nvPr>
        </p:nvSpPr>
        <p:spPr/>
        <p:txBody>
          <a:bodyPr/>
          <a:lstStyle/>
          <a:p>
            <a:fld id="{88EB15ED-88B9-4766-9405-10D61C02FD29}" type="datetimeFigureOut">
              <a:rPr lang="zh-CN" altLang="en-US" smtClean="0"/>
              <a:t>2022/3/16</a:t>
            </a:fld>
            <a:endParaRPr lang="zh-CN" altLang="en-US"/>
          </a:p>
        </p:txBody>
      </p:sp>
      <p:sp>
        <p:nvSpPr>
          <p:cNvPr id="6" name="页脚占位符 5">
            <a:extLst>
              <a:ext uri="{FF2B5EF4-FFF2-40B4-BE49-F238E27FC236}">
                <a16:creationId xmlns:a16="http://schemas.microsoft.com/office/drawing/2014/main" xmlns="" id="{0550A80A-2688-4854-84D7-D4BBD831ACE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660109EE-4F9E-4109-8C45-9C4D2F1E2A44}"/>
              </a:ext>
            </a:extLst>
          </p:cNvPr>
          <p:cNvSpPr>
            <a:spLocks noGrp="1"/>
          </p:cNvSpPr>
          <p:nvPr>
            <p:ph type="sldNum" sz="quarter" idx="12"/>
          </p:nvPr>
        </p:nvSpPr>
        <p:spPr/>
        <p:txBody>
          <a:bodyPr/>
          <a:lstStyle/>
          <a:p>
            <a:fld id="{A0B78919-47BD-42F6-9240-8F0689047340}" type="slidenum">
              <a:rPr lang="zh-CN" altLang="en-US" smtClean="0"/>
              <a:t>‹#›</a:t>
            </a:fld>
            <a:endParaRPr lang="zh-CN" altLang="en-US"/>
          </a:p>
        </p:txBody>
      </p:sp>
    </p:spTree>
    <p:extLst>
      <p:ext uri="{BB962C8B-B14F-4D97-AF65-F5344CB8AC3E}">
        <p14:creationId xmlns:p14="http://schemas.microsoft.com/office/powerpoint/2010/main" val="1501766884"/>
      </p:ext>
    </p:extLst>
  </p:cSld>
  <p:clrMapOvr>
    <a:masterClrMapping/>
  </p:clrMapOvr>
  <p:transition spd="slow" advClick="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0B65AF8-4580-4AD3-A1AA-4C484055157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213B8CEE-E90C-48DC-ADB5-CB10E08873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660D18C1-7883-4484-AA32-CAF699D048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B1FC4615-6EE2-4CF0-86B4-A97F4E1FEAFB}"/>
              </a:ext>
            </a:extLst>
          </p:cNvPr>
          <p:cNvSpPr>
            <a:spLocks noGrp="1"/>
          </p:cNvSpPr>
          <p:nvPr>
            <p:ph type="dt" sz="half" idx="10"/>
          </p:nvPr>
        </p:nvSpPr>
        <p:spPr/>
        <p:txBody>
          <a:bodyPr/>
          <a:lstStyle/>
          <a:p>
            <a:fld id="{88EB15ED-88B9-4766-9405-10D61C02FD29}" type="datetimeFigureOut">
              <a:rPr lang="zh-CN" altLang="en-US" smtClean="0"/>
              <a:t>2022/3/16</a:t>
            </a:fld>
            <a:endParaRPr lang="zh-CN" altLang="en-US"/>
          </a:p>
        </p:txBody>
      </p:sp>
      <p:sp>
        <p:nvSpPr>
          <p:cNvPr id="6" name="页脚占位符 5">
            <a:extLst>
              <a:ext uri="{FF2B5EF4-FFF2-40B4-BE49-F238E27FC236}">
                <a16:creationId xmlns:a16="http://schemas.microsoft.com/office/drawing/2014/main" xmlns="" id="{8EAC1524-55FA-48D8-92C8-DE477CCAF77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75A1A1B4-AAB8-482D-B8A3-6975867A4684}"/>
              </a:ext>
            </a:extLst>
          </p:cNvPr>
          <p:cNvSpPr>
            <a:spLocks noGrp="1"/>
          </p:cNvSpPr>
          <p:nvPr>
            <p:ph type="sldNum" sz="quarter" idx="12"/>
          </p:nvPr>
        </p:nvSpPr>
        <p:spPr/>
        <p:txBody>
          <a:bodyPr/>
          <a:lstStyle/>
          <a:p>
            <a:fld id="{A0B78919-47BD-42F6-9240-8F0689047340}" type="slidenum">
              <a:rPr lang="zh-CN" altLang="en-US" smtClean="0"/>
              <a:t>‹#›</a:t>
            </a:fld>
            <a:endParaRPr lang="zh-CN" altLang="en-US"/>
          </a:p>
        </p:txBody>
      </p:sp>
    </p:spTree>
    <p:extLst>
      <p:ext uri="{BB962C8B-B14F-4D97-AF65-F5344CB8AC3E}">
        <p14:creationId xmlns:p14="http://schemas.microsoft.com/office/powerpoint/2010/main" val="3486842879"/>
      </p:ext>
    </p:extLst>
  </p:cSld>
  <p:clrMapOvr>
    <a:masterClrMapping/>
  </p:clrMapOvr>
  <p:transition spd="slow" advClick="0">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DE3C3BA-953F-4065-AD25-FA765CE53F3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5A8B0BA4-D1A1-4EE3-A8CB-F74F8C0232E7}"/>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4521CAD0-EB56-461A-B7F2-7D5064F36D97}"/>
              </a:ext>
            </a:extLst>
          </p:cNvPr>
          <p:cNvSpPr>
            <a:spLocks noGrp="1"/>
          </p:cNvSpPr>
          <p:nvPr>
            <p:ph type="dt" sz="half" idx="10"/>
          </p:nvPr>
        </p:nvSpPr>
        <p:spPr/>
        <p:txBody>
          <a:bodyPr/>
          <a:lstStyle/>
          <a:p>
            <a:fld id="{88EB15ED-88B9-4766-9405-10D61C02FD29}" type="datetimeFigureOut">
              <a:rPr lang="zh-CN" altLang="en-US" smtClean="0"/>
              <a:t>2022/3/16</a:t>
            </a:fld>
            <a:endParaRPr lang="zh-CN" altLang="en-US"/>
          </a:p>
        </p:txBody>
      </p:sp>
      <p:sp>
        <p:nvSpPr>
          <p:cNvPr id="5" name="页脚占位符 4">
            <a:extLst>
              <a:ext uri="{FF2B5EF4-FFF2-40B4-BE49-F238E27FC236}">
                <a16:creationId xmlns:a16="http://schemas.microsoft.com/office/drawing/2014/main" xmlns="" id="{F426F8C6-B9EA-4808-8AE2-0D19558E51B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C861DF59-DFCF-42A0-B5B5-74F365FB4B7E}"/>
              </a:ext>
            </a:extLst>
          </p:cNvPr>
          <p:cNvSpPr>
            <a:spLocks noGrp="1"/>
          </p:cNvSpPr>
          <p:nvPr>
            <p:ph type="sldNum" sz="quarter" idx="12"/>
          </p:nvPr>
        </p:nvSpPr>
        <p:spPr/>
        <p:txBody>
          <a:bodyPr/>
          <a:lstStyle/>
          <a:p>
            <a:fld id="{A0B78919-47BD-42F6-9240-8F0689047340}" type="slidenum">
              <a:rPr lang="zh-CN" altLang="en-US" smtClean="0"/>
              <a:t>‹#›</a:t>
            </a:fld>
            <a:endParaRPr lang="zh-CN" altLang="en-US"/>
          </a:p>
        </p:txBody>
      </p:sp>
    </p:spTree>
    <p:extLst>
      <p:ext uri="{BB962C8B-B14F-4D97-AF65-F5344CB8AC3E}">
        <p14:creationId xmlns:p14="http://schemas.microsoft.com/office/powerpoint/2010/main" val="347320046"/>
      </p:ext>
    </p:extLst>
  </p:cSld>
  <p:clrMapOvr>
    <a:masterClrMapping/>
  </p:clrMapOvr>
  <p:transition spd="slow" advClick="0">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8BA0731B-864E-4E06-BF84-67E5F83D979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FED683AE-A59E-47E0-BEE8-6BFD44B73FA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8493F87D-A8E0-49F8-9370-32DB4A8B85F9}"/>
              </a:ext>
            </a:extLst>
          </p:cNvPr>
          <p:cNvSpPr>
            <a:spLocks noGrp="1"/>
          </p:cNvSpPr>
          <p:nvPr>
            <p:ph type="dt" sz="half" idx="10"/>
          </p:nvPr>
        </p:nvSpPr>
        <p:spPr/>
        <p:txBody>
          <a:bodyPr/>
          <a:lstStyle/>
          <a:p>
            <a:fld id="{88EB15ED-88B9-4766-9405-10D61C02FD29}" type="datetimeFigureOut">
              <a:rPr lang="zh-CN" altLang="en-US" smtClean="0"/>
              <a:t>2022/3/16</a:t>
            </a:fld>
            <a:endParaRPr lang="zh-CN" altLang="en-US"/>
          </a:p>
        </p:txBody>
      </p:sp>
      <p:sp>
        <p:nvSpPr>
          <p:cNvPr id="5" name="页脚占位符 4">
            <a:extLst>
              <a:ext uri="{FF2B5EF4-FFF2-40B4-BE49-F238E27FC236}">
                <a16:creationId xmlns:a16="http://schemas.microsoft.com/office/drawing/2014/main" xmlns="" id="{C5DE653A-0968-4E82-8CA3-1D7D5C0F769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18921D96-E7E1-4180-BE90-5E0AEA078CCB}"/>
              </a:ext>
            </a:extLst>
          </p:cNvPr>
          <p:cNvSpPr>
            <a:spLocks noGrp="1"/>
          </p:cNvSpPr>
          <p:nvPr>
            <p:ph type="sldNum" sz="quarter" idx="12"/>
          </p:nvPr>
        </p:nvSpPr>
        <p:spPr/>
        <p:txBody>
          <a:bodyPr/>
          <a:lstStyle/>
          <a:p>
            <a:fld id="{A0B78919-47BD-42F6-9240-8F0689047340}" type="slidenum">
              <a:rPr lang="zh-CN" altLang="en-US" smtClean="0"/>
              <a:t>‹#›</a:t>
            </a:fld>
            <a:endParaRPr lang="zh-CN" altLang="en-US"/>
          </a:p>
        </p:txBody>
      </p:sp>
    </p:spTree>
    <p:extLst>
      <p:ext uri="{BB962C8B-B14F-4D97-AF65-F5344CB8AC3E}">
        <p14:creationId xmlns:p14="http://schemas.microsoft.com/office/powerpoint/2010/main" val="1886166348"/>
      </p:ext>
    </p:extLst>
  </p:cSld>
  <p:clrMapOvr>
    <a:masterClrMapping/>
  </p:clrMapOvr>
  <p:transition spd="slow" advClick="0">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8741686"/>
      </p:ext>
    </p:extLst>
  </p:cSld>
  <p:clrMapOvr>
    <a:masterClrMapping/>
  </p:clrMapOvr>
  <p:transition spd="slow" advClick="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1565337"/>
      </p:ext>
    </p:extLst>
  </p:cSld>
  <p:clrMapOvr>
    <a:masterClrMapping/>
  </p:clrMapOvr>
  <p:transition spd="slow" advClick="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960924"/>
      </p:ext>
    </p:extLst>
  </p:cSld>
  <p:clrMapOvr>
    <a:masterClrMapping/>
  </p:clrMapOvr>
  <p:transition spd="slow" advClick="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5408012"/>
      </p:ext>
    </p:extLst>
  </p:cSld>
  <p:clrMapOvr>
    <a:masterClrMapping/>
  </p:clrMapOvr>
  <p:transition spd="slow" advClick="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C94F18B-4E08-4051-A38F-D249E055ED1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40331000"/>
      </p:ext>
    </p:extLst>
  </p:cSld>
  <p:clrMapOvr>
    <a:masterClrMapping/>
  </p:clrMapOvr>
  <p:transition spd="slow" advClick="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9" name="Picture Placeholder 8"/>
          <p:cNvSpPr>
            <a:spLocks noGrp="1"/>
          </p:cNvSpPr>
          <p:nvPr>
            <p:ph type="pic" sz="quarter" idx="12"/>
          </p:nvPr>
        </p:nvSpPr>
        <p:spPr>
          <a:xfrm>
            <a:off x="1" y="2621828"/>
            <a:ext cx="3564835" cy="4236173"/>
          </a:xfrm>
          <a:custGeom>
            <a:avLst/>
            <a:gdLst>
              <a:gd name="connsiteX0" fmla="*/ 1010321 w 3564835"/>
              <a:gd name="connsiteY0" fmla="*/ 0 h 4236173"/>
              <a:gd name="connsiteX1" fmla="*/ 3564835 w 3564835"/>
              <a:gd name="connsiteY1" fmla="*/ 2554514 h 4236173"/>
              <a:gd name="connsiteX2" fmla="*/ 2981508 w 3564835"/>
              <a:gd name="connsiteY2" fmla="*/ 4179422 h 4236173"/>
              <a:gd name="connsiteX3" fmla="*/ 2929929 w 3564835"/>
              <a:gd name="connsiteY3" fmla="*/ 4236173 h 4236173"/>
              <a:gd name="connsiteX4" fmla="*/ 0 w 3564835"/>
              <a:gd name="connsiteY4" fmla="*/ 4236173 h 4236173"/>
              <a:gd name="connsiteX5" fmla="*/ 0 w 3564835"/>
              <a:gd name="connsiteY5" fmla="*/ 208449 h 4236173"/>
              <a:gd name="connsiteX6" fmla="*/ 15989 w 3564835"/>
              <a:gd name="connsiteY6" fmla="*/ 200747 h 4236173"/>
              <a:gd name="connsiteX7" fmla="*/ 1010321 w 3564835"/>
              <a:gd name="connsiteY7" fmla="*/ 0 h 4236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835" h="4236173">
                <a:moveTo>
                  <a:pt x="1010321" y="0"/>
                </a:moveTo>
                <a:cubicBezTo>
                  <a:pt x="2421140" y="0"/>
                  <a:pt x="3564835" y="1143695"/>
                  <a:pt x="3564835" y="2554514"/>
                </a:cubicBezTo>
                <a:cubicBezTo>
                  <a:pt x="3564835" y="3171748"/>
                  <a:pt x="3345925" y="3737852"/>
                  <a:pt x="2981508" y="4179422"/>
                </a:cubicBezTo>
                <a:lnTo>
                  <a:pt x="2929929" y="4236173"/>
                </a:lnTo>
                <a:lnTo>
                  <a:pt x="0" y="4236173"/>
                </a:lnTo>
                <a:lnTo>
                  <a:pt x="0" y="208449"/>
                </a:lnTo>
                <a:lnTo>
                  <a:pt x="15989" y="200747"/>
                </a:lnTo>
                <a:cubicBezTo>
                  <a:pt x="321607" y="71481"/>
                  <a:pt x="657617" y="0"/>
                  <a:pt x="1010321" y="0"/>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pPr lvl="0"/>
            <a:endParaRPr lang="en-US" noProof="0"/>
          </a:p>
        </p:txBody>
      </p:sp>
      <p:sp>
        <p:nvSpPr>
          <p:cNvPr id="2" name="Title 1"/>
          <p:cNvSpPr>
            <a:spLocks noGrp="1"/>
          </p:cNvSpPr>
          <p:nvPr>
            <p:ph type="title"/>
          </p:nvPr>
        </p:nvSpPr>
        <p:spPr>
          <a:xfrm>
            <a:off x="1596571" y="2389412"/>
            <a:ext cx="4187371" cy="1783443"/>
          </a:xfrm>
        </p:spPr>
        <p:txBody>
          <a:bodyPr/>
          <a:lstStyle>
            <a:lvl1pPr>
              <a:lnSpc>
                <a:spcPct val="75000"/>
              </a:lnSpc>
              <a:defRPr sz="4000"/>
            </a:lvl1pPr>
          </a:lstStyle>
          <a:p>
            <a:r>
              <a:rPr lang="en-US" dirty="0"/>
              <a:t>Click to edit Master title style</a:t>
            </a:r>
          </a:p>
        </p:txBody>
      </p:sp>
      <p:sp>
        <p:nvSpPr>
          <p:cNvPr id="6" name="Text Placeholder 13"/>
          <p:cNvSpPr>
            <a:spLocks noGrp="1"/>
          </p:cNvSpPr>
          <p:nvPr>
            <p:ph type="body" sz="quarter" idx="11"/>
          </p:nvPr>
        </p:nvSpPr>
        <p:spPr>
          <a:xfrm>
            <a:off x="1596572" y="471526"/>
            <a:ext cx="3006425" cy="914400"/>
          </a:xfrm>
        </p:spPr>
        <p:txBody>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5" name="Номер слайда 21">
            <a:extLst>
              <a:ext uri="{FF2B5EF4-FFF2-40B4-BE49-F238E27FC236}">
                <a16:creationId xmlns:a16="http://schemas.microsoft.com/office/drawing/2014/main" xmlns="" id="{7F493308-CE77-4764-92F7-91BA9DCA90C9}"/>
              </a:ext>
            </a:extLst>
          </p:cNvPr>
          <p:cNvSpPr>
            <a:spLocks noGrp="1"/>
          </p:cNvSpPr>
          <p:nvPr>
            <p:ph type="sldNum" sz="quarter" idx="13"/>
          </p:nvPr>
        </p:nvSpPr>
        <p:spPr/>
        <p:txBody>
          <a:bodyPr/>
          <a:lstStyle>
            <a:lvl1pPr>
              <a:defRPr/>
            </a:lvl1pPr>
          </a:lstStyle>
          <a:p>
            <a:fld id="{801E2A16-122B-480B-B065-93933D13E32D}" type="slidenum">
              <a:rPr lang="en-US" altLang="zh-CN"/>
              <a:pPr/>
              <a:t>‹#›</a:t>
            </a:fld>
            <a:endParaRPr lang="en-US" altLang="zh-CN"/>
          </a:p>
        </p:txBody>
      </p:sp>
    </p:spTree>
    <p:extLst>
      <p:ext uri="{BB962C8B-B14F-4D97-AF65-F5344CB8AC3E}">
        <p14:creationId xmlns:p14="http://schemas.microsoft.com/office/powerpoint/2010/main" val="1570978467"/>
      </p:ext>
    </p:extLst>
  </p:cSld>
  <p:clrMapOvr>
    <a:masterClrMapping/>
  </p:clrMapOvr>
  <p:transition spd="slow" advClick="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Номер слайда 21">
            <a:extLst>
              <a:ext uri="{FF2B5EF4-FFF2-40B4-BE49-F238E27FC236}">
                <a16:creationId xmlns:a16="http://schemas.microsoft.com/office/drawing/2014/main" xmlns="" id="{499E1DC4-A3D9-462B-92FE-9902040D43D3}"/>
              </a:ext>
            </a:extLst>
          </p:cNvPr>
          <p:cNvSpPr>
            <a:spLocks noGrp="1"/>
          </p:cNvSpPr>
          <p:nvPr>
            <p:ph type="sldNum" sz="quarter" idx="10"/>
          </p:nvPr>
        </p:nvSpPr>
        <p:spPr/>
        <p:txBody>
          <a:bodyPr/>
          <a:lstStyle>
            <a:lvl1pPr>
              <a:defRPr/>
            </a:lvl1pPr>
          </a:lstStyle>
          <a:p>
            <a:fld id="{4F324E1B-9595-4D1D-9871-F312FAA5EADA}" type="slidenum">
              <a:rPr lang="en-US" altLang="zh-CN"/>
              <a:pPr/>
              <a:t>‹#›</a:t>
            </a:fld>
            <a:endParaRPr lang="en-US" altLang="zh-CN"/>
          </a:p>
        </p:txBody>
      </p:sp>
    </p:spTree>
    <p:extLst>
      <p:ext uri="{BB962C8B-B14F-4D97-AF65-F5344CB8AC3E}">
        <p14:creationId xmlns:p14="http://schemas.microsoft.com/office/powerpoint/2010/main" val="3346983435"/>
      </p:ext>
    </p:extLst>
  </p:cSld>
  <p:clrMapOvr>
    <a:masterClrMapping/>
  </p:clrMapOvr>
  <p:transition spd="slow" advClick="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96571" y="2389412"/>
            <a:ext cx="4187371" cy="1783443"/>
          </a:xfrm>
        </p:spPr>
        <p:txBody>
          <a:bodyPr/>
          <a:lstStyle>
            <a:lvl1pPr>
              <a:lnSpc>
                <a:spcPct val="75000"/>
              </a:lnSpc>
              <a:defRPr sz="4000"/>
            </a:lvl1pPr>
          </a:lstStyle>
          <a:p>
            <a:r>
              <a:rPr lang="en-US" dirty="0"/>
              <a:t>Click to edit Master title style</a:t>
            </a:r>
          </a:p>
        </p:txBody>
      </p:sp>
      <p:sp>
        <p:nvSpPr>
          <p:cNvPr id="5" name="Text Placeholder 13"/>
          <p:cNvSpPr>
            <a:spLocks noGrp="1"/>
          </p:cNvSpPr>
          <p:nvPr>
            <p:ph type="body" sz="quarter" idx="11"/>
          </p:nvPr>
        </p:nvSpPr>
        <p:spPr>
          <a:xfrm>
            <a:off x="1596572" y="471526"/>
            <a:ext cx="3006425" cy="914400"/>
          </a:xfrm>
        </p:spPr>
        <p:txBody>
          <a:bodyPr/>
          <a:lstStyle>
            <a:lvl1pPr>
              <a:lnSpc>
                <a:spcPct val="100000"/>
              </a:lnSpc>
              <a:defRPr sz="900" b="0" i="1">
                <a:solidFill>
                  <a:schemeClr val="tx1">
                    <a:alpha val="70000"/>
                  </a:schemeClr>
                </a:solidFill>
                <a:latin typeface="Open Sans" charset="0"/>
                <a:ea typeface="Open Sans" charset="0"/>
                <a:cs typeface="Open Sans" charset="0"/>
              </a:defRPr>
            </a:lvl1pPr>
          </a:lstStyle>
          <a:p>
            <a:pPr lvl="0"/>
            <a:r>
              <a:rPr lang="en-US" dirty="0"/>
              <a:t>Click to edit Master text styles</a:t>
            </a:r>
          </a:p>
        </p:txBody>
      </p:sp>
      <p:sp>
        <p:nvSpPr>
          <p:cNvPr id="4" name="Номер слайда 21">
            <a:extLst>
              <a:ext uri="{FF2B5EF4-FFF2-40B4-BE49-F238E27FC236}">
                <a16:creationId xmlns:a16="http://schemas.microsoft.com/office/drawing/2014/main" xmlns="" id="{9E6D732C-3372-418F-8914-CEBE4DF6C0A3}"/>
              </a:ext>
            </a:extLst>
          </p:cNvPr>
          <p:cNvSpPr>
            <a:spLocks noGrp="1"/>
          </p:cNvSpPr>
          <p:nvPr>
            <p:ph type="sldNum" sz="quarter" idx="12"/>
          </p:nvPr>
        </p:nvSpPr>
        <p:spPr/>
        <p:txBody>
          <a:bodyPr/>
          <a:lstStyle>
            <a:lvl1pPr>
              <a:defRPr/>
            </a:lvl1pPr>
          </a:lstStyle>
          <a:p>
            <a:fld id="{3CD301A5-446E-46D5-BADC-D6549A920864}" type="slidenum">
              <a:rPr lang="en-US" altLang="zh-CN"/>
              <a:pPr/>
              <a:t>‹#›</a:t>
            </a:fld>
            <a:endParaRPr lang="en-US" altLang="zh-CN"/>
          </a:p>
        </p:txBody>
      </p:sp>
    </p:spTree>
    <p:extLst>
      <p:ext uri="{BB962C8B-B14F-4D97-AF65-F5344CB8AC3E}">
        <p14:creationId xmlns:p14="http://schemas.microsoft.com/office/powerpoint/2010/main" val="1598588319"/>
      </p:ext>
    </p:extLst>
  </p:cSld>
  <p:clrMapOvr>
    <a:masterClrMapping/>
  </p:clrMapOvr>
  <p:transition spd="slow" advClick="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theme" Target="../theme/theme1.xml"/><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4.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148C3D58-D6AC-4AEE-87B3-C3749A634C2C}"/>
              </a:ext>
            </a:extLst>
          </p:cNvPr>
          <p:cNvPicPr>
            <a:picLocks noChangeAspect="1"/>
          </p:cNvPicPr>
          <p:nvPr userDrawn="1"/>
        </p:nvPicPr>
        <p:blipFill>
          <a:blip r:embed="rId5"/>
          <a:stretch>
            <a:fillRect/>
          </a:stretch>
        </p:blipFill>
        <p:spPr>
          <a:xfrm>
            <a:off x="0" y="0"/>
            <a:ext cx="12192000" cy="6857999"/>
          </a:xfrm>
          <a:prstGeom prst="rect">
            <a:avLst/>
          </a:prstGeom>
        </p:spPr>
      </p:pic>
      <p:sp>
        <p:nvSpPr>
          <p:cNvPr id="12" name="矩形 11">
            <a:extLst>
              <a:ext uri="{FF2B5EF4-FFF2-40B4-BE49-F238E27FC236}">
                <a16:creationId xmlns:a16="http://schemas.microsoft.com/office/drawing/2014/main" xmlns="" id="{7A2949BC-1927-4A0B-A47A-5AB7F74D9DE5}"/>
              </a:ext>
            </a:extLst>
          </p:cNvPr>
          <p:cNvSpPr/>
          <p:nvPr userDrawn="1"/>
        </p:nvSpPr>
        <p:spPr>
          <a:xfrm>
            <a:off x="0" y="0"/>
            <a:ext cx="12192000" cy="6858000"/>
          </a:xfrm>
          <a:prstGeom prst="rect">
            <a:avLst/>
          </a:prstGeom>
          <a:solidFill>
            <a:schemeClr val="bg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pic>
        <p:nvPicPr>
          <p:cNvPr id="4" name="图片 3">
            <a:extLst>
              <a:ext uri="{FF2B5EF4-FFF2-40B4-BE49-F238E27FC236}">
                <a16:creationId xmlns:a16="http://schemas.microsoft.com/office/drawing/2014/main" xmlns="" id="{0D66F8FA-0964-4AE6-ADC4-2C8277C1247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9209" y="5342770"/>
            <a:ext cx="2825592" cy="1313098"/>
          </a:xfrm>
          <a:prstGeom prst="rect">
            <a:avLst/>
          </a:prstGeom>
        </p:spPr>
      </p:pic>
      <p:pic>
        <p:nvPicPr>
          <p:cNvPr id="5" name="图片 4">
            <a:extLst>
              <a:ext uri="{FF2B5EF4-FFF2-40B4-BE49-F238E27FC236}">
                <a16:creationId xmlns:a16="http://schemas.microsoft.com/office/drawing/2014/main" xmlns="" id="{6F239902-2AD1-4835-8CF5-AE7C21EB4D3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flipH="1">
            <a:off x="4657075" y="5967961"/>
            <a:ext cx="1001486" cy="850776"/>
          </a:xfrm>
          <a:prstGeom prst="rect">
            <a:avLst/>
          </a:prstGeom>
        </p:spPr>
      </p:pic>
      <p:pic>
        <p:nvPicPr>
          <p:cNvPr id="6" name="图片 5">
            <a:extLst>
              <a:ext uri="{FF2B5EF4-FFF2-40B4-BE49-F238E27FC236}">
                <a16:creationId xmlns:a16="http://schemas.microsoft.com/office/drawing/2014/main" xmlns="" id="{261D00AD-C64D-49AD-B568-6D19669FEC1B}"/>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58742" y="6206011"/>
            <a:ext cx="681895" cy="579279"/>
          </a:xfrm>
          <a:prstGeom prst="rect">
            <a:avLst/>
          </a:prstGeom>
        </p:spPr>
      </p:pic>
      <p:pic>
        <p:nvPicPr>
          <p:cNvPr id="7" name="图片 6">
            <a:extLst>
              <a:ext uri="{FF2B5EF4-FFF2-40B4-BE49-F238E27FC236}">
                <a16:creationId xmlns:a16="http://schemas.microsoft.com/office/drawing/2014/main" xmlns="" id="{F4502ED9-9B95-443B-A68B-B021B8F19EB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308668" y="5059142"/>
            <a:ext cx="1883332" cy="1801448"/>
          </a:xfrm>
          <a:prstGeom prst="rect">
            <a:avLst/>
          </a:prstGeom>
        </p:spPr>
      </p:pic>
      <p:pic>
        <p:nvPicPr>
          <p:cNvPr id="8" name="图片 7">
            <a:extLst>
              <a:ext uri="{FF2B5EF4-FFF2-40B4-BE49-F238E27FC236}">
                <a16:creationId xmlns:a16="http://schemas.microsoft.com/office/drawing/2014/main" xmlns="" id="{9418168A-5580-4B66-8C5C-A31BDFE43BC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736952" y="368670"/>
            <a:ext cx="1056585" cy="1053730"/>
          </a:xfrm>
          <a:prstGeom prst="rect">
            <a:avLst/>
          </a:prstGeom>
        </p:spPr>
      </p:pic>
      <p:pic>
        <p:nvPicPr>
          <p:cNvPr id="9" name="图片 8">
            <a:extLst>
              <a:ext uri="{FF2B5EF4-FFF2-40B4-BE49-F238E27FC236}">
                <a16:creationId xmlns:a16="http://schemas.microsoft.com/office/drawing/2014/main" xmlns="" id="{0377B7F8-17F2-4C58-B9BD-1815CFA32A5C}"/>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1"/>
            <a:ext cx="1625600" cy="1633172"/>
          </a:xfrm>
          <a:prstGeom prst="rect">
            <a:avLst/>
          </a:prstGeom>
        </p:spPr>
      </p:pic>
      <p:pic>
        <p:nvPicPr>
          <p:cNvPr id="10" name="图片 9">
            <a:extLst>
              <a:ext uri="{FF2B5EF4-FFF2-40B4-BE49-F238E27FC236}">
                <a16:creationId xmlns:a16="http://schemas.microsoft.com/office/drawing/2014/main" xmlns="" id="{CE2A08CA-3A5C-43E7-92D2-4855E5D094B4}"/>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t="82569" b="8666"/>
          <a:stretch/>
        </p:blipFill>
        <p:spPr>
          <a:xfrm>
            <a:off x="0" y="6628130"/>
            <a:ext cx="12192000" cy="229870"/>
          </a:xfrm>
          <a:prstGeom prst="rect">
            <a:avLst/>
          </a:prstGeom>
        </p:spPr>
      </p:pic>
    </p:spTree>
    <p:extLst>
      <p:ext uri="{BB962C8B-B14F-4D97-AF65-F5344CB8AC3E}">
        <p14:creationId xmlns:p14="http://schemas.microsoft.com/office/powerpoint/2010/main" val="2653030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spd="slow" advClick="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9590478"/>
      </p:ext>
    </p:extLst>
  </p:cSld>
  <p:clrMap bg1="lt1" tx1="dk1" bg2="lt2" tx2="dk2" accent1="accent1" accent2="accent2" accent3="accent3" accent4="accent4" accent5="accent5" accent6="accent6" hlink="hlink" folHlink="folHlink"/>
  <p:sldLayoutIdLst>
    <p:sldLayoutId id="2147483665" r:id="rId1"/>
  </p:sldLayoutIdLst>
  <p:transition spd="slow" advClick="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793237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Lst>
  <p:transition spd="slow" advClick="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78264AA3-EF09-4136-B307-ECB9924162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09E6073F-BC80-4BD9-B052-AA5FE099CA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xmlns="" id="{CA33251D-8FD4-4180-ABCD-BFBB3A1F4F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107号-萌趣欢乐体" panose="00000500000000000000" pitchFamily="2" charset="-122"/>
                <a:ea typeface="字魂107号-萌趣欢乐体" panose="00000500000000000000" pitchFamily="2" charset="-122"/>
              </a:defRPr>
            </a:lvl1pPr>
          </a:lstStyle>
          <a:p>
            <a:fld id="{88EB15ED-88B9-4766-9405-10D61C02FD29}" type="datetimeFigureOut">
              <a:rPr lang="zh-CN" altLang="en-US" smtClean="0"/>
              <a:pPr/>
              <a:t>2022/3/16</a:t>
            </a:fld>
            <a:endParaRPr lang="zh-CN" altLang="en-US" dirty="0"/>
          </a:p>
        </p:txBody>
      </p:sp>
      <p:sp>
        <p:nvSpPr>
          <p:cNvPr id="5" name="页脚占位符 4">
            <a:extLst>
              <a:ext uri="{FF2B5EF4-FFF2-40B4-BE49-F238E27FC236}">
                <a16:creationId xmlns:a16="http://schemas.microsoft.com/office/drawing/2014/main" xmlns="" id="{1C0D2D06-3AEC-41B8-A039-37380CF05E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107号-萌趣欢乐体" panose="00000500000000000000" pitchFamily="2" charset="-122"/>
                <a:ea typeface="字魂107号-萌趣欢乐体" panose="00000500000000000000" pitchFamily="2" charset="-122"/>
              </a:defRPr>
            </a:lvl1pPr>
          </a:lstStyle>
          <a:p>
            <a:endParaRPr lang="zh-CN" altLang="en-US" dirty="0"/>
          </a:p>
        </p:txBody>
      </p:sp>
      <p:sp>
        <p:nvSpPr>
          <p:cNvPr id="6" name="灯片编号占位符 5">
            <a:extLst>
              <a:ext uri="{FF2B5EF4-FFF2-40B4-BE49-F238E27FC236}">
                <a16:creationId xmlns:a16="http://schemas.microsoft.com/office/drawing/2014/main" xmlns="" id="{BFBC5792-E88B-4FAA-B0A8-6A692BE947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107号-萌趣欢乐体" panose="00000500000000000000" pitchFamily="2" charset="-122"/>
                <a:ea typeface="字魂107号-萌趣欢乐体" panose="00000500000000000000" pitchFamily="2" charset="-122"/>
              </a:defRPr>
            </a:lvl1pPr>
          </a:lstStyle>
          <a:p>
            <a:fld id="{A0B78919-47BD-42F6-9240-8F0689047340}" type="slidenum">
              <a:rPr lang="zh-CN" altLang="en-US" smtClean="0"/>
              <a:pPr/>
              <a:t>‹#›</a:t>
            </a:fld>
            <a:endParaRPr lang="zh-CN" altLang="en-US" dirty="0"/>
          </a:p>
        </p:txBody>
      </p:sp>
    </p:spTree>
    <p:extLst>
      <p:ext uri="{BB962C8B-B14F-4D97-AF65-F5344CB8AC3E}">
        <p14:creationId xmlns:p14="http://schemas.microsoft.com/office/powerpoint/2010/main" val="399597671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Lst>
  <p:transition spd="slow" advClick="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107号-萌趣欢乐体" panose="00000500000000000000" pitchFamily="2" charset="-122"/>
          <a:ea typeface="字魂107号-萌趣欢乐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107号-萌趣欢乐体" panose="00000500000000000000" pitchFamily="2" charset="-122"/>
          <a:ea typeface="字魂107号-萌趣欢乐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107号-萌趣欢乐体" panose="00000500000000000000" pitchFamily="2" charset="-122"/>
          <a:ea typeface="字魂107号-萌趣欢乐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107号-萌趣欢乐体" panose="00000500000000000000" pitchFamily="2" charset="-122"/>
          <a:ea typeface="字魂107号-萌趣欢乐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107号-萌趣欢乐体" panose="00000500000000000000" pitchFamily="2" charset="-122"/>
          <a:ea typeface="字魂107号-萌趣欢乐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0.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notesSlide" Target="../notesSlides/notesSlide4.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tags" Target="../tags/tag25.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5" Type="http://schemas.openxmlformats.org/officeDocument/2006/relationships/notesSlide" Target="../notesSlides/notesSlide5.xml"/><Relationship Id="rId10" Type="http://schemas.openxmlformats.org/officeDocument/2006/relationships/tags" Target="../tags/tag23.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tags" Target="../tags/tag38.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5" Type="http://schemas.openxmlformats.org/officeDocument/2006/relationships/tags" Target="../tags/tag31.xml"/><Relationship Id="rId15" Type="http://schemas.openxmlformats.org/officeDocument/2006/relationships/notesSlide" Target="../notesSlides/notesSlide6.xml"/><Relationship Id="rId10" Type="http://schemas.openxmlformats.org/officeDocument/2006/relationships/tags" Target="../tags/tag36.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28.png"/><Relationship Id="rId5" Type="http://schemas.openxmlformats.org/officeDocument/2006/relationships/image" Target="../media/image31.png"/><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28.png"/><Relationship Id="rId5" Type="http://schemas.openxmlformats.org/officeDocument/2006/relationships/image" Target="../media/image31.png"/><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28.png"/><Relationship Id="rId5" Type="http://schemas.openxmlformats.org/officeDocument/2006/relationships/image" Target="../media/image31.pn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6.png"/><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audio" Target="../media/audio3.wav"/></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jpg"/><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3.wav"/><Relationship Id="rId7" Type="http://schemas.microsoft.com/office/2007/relationships/hdphoto" Target="../media/hdphoto1.wdp"/><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2.wav"/><Relationship Id="rId7" Type="http://schemas.microsoft.com/office/2007/relationships/hdphoto" Target="../media/hdphoto1.wdp"/><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audio" Target="../media/audio3.wav"/></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3.wav"/><Relationship Id="rId7" Type="http://schemas.microsoft.com/office/2007/relationships/hdphoto" Target="../media/hdphoto1.wdp"/><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3.wav"/><Relationship Id="rId7" Type="http://schemas.microsoft.com/office/2007/relationships/hdphoto" Target="../media/hdphoto1.wdp"/><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B02D6C8A-192B-428B-A6A0-775ABC4C02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723" y="1072362"/>
            <a:ext cx="10832123" cy="4415460"/>
          </a:xfrm>
          <a:prstGeom prst="rect">
            <a:avLst/>
          </a:prstGeom>
        </p:spPr>
      </p:pic>
      <p:sp>
        <p:nvSpPr>
          <p:cNvPr id="28" name="矩形 27">
            <a:extLst>
              <a:ext uri="{FF2B5EF4-FFF2-40B4-BE49-F238E27FC236}">
                <a16:creationId xmlns:a16="http://schemas.microsoft.com/office/drawing/2014/main" xmlns="" id="{F4EA1D31-29AE-4C53-BAB3-6E3D932263BF}"/>
              </a:ext>
            </a:extLst>
          </p:cNvPr>
          <p:cNvSpPr/>
          <p:nvPr/>
        </p:nvSpPr>
        <p:spPr>
          <a:xfrm>
            <a:off x="1770814" y="2185577"/>
            <a:ext cx="9195142" cy="2554545"/>
          </a:xfrm>
          <a:prstGeom prst="rect">
            <a:avLst/>
          </a:prstGeom>
        </p:spPr>
        <p:txBody>
          <a:bodyPr wrap="square">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0" i="0" u="none" strike="noStrike" kern="1200" normalizeH="0" baseline="0" noProof="0" dirty="0">
                <a:ln w="0"/>
                <a:solidFill>
                  <a:schemeClr val="accent1"/>
                </a:solidFill>
                <a:effectLst>
                  <a:outerShdw blurRad="38100" dist="25400" dir="5400000" algn="ctr" rotWithShape="0">
                    <a:srgbClr val="6E747A">
                      <a:alpha val="43000"/>
                    </a:srgbClr>
                  </a:outerShdw>
                </a:effectLst>
                <a:uLnTx/>
                <a:uFillTx/>
                <a:latin typeface="Times New Roman" panose="02020603050405020304" pitchFamily="18" charset="0"/>
                <a:ea typeface="微软雅黑" panose="020B0503020204020204" pitchFamily="34" charset="-122"/>
                <a:cs typeface="Times New Roman" panose="02020603050405020304" pitchFamily="18" charset="0"/>
              </a:rPr>
              <a:t>TH</a:t>
            </a:r>
            <a:r>
              <a:rPr lang="en-US" altLang="zh-CN" sz="80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微软雅黑" panose="020B0503020204020204" pitchFamily="34" charset="-122"/>
                <a:cs typeface="Times New Roman" panose="02020603050405020304" pitchFamily="18" charset="0"/>
              </a:rPr>
              <a:t>ỰC HÀNH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8000"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ea typeface="微软雅黑" panose="020B0503020204020204" pitchFamily="34" charset="-122"/>
                <a:cs typeface="Times New Roman" panose="02020603050405020304" pitchFamily="18" charset="0"/>
              </a:rPr>
              <a:t>TIẾNG VIỆT</a:t>
            </a:r>
            <a:endParaRPr kumimoji="0" lang="zh-CN" altLang="en-US" sz="8000" i="0" u="none" strike="noStrike" kern="1200" normalizeH="0" baseline="0" noProof="0" dirty="0">
              <a:ln w="0"/>
              <a:solidFill>
                <a:schemeClr val="accent1"/>
              </a:solidFill>
              <a:effectLst>
                <a:outerShdw blurRad="38100" dist="25400" dir="5400000" algn="ctr" rotWithShape="0">
                  <a:srgbClr val="6E747A">
                    <a:alpha val="43000"/>
                  </a:srgbClr>
                </a:outerShdw>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6" name="组合 5">
            <a:extLst>
              <a:ext uri="{FF2B5EF4-FFF2-40B4-BE49-F238E27FC236}">
                <a16:creationId xmlns:a16="http://schemas.microsoft.com/office/drawing/2014/main" xmlns="" id="{129EB108-0815-468C-9CDF-FAB009D1DCD7}"/>
              </a:ext>
            </a:extLst>
          </p:cNvPr>
          <p:cNvGrpSpPr/>
          <p:nvPr/>
        </p:nvGrpSpPr>
        <p:grpSpPr>
          <a:xfrm>
            <a:off x="4828729" y="1279161"/>
            <a:ext cx="2534540" cy="1200329"/>
            <a:chOff x="4911736" y="1600786"/>
            <a:chExt cx="2534540" cy="1200329"/>
          </a:xfrm>
        </p:grpSpPr>
        <p:sp>
          <p:nvSpPr>
            <p:cNvPr id="17" name="矩形 16">
              <a:extLst>
                <a:ext uri="{FF2B5EF4-FFF2-40B4-BE49-F238E27FC236}">
                  <a16:creationId xmlns:a16="http://schemas.microsoft.com/office/drawing/2014/main" xmlns="" id="{9E3B0238-7D59-4A27-9894-ABA8522DB72A}"/>
                </a:ext>
              </a:extLst>
            </p:cNvPr>
            <p:cNvSpPr/>
            <p:nvPr/>
          </p:nvSpPr>
          <p:spPr>
            <a:xfrm>
              <a:off x="4911736" y="1600786"/>
              <a:ext cx="2534540" cy="1200329"/>
            </a:xfrm>
            <a:prstGeom prst="rect">
              <a:avLst/>
            </a:prstGeom>
          </p:spPr>
          <p:txBody>
            <a:bodyPr wrap="none">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7200" b="0" i="0" u="none" strike="noStrike" kern="1200" cap="none" spc="0" normalizeH="0" baseline="0" noProof="0" dirty="0" err="1">
                  <a:ln w="44450">
                    <a:solidFill>
                      <a:srgbClr val="81C233"/>
                    </a:solidFill>
                  </a:ln>
                  <a:solidFill>
                    <a:srgbClr val="000000">
                      <a:lumMod val="85000"/>
                      <a:lumOff val="15000"/>
                    </a:srgbClr>
                  </a:solidFill>
                  <a:effectLst/>
                  <a:uLnTx/>
                  <a:uFillTx/>
                  <a:latin typeface="Calibri"/>
                  <a:ea typeface="微软雅黑" panose="020B0503020204020204" pitchFamily="34" charset="-122"/>
                  <a:cs typeface="+mn-cs"/>
                </a:rPr>
                <a:t>Tiết</a:t>
              </a:r>
              <a:r>
                <a:rPr kumimoji="0" lang="en-US" altLang="zh-CN" sz="7200" b="0" i="0" u="none" strike="noStrike" kern="1200" cap="none" spc="0" normalizeH="0" baseline="0" noProof="0" dirty="0">
                  <a:ln w="44450">
                    <a:solidFill>
                      <a:srgbClr val="81C233"/>
                    </a:solidFill>
                  </a:ln>
                  <a:solidFill>
                    <a:srgbClr val="000000">
                      <a:lumMod val="85000"/>
                      <a:lumOff val="15000"/>
                    </a:srgbClr>
                  </a:solidFill>
                  <a:effectLst/>
                  <a:uLnTx/>
                  <a:uFillTx/>
                  <a:latin typeface="Calibri"/>
                  <a:ea typeface="微软雅黑" panose="020B0503020204020204" pitchFamily="34" charset="-122"/>
                  <a:cs typeface="+mn-cs"/>
                </a:rPr>
                <a:t>: 8</a:t>
              </a:r>
              <a:endParaRPr kumimoji="0" lang="zh-CN" altLang="en-US" sz="7200" b="0" i="0" u="none" strike="noStrike" kern="1200" cap="none" spc="0" normalizeH="0" baseline="0" noProof="0" dirty="0">
                <a:ln w="44450">
                  <a:solidFill>
                    <a:srgbClr val="81C233"/>
                  </a:solidFill>
                </a:ln>
                <a:solidFill>
                  <a:srgbClr val="000000">
                    <a:lumMod val="85000"/>
                    <a:lumOff val="15000"/>
                  </a:srgbClr>
                </a:solidFill>
                <a:effectLst/>
                <a:uLnTx/>
                <a:uFillTx/>
                <a:latin typeface="Calibri"/>
                <a:ea typeface="微软雅黑" panose="020B0503020204020204" pitchFamily="34" charset="-122"/>
                <a:cs typeface="+mn-cs"/>
              </a:endParaRPr>
            </a:p>
          </p:txBody>
        </p:sp>
        <p:sp>
          <p:nvSpPr>
            <p:cNvPr id="29" name="矩形 28">
              <a:extLst>
                <a:ext uri="{FF2B5EF4-FFF2-40B4-BE49-F238E27FC236}">
                  <a16:creationId xmlns:a16="http://schemas.microsoft.com/office/drawing/2014/main" xmlns="" id="{041B1270-5D61-4915-8C33-F7FF185443EF}"/>
                </a:ext>
              </a:extLst>
            </p:cNvPr>
            <p:cNvSpPr/>
            <p:nvPr/>
          </p:nvSpPr>
          <p:spPr>
            <a:xfrm>
              <a:off x="6086638" y="1600786"/>
              <a:ext cx="184731" cy="1200329"/>
            </a:xfrm>
            <a:prstGeom prst="rect">
              <a:avLst/>
            </a:prstGeom>
          </p:spPr>
          <p:txBody>
            <a:bodyPr wrap="none">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7200" b="0" i="0" u="none" strike="noStrike" kern="1200" cap="none" spc="0" normalizeH="0" baseline="0" noProof="0" dirty="0">
                <a:ln>
                  <a:noFill/>
                </a:ln>
                <a:solidFill>
                  <a:srgbClr val="FFFFFF"/>
                </a:solidFill>
                <a:effectLst/>
                <a:uLnTx/>
                <a:uFillTx/>
                <a:latin typeface="Calibri"/>
                <a:ea typeface="微软雅黑" panose="020B0503020204020204" pitchFamily="34" charset="-122"/>
                <a:cs typeface="+mn-cs"/>
              </a:endParaRPr>
            </a:p>
          </p:txBody>
        </p:sp>
      </p:grpSp>
      <p:pic>
        <p:nvPicPr>
          <p:cNvPr id="7" name="图片 6">
            <a:extLst>
              <a:ext uri="{FF2B5EF4-FFF2-40B4-BE49-F238E27FC236}">
                <a16:creationId xmlns:a16="http://schemas.microsoft.com/office/drawing/2014/main" xmlns="" id="{763CA97C-88A5-4FC3-ABC2-CB3398B817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7912" y="0"/>
            <a:ext cx="2008444" cy="2003016"/>
          </a:xfrm>
          <a:prstGeom prst="rect">
            <a:avLst/>
          </a:prstGeom>
        </p:spPr>
      </p:pic>
      <p:sp>
        <p:nvSpPr>
          <p:cNvPr id="25" name="矩形 27">
            <a:extLst>
              <a:ext uri="{FF2B5EF4-FFF2-40B4-BE49-F238E27FC236}">
                <a16:creationId xmlns:a16="http://schemas.microsoft.com/office/drawing/2014/main" xmlns="" id="{837E0B3D-76EF-4D1F-8566-843A1EA45B22}"/>
              </a:ext>
            </a:extLst>
          </p:cNvPr>
          <p:cNvSpPr/>
          <p:nvPr/>
        </p:nvSpPr>
        <p:spPr>
          <a:xfrm>
            <a:off x="4147661" y="4397175"/>
            <a:ext cx="5604546" cy="1015663"/>
          </a:xfrm>
          <a:prstGeom prst="rect">
            <a:avLst/>
          </a:prstGeom>
        </p:spPr>
        <p:txBody>
          <a:bodyPr wrap="square">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6000" i="0" u="none" strike="noStrike" kern="1200" normalizeH="0" baseline="0" noProof="0" dirty="0" err="1">
                <a:ln w="0"/>
                <a:solidFill>
                  <a:schemeClr val="accent1"/>
                </a:solidFill>
                <a:effectLst>
                  <a:outerShdw blurRad="38100" dist="25400" dir="5400000" algn="ctr" rotWithShape="0">
                    <a:srgbClr val="6E747A">
                      <a:alpha val="43000"/>
                    </a:srgbClr>
                  </a:outerShdw>
                </a:effectLst>
                <a:uLnTx/>
                <a:uFillTx/>
                <a:latin typeface="Times New Roman" panose="02020603050405020304" pitchFamily="18" charset="0"/>
                <a:ea typeface="微软雅黑" panose="020B0503020204020204" pitchFamily="34" charset="-122"/>
                <a:cs typeface="Times New Roman" panose="02020603050405020304" pitchFamily="18" charset="0"/>
              </a:rPr>
              <a:t>Giáo</a:t>
            </a:r>
            <a:r>
              <a:rPr kumimoji="0" lang="en-US" altLang="zh-CN" sz="6000" i="0" u="none" strike="noStrike" kern="1200" normalizeH="0" baseline="0" noProof="0" dirty="0">
                <a:ln w="0"/>
                <a:solidFill>
                  <a:schemeClr val="accent1"/>
                </a:solidFill>
                <a:effectLst>
                  <a:outerShdw blurRad="38100" dist="25400" dir="5400000" algn="ctr" rotWithShape="0">
                    <a:srgbClr val="6E747A">
                      <a:alpha val="43000"/>
                    </a:srgbClr>
                  </a:outerShdw>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6000" i="0" u="none" strike="noStrike" kern="1200" normalizeH="0" baseline="0" noProof="0" dirty="0" err="1">
                <a:ln w="0"/>
                <a:solidFill>
                  <a:schemeClr val="accent1"/>
                </a:solidFill>
                <a:effectLst>
                  <a:outerShdw blurRad="38100" dist="25400" dir="5400000" algn="ctr" rotWithShape="0">
                    <a:srgbClr val="6E747A">
                      <a:alpha val="43000"/>
                    </a:srgbClr>
                  </a:outerShdw>
                </a:effectLst>
                <a:uLnTx/>
                <a:uFillTx/>
                <a:latin typeface="Times New Roman" panose="02020603050405020304" pitchFamily="18" charset="0"/>
                <a:ea typeface="微软雅黑" panose="020B0503020204020204" pitchFamily="34" charset="-122"/>
                <a:cs typeface="Times New Roman" panose="02020603050405020304" pitchFamily="18" charset="0"/>
              </a:rPr>
              <a:t>viên</a:t>
            </a:r>
            <a:r>
              <a:rPr kumimoji="0" lang="en-US" altLang="zh-CN" sz="6000" i="0" u="none" strike="noStrike" kern="1200" normalizeH="0" baseline="0" noProof="0" dirty="0">
                <a:ln w="0"/>
                <a:solidFill>
                  <a:schemeClr val="accent1"/>
                </a:solidFill>
                <a:effectLst>
                  <a:outerShdw blurRad="38100" dist="25400" dir="5400000" algn="ctr" rotWithShape="0">
                    <a:srgbClr val="6E747A">
                      <a:alpha val="43000"/>
                    </a:srgbClr>
                  </a:outerShdw>
                </a:effectLst>
                <a:uLnTx/>
                <a:uFillTx/>
                <a:latin typeface="Times New Roman" panose="02020603050405020304" pitchFamily="18" charset="0"/>
                <a:ea typeface="微软雅黑" panose="020B0503020204020204" pitchFamily="34" charset="-122"/>
                <a:cs typeface="Times New Roman" panose="02020603050405020304" pitchFamily="18" charset="0"/>
              </a:rPr>
              <a:t>: …..</a:t>
            </a:r>
            <a:endParaRPr kumimoji="0" lang="zh-CN" altLang="en-US" sz="6000" i="0" u="none" strike="noStrike" kern="1200" normalizeH="0" baseline="0" noProof="0" dirty="0">
              <a:ln w="0"/>
              <a:solidFill>
                <a:schemeClr val="accent1"/>
              </a:solidFill>
              <a:effectLst>
                <a:outerShdw blurRad="38100" dist="25400" dir="5400000" algn="ctr" rotWithShape="0">
                  <a:srgbClr val="6E747A">
                    <a:alpha val="43000"/>
                  </a:srgbClr>
                </a:outerShdw>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9728699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1D951935-28E9-4DAA-8F1C-CC1E07F86FA0}"/>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3" name="图片 2">
            <a:extLst>
              <a:ext uri="{FF2B5EF4-FFF2-40B4-BE49-F238E27FC236}">
                <a16:creationId xmlns:a16="http://schemas.microsoft.com/office/drawing/2014/main" xmlns="" id="{BF97DE7C-05B0-4874-AAEC-9435588107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583" y="140316"/>
            <a:ext cx="9512453" cy="6717684"/>
          </a:xfrm>
          <a:prstGeom prst="rect">
            <a:avLst/>
          </a:prstGeom>
        </p:spPr>
      </p:pic>
      <p:sp>
        <p:nvSpPr>
          <p:cNvPr id="6" name="文本框 5">
            <a:extLst>
              <a:ext uri="{FF2B5EF4-FFF2-40B4-BE49-F238E27FC236}">
                <a16:creationId xmlns:a16="http://schemas.microsoft.com/office/drawing/2014/main" xmlns="" id="{E90C96B7-E19D-4235-90DA-5C8ED14774B9}"/>
              </a:ext>
            </a:extLst>
          </p:cNvPr>
          <p:cNvSpPr txBox="1"/>
          <p:nvPr/>
        </p:nvSpPr>
        <p:spPr>
          <a:xfrm>
            <a:off x="939567" y="1016030"/>
            <a:ext cx="6104912" cy="34163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rPr>
              <a:t>HÌNH</a:t>
            </a:r>
            <a:r>
              <a:rPr kumimoji="0" lang="en-US" altLang="zh-CN" sz="7200" b="1" i="0" u="none" strike="noStrike" kern="1200" cap="none" spc="0" normalizeH="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rPr>
              <a:t> THÀNH KIẾN THỨC</a:t>
            </a:r>
            <a:endParaRPr kumimoji="0" lang="zh-CN" altLang="en-US"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endParaRPr>
          </a:p>
        </p:txBody>
      </p:sp>
      <p:pic>
        <p:nvPicPr>
          <p:cNvPr id="7" name="图片 45">
            <a:extLst>
              <a:ext uri="{FF2B5EF4-FFF2-40B4-BE49-F238E27FC236}">
                <a16:creationId xmlns:a16="http://schemas.microsoft.com/office/drawing/2014/main" xmlns="" id="{F9B780F1-175B-49E1-AA65-652C8AE6A2AE}"/>
              </a:ext>
            </a:extLst>
          </p:cNvPr>
          <p:cNvPicPr>
            <a:picLocks noChangeAspect="1"/>
          </p:cNvPicPr>
          <p:nvPr/>
        </p:nvPicPr>
        <p:blipFill>
          <a:blip r:embed="rId4"/>
          <a:stretch>
            <a:fillRect/>
          </a:stretch>
        </p:blipFill>
        <p:spPr>
          <a:xfrm>
            <a:off x="7195002" y="2624130"/>
            <a:ext cx="4532062" cy="3885053"/>
          </a:xfrm>
          <a:prstGeom prst="rect">
            <a:avLst/>
          </a:prstGeom>
        </p:spPr>
      </p:pic>
      <p:pic>
        <p:nvPicPr>
          <p:cNvPr id="9" name="图片 1">
            <a:extLst>
              <a:ext uri="{FF2B5EF4-FFF2-40B4-BE49-F238E27FC236}">
                <a16:creationId xmlns:a16="http://schemas.microsoft.com/office/drawing/2014/main" xmlns="" id="{643943EB-95BA-42C1-95A8-E45A521EF0C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7171180" y="3429000"/>
            <a:ext cx="4682585" cy="4284878"/>
          </a:xfrm>
          <a:prstGeom prst="rect">
            <a:avLst/>
          </a:prstGeom>
        </p:spPr>
      </p:pic>
    </p:spTree>
    <p:extLst>
      <p:ext uri="{BB962C8B-B14F-4D97-AF65-F5344CB8AC3E}">
        <p14:creationId xmlns:p14="http://schemas.microsoft.com/office/powerpoint/2010/main" val="38873352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1D951935-28E9-4DAA-8F1C-CC1E07F86FA0}"/>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3" name="图片 2">
            <a:extLst>
              <a:ext uri="{FF2B5EF4-FFF2-40B4-BE49-F238E27FC236}">
                <a16:creationId xmlns:a16="http://schemas.microsoft.com/office/drawing/2014/main" xmlns="" id="{BF97DE7C-05B0-4874-AAEC-9435588107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583" y="140316"/>
            <a:ext cx="9512453" cy="6717684"/>
          </a:xfrm>
          <a:prstGeom prst="rect">
            <a:avLst/>
          </a:prstGeom>
        </p:spPr>
      </p:pic>
      <p:sp>
        <p:nvSpPr>
          <p:cNvPr id="6" name="文本框 5">
            <a:extLst>
              <a:ext uri="{FF2B5EF4-FFF2-40B4-BE49-F238E27FC236}">
                <a16:creationId xmlns:a16="http://schemas.microsoft.com/office/drawing/2014/main" xmlns="" id="{E90C96B7-E19D-4235-90DA-5C8ED14774B9}"/>
              </a:ext>
            </a:extLst>
          </p:cNvPr>
          <p:cNvSpPr txBox="1"/>
          <p:nvPr/>
        </p:nvSpPr>
        <p:spPr>
          <a:xfrm>
            <a:off x="1066268" y="1620037"/>
            <a:ext cx="6104912" cy="2308324"/>
          </a:xfrm>
          <a:prstGeom prst="rect">
            <a:avLst/>
          </a:prstGeom>
          <a:noFill/>
        </p:spPr>
        <p:txBody>
          <a:bodyPr wrap="square" rtlCol="0">
            <a:spAutoFit/>
          </a:bodyPr>
          <a:lstStyle/>
          <a:p>
            <a:pPr lvl="0" algn="ctr" defTabSz="457200">
              <a:defRPr/>
            </a:pPr>
            <a:r>
              <a:rPr lang="en-US" altLang="zh-CN" sz="7200" b="1" dirty="0">
                <a:solidFill>
                  <a:prstClr val="white"/>
                </a:solidFill>
                <a:latin typeface="Times New Roman" panose="02020603050405020304" pitchFamily="18" charset="0"/>
                <a:ea typeface="字魂7号-温暖童稚体" panose="00000500000000000000" pitchFamily="2" charset="-122"/>
                <a:cs typeface="Times New Roman" panose="02020603050405020304" pitchFamily="18" charset="0"/>
              </a:rPr>
              <a:t>I. </a:t>
            </a:r>
            <a:r>
              <a:rPr lang="en-US" altLang="zh-CN" sz="7200" b="1" dirty="0" err="1">
                <a:solidFill>
                  <a:prstClr val="white"/>
                </a:solidFill>
                <a:latin typeface="Times New Roman" panose="02020603050405020304" pitchFamily="18" charset="0"/>
                <a:ea typeface="字魂7号-温暖童稚体" panose="00000500000000000000" pitchFamily="2" charset="-122"/>
                <a:cs typeface="Times New Roman" panose="02020603050405020304" pitchFamily="18" charset="0"/>
              </a:rPr>
              <a:t>Ôn</a:t>
            </a:r>
            <a:r>
              <a:rPr lang="en-US" altLang="zh-CN" sz="7200" b="1" dirty="0">
                <a:solidFill>
                  <a:prstClr val="white"/>
                </a:solidFill>
                <a:latin typeface="Times New Roman" panose="02020603050405020304" pitchFamily="18" charset="0"/>
                <a:ea typeface="字魂7号-温暖童稚体" panose="00000500000000000000" pitchFamily="2" charset="-122"/>
                <a:cs typeface="Times New Roman" panose="02020603050405020304" pitchFamily="18" charset="0"/>
              </a:rPr>
              <a:t> </a:t>
            </a:r>
            <a:r>
              <a:rPr lang="en-US" altLang="zh-CN" sz="7200" b="1" dirty="0" err="1">
                <a:solidFill>
                  <a:prstClr val="white"/>
                </a:solidFill>
                <a:latin typeface="Times New Roman" panose="02020603050405020304" pitchFamily="18" charset="0"/>
                <a:ea typeface="字魂7号-温暖童稚体" panose="00000500000000000000" pitchFamily="2" charset="-122"/>
                <a:cs typeface="Times New Roman" panose="02020603050405020304" pitchFamily="18" charset="0"/>
              </a:rPr>
              <a:t>tập</a:t>
            </a:r>
            <a:r>
              <a:rPr lang="en-US" altLang="zh-CN" sz="7200" b="1" dirty="0">
                <a:solidFill>
                  <a:prstClr val="white"/>
                </a:solidFill>
                <a:latin typeface="Times New Roman" panose="02020603050405020304" pitchFamily="18" charset="0"/>
                <a:ea typeface="字魂7号-温暖童稚体" panose="00000500000000000000" pitchFamily="2" charset="-122"/>
                <a:cs typeface="Times New Roman" panose="02020603050405020304" pitchFamily="18" charset="0"/>
              </a:rPr>
              <a:t> </a:t>
            </a:r>
            <a:r>
              <a:rPr lang="en-US" altLang="zh-CN" sz="7200" b="1" dirty="0" err="1">
                <a:solidFill>
                  <a:prstClr val="white"/>
                </a:solidFill>
                <a:latin typeface="Times New Roman" panose="02020603050405020304" pitchFamily="18" charset="0"/>
                <a:ea typeface="字魂7号-温暖童稚体" panose="00000500000000000000" pitchFamily="2" charset="-122"/>
                <a:cs typeface="Times New Roman" panose="02020603050405020304" pitchFamily="18" charset="0"/>
              </a:rPr>
              <a:t>lí</a:t>
            </a:r>
            <a:r>
              <a:rPr lang="en-US" altLang="zh-CN" sz="7200" b="1" dirty="0">
                <a:solidFill>
                  <a:prstClr val="white"/>
                </a:solidFill>
                <a:latin typeface="Times New Roman" panose="02020603050405020304" pitchFamily="18" charset="0"/>
                <a:ea typeface="字魂7号-温暖童稚体" panose="00000500000000000000" pitchFamily="2" charset="-122"/>
                <a:cs typeface="Times New Roman" panose="02020603050405020304" pitchFamily="18" charset="0"/>
              </a:rPr>
              <a:t> </a:t>
            </a:r>
            <a:r>
              <a:rPr lang="en-US" altLang="zh-CN" sz="7200" b="1" dirty="0" err="1">
                <a:solidFill>
                  <a:prstClr val="white"/>
                </a:solidFill>
                <a:latin typeface="Times New Roman" panose="02020603050405020304" pitchFamily="18" charset="0"/>
                <a:ea typeface="字魂7号-温暖童稚体" panose="00000500000000000000" pitchFamily="2" charset="-122"/>
                <a:cs typeface="Times New Roman" panose="02020603050405020304" pitchFamily="18" charset="0"/>
              </a:rPr>
              <a:t>thuyết</a:t>
            </a:r>
            <a:endParaRPr kumimoji="0" lang="zh-CN" altLang="en-US"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endParaRPr>
          </a:p>
        </p:txBody>
      </p:sp>
      <p:pic>
        <p:nvPicPr>
          <p:cNvPr id="7" name="图片 45">
            <a:extLst>
              <a:ext uri="{FF2B5EF4-FFF2-40B4-BE49-F238E27FC236}">
                <a16:creationId xmlns:a16="http://schemas.microsoft.com/office/drawing/2014/main" xmlns="" id="{F9B780F1-175B-49E1-AA65-652C8AE6A2AE}"/>
              </a:ext>
            </a:extLst>
          </p:cNvPr>
          <p:cNvPicPr>
            <a:picLocks noChangeAspect="1"/>
          </p:cNvPicPr>
          <p:nvPr/>
        </p:nvPicPr>
        <p:blipFill>
          <a:blip r:embed="rId4"/>
          <a:stretch>
            <a:fillRect/>
          </a:stretch>
        </p:blipFill>
        <p:spPr>
          <a:xfrm>
            <a:off x="7195002" y="2624130"/>
            <a:ext cx="4532062" cy="3885053"/>
          </a:xfrm>
          <a:prstGeom prst="rect">
            <a:avLst/>
          </a:prstGeom>
        </p:spPr>
      </p:pic>
      <p:pic>
        <p:nvPicPr>
          <p:cNvPr id="9" name="图片 1">
            <a:extLst>
              <a:ext uri="{FF2B5EF4-FFF2-40B4-BE49-F238E27FC236}">
                <a16:creationId xmlns:a16="http://schemas.microsoft.com/office/drawing/2014/main" xmlns="" id="{643943EB-95BA-42C1-95A8-E45A521EF0C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7171180" y="3429000"/>
            <a:ext cx="4682585" cy="4284878"/>
          </a:xfrm>
          <a:prstGeom prst="rect">
            <a:avLst/>
          </a:prstGeom>
        </p:spPr>
      </p:pic>
    </p:spTree>
    <p:extLst>
      <p:ext uri="{BB962C8B-B14F-4D97-AF65-F5344CB8AC3E}">
        <p14:creationId xmlns:p14="http://schemas.microsoft.com/office/powerpoint/2010/main" val="27365611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Graphic 16">
            <a:extLst>
              <a:ext uri="{FF2B5EF4-FFF2-40B4-BE49-F238E27FC236}">
                <a16:creationId xmlns:a16="http://schemas.microsoft.com/office/drawing/2014/main" xmlns="" id="{298497A9-9617-4069-8F16-86353A330C1C}"/>
              </a:ext>
            </a:extLst>
          </p:cNvPr>
          <p:cNvSpPr/>
          <p:nvPr/>
        </p:nvSpPr>
        <p:spPr>
          <a:xfrm rot="20091108">
            <a:off x="3707153" y="1316350"/>
            <a:ext cx="3090564" cy="2990596"/>
          </a:xfrm>
          <a:custGeom>
            <a:avLst/>
            <a:gdLst>
              <a:gd name="connsiteX0" fmla="*/ 1773344 w 4022979"/>
              <a:gd name="connsiteY0" fmla="*/ -92 h 4000807"/>
              <a:gd name="connsiteX1" fmla="*/ 1669806 w 4022979"/>
              <a:gd name="connsiteY1" fmla="*/ 207000 h 4000807"/>
              <a:gd name="connsiteX2" fmla="*/ 1566285 w 4022979"/>
              <a:gd name="connsiteY2" fmla="*/ 414091 h 4000807"/>
              <a:gd name="connsiteX3" fmla="*/ 1484535 w 4022979"/>
              <a:gd name="connsiteY3" fmla="*/ 440459 h 4000807"/>
              <a:gd name="connsiteX4" fmla="*/ 1298948 w 4022979"/>
              <a:gd name="connsiteY4" fmla="*/ 515175 h 4000807"/>
              <a:gd name="connsiteX5" fmla="*/ 1195130 w 4022979"/>
              <a:gd name="connsiteY5" fmla="*/ 563522 h 4000807"/>
              <a:gd name="connsiteX6" fmla="*/ 976368 w 4022979"/>
              <a:gd name="connsiteY6" fmla="*/ 489547 h 4000807"/>
              <a:gd name="connsiteX7" fmla="*/ 757606 w 4022979"/>
              <a:gd name="connsiteY7" fmla="*/ 415554 h 4000807"/>
              <a:gd name="connsiteX8" fmla="*/ 591821 w 4022979"/>
              <a:gd name="connsiteY8" fmla="*/ 580835 h 4000807"/>
              <a:gd name="connsiteX9" fmla="*/ 426017 w 4022979"/>
              <a:gd name="connsiteY9" fmla="*/ 746115 h 4000807"/>
              <a:gd name="connsiteX10" fmla="*/ 493557 w 4022979"/>
              <a:gd name="connsiteY10" fmla="*/ 956429 h 4000807"/>
              <a:gd name="connsiteX11" fmla="*/ 561079 w 4022979"/>
              <a:gd name="connsiteY11" fmla="*/ 1179890 h 4000807"/>
              <a:gd name="connsiteX12" fmla="*/ 523724 w 4022979"/>
              <a:gd name="connsiteY12" fmla="*/ 1270048 h 4000807"/>
              <a:gd name="connsiteX13" fmla="*/ 450239 w 4022979"/>
              <a:gd name="connsiteY13" fmla="*/ 1449753 h 4000807"/>
              <a:gd name="connsiteX14" fmla="*/ 414092 w 4022979"/>
              <a:gd name="connsiteY14" fmla="*/ 1552484 h 4000807"/>
              <a:gd name="connsiteX15" fmla="*/ 207032 w 4022979"/>
              <a:gd name="connsiteY15" fmla="*/ 1655345 h 4000807"/>
              <a:gd name="connsiteX16" fmla="*/ -46 w 4022979"/>
              <a:gd name="connsiteY16" fmla="*/ 1758206 h 4000807"/>
              <a:gd name="connsiteX17" fmla="*/ -46 w 4022979"/>
              <a:gd name="connsiteY17" fmla="*/ 1995572 h 4000807"/>
              <a:gd name="connsiteX18" fmla="*/ -46 w 4022979"/>
              <a:gd name="connsiteY18" fmla="*/ 2232920 h 4000807"/>
              <a:gd name="connsiteX19" fmla="*/ 207719 w 4022979"/>
              <a:gd name="connsiteY19" fmla="*/ 2336132 h 4000807"/>
              <a:gd name="connsiteX20" fmla="*/ 415466 w 4022979"/>
              <a:gd name="connsiteY20" fmla="*/ 2439345 h 4000807"/>
              <a:gd name="connsiteX21" fmla="*/ 441862 w 4022979"/>
              <a:gd name="connsiteY21" fmla="*/ 2520837 h 4000807"/>
              <a:gd name="connsiteX22" fmla="*/ 514677 w 4022979"/>
              <a:gd name="connsiteY22" fmla="*/ 2700895 h 4000807"/>
              <a:gd name="connsiteX23" fmla="*/ 561079 w 4022979"/>
              <a:gd name="connsiteY23" fmla="*/ 2811940 h 4000807"/>
              <a:gd name="connsiteX24" fmla="*/ 493557 w 4022979"/>
              <a:gd name="connsiteY24" fmla="*/ 3034715 h 4000807"/>
              <a:gd name="connsiteX25" fmla="*/ 426017 w 4022979"/>
              <a:gd name="connsiteY25" fmla="*/ 3245010 h 4000807"/>
              <a:gd name="connsiteX26" fmla="*/ 592025 w 4022979"/>
              <a:gd name="connsiteY26" fmla="*/ 3410513 h 4000807"/>
              <a:gd name="connsiteX27" fmla="*/ 758052 w 4022979"/>
              <a:gd name="connsiteY27" fmla="*/ 3576016 h 4000807"/>
              <a:gd name="connsiteX28" fmla="*/ 969031 w 4022979"/>
              <a:gd name="connsiteY28" fmla="*/ 3508689 h 4000807"/>
              <a:gd name="connsiteX29" fmla="*/ 1192493 w 4022979"/>
              <a:gd name="connsiteY29" fmla="*/ 3441362 h 4000807"/>
              <a:gd name="connsiteX30" fmla="*/ 1303889 w 4022979"/>
              <a:gd name="connsiteY30" fmla="*/ 3487616 h 4000807"/>
              <a:gd name="connsiteX31" fmla="*/ 1484535 w 4022979"/>
              <a:gd name="connsiteY31" fmla="*/ 3560202 h 4000807"/>
              <a:gd name="connsiteX32" fmla="*/ 1566285 w 4022979"/>
              <a:gd name="connsiteY32" fmla="*/ 3586514 h 4000807"/>
              <a:gd name="connsiteX33" fmla="*/ 1669806 w 4022979"/>
              <a:gd name="connsiteY33" fmla="*/ 3793625 h 4000807"/>
              <a:gd name="connsiteX34" fmla="*/ 1773344 w 4022979"/>
              <a:gd name="connsiteY34" fmla="*/ 4000716 h 4000807"/>
              <a:gd name="connsiteX35" fmla="*/ 2011444 w 4022979"/>
              <a:gd name="connsiteY35" fmla="*/ 4000716 h 4000807"/>
              <a:gd name="connsiteX36" fmla="*/ 2249561 w 4022979"/>
              <a:gd name="connsiteY36" fmla="*/ 4000716 h 4000807"/>
              <a:gd name="connsiteX37" fmla="*/ 2353100 w 4022979"/>
              <a:gd name="connsiteY37" fmla="*/ 3793625 h 4000807"/>
              <a:gd name="connsiteX38" fmla="*/ 2456621 w 4022979"/>
              <a:gd name="connsiteY38" fmla="*/ 3586514 h 4000807"/>
              <a:gd name="connsiteX39" fmla="*/ 2538371 w 4022979"/>
              <a:gd name="connsiteY39" fmla="*/ 3560166 h 4000807"/>
              <a:gd name="connsiteX40" fmla="*/ 2723939 w 4022979"/>
              <a:gd name="connsiteY40" fmla="*/ 3485450 h 4000807"/>
              <a:gd name="connsiteX41" fmla="*/ 2827757 w 4022979"/>
              <a:gd name="connsiteY41" fmla="*/ 3437103 h 4000807"/>
              <a:gd name="connsiteX42" fmla="*/ 3046445 w 4022979"/>
              <a:gd name="connsiteY42" fmla="*/ 3511059 h 4000807"/>
              <a:gd name="connsiteX43" fmla="*/ 3265133 w 4022979"/>
              <a:gd name="connsiteY43" fmla="*/ 3584997 h 4000807"/>
              <a:gd name="connsiteX44" fmla="*/ 3383161 w 4022979"/>
              <a:gd name="connsiteY44" fmla="*/ 3468156 h 4000807"/>
              <a:gd name="connsiteX45" fmla="*/ 3548593 w 4022979"/>
              <a:gd name="connsiteY45" fmla="*/ 3297265 h 4000807"/>
              <a:gd name="connsiteX46" fmla="*/ 3596016 w 4022979"/>
              <a:gd name="connsiteY46" fmla="*/ 3243233 h 4000807"/>
              <a:gd name="connsiteX47" fmla="*/ 3528903 w 4022979"/>
              <a:gd name="connsiteY47" fmla="*/ 3038029 h 4000807"/>
              <a:gd name="connsiteX48" fmla="*/ 3461808 w 4022979"/>
              <a:gd name="connsiteY48" fmla="*/ 2820902 h 4000807"/>
              <a:gd name="connsiteX49" fmla="*/ 3508228 w 4022979"/>
              <a:gd name="connsiteY49" fmla="*/ 2710375 h 4000807"/>
              <a:gd name="connsiteX50" fmla="*/ 3581026 w 4022979"/>
              <a:gd name="connsiteY50" fmla="*/ 2530318 h 4000807"/>
              <a:gd name="connsiteX51" fmla="*/ 3607440 w 4022979"/>
              <a:gd name="connsiteY51" fmla="*/ 2448826 h 4000807"/>
              <a:gd name="connsiteX52" fmla="*/ 3815187 w 4022979"/>
              <a:gd name="connsiteY52" fmla="*/ 2345613 h 4000807"/>
              <a:gd name="connsiteX53" fmla="*/ 4022933 w 4022979"/>
              <a:gd name="connsiteY53" fmla="*/ 2242401 h 4000807"/>
              <a:gd name="connsiteX54" fmla="*/ 4022933 w 4022979"/>
              <a:gd name="connsiteY54" fmla="*/ 2005053 h 4000807"/>
              <a:gd name="connsiteX55" fmla="*/ 4022933 w 4022979"/>
              <a:gd name="connsiteY55" fmla="*/ 1767686 h 4000807"/>
              <a:gd name="connsiteX56" fmla="*/ 3815187 w 4022979"/>
              <a:gd name="connsiteY56" fmla="*/ 1664492 h 4000807"/>
              <a:gd name="connsiteX57" fmla="*/ 3607440 w 4022979"/>
              <a:gd name="connsiteY57" fmla="*/ 1561280 h 4000807"/>
              <a:gd name="connsiteX58" fmla="*/ 3580988 w 4022979"/>
              <a:gd name="connsiteY58" fmla="*/ 1479788 h 4000807"/>
              <a:gd name="connsiteX59" fmla="*/ 3506055 w 4022979"/>
              <a:gd name="connsiteY59" fmla="*/ 1294805 h 4000807"/>
              <a:gd name="connsiteX60" fmla="*/ 3457555 w 4022979"/>
              <a:gd name="connsiteY60" fmla="*/ 1191315 h 4000807"/>
              <a:gd name="connsiteX61" fmla="*/ 3531763 w 4022979"/>
              <a:gd name="connsiteY61" fmla="*/ 973242 h 4000807"/>
              <a:gd name="connsiteX62" fmla="*/ 3605972 w 4022979"/>
              <a:gd name="connsiteY62" fmla="*/ 755170 h 4000807"/>
              <a:gd name="connsiteX63" fmla="*/ 3435636 w 4022979"/>
              <a:gd name="connsiteY63" fmla="*/ 585372 h 4000807"/>
              <a:gd name="connsiteX64" fmla="*/ 3265300 w 4022979"/>
              <a:gd name="connsiteY64" fmla="*/ 415554 h 4000807"/>
              <a:gd name="connsiteX65" fmla="*/ 3046482 w 4022979"/>
              <a:gd name="connsiteY65" fmla="*/ 489547 h 4000807"/>
              <a:gd name="connsiteX66" fmla="*/ 2827664 w 4022979"/>
              <a:gd name="connsiteY66" fmla="*/ 563559 h 4000807"/>
              <a:gd name="connsiteX67" fmla="*/ 2733412 w 4022979"/>
              <a:gd name="connsiteY67" fmla="*/ 519767 h 4000807"/>
              <a:gd name="connsiteX68" fmla="*/ 2547566 w 4022979"/>
              <a:gd name="connsiteY68" fmla="*/ 444366 h 4000807"/>
              <a:gd name="connsiteX69" fmla="*/ 2455971 w 4022979"/>
              <a:gd name="connsiteY69" fmla="*/ 412777 h 4000807"/>
              <a:gd name="connsiteX70" fmla="*/ 2352766 w 4022979"/>
              <a:gd name="connsiteY70" fmla="*/ 206333 h 4000807"/>
              <a:gd name="connsiteX71" fmla="*/ 2249561 w 4022979"/>
              <a:gd name="connsiteY71" fmla="*/ -92 h 4000807"/>
              <a:gd name="connsiteX72" fmla="*/ 2011444 w 4022979"/>
              <a:gd name="connsiteY72" fmla="*/ -92 h 4000807"/>
              <a:gd name="connsiteX73" fmla="*/ 2011444 w 4022979"/>
              <a:gd name="connsiteY73" fmla="*/ 1303693 h 4000807"/>
              <a:gd name="connsiteX74" fmla="*/ 2206410 w 4022979"/>
              <a:gd name="connsiteY74" fmla="*/ 1325783 h 4000807"/>
              <a:gd name="connsiteX75" fmla="*/ 2692770 w 4022979"/>
              <a:gd name="connsiteY75" fmla="*/ 1810701 h 4000807"/>
              <a:gd name="connsiteX76" fmla="*/ 2698398 w 4022979"/>
              <a:gd name="connsiteY76" fmla="*/ 2180444 h 4000807"/>
              <a:gd name="connsiteX77" fmla="*/ 2211166 w 4022979"/>
              <a:gd name="connsiteY77" fmla="*/ 2682655 h 4000807"/>
              <a:gd name="connsiteX78" fmla="*/ 1890314 w 4022979"/>
              <a:gd name="connsiteY78" fmla="*/ 2702209 h 4000807"/>
              <a:gd name="connsiteX79" fmla="*/ 1324508 w 4022979"/>
              <a:gd name="connsiteY79" fmla="*/ 2180444 h 4000807"/>
              <a:gd name="connsiteX80" fmla="*/ 1330136 w 4022979"/>
              <a:gd name="connsiteY80" fmla="*/ 1810701 h 4000807"/>
              <a:gd name="connsiteX81" fmla="*/ 1816477 w 4022979"/>
              <a:gd name="connsiteY81" fmla="*/ 1325783 h 4000807"/>
              <a:gd name="connsiteX82" fmla="*/ 2011444 w 4022979"/>
              <a:gd name="connsiteY82" fmla="*/ 1303693 h 40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4022979" h="4000807">
                <a:moveTo>
                  <a:pt x="1773344" y="-92"/>
                </a:moveTo>
                <a:lnTo>
                  <a:pt x="1669806" y="207000"/>
                </a:lnTo>
                <a:lnTo>
                  <a:pt x="1566285" y="414091"/>
                </a:lnTo>
                <a:lnTo>
                  <a:pt x="1484535" y="440459"/>
                </a:lnTo>
                <a:cubicBezTo>
                  <a:pt x="1439571" y="454959"/>
                  <a:pt x="1356048" y="488583"/>
                  <a:pt x="1298948" y="515175"/>
                </a:cubicBezTo>
                <a:lnTo>
                  <a:pt x="1195130" y="563522"/>
                </a:lnTo>
                <a:lnTo>
                  <a:pt x="976368" y="489547"/>
                </a:lnTo>
                <a:lnTo>
                  <a:pt x="757606" y="415554"/>
                </a:lnTo>
                <a:lnTo>
                  <a:pt x="591821" y="580835"/>
                </a:lnTo>
                <a:lnTo>
                  <a:pt x="426017" y="746115"/>
                </a:lnTo>
                <a:lnTo>
                  <a:pt x="493557" y="956429"/>
                </a:lnTo>
                <a:cubicBezTo>
                  <a:pt x="530703" y="1072100"/>
                  <a:pt x="561079" y="1172655"/>
                  <a:pt x="561079" y="1179890"/>
                </a:cubicBezTo>
                <a:cubicBezTo>
                  <a:pt x="561079" y="1187124"/>
                  <a:pt x="544268" y="1227698"/>
                  <a:pt x="523724" y="1270048"/>
                </a:cubicBezTo>
                <a:cubicBezTo>
                  <a:pt x="503179" y="1312397"/>
                  <a:pt x="470116" y="1393261"/>
                  <a:pt x="450239" y="1449753"/>
                </a:cubicBezTo>
                <a:lnTo>
                  <a:pt x="414092" y="1552484"/>
                </a:lnTo>
                <a:lnTo>
                  <a:pt x="207032" y="1655345"/>
                </a:lnTo>
                <a:lnTo>
                  <a:pt x="-46" y="1758206"/>
                </a:lnTo>
                <a:lnTo>
                  <a:pt x="-46" y="1995572"/>
                </a:lnTo>
                <a:lnTo>
                  <a:pt x="-46" y="2232920"/>
                </a:lnTo>
                <a:lnTo>
                  <a:pt x="207719" y="2336132"/>
                </a:lnTo>
                <a:lnTo>
                  <a:pt x="415466" y="2439345"/>
                </a:lnTo>
                <a:lnTo>
                  <a:pt x="441862" y="2520837"/>
                </a:lnTo>
                <a:cubicBezTo>
                  <a:pt x="456386" y="2565659"/>
                  <a:pt x="489154" y="2646678"/>
                  <a:pt x="514677" y="2700895"/>
                </a:cubicBezTo>
                <a:cubicBezTo>
                  <a:pt x="540200" y="2755110"/>
                  <a:pt x="561079" y="2805087"/>
                  <a:pt x="561079" y="2811940"/>
                </a:cubicBezTo>
                <a:cubicBezTo>
                  <a:pt x="561079" y="2818793"/>
                  <a:pt x="530703" y="2919044"/>
                  <a:pt x="493557" y="3034715"/>
                </a:cubicBezTo>
                <a:lnTo>
                  <a:pt x="426017" y="3245010"/>
                </a:lnTo>
                <a:lnTo>
                  <a:pt x="592025" y="3410513"/>
                </a:lnTo>
                <a:lnTo>
                  <a:pt x="758052" y="3576016"/>
                </a:lnTo>
                <a:lnTo>
                  <a:pt x="969031" y="3508689"/>
                </a:lnTo>
                <a:cubicBezTo>
                  <a:pt x="1085068" y="3471660"/>
                  <a:pt x="1185618" y="3441362"/>
                  <a:pt x="1192493" y="3441362"/>
                </a:cubicBezTo>
                <a:cubicBezTo>
                  <a:pt x="1199368" y="3441362"/>
                  <a:pt x="1249501" y="3462174"/>
                  <a:pt x="1303889" y="3487616"/>
                </a:cubicBezTo>
                <a:cubicBezTo>
                  <a:pt x="1358277" y="3513059"/>
                  <a:pt x="1439571" y="3545724"/>
                  <a:pt x="1484535" y="3560202"/>
                </a:cubicBezTo>
                <a:lnTo>
                  <a:pt x="1566285" y="3586514"/>
                </a:lnTo>
                <a:lnTo>
                  <a:pt x="1669806" y="3793625"/>
                </a:lnTo>
                <a:lnTo>
                  <a:pt x="1773344" y="4000716"/>
                </a:lnTo>
                <a:lnTo>
                  <a:pt x="2011444" y="4000716"/>
                </a:lnTo>
                <a:lnTo>
                  <a:pt x="2249561" y="4000716"/>
                </a:lnTo>
                <a:lnTo>
                  <a:pt x="2353100" y="3793625"/>
                </a:lnTo>
                <a:lnTo>
                  <a:pt x="2456621" y="3586514"/>
                </a:lnTo>
                <a:lnTo>
                  <a:pt x="2538371" y="3560166"/>
                </a:lnTo>
                <a:cubicBezTo>
                  <a:pt x="2583335" y="3545666"/>
                  <a:pt x="2666840" y="3512041"/>
                  <a:pt x="2723939" y="3485450"/>
                </a:cubicBezTo>
                <a:lnTo>
                  <a:pt x="2827757" y="3437103"/>
                </a:lnTo>
                <a:lnTo>
                  <a:pt x="3046445" y="3511059"/>
                </a:lnTo>
                <a:lnTo>
                  <a:pt x="3265133" y="3584997"/>
                </a:lnTo>
                <a:lnTo>
                  <a:pt x="3383161" y="3468156"/>
                </a:lnTo>
                <a:cubicBezTo>
                  <a:pt x="3448076" y="3403886"/>
                  <a:pt x="3522518" y="3326981"/>
                  <a:pt x="3548593" y="3297265"/>
                </a:cubicBezTo>
                <a:lnTo>
                  <a:pt x="3596016" y="3243233"/>
                </a:lnTo>
                <a:lnTo>
                  <a:pt x="3528903" y="3038029"/>
                </a:lnTo>
                <a:cubicBezTo>
                  <a:pt x="3492001" y="2925169"/>
                  <a:pt x="3461808" y="2827467"/>
                  <a:pt x="3461808" y="2820902"/>
                </a:cubicBezTo>
                <a:cubicBezTo>
                  <a:pt x="3461808" y="2814336"/>
                  <a:pt x="3482706" y="2764591"/>
                  <a:pt x="3508228" y="2710375"/>
                </a:cubicBezTo>
                <a:cubicBezTo>
                  <a:pt x="3533752" y="2656159"/>
                  <a:pt x="3566502" y="2575140"/>
                  <a:pt x="3581026" y="2530318"/>
                </a:cubicBezTo>
                <a:lnTo>
                  <a:pt x="3607440" y="2448826"/>
                </a:lnTo>
                <a:lnTo>
                  <a:pt x="3815187" y="2345613"/>
                </a:lnTo>
                <a:lnTo>
                  <a:pt x="4022933" y="2242401"/>
                </a:lnTo>
                <a:lnTo>
                  <a:pt x="4022933" y="2005053"/>
                </a:lnTo>
                <a:lnTo>
                  <a:pt x="4022933" y="1767686"/>
                </a:lnTo>
                <a:lnTo>
                  <a:pt x="3815187" y="1664492"/>
                </a:lnTo>
                <a:lnTo>
                  <a:pt x="3607440" y="1561280"/>
                </a:lnTo>
                <a:lnTo>
                  <a:pt x="3580988" y="1479788"/>
                </a:lnTo>
                <a:cubicBezTo>
                  <a:pt x="3566443" y="1434966"/>
                  <a:pt x="3532730" y="1351724"/>
                  <a:pt x="3506055" y="1294805"/>
                </a:cubicBezTo>
                <a:lnTo>
                  <a:pt x="3457555" y="1191315"/>
                </a:lnTo>
                <a:lnTo>
                  <a:pt x="3531763" y="973242"/>
                </a:lnTo>
                <a:lnTo>
                  <a:pt x="3605972" y="755170"/>
                </a:lnTo>
                <a:lnTo>
                  <a:pt x="3435636" y="585372"/>
                </a:lnTo>
                <a:lnTo>
                  <a:pt x="3265300" y="415554"/>
                </a:lnTo>
                <a:lnTo>
                  <a:pt x="3046482" y="489547"/>
                </a:lnTo>
                <a:lnTo>
                  <a:pt x="2827664" y="563559"/>
                </a:lnTo>
                <a:lnTo>
                  <a:pt x="2733412" y="519767"/>
                </a:lnTo>
                <a:cubicBezTo>
                  <a:pt x="2681573" y="495684"/>
                  <a:pt x="2597942" y="461747"/>
                  <a:pt x="2547566" y="444366"/>
                </a:cubicBezTo>
                <a:lnTo>
                  <a:pt x="2455971" y="412777"/>
                </a:lnTo>
                <a:lnTo>
                  <a:pt x="2352766" y="206333"/>
                </a:lnTo>
                <a:lnTo>
                  <a:pt x="2249561" y="-92"/>
                </a:lnTo>
                <a:lnTo>
                  <a:pt x="2011444" y="-92"/>
                </a:lnTo>
                <a:close/>
                <a:moveTo>
                  <a:pt x="2011444" y="1303693"/>
                </a:moveTo>
                <a:cubicBezTo>
                  <a:pt x="2114201" y="1303693"/>
                  <a:pt x="2147128" y="1307414"/>
                  <a:pt x="2206410" y="1325783"/>
                </a:cubicBezTo>
                <a:cubicBezTo>
                  <a:pt x="2447036" y="1400344"/>
                  <a:pt x="2618412" y="1571210"/>
                  <a:pt x="2692770" y="1810701"/>
                </a:cubicBezTo>
                <a:cubicBezTo>
                  <a:pt x="2721310" y="1902621"/>
                  <a:pt x="2724083" y="2084762"/>
                  <a:pt x="2698398" y="2180444"/>
                </a:cubicBezTo>
                <a:cubicBezTo>
                  <a:pt x="2634074" y="2420063"/>
                  <a:pt x="2451275" y="2608478"/>
                  <a:pt x="2211166" y="2682655"/>
                </a:cubicBezTo>
                <a:cubicBezTo>
                  <a:pt x="2136467" y="2705732"/>
                  <a:pt x="1966451" y="2716088"/>
                  <a:pt x="1890314" y="2702209"/>
                </a:cubicBezTo>
                <a:cubicBezTo>
                  <a:pt x="1619090" y="2652768"/>
                  <a:pt x="1396100" y="2447135"/>
                  <a:pt x="1324508" y="2180444"/>
                </a:cubicBezTo>
                <a:cubicBezTo>
                  <a:pt x="1298823" y="2084762"/>
                  <a:pt x="1301596" y="1902621"/>
                  <a:pt x="1330136" y="1810701"/>
                </a:cubicBezTo>
                <a:cubicBezTo>
                  <a:pt x="1404494" y="1571210"/>
                  <a:pt x="1575852" y="1400344"/>
                  <a:pt x="1816477" y="1325783"/>
                </a:cubicBezTo>
                <a:cubicBezTo>
                  <a:pt x="1875759" y="1307414"/>
                  <a:pt x="1908687" y="1303693"/>
                  <a:pt x="2011444" y="1303693"/>
                </a:cubicBezTo>
                <a:close/>
              </a:path>
            </a:pathLst>
          </a:custGeom>
          <a:noFill/>
          <a:ln w="76200" cap="flat">
            <a:solidFill>
              <a:schemeClr val="tx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useBgFill="1">
        <p:nvSpPr>
          <p:cNvPr id="19" name="Graphic 16">
            <a:extLst>
              <a:ext uri="{FF2B5EF4-FFF2-40B4-BE49-F238E27FC236}">
                <a16:creationId xmlns:a16="http://schemas.microsoft.com/office/drawing/2014/main" xmlns="" id="{235D62ED-7C99-41D4-B815-2D8226A3A83A}"/>
              </a:ext>
            </a:extLst>
          </p:cNvPr>
          <p:cNvSpPr/>
          <p:nvPr/>
        </p:nvSpPr>
        <p:spPr>
          <a:xfrm>
            <a:off x="989967" y="2460269"/>
            <a:ext cx="3090564" cy="2990596"/>
          </a:xfrm>
          <a:custGeom>
            <a:avLst/>
            <a:gdLst>
              <a:gd name="connsiteX0" fmla="*/ 1773344 w 4022979"/>
              <a:gd name="connsiteY0" fmla="*/ -92 h 4000807"/>
              <a:gd name="connsiteX1" fmla="*/ 1669806 w 4022979"/>
              <a:gd name="connsiteY1" fmla="*/ 207000 h 4000807"/>
              <a:gd name="connsiteX2" fmla="*/ 1566285 w 4022979"/>
              <a:gd name="connsiteY2" fmla="*/ 414091 h 4000807"/>
              <a:gd name="connsiteX3" fmla="*/ 1484535 w 4022979"/>
              <a:gd name="connsiteY3" fmla="*/ 440459 h 4000807"/>
              <a:gd name="connsiteX4" fmla="*/ 1298948 w 4022979"/>
              <a:gd name="connsiteY4" fmla="*/ 515175 h 4000807"/>
              <a:gd name="connsiteX5" fmla="*/ 1195130 w 4022979"/>
              <a:gd name="connsiteY5" fmla="*/ 563522 h 4000807"/>
              <a:gd name="connsiteX6" fmla="*/ 976368 w 4022979"/>
              <a:gd name="connsiteY6" fmla="*/ 489547 h 4000807"/>
              <a:gd name="connsiteX7" fmla="*/ 757606 w 4022979"/>
              <a:gd name="connsiteY7" fmla="*/ 415554 h 4000807"/>
              <a:gd name="connsiteX8" fmla="*/ 591821 w 4022979"/>
              <a:gd name="connsiteY8" fmla="*/ 580835 h 4000807"/>
              <a:gd name="connsiteX9" fmla="*/ 426017 w 4022979"/>
              <a:gd name="connsiteY9" fmla="*/ 746115 h 4000807"/>
              <a:gd name="connsiteX10" fmla="*/ 493557 w 4022979"/>
              <a:gd name="connsiteY10" fmla="*/ 956429 h 4000807"/>
              <a:gd name="connsiteX11" fmla="*/ 561079 w 4022979"/>
              <a:gd name="connsiteY11" fmla="*/ 1179890 h 4000807"/>
              <a:gd name="connsiteX12" fmla="*/ 523724 w 4022979"/>
              <a:gd name="connsiteY12" fmla="*/ 1270048 h 4000807"/>
              <a:gd name="connsiteX13" fmla="*/ 450239 w 4022979"/>
              <a:gd name="connsiteY13" fmla="*/ 1449753 h 4000807"/>
              <a:gd name="connsiteX14" fmla="*/ 414092 w 4022979"/>
              <a:gd name="connsiteY14" fmla="*/ 1552484 h 4000807"/>
              <a:gd name="connsiteX15" fmla="*/ 207032 w 4022979"/>
              <a:gd name="connsiteY15" fmla="*/ 1655345 h 4000807"/>
              <a:gd name="connsiteX16" fmla="*/ -46 w 4022979"/>
              <a:gd name="connsiteY16" fmla="*/ 1758206 h 4000807"/>
              <a:gd name="connsiteX17" fmla="*/ -46 w 4022979"/>
              <a:gd name="connsiteY17" fmla="*/ 1995572 h 4000807"/>
              <a:gd name="connsiteX18" fmla="*/ -46 w 4022979"/>
              <a:gd name="connsiteY18" fmla="*/ 2232920 h 4000807"/>
              <a:gd name="connsiteX19" fmla="*/ 207719 w 4022979"/>
              <a:gd name="connsiteY19" fmla="*/ 2336132 h 4000807"/>
              <a:gd name="connsiteX20" fmla="*/ 415466 w 4022979"/>
              <a:gd name="connsiteY20" fmla="*/ 2439345 h 4000807"/>
              <a:gd name="connsiteX21" fmla="*/ 441862 w 4022979"/>
              <a:gd name="connsiteY21" fmla="*/ 2520837 h 4000807"/>
              <a:gd name="connsiteX22" fmla="*/ 514677 w 4022979"/>
              <a:gd name="connsiteY22" fmla="*/ 2700895 h 4000807"/>
              <a:gd name="connsiteX23" fmla="*/ 561079 w 4022979"/>
              <a:gd name="connsiteY23" fmla="*/ 2811940 h 4000807"/>
              <a:gd name="connsiteX24" fmla="*/ 493557 w 4022979"/>
              <a:gd name="connsiteY24" fmla="*/ 3034715 h 4000807"/>
              <a:gd name="connsiteX25" fmla="*/ 426017 w 4022979"/>
              <a:gd name="connsiteY25" fmla="*/ 3245010 h 4000807"/>
              <a:gd name="connsiteX26" fmla="*/ 592025 w 4022979"/>
              <a:gd name="connsiteY26" fmla="*/ 3410513 h 4000807"/>
              <a:gd name="connsiteX27" fmla="*/ 758052 w 4022979"/>
              <a:gd name="connsiteY27" fmla="*/ 3576016 h 4000807"/>
              <a:gd name="connsiteX28" fmla="*/ 969031 w 4022979"/>
              <a:gd name="connsiteY28" fmla="*/ 3508689 h 4000807"/>
              <a:gd name="connsiteX29" fmla="*/ 1192493 w 4022979"/>
              <a:gd name="connsiteY29" fmla="*/ 3441362 h 4000807"/>
              <a:gd name="connsiteX30" fmla="*/ 1303889 w 4022979"/>
              <a:gd name="connsiteY30" fmla="*/ 3487616 h 4000807"/>
              <a:gd name="connsiteX31" fmla="*/ 1484535 w 4022979"/>
              <a:gd name="connsiteY31" fmla="*/ 3560202 h 4000807"/>
              <a:gd name="connsiteX32" fmla="*/ 1566285 w 4022979"/>
              <a:gd name="connsiteY32" fmla="*/ 3586514 h 4000807"/>
              <a:gd name="connsiteX33" fmla="*/ 1669806 w 4022979"/>
              <a:gd name="connsiteY33" fmla="*/ 3793625 h 4000807"/>
              <a:gd name="connsiteX34" fmla="*/ 1773344 w 4022979"/>
              <a:gd name="connsiteY34" fmla="*/ 4000716 h 4000807"/>
              <a:gd name="connsiteX35" fmla="*/ 2011444 w 4022979"/>
              <a:gd name="connsiteY35" fmla="*/ 4000716 h 4000807"/>
              <a:gd name="connsiteX36" fmla="*/ 2249561 w 4022979"/>
              <a:gd name="connsiteY36" fmla="*/ 4000716 h 4000807"/>
              <a:gd name="connsiteX37" fmla="*/ 2353100 w 4022979"/>
              <a:gd name="connsiteY37" fmla="*/ 3793625 h 4000807"/>
              <a:gd name="connsiteX38" fmla="*/ 2456621 w 4022979"/>
              <a:gd name="connsiteY38" fmla="*/ 3586514 h 4000807"/>
              <a:gd name="connsiteX39" fmla="*/ 2538371 w 4022979"/>
              <a:gd name="connsiteY39" fmla="*/ 3560166 h 4000807"/>
              <a:gd name="connsiteX40" fmla="*/ 2723939 w 4022979"/>
              <a:gd name="connsiteY40" fmla="*/ 3485450 h 4000807"/>
              <a:gd name="connsiteX41" fmla="*/ 2827757 w 4022979"/>
              <a:gd name="connsiteY41" fmla="*/ 3437103 h 4000807"/>
              <a:gd name="connsiteX42" fmla="*/ 3046445 w 4022979"/>
              <a:gd name="connsiteY42" fmla="*/ 3511059 h 4000807"/>
              <a:gd name="connsiteX43" fmla="*/ 3265133 w 4022979"/>
              <a:gd name="connsiteY43" fmla="*/ 3584997 h 4000807"/>
              <a:gd name="connsiteX44" fmla="*/ 3383161 w 4022979"/>
              <a:gd name="connsiteY44" fmla="*/ 3468156 h 4000807"/>
              <a:gd name="connsiteX45" fmla="*/ 3548593 w 4022979"/>
              <a:gd name="connsiteY45" fmla="*/ 3297265 h 4000807"/>
              <a:gd name="connsiteX46" fmla="*/ 3596016 w 4022979"/>
              <a:gd name="connsiteY46" fmla="*/ 3243233 h 4000807"/>
              <a:gd name="connsiteX47" fmla="*/ 3528903 w 4022979"/>
              <a:gd name="connsiteY47" fmla="*/ 3038029 h 4000807"/>
              <a:gd name="connsiteX48" fmla="*/ 3461808 w 4022979"/>
              <a:gd name="connsiteY48" fmla="*/ 2820902 h 4000807"/>
              <a:gd name="connsiteX49" fmla="*/ 3508228 w 4022979"/>
              <a:gd name="connsiteY49" fmla="*/ 2710375 h 4000807"/>
              <a:gd name="connsiteX50" fmla="*/ 3581026 w 4022979"/>
              <a:gd name="connsiteY50" fmla="*/ 2530318 h 4000807"/>
              <a:gd name="connsiteX51" fmla="*/ 3607440 w 4022979"/>
              <a:gd name="connsiteY51" fmla="*/ 2448826 h 4000807"/>
              <a:gd name="connsiteX52" fmla="*/ 3815187 w 4022979"/>
              <a:gd name="connsiteY52" fmla="*/ 2345613 h 4000807"/>
              <a:gd name="connsiteX53" fmla="*/ 4022933 w 4022979"/>
              <a:gd name="connsiteY53" fmla="*/ 2242401 h 4000807"/>
              <a:gd name="connsiteX54" fmla="*/ 4022933 w 4022979"/>
              <a:gd name="connsiteY54" fmla="*/ 2005053 h 4000807"/>
              <a:gd name="connsiteX55" fmla="*/ 4022933 w 4022979"/>
              <a:gd name="connsiteY55" fmla="*/ 1767686 h 4000807"/>
              <a:gd name="connsiteX56" fmla="*/ 3815187 w 4022979"/>
              <a:gd name="connsiteY56" fmla="*/ 1664492 h 4000807"/>
              <a:gd name="connsiteX57" fmla="*/ 3607440 w 4022979"/>
              <a:gd name="connsiteY57" fmla="*/ 1561280 h 4000807"/>
              <a:gd name="connsiteX58" fmla="*/ 3580988 w 4022979"/>
              <a:gd name="connsiteY58" fmla="*/ 1479788 h 4000807"/>
              <a:gd name="connsiteX59" fmla="*/ 3506055 w 4022979"/>
              <a:gd name="connsiteY59" fmla="*/ 1294805 h 4000807"/>
              <a:gd name="connsiteX60" fmla="*/ 3457555 w 4022979"/>
              <a:gd name="connsiteY60" fmla="*/ 1191315 h 4000807"/>
              <a:gd name="connsiteX61" fmla="*/ 3531763 w 4022979"/>
              <a:gd name="connsiteY61" fmla="*/ 973242 h 4000807"/>
              <a:gd name="connsiteX62" fmla="*/ 3605972 w 4022979"/>
              <a:gd name="connsiteY62" fmla="*/ 755170 h 4000807"/>
              <a:gd name="connsiteX63" fmla="*/ 3435636 w 4022979"/>
              <a:gd name="connsiteY63" fmla="*/ 585372 h 4000807"/>
              <a:gd name="connsiteX64" fmla="*/ 3265300 w 4022979"/>
              <a:gd name="connsiteY64" fmla="*/ 415554 h 4000807"/>
              <a:gd name="connsiteX65" fmla="*/ 3046482 w 4022979"/>
              <a:gd name="connsiteY65" fmla="*/ 489547 h 4000807"/>
              <a:gd name="connsiteX66" fmla="*/ 2827664 w 4022979"/>
              <a:gd name="connsiteY66" fmla="*/ 563559 h 4000807"/>
              <a:gd name="connsiteX67" fmla="*/ 2733412 w 4022979"/>
              <a:gd name="connsiteY67" fmla="*/ 519767 h 4000807"/>
              <a:gd name="connsiteX68" fmla="*/ 2547566 w 4022979"/>
              <a:gd name="connsiteY68" fmla="*/ 444366 h 4000807"/>
              <a:gd name="connsiteX69" fmla="*/ 2455971 w 4022979"/>
              <a:gd name="connsiteY69" fmla="*/ 412777 h 4000807"/>
              <a:gd name="connsiteX70" fmla="*/ 2352766 w 4022979"/>
              <a:gd name="connsiteY70" fmla="*/ 206333 h 4000807"/>
              <a:gd name="connsiteX71" fmla="*/ 2249561 w 4022979"/>
              <a:gd name="connsiteY71" fmla="*/ -92 h 4000807"/>
              <a:gd name="connsiteX72" fmla="*/ 2011444 w 4022979"/>
              <a:gd name="connsiteY72" fmla="*/ -92 h 4000807"/>
              <a:gd name="connsiteX73" fmla="*/ 2011444 w 4022979"/>
              <a:gd name="connsiteY73" fmla="*/ 1303693 h 4000807"/>
              <a:gd name="connsiteX74" fmla="*/ 2206410 w 4022979"/>
              <a:gd name="connsiteY74" fmla="*/ 1325783 h 4000807"/>
              <a:gd name="connsiteX75" fmla="*/ 2692770 w 4022979"/>
              <a:gd name="connsiteY75" fmla="*/ 1810701 h 4000807"/>
              <a:gd name="connsiteX76" fmla="*/ 2698398 w 4022979"/>
              <a:gd name="connsiteY76" fmla="*/ 2180444 h 4000807"/>
              <a:gd name="connsiteX77" fmla="*/ 2211166 w 4022979"/>
              <a:gd name="connsiteY77" fmla="*/ 2682655 h 4000807"/>
              <a:gd name="connsiteX78" fmla="*/ 1890314 w 4022979"/>
              <a:gd name="connsiteY78" fmla="*/ 2702209 h 4000807"/>
              <a:gd name="connsiteX79" fmla="*/ 1324508 w 4022979"/>
              <a:gd name="connsiteY79" fmla="*/ 2180444 h 4000807"/>
              <a:gd name="connsiteX80" fmla="*/ 1330136 w 4022979"/>
              <a:gd name="connsiteY80" fmla="*/ 1810701 h 4000807"/>
              <a:gd name="connsiteX81" fmla="*/ 1816477 w 4022979"/>
              <a:gd name="connsiteY81" fmla="*/ 1325783 h 4000807"/>
              <a:gd name="connsiteX82" fmla="*/ 2011444 w 4022979"/>
              <a:gd name="connsiteY82" fmla="*/ 1303693 h 400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4022979" h="4000807">
                <a:moveTo>
                  <a:pt x="1773344" y="-92"/>
                </a:moveTo>
                <a:lnTo>
                  <a:pt x="1669806" y="207000"/>
                </a:lnTo>
                <a:lnTo>
                  <a:pt x="1566285" y="414091"/>
                </a:lnTo>
                <a:lnTo>
                  <a:pt x="1484535" y="440459"/>
                </a:lnTo>
                <a:cubicBezTo>
                  <a:pt x="1439571" y="454959"/>
                  <a:pt x="1356048" y="488583"/>
                  <a:pt x="1298948" y="515175"/>
                </a:cubicBezTo>
                <a:lnTo>
                  <a:pt x="1195130" y="563522"/>
                </a:lnTo>
                <a:lnTo>
                  <a:pt x="976368" y="489547"/>
                </a:lnTo>
                <a:lnTo>
                  <a:pt x="757606" y="415554"/>
                </a:lnTo>
                <a:lnTo>
                  <a:pt x="591821" y="580835"/>
                </a:lnTo>
                <a:lnTo>
                  <a:pt x="426017" y="746115"/>
                </a:lnTo>
                <a:lnTo>
                  <a:pt x="493557" y="956429"/>
                </a:lnTo>
                <a:cubicBezTo>
                  <a:pt x="530703" y="1072100"/>
                  <a:pt x="561079" y="1172655"/>
                  <a:pt x="561079" y="1179890"/>
                </a:cubicBezTo>
                <a:cubicBezTo>
                  <a:pt x="561079" y="1187124"/>
                  <a:pt x="544268" y="1227698"/>
                  <a:pt x="523724" y="1270048"/>
                </a:cubicBezTo>
                <a:cubicBezTo>
                  <a:pt x="503179" y="1312397"/>
                  <a:pt x="470116" y="1393261"/>
                  <a:pt x="450239" y="1449753"/>
                </a:cubicBezTo>
                <a:lnTo>
                  <a:pt x="414092" y="1552484"/>
                </a:lnTo>
                <a:lnTo>
                  <a:pt x="207032" y="1655345"/>
                </a:lnTo>
                <a:lnTo>
                  <a:pt x="-46" y="1758206"/>
                </a:lnTo>
                <a:lnTo>
                  <a:pt x="-46" y="1995572"/>
                </a:lnTo>
                <a:lnTo>
                  <a:pt x="-46" y="2232920"/>
                </a:lnTo>
                <a:lnTo>
                  <a:pt x="207719" y="2336132"/>
                </a:lnTo>
                <a:lnTo>
                  <a:pt x="415466" y="2439345"/>
                </a:lnTo>
                <a:lnTo>
                  <a:pt x="441862" y="2520837"/>
                </a:lnTo>
                <a:cubicBezTo>
                  <a:pt x="456386" y="2565659"/>
                  <a:pt x="489154" y="2646678"/>
                  <a:pt x="514677" y="2700895"/>
                </a:cubicBezTo>
                <a:cubicBezTo>
                  <a:pt x="540200" y="2755110"/>
                  <a:pt x="561079" y="2805087"/>
                  <a:pt x="561079" y="2811940"/>
                </a:cubicBezTo>
                <a:cubicBezTo>
                  <a:pt x="561079" y="2818793"/>
                  <a:pt x="530703" y="2919044"/>
                  <a:pt x="493557" y="3034715"/>
                </a:cubicBezTo>
                <a:lnTo>
                  <a:pt x="426017" y="3245010"/>
                </a:lnTo>
                <a:lnTo>
                  <a:pt x="592025" y="3410513"/>
                </a:lnTo>
                <a:lnTo>
                  <a:pt x="758052" y="3576016"/>
                </a:lnTo>
                <a:lnTo>
                  <a:pt x="969031" y="3508689"/>
                </a:lnTo>
                <a:cubicBezTo>
                  <a:pt x="1085068" y="3471660"/>
                  <a:pt x="1185618" y="3441362"/>
                  <a:pt x="1192493" y="3441362"/>
                </a:cubicBezTo>
                <a:cubicBezTo>
                  <a:pt x="1199368" y="3441362"/>
                  <a:pt x="1249501" y="3462174"/>
                  <a:pt x="1303889" y="3487616"/>
                </a:cubicBezTo>
                <a:cubicBezTo>
                  <a:pt x="1358277" y="3513059"/>
                  <a:pt x="1439571" y="3545724"/>
                  <a:pt x="1484535" y="3560202"/>
                </a:cubicBezTo>
                <a:lnTo>
                  <a:pt x="1566285" y="3586514"/>
                </a:lnTo>
                <a:lnTo>
                  <a:pt x="1669806" y="3793625"/>
                </a:lnTo>
                <a:lnTo>
                  <a:pt x="1773344" y="4000716"/>
                </a:lnTo>
                <a:lnTo>
                  <a:pt x="2011444" y="4000716"/>
                </a:lnTo>
                <a:lnTo>
                  <a:pt x="2249561" y="4000716"/>
                </a:lnTo>
                <a:lnTo>
                  <a:pt x="2353100" y="3793625"/>
                </a:lnTo>
                <a:lnTo>
                  <a:pt x="2456621" y="3586514"/>
                </a:lnTo>
                <a:lnTo>
                  <a:pt x="2538371" y="3560166"/>
                </a:lnTo>
                <a:cubicBezTo>
                  <a:pt x="2583335" y="3545666"/>
                  <a:pt x="2666840" y="3512041"/>
                  <a:pt x="2723939" y="3485450"/>
                </a:cubicBezTo>
                <a:lnTo>
                  <a:pt x="2827757" y="3437103"/>
                </a:lnTo>
                <a:lnTo>
                  <a:pt x="3046445" y="3511059"/>
                </a:lnTo>
                <a:lnTo>
                  <a:pt x="3265133" y="3584997"/>
                </a:lnTo>
                <a:lnTo>
                  <a:pt x="3383161" y="3468156"/>
                </a:lnTo>
                <a:cubicBezTo>
                  <a:pt x="3448076" y="3403886"/>
                  <a:pt x="3522518" y="3326981"/>
                  <a:pt x="3548593" y="3297265"/>
                </a:cubicBezTo>
                <a:lnTo>
                  <a:pt x="3596016" y="3243233"/>
                </a:lnTo>
                <a:lnTo>
                  <a:pt x="3528903" y="3038029"/>
                </a:lnTo>
                <a:cubicBezTo>
                  <a:pt x="3492001" y="2925169"/>
                  <a:pt x="3461808" y="2827467"/>
                  <a:pt x="3461808" y="2820902"/>
                </a:cubicBezTo>
                <a:cubicBezTo>
                  <a:pt x="3461808" y="2814336"/>
                  <a:pt x="3482706" y="2764591"/>
                  <a:pt x="3508228" y="2710375"/>
                </a:cubicBezTo>
                <a:cubicBezTo>
                  <a:pt x="3533752" y="2656159"/>
                  <a:pt x="3566502" y="2575140"/>
                  <a:pt x="3581026" y="2530318"/>
                </a:cubicBezTo>
                <a:lnTo>
                  <a:pt x="3607440" y="2448826"/>
                </a:lnTo>
                <a:lnTo>
                  <a:pt x="3815187" y="2345613"/>
                </a:lnTo>
                <a:lnTo>
                  <a:pt x="4022933" y="2242401"/>
                </a:lnTo>
                <a:lnTo>
                  <a:pt x="4022933" y="2005053"/>
                </a:lnTo>
                <a:lnTo>
                  <a:pt x="4022933" y="1767686"/>
                </a:lnTo>
                <a:lnTo>
                  <a:pt x="3815187" y="1664492"/>
                </a:lnTo>
                <a:lnTo>
                  <a:pt x="3607440" y="1561280"/>
                </a:lnTo>
                <a:lnTo>
                  <a:pt x="3580988" y="1479788"/>
                </a:lnTo>
                <a:cubicBezTo>
                  <a:pt x="3566443" y="1434966"/>
                  <a:pt x="3532730" y="1351724"/>
                  <a:pt x="3506055" y="1294805"/>
                </a:cubicBezTo>
                <a:lnTo>
                  <a:pt x="3457555" y="1191315"/>
                </a:lnTo>
                <a:lnTo>
                  <a:pt x="3531763" y="973242"/>
                </a:lnTo>
                <a:lnTo>
                  <a:pt x="3605972" y="755170"/>
                </a:lnTo>
                <a:lnTo>
                  <a:pt x="3435636" y="585372"/>
                </a:lnTo>
                <a:lnTo>
                  <a:pt x="3265300" y="415554"/>
                </a:lnTo>
                <a:lnTo>
                  <a:pt x="3046482" y="489547"/>
                </a:lnTo>
                <a:lnTo>
                  <a:pt x="2827664" y="563559"/>
                </a:lnTo>
                <a:lnTo>
                  <a:pt x="2733412" y="519767"/>
                </a:lnTo>
                <a:cubicBezTo>
                  <a:pt x="2681573" y="495684"/>
                  <a:pt x="2597942" y="461747"/>
                  <a:pt x="2547566" y="444366"/>
                </a:cubicBezTo>
                <a:lnTo>
                  <a:pt x="2455971" y="412777"/>
                </a:lnTo>
                <a:lnTo>
                  <a:pt x="2352766" y="206333"/>
                </a:lnTo>
                <a:lnTo>
                  <a:pt x="2249561" y="-92"/>
                </a:lnTo>
                <a:lnTo>
                  <a:pt x="2011444" y="-92"/>
                </a:lnTo>
                <a:close/>
                <a:moveTo>
                  <a:pt x="2011444" y="1303693"/>
                </a:moveTo>
                <a:cubicBezTo>
                  <a:pt x="2114201" y="1303693"/>
                  <a:pt x="2147128" y="1307414"/>
                  <a:pt x="2206410" y="1325783"/>
                </a:cubicBezTo>
                <a:cubicBezTo>
                  <a:pt x="2447036" y="1400344"/>
                  <a:pt x="2618412" y="1571210"/>
                  <a:pt x="2692770" y="1810701"/>
                </a:cubicBezTo>
                <a:cubicBezTo>
                  <a:pt x="2721310" y="1902621"/>
                  <a:pt x="2724083" y="2084762"/>
                  <a:pt x="2698398" y="2180444"/>
                </a:cubicBezTo>
                <a:cubicBezTo>
                  <a:pt x="2634074" y="2420063"/>
                  <a:pt x="2451275" y="2608478"/>
                  <a:pt x="2211166" y="2682655"/>
                </a:cubicBezTo>
                <a:cubicBezTo>
                  <a:pt x="2136467" y="2705732"/>
                  <a:pt x="1966451" y="2716088"/>
                  <a:pt x="1890314" y="2702209"/>
                </a:cubicBezTo>
                <a:cubicBezTo>
                  <a:pt x="1619090" y="2652768"/>
                  <a:pt x="1396100" y="2447135"/>
                  <a:pt x="1324508" y="2180444"/>
                </a:cubicBezTo>
                <a:cubicBezTo>
                  <a:pt x="1298823" y="2084762"/>
                  <a:pt x="1301596" y="1902621"/>
                  <a:pt x="1330136" y="1810701"/>
                </a:cubicBezTo>
                <a:cubicBezTo>
                  <a:pt x="1404494" y="1571210"/>
                  <a:pt x="1575852" y="1400344"/>
                  <a:pt x="1816477" y="1325783"/>
                </a:cubicBezTo>
                <a:cubicBezTo>
                  <a:pt x="1875759" y="1307414"/>
                  <a:pt x="1908687" y="1303693"/>
                  <a:pt x="2011444" y="1303693"/>
                </a:cubicBezTo>
                <a:close/>
              </a:path>
            </a:pathLst>
          </a:custGeom>
          <a:ln w="76200" cap="flat">
            <a:solidFill>
              <a:schemeClr val="tx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20" name="Rectangle 19">
            <a:extLst>
              <a:ext uri="{FF2B5EF4-FFF2-40B4-BE49-F238E27FC236}">
                <a16:creationId xmlns:a16="http://schemas.microsoft.com/office/drawing/2014/main" xmlns="" id="{963588EE-9F40-4BC4-8FCE-445BC8AE6346}"/>
              </a:ext>
            </a:extLst>
          </p:cNvPr>
          <p:cNvSpPr/>
          <p:nvPr/>
        </p:nvSpPr>
        <p:spPr>
          <a:xfrm>
            <a:off x="1896439" y="3574596"/>
            <a:ext cx="135197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150" normalizeH="0" baseline="0" noProof="0" dirty="0" err="1">
                <a:ln>
                  <a:noFill/>
                </a:ln>
                <a:solidFill>
                  <a:srgbClr val="C00000"/>
                </a:solidFill>
                <a:effectLst>
                  <a:outerShdw blurRad="419100" sx="102000" sy="102000" algn="ctr" rotWithShape="0">
                    <a:prstClr val="black">
                      <a:alpha val="29000"/>
                    </a:prstClr>
                  </a:outerShdw>
                </a:effectLst>
                <a:uLnTx/>
                <a:uFillTx/>
                <a:latin typeface="Times New Roman" panose="02020603050405020304" pitchFamily="18" charset="0"/>
                <a:ea typeface="微软雅黑"/>
                <a:cs typeface="Times New Roman" panose="02020603050405020304" pitchFamily="18" charset="0"/>
              </a:rPr>
              <a:t>Thảo</a:t>
            </a:r>
            <a:r>
              <a:rPr kumimoji="0" lang="en-US" sz="2400" b="1" i="0" u="none" strike="noStrike" kern="1200" cap="none" spc="-150" normalizeH="0" baseline="0" noProof="0" dirty="0">
                <a:ln>
                  <a:noFill/>
                </a:ln>
                <a:solidFill>
                  <a:srgbClr val="C00000"/>
                </a:solidFill>
                <a:effectLst>
                  <a:outerShdw blurRad="419100" sx="102000" sy="102000" algn="ctr" rotWithShape="0">
                    <a:prstClr val="black">
                      <a:alpha val="29000"/>
                    </a:prstClr>
                  </a:outerShdw>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150" normalizeH="0" baseline="0" noProof="0" dirty="0" err="1">
                <a:ln>
                  <a:noFill/>
                </a:ln>
                <a:solidFill>
                  <a:srgbClr val="C00000"/>
                </a:solidFill>
                <a:effectLst>
                  <a:outerShdw blurRad="419100" sx="102000" sy="102000" algn="ctr" rotWithShape="0">
                    <a:prstClr val="black">
                      <a:alpha val="29000"/>
                    </a:prstClr>
                  </a:outerShdw>
                </a:effectLst>
                <a:uLnTx/>
                <a:uFillTx/>
                <a:latin typeface="Times New Roman" panose="02020603050405020304" pitchFamily="18" charset="0"/>
                <a:ea typeface="微软雅黑"/>
                <a:cs typeface="Times New Roman" panose="02020603050405020304" pitchFamily="18" charset="0"/>
              </a:rPr>
              <a:t>luận</a:t>
            </a:r>
            <a:r>
              <a:rPr kumimoji="0" lang="en-US" sz="2400" b="1" i="0" u="none" strike="noStrike" kern="1200" cap="none" spc="-150" normalizeH="0" baseline="0" noProof="0" dirty="0">
                <a:ln>
                  <a:noFill/>
                </a:ln>
                <a:solidFill>
                  <a:srgbClr val="C00000"/>
                </a:solidFill>
                <a:effectLst>
                  <a:outerShdw blurRad="419100" sx="102000" sy="102000" algn="ctr" rotWithShape="0">
                    <a:prstClr val="black">
                      <a:alpha val="29000"/>
                    </a:prstClr>
                  </a:outerShdw>
                </a:effectLst>
                <a:uLnTx/>
                <a:uFillTx/>
                <a:latin typeface="Times New Roman" panose="02020603050405020304" pitchFamily="18" charset="0"/>
                <a:ea typeface="微软雅黑"/>
                <a:cs typeface="Times New Roman" panose="02020603050405020304" pitchFamily="18" charset="0"/>
              </a:rPr>
              <a:t> </a:t>
            </a:r>
            <a:r>
              <a:rPr kumimoji="0" lang="en-US" sz="2400" b="1" i="0" u="none" strike="noStrike" kern="1200" cap="none" spc="-150" normalizeH="0" baseline="0" noProof="0" dirty="0" err="1">
                <a:ln>
                  <a:noFill/>
                </a:ln>
                <a:solidFill>
                  <a:srgbClr val="C00000"/>
                </a:solidFill>
                <a:effectLst>
                  <a:outerShdw blurRad="419100" sx="102000" sy="102000" algn="ctr" rotWithShape="0">
                    <a:prstClr val="black">
                      <a:alpha val="29000"/>
                    </a:prstClr>
                  </a:outerShdw>
                </a:effectLst>
                <a:uLnTx/>
                <a:uFillTx/>
                <a:latin typeface="Times New Roman" panose="02020603050405020304" pitchFamily="18" charset="0"/>
                <a:ea typeface="微软雅黑"/>
                <a:cs typeface="Times New Roman" panose="02020603050405020304" pitchFamily="18" charset="0"/>
              </a:rPr>
              <a:t>nhóm</a:t>
            </a:r>
            <a:endParaRPr kumimoji="0" lang="x-none" sz="2400" b="1" i="0" u="none" strike="noStrike" kern="1200" cap="none" spc="-150" normalizeH="0" baseline="0" noProof="0" dirty="0">
              <a:ln>
                <a:noFill/>
              </a:ln>
              <a:solidFill>
                <a:srgbClr val="C00000"/>
              </a:solidFill>
              <a:effectLst>
                <a:outerShdw blurRad="419100" sx="102000" sy="102000" algn="ctr" rotWithShape="0">
                  <a:prstClr val="black">
                    <a:alpha val="29000"/>
                  </a:prstClr>
                </a:outerShdw>
              </a:effectLst>
              <a:uLnTx/>
              <a:uFillTx/>
              <a:latin typeface="Times New Roman" panose="02020603050405020304" pitchFamily="18" charset="0"/>
              <a:ea typeface="微软雅黑"/>
              <a:cs typeface="Times New Roman" panose="02020603050405020304" pitchFamily="18" charset="0"/>
            </a:endParaRPr>
          </a:p>
        </p:txBody>
      </p:sp>
      <p:sp>
        <p:nvSpPr>
          <p:cNvPr id="24" name="Rectangle 23">
            <a:extLst>
              <a:ext uri="{FF2B5EF4-FFF2-40B4-BE49-F238E27FC236}">
                <a16:creationId xmlns:a16="http://schemas.microsoft.com/office/drawing/2014/main" xmlns="" id="{6068D14B-1FCD-4C8F-9330-7175E393BDB3}"/>
              </a:ext>
            </a:extLst>
          </p:cNvPr>
          <p:cNvSpPr/>
          <p:nvPr/>
        </p:nvSpPr>
        <p:spPr>
          <a:xfrm>
            <a:off x="1572426" y="764480"/>
            <a:ext cx="2840283" cy="1569660"/>
          </a:xfrm>
          <a:prstGeom prst="rect">
            <a:avLst/>
          </a:prstGeom>
        </p:spPr>
        <p:txBody>
          <a:bodyPr wrap="square">
            <a:spAutoFit/>
          </a:bodyPr>
          <a:lstStyle/>
          <a:p>
            <a:pPr lvl="0" algn="ctr">
              <a:defRPr/>
            </a:pPr>
            <a:r>
              <a:rPr lang="vi-VN" sz="2400" b="1" spc="-150" dirty="0">
                <a:solidFill>
                  <a:srgbClr val="C00000"/>
                </a:solidFill>
                <a:effectLst>
                  <a:outerShdw blurRad="419100" sx="102000" sy="102000" algn="ctr" rotWithShape="0">
                    <a:prstClr val="black">
                      <a:alpha val="29000"/>
                    </a:prstClr>
                  </a:outerShdw>
                </a:effectLst>
                <a:latin typeface="Times New Roman" panose="02020603050405020304" pitchFamily="18" charset="0"/>
                <a:cs typeface="Times New Roman" panose="02020603050405020304" pitchFamily="18" charset="0"/>
              </a:rPr>
              <a:t>Trong nói và viết, em có thường xuyên câ nhắc, lựa chọn khi sử dụng từ ngữ không? </a:t>
            </a:r>
            <a:endParaRPr lang="en-US" sz="2400" b="1" spc="-150" dirty="0">
              <a:solidFill>
                <a:srgbClr val="C00000"/>
              </a:solidFill>
              <a:effectLst>
                <a:outerShdw blurRad="419100" sx="102000" sy="102000" algn="ctr" rotWithShape="0">
                  <a:prstClr val="black">
                    <a:alpha val="29000"/>
                  </a:prstClr>
                </a:outerShdw>
              </a:effectLst>
              <a:latin typeface="Times New Roman" panose="02020603050405020304" pitchFamily="18" charset="0"/>
              <a:cs typeface="Times New Roman" panose="02020603050405020304" pitchFamily="18" charset="0"/>
            </a:endParaRPr>
          </a:p>
        </p:txBody>
      </p:sp>
      <p:pic>
        <p:nvPicPr>
          <p:cNvPr id="25" name="Graphic 24" descr="Gears with solid fill">
            <a:extLst>
              <a:ext uri="{FF2B5EF4-FFF2-40B4-BE49-F238E27FC236}">
                <a16:creationId xmlns:a16="http://schemas.microsoft.com/office/drawing/2014/main" xmlns="" id="{AFC1AAAE-E33D-466A-99AB-CF6EB31775F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1345357" y="5674895"/>
            <a:ext cx="2038746" cy="2038746"/>
          </a:xfrm>
          <a:prstGeom prst="rect">
            <a:avLst/>
          </a:prstGeom>
          <a:effectLst>
            <a:outerShdw blurRad="177800" sx="102000" sy="102000" algn="ctr" rotWithShape="0">
              <a:prstClr val="black">
                <a:alpha val="40000"/>
              </a:prstClr>
            </a:outerShdw>
          </a:effectLst>
        </p:spPr>
      </p:pic>
      <p:grpSp>
        <p:nvGrpSpPr>
          <p:cNvPr id="27" name="Graphic 43">
            <a:extLst>
              <a:ext uri="{FF2B5EF4-FFF2-40B4-BE49-F238E27FC236}">
                <a16:creationId xmlns:a16="http://schemas.microsoft.com/office/drawing/2014/main" xmlns="" id="{7596127A-0704-4A53-BE35-47EAE682887C}"/>
              </a:ext>
            </a:extLst>
          </p:cNvPr>
          <p:cNvGrpSpPr/>
          <p:nvPr/>
        </p:nvGrpSpPr>
        <p:grpSpPr>
          <a:xfrm rot="450862" flipV="1">
            <a:off x="6955062" y="2390066"/>
            <a:ext cx="1458826" cy="482830"/>
            <a:chOff x="5270499" y="2952750"/>
            <a:chExt cx="1652160" cy="946643"/>
          </a:xfrm>
          <a:solidFill>
            <a:schemeClr val="bg1"/>
          </a:solidFill>
        </p:grpSpPr>
        <p:sp>
          <p:nvSpPr>
            <p:cNvPr id="28" name="Freeform 165">
              <a:extLst>
                <a:ext uri="{FF2B5EF4-FFF2-40B4-BE49-F238E27FC236}">
                  <a16:creationId xmlns:a16="http://schemas.microsoft.com/office/drawing/2014/main" xmlns="" id="{9B9232DD-1EB1-4F54-9442-ECCA78725807}"/>
                </a:ext>
              </a:extLst>
            </p:cNvPr>
            <p:cNvSpPr/>
            <p:nvPr/>
          </p:nvSpPr>
          <p:spPr>
            <a:xfrm>
              <a:off x="5270499" y="2952750"/>
              <a:ext cx="1519201" cy="772908"/>
            </a:xfrm>
            <a:custGeom>
              <a:avLst/>
              <a:gdLst>
                <a:gd name="connsiteX0" fmla="*/ 10315 w 1519201"/>
                <a:gd name="connsiteY0" fmla="*/ 16104 h 772908"/>
                <a:gd name="connsiteX1" fmla="*/ 30066 w 1519201"/>
                <a:gd name="connsiteY1" fmla="*/ 13529 h 772908"/>
                <a:gd name="connsiteX2" fmla="*/ 86285 w 1519201"/>
                <a:gd name="connsiteY2" fmla="*/ 6858 h 772908"/>
                <a:gd name="connsiteX3" fmla="*/ 174511 w 1519201"/>
                <a:gd name="connsiteY3" fmla="*/ 760 h 772908"/>
                <a:gd name="connsiteX4" fmla="*/ 228804 w 1519201"/>
                <a:gd name="connsiteY4" fmla="*/ -97 h 772908"/>
                <a:gd name="connsiteX5" fmla="*/ 288972 w 1519201"/>
                <a:gd name="connsiteY5" fmla="*/ 1621 h 772908"/>
                <a:gd name="connsiteX6" fmla="*/ 423832 w 1519201"/>
                <a:gd name="connsiteY6" fmla="*/ 14091 h 772908"/>
                <a:gd name="connsiteX7" fmla="*/ 572315 w 1519201"/>
                <a:gd name="connsiteY7" fmla="*/ 42341 h 772908"/>
                <a:gd name="connsiteX8" fmla="*/ 727508 w 1519201"/>
                <a:gd name="connsiteY8" fmla="*/ 87953 h 772908"/>
                <a:gd name="connsiteX9" fmla="*/ 882310 w 1519201"/>
                <a:gd name="connsiteY9" fmla="*/ 151050 h 772908"/>
                <a:gd name="connsiteX10" fmla="*/ 1029425 w 1519201"/>
                <a:gd name="connsiteY10" fmla="*/ 230712 h 772908"/>
                <a:gd name="connsiteX11" fmla="*/ 1162689 w 1519201"/>
                <a:gd name="connsiteY11" fmla="*/ 322956 h 772908"/>
                <a:gd name="connsiteX12" fmla="*/ 1222212 w 1519201"/>
                <a:gd name="connsiteY12" fmla="*/ 372438 h 772908"/>
                <a:gd name="connsiteX13" fmla="*/ 1276847 w 1519201"/>
                <a:gd name="connsiteY13" fmla="*/ 422493 h 772908"/>
                <a:gd name="connsiteX14" fmla="*/ 1325797 w 1519201"/>
                <a:gd name="connsiteY14" fmla="*/ 472635 h 772908"/>
                <a:gd name="connsiteX15" fmla="*/ 1368758 w 1519201"/>
                <a:gd name="connsiteY15" fmla="*/ 521967 h 772908"/>
                <a:gd name="connsiteX16" fmla="*/ 1405895 w 1519201"/>
                <a:gd name="connsiteY16" fmla="*/ 569209 h 772908"/>
                <a:gd name="connsiteX17" fmla="*/ 1437308 w 1519201"/>
                <a:gd name="connsiteY17" fmla="*/ 613278 h 772908"/>
                <a:gd name="connsiteX18" fmla="*/ 1463024 w 1519201"/>
                <a:gd name="connsiteY18" fmla="*/ 653227 h 772908"/>
                <a:gd name="connsiteX19" fmla="*/ 1483219 w 1519201"/>
                <a:gd name="connsiteY19" fmla="*/ 688074 h 772908"/>
                <a:gd name="connsiteX20" fmla="*/ 1498641 w 1519201"/>
                <a:gd name="connsiteY20" fmla="*/ 716573 h 772908"/>
                <a:gd name="connsiteX21" fmla="*/ 1509302 w 1519201"/>
                <a:gd name="connsiteY21" fmla="*/ 738016 h 772908"/>
                <a:gd name="connsiteX22" fmla="*/ 1517950 w 1519201"/>
                <a:gd name="connsiteY22" fmla="*/ 755937 h 772908"/>
                <a:gd name="connsiteX23" fmla="*/ 1512252 w 1519201"/>
                <a:gd name="connsiteY23" fmla="*/ 771668 h 772908"/>
                <a:gd name="connsiteX24" fmla="*/ 1497400 w 1519201"/>
                <a:gd name="connsiteY24" fmla="*/ 767972 h 772908"/>
                <a:gd name="connsiteX25" fmla="*/ 1497113 w 1519201"/>
                <a:gd name="connsiteY25" fmla="*/ 767573 h 772908"/>
                <a:gd name="connsiteX26" fmla="*/ 1485389 w 1519201"/>
                <a:gd name="connsiteY26" fmla="*/ 751805 h 772908"/>
                <a:gd name="connsiteX27" fmla="*/ 1452620 w 1519201"/>
                <a:gd name="connsiteY27" fmla="*/ 707338 h 772908"/>
                <a:gd name="connsiteX28" fmla="*/ 1428905 w 1519201"/>
                <a:gd name="connsiteY28" fmla="*/ 676026 h 772908"/>
                <a:gd name="connsiteX29" fmla="*/ 1400024 w 1519201"/>
                <a:gd name="connsiteY29" fmla="*/ 639923 h 772908"/>
                <a:gd name="connsiteX30" fmla="*/ 1328169 w 1519201"/>
                <a:gd name="connsiteY30" fmla="*/ 555893 h 772908"/>
                <a:gd name="connsiteX31" fmla="*/ 1285094 w 1519201"/>
                <a:gd name="connsiteY31" fmla="*/ 509708 h 772908"/>
                <a:gd name="connsiteX32" fmla="*/ 1237119 w 1519201"/>
                <a:gd name="connsiteY32" fmla="*/ 462118 h 772908"/>
                <a:gd name="connsiteX33" fmla="*/ 1127937 w 1519201"/>
                <a:gd name="connsiteY33" fmla="*/ 365120 h 772908"/>
                <a:gd name="connsiteX34" fmla="*/ 1097815 w 1519201"/>
                <a:gd name="connsiteY34" fmla="*/ 341374 h 772908"/>
                <a:gd name="connsiteX35" fmla="*/ 1066744 w 1519201"/>
                <a:gd name="connsiteY35" fmla="*/ 317890 h 772908"/>
                <a:gd name="connsiteX36" fmla="*/ 1034925 w 1519201"/>
                <a:gd name="connsiteY36" fmla="*/ 294543 h 772908"/>
                <a:gd name="connsiteX37" fmla="*/ 1002042 w 1519201"/>
                <a:gd name="connsiteY37" fmla="*/ 271968 h 772908"/>
                <a:gd name="connsiteX38" fmla="*/ 862866 w 1519201"/>
                <a:gd name="connsiteY38" fmla="*/ 188535 h 772908"/>
                <a:gd name="connsiteX39" fmla="*/ 715269 w 1519201"/>
                <a:gd name="connsiteY39" fmla="*/ 119576 h 772908"/>
                <a:gd name="connsiteX40" fmla="*/ 565216 w 1519201"/>
                <a:gd name="connsiteY40" fmla="*/ 69161 h 772908"/>
                <a:gd name="connsiteX41" fmla="*/ 528180 w 1519201"/>
                <a:gd name="connsiteY41" fmla="*/ 59578 h 772908"/>
                <a:gd name="connsiteX42" fmla="*/ 491639 w 1519201"/>
                <a:gd name="connsiteY42" fmla="*/ 50953 h 772908"/>
                <a:gd name="connsiteX43" fmla="*/ 420164 w 1519201"/>
                <a:gd name="connsiteY43" fmla="*/ 37998 h 772908"/>
                <a:gd name="connsiteX44" fmla="*/ 287849 w 1519201"/>
                <a:gd name="connsiteY44" fmla="*/ 23586 h 772908"/>
                <a:gd name="connsiteX45" fmla="*/ 228707 w 1519201"/>
                <a:gd name="connsiteY45" fmla="*/ 21745 h 772908"/>
                <a:gd name="connsiteX46" fmla="*/ 175325 w 1519201"/>
                <a:gd name="connsiteY46" fmla="*/ 22493 h 772908"/>
                <a:gd name="connsiteX47" fmla="*/ 128477 w 1519201"/>
                <a:gd name="connsiteY47" fmla="*/ 25117 h 772908"/>
                <a:gd name="connsiteX48" fmla="*/ 88973 w 1519201"/>
                <a:gd name="connsiteY48" fmla="*/ 28950 h 772908"/>
                <a:gd name="connsiteX49" fmla="*/ 33477 w 1519201"/>
                <a:gd name="connsiteY49" fmla="*/ 36368 h 772908"/>
                <a:gd name="connsiteX50" fmla="*/ 13788 w 1519201"/>
                <a:gd name="connsiteY50" fmla="*/ 39441 h 772908"/>
                <a:gd name="connsiteX51" fmla="*/ 63 w 1519201"/>
                <a:gd name="connsiteY51" fmla="*/ 29646 h 772908"/>
                <a:gd name="connsiteX52" fmla="*/ 10027 w 1519201"/>
                <a:gd name="connsiteY52" fmla="*/ 16156 h 772908"/>
                <a:gd name="connsiteX53" fmla="*/ 10315 w 1519201"/>
                <a:gd name="connsiteY53" fmla="*/ 16120 h 77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19201" h="772908">
                  <a:moveTo>
                    <a:pt x="10315" y="16104"/>
                  </a:moveTo>
                  <a:cubicBezTo>
                    <a:pt x="10315" y="16104"/>
                    <a:pt x="17177" y="15208"/>
                    <a:pt x="30066" y="13529"/>
                  </a:cubicBezTo>
                  <a:cubicBezTo>
                    <a:pt x="43032" y="12036"/>
                    <a:pt x="61620" y="8750"/>
                    <a:pt x="86285" y="6858"/>
                  </a:cubicBezTo>
                  <a:cubicBezTo>
                    <a:pt x="110797" y="4131"/>
                    <a:pt x="140476" y="2552"/>
                    <a:pt x="174511" y="760"/>
                  </a:cubicBezTo>
                  <a:cubicBezTo>
                    <a:pt x="191553" y="478"/>
                    <a:pt x="209697" y="213"/>
                    <a:pt x="228804" y="-97"/>
                  </a:cubicBezTo>
                  <a:cubicBezTo>
                    <a:pt x="247910" y="474"/>
                    <a:pt x="268030" y="626"/>
                    <a:pt x="288972" y="1621"/>
                  </a:cubicBezTo>
                  <a:cubicBezTo>
                    <a:pt x="330844" y="3847"/>
                    <a:pt x="376274" y="6935"/>
                    <a:pt x="423832" y="14091"/>
                  </a:cubicBezTo>
                  <a:cubicBezTo>
                    <a:pt x="471439" y="20649"/>
                    <a:pt x="521326" y="30070"/>
                    <a:pt x="572315" y="42341"/>
                  </a:cubicBezTo>
                  <a:cubicBezTo>
                    <a:pt x="623417" y="54314"/>
                    <a:pt x="675406" y="69933"/>
                    <a:pt x="727508" y="87953"/>
                  </a:cubicBezTo>
                  <a:cubicBezTo>
                    <a:pt x="779814" y="105538"/>
                    <a:pt x="831435" y="127492"/>
                    <a:pt x="882310" y="151050"/>
                  </a:cubicBezTo>
                  <a:cubicBezTo>
                    <a:pt x="933311" y="174485"/>
                    <a:pt x="982109" y="202263"/>
                    <a:pt x="1029425" y="230712"/>
                  </a:cubicBezTo>
                  <a:cubicBezTo>
                    <a:pt x="1076856" y="259125"/>
                    <a:pt x="1120944" y="290997"/>
                    <a:pt x="1162689" y="322956"/>
                  </a:cubicBezTo>
                  <a:cubicBezTo>
                    <a:pt x="1183176" y="339408"/>
                    <a:pt x="1203447" y="355488"/>
                    <a:pt x="1222212" y="372438"/>
                  </a:cubicBezTo>
                  <a:cubicBezTo>
                    <a:pt x="1241445" y="388878"/>
                    <a:pt x="1259424" y="405866"/>
                    <a:pt x="1276847" y="422493"/>
                  </a:cubicBezTo>
                  <a:cubicBezTo>
                    <a:pt x="1294269" y="439095"/>
                    <a:pt x="1309957" y="456480"/>
                    <a:pt x="1325797" y="472635"/>
                  </a:cubicBezTo>
                  <a:cubicBezTo>
                    <a:pt x="1340940" y="489423"/>
                    <a:pt x="1355425" y="505801"/>
                    <a:pt x="1368758" y="521967"/>
                  </a:cubicBezTo>
                  <a:cubicBezTo>
                    <a:pt x="1381698" y="538432"/>
                    <a:pt x="1394879" y="553615"/>
                    <a:pt x="1405895" y="569209"/>
                  </a:cubicBezTo>
                  <a:cubicBezTo>
                    <a:pt x="1416948" y="584754"/>
                    <a:pt x="1427850" y="599177"/>
                    <a:pt x="1437308" y="613278"/>
                  </a:cubicBezTo>
                  <a:cubicBezTo>
                    <a:pt x="1446475" y="627528"/>
                    <a:pt x="1455073" y="640881"/>
                    <a:pt x="1463024" y="653227"/>
                  </a:cubicBezTo>
                  <a:cubicBezTo>
                    <a:pt x="1470697" y="665709"/>
                    <a:pt x="1477104" y="677595"/>
                    <a:pt x="1483219" y="688074"/>
                  </a:cubicBezTo>
                  <a:cubicBezTo>
                    <a:pt x="1489360" y="698553"/>
                    <a:pt x="1494564" y="708061"/>
                    <a:pt x="1498641" y="716573"/>
                  </a:cubicBezTo>
                  <a:cubicBezTo>
                    <a:pt x="1502832" y="725024"/>
                    <a:pt x="1506415" y="732192"/>
                    <a:pt x="1509302" y="738016"/>
                  </a:cubicBezTo>
                  <a:cubicBezTo>
                    <a:pt x="1514950" y="749703"/>
                    <a:pt x="1517950" y="755937"/>
                    <a:pt x="1517950" y="755937"/>
                  </a:cubicBezTo>
                  <a:cubicBezTo>
                    <a:pt x="1520800" y="761824"/>
                    <a:pt x="1518237" y="768880"/>
                    <a:pt x="1512252" y="771668"/>
                  </a:cubicBezTo>
                  <a:cubicBezTo>
                    <a:pt x="1506947" y="774134"/>
                    <a:pt x="1500730" y="772476"/>
                    <a:pt x="1497400" y="767972"/>
                  </a:cubicBezTo>
                  <a:lnTo>
                    <a:pt x="1497113" y="767573"/>
                  </a:lnTo>
                  <a:cubicBezTo>
                    <a:pt x="1497113" y="767573"/>
                    <a:pt x="1493036" y="762098"/>
                    <a:pt x="1485389" y="751805"/>
                  </a:cubicBezTo>
                  <a:cubicBezTo>
                    <a:pt x="1477615" y="741625"/>
                    <a:pt x="1467257" y="726106"/>
                    <a:pt x="1452620" y="707338"/>
                  </a:cubicBezTo>
                  <a:cubicBezTo>
                    <a:pt x="1445454" y="697880"/>
                    <a:pt x="1437527" y="687426"/>
                    <a:pt x="1428905" y="676026"/>
                  </a:cubicBezTo>
                  <a:cubicBezTo>
                    <a:pt x="1419979" y="664863"/>
                    <a:pt x="1410330" y="652804"/>
                    <a:pt x="1400024" y="639923"/>
                  </a:cubicBezTo>
                  <a:cubicBezTo>
                    <a:pt x="1379373" y="614248"/>
                    <a:pt x="1355075" y="586135"/>
                    <a:pt x="1328169" y="555893"/>
                  </a:cubicBezTo>
                  <a:cubicBezTo>
                    <a:pt x="1314596" y="540871"/>
                    <a:pt x="1299743" y="525863"/>
                    <a:pt x="1285094" y="509708"/>
                  </a:cubicBezTo>
                  <a:cubicBezTo>
                    <a:pt x="1269558" y="494401"/>
                    <a:pt x="1254187" y="477874"/>
                    <a:pt x="1237119" y="462118"/>
                  </a:cubicBezTo>
                  <a:cubicBezTo>
                    <a:pt x="1204085" y="429524"/>
                    <a:pt x="1167024" y="397440"/>
                    <a:pt x="1127937" y="365120"/>
                  </a:cubicBezTo>
                  <a:cubicBezTo>
                    <a:pt x="1118163" y="357056"/>
                    <a:pt x="1107919" y="349377"/>
                    <a:pt x="1097815" y="341374"/>
                  </a:cubicBezTo>
                  <a:cubicBezTo>
                    <a:pt x="1087712" y="333335"/>
                    <a:pt x="1077430" y="325432"/>
                    <a:pt x="1066744" y="317890"/>
                  </a:cubicBezTo>
                  <a:cubicBezTo>
                    <a:pt x="1056197" y="310162"/>
                    <a:pt x="1045586" y="302371"/>
                    <a:pt x="1034925" y="294543"/>
                  </a:cubicBezTo>
                  <a:cubicBezTo>
                    <a:pt x="1024010" y="287064"/>
                    <a:pt x="1013058" y="279522"/>
                    <a:pt x="1002042" y="271968"/>
                  </a:cubicBezTo>
                  <a:cubicBezTo>
                    <a:pt x="957512" y="242448"/>
                    <a:pt x="911157" y="213824"/>
                    <a:pt x="862866" y="188535"/>
                  </a:cubicBezTo>
                  <a:cubicBezTo>
                    <a:pt x="814638" y="163209"/>
                    <a:pt x="765421" y="139265"/>
                    <a:pt x="715269" y="119576"/>
                  </a:cubicBezTo>
                  <a:cubicBezTo>
                    <a:pt x="665141" y="99975"/>
                    <a:pt x="615014" y="82116"/>
                    <a:pt x="565216" y="69161"/>
                  </a:cubicBezTo>
                  <a:cubicBezTo>
                    <a:pt x="552871" y="65539"/>
                    <a:pt x="540513" y="62391"/>
                    <a:pt x="528180" y="59578"/>
                  </a:cubicBezTo>
                  <a:cubicBezTo>
                    <a:pt x="515873" y="56678"/>
                    <a:pt x="503692" y="53803"/>
                    <a:pt x="491639" y="50953"/>
                  </a:cubicBezTo>
                  <a:cubicBezTo>
                    <a:pt x="467278" y="46386"/>
                    <a:pt x="443575" y="41171"/>
                    <a:pt x="420164" y="37998"/>
                  </a:cubicBezTo>
                  <a:cubicBezTo>
                    <a:pt x="373569" y="30195"/>
                    <a:pt x="328987" y="26449"/>
                    <a:pt x="287849" y="23586"/>
                  </a:cubicBezTo>
                  <a:cubicBezTo>
                    <a:pt x="267261" y="22465"/>
                    <a:pt x="247484" y="22366"/>
                    <a:pt x="228707" y="21745"/>
                  </a:cubicBezTo>
                  <a:cubicBezTo>
                    <a:pt x="209904" y="21992"/>
                    <a:pt x="192077" y="22257"/>
                    <a:pt x="175325" y="22493"/>
                  </a:cubicBezTo>
                  <a:cubicBezTo>
                    <a:pt x="158586" y="23428"/>
                    <a:pt x="142937" y="24295"/>
                    <a:pt x="128477" y="25117"/>
                  </a:cubicBezTo>
                  <a:cubicBezTo>
                    <a:pt x="113980" y="25950"/>
                    <a:pt x="100900" y="27855"/>
                    <a:pt x="88973" y="28950"/>
                  </a:cubicBezTo>
                  <a:cubicBezTo>
                    <a:pt x="65258" y="31092"/>
                    <a:pt x="46278" y="34464"/>
                    <a:pt x="33477" y="36368"/>
                  </a:cubicBezTo>
                  <a:cubicBezTo>
                    <a:pt x="20625" y="38372"/>
                    <a:pt x="13788" y="39441"/>
                    <a:pt x="13788" y="39441"/>
                  </a:cubicBezTo>
                  <a:cubicBezTo>
                    <a:pt x="7229" y="40460"/>
                    <a:pt x="1101" y="36082"/>
                    <a:pt x="63" y="29646"/>
                  </a:cubicBezTo>
                  <a:cubicBezTo>
                    <a:pt x="-975" y="23224"/>
                    <a:pt x="3483" y="17176"/>
                    <a:pt x="10027" y="16156"/>
                  </a:cubicBezTo>
                  <a:cubicBezTo>
                    <a:pt x="10099" y="16143"/>
                    <a:pt x="10243" y="16120"/>
                    <a:pt x="10315" y="16120"/>
                  </a:cubicBezTo>
                </a:path>
              </a:pathLst>
            </a:custGeom>
            <a:grpFill/>
            <a:ln w="57150" cap="flat">
              <a:solidFill>
                <a:schemeClr val="tx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29" name="Freeform 166">
              <a:extLst>
                <a:ext uri="{FF2B5EF4-FFF2-40B4-BE49-F238E27FC236}">
                  <a16:creationId xmlns:a16="http://schemas.microsoft.com/office/drawing/2014/main" xmlns="" id="{17ED76EE-AED7-4BAA-B374-BB72DC5542CA}"/>
                </a:ext>
              </a:extLst>
            </p:cNvPr>
            <p:cNvSpPr/>
            <p:nvPr/>
          </p:nvSpPr>
          <p:spPr>
            <a:xfrm>
              <a:off x="6642156" y="3574516"/>
              <a:ext cx="280504" cy="324877"/>
            </a:xfrm>
            <a:custGeom>
              <a:avLst/>
              <a:gdLst>
                <a:gd name="connsiteX0" fmla="*/ 244650 w 280504"/>
                <a:gd name="connsiteY0" fmla="*/ 13288 h 324877"/>
                <a:gd name="connsiteX1" fmla="*/ 241308 w 280504"/>
                <a:gd name="connsiteY1" fmla="*/ 49292 h 324877"/>
                <a:gd name="connsiteX2" fmla="*/ 240511 w 280504"/>
                <a:gd name="connsiteY2" fmla="*/ 85321 h 324877"/>
                <a:gd name="connsiteX3" fmla="*/ 245146 w 280504"/>
                <a:gd name="connsiteY3" fmla="*/ 157192 h 324877"/>
                <a:gd name="connsiteX4" fmla="*/ 250679 w 280504"/>
                <a:gd name="connsiteY4" fmla="*/ 192761 h 324877"/>
                <a:gd name="connsiteX5" fmla="*/ 258327 w 280504"/>
                <a:gd name="connsiteY5" fmla="*/ 227906 h 324877"/>
                <a:gd name="connsiteX6" fmla="*/ 279231 w 280504"/>
                <a:gd name="connsiteY6" fmla="*/ 296479 h 324877"/>
                <a:gd name="connsiteX7" fmla="*/ 265759 w 280504"/>
                <a:gd name="connsiteY7" fmla="*/ 323609 h 324877"/>
                <a:gd name="connsiteX8" fmla="*/ 251667 w 280504"/>
                <a:gd name="connsiteY8" fmla="*/ 323638 h 324877"/>
                <a:gd name="connsiteX9" fmla="*/ 248275 w 280504"/>
                <a:gd name="connsiteY9" fmla="*/ 322491 h 324877"/>
                <a:gd name="connsiteX10" fmla="*/ 217140 w 280504"/>
                <a:gd name="connsiteY10" fmla="*/ 312012 h 324877"/>
                <a:gd name="connsiteX11" fmla="*/ 186081 w 280504"/>
                <a:gd name="connsiteY11" fmla="*/ 301409 h 324877"/>
                <a:gd name="connsiteX12" fmla="*/ 155186 w 280504"/>
                <a:gd name="connsiteY12" fmla="*/ 290569 h 324877"/>
                <a:gd name="connsiteX13" fmla="*/ 124419 w 280504"/>
                <a:gd name="connsiteY13" fmla="*/ 279431 h 324877"/>
                <a:gd name="connsiteX14" fmla="*/ 63820 w 280504"/>
                <a:gd name="connsiteY14" fmla="*/ 254490 h 324877"/>
                <a:gd name="connsiteX15" fmla="*/ 5310 w 280504"/>
                <a:gd name="connsiteY15" fmla="*/ 222295 h 324877"/>
                <a:gd name="connsiteX16" fmla="*/ 2145 w 280504"/>
                <a:gd name="connsiteY16" fmla="*/ 204423 h 324877"/>
                <a:gd name="connsiteX17" fmla="*/ 12262 w 280504"/>
                <a:gd name="connsiteY17" fmla="*/ 198425 h 324877"/>
                <a:gd name="connsiteX18" fmla="*/ 12513 w 280504"/>
                <a:gd name="connsiteY18" fmla="*/ 198425 h 324877"/>
                <a:gd name="connsiteX19" fmla="*/ 46738 w 280504"/>
                <a:gd name="connsiteY19" fmla="*/ 201635 h 324877"/>
                <a:gd name="connsiteX20" fmla="*/ 79975 w 280504"/>
                <a:gd name="connsiteY20" fmla="*/ 207982 h 324877"/>
                <a:gd name="connsiteX21" fmla="*/ 144207 w 280504"/>
                <a:gd name="connsiteY21" fmla="*/ 227147 h 324877"/>
                <a:gd name="connsiteX22" fmla="*/ 206148 w 280504"/>
                <a:gd name="connsiteY22" fmla="*/ 252374 h 324877"/>
                <a:gd name="connsiteX23" fmla="*/ 266303 w 280504"/>
                <a:gd name="connsiteY23" fmla="*/ 281571 h 324877"/>
                <a:gd name="connsiteX24" fmla="*/ 235371 w 280504"/>
                <a:gd name="connsiteY24" fmla="*/ 307606 h 324877"/>
                <a:gd name="connsiteX25" fmla="*/ 229483 w 280504"/>
                <a:gd name="connsiteY25" fmla="*/ 270556 h 324877"/>
                <a:gd name="connsiteX26" fmla="*/ 225204 w 280504"/>
                <a:gd name="connsiteY26" fmla="*/ 233420 h 324877"/>
                <a:gd name="connsiteX27" fmla="*/ 221973 w 280504"/>
                <a:gd name="connsiteY27" fmla="*/ 196333 h 324877"/>
                <a:gd name="connsiteX28" fmla="*/ 219745 w 280504"/>
                <a:gd name="connsiteY28" fmla="*/ 159284 h 324877"/>
                <a:gd name="connsiteX29" fmla="*/ 218503 w 280504"/>
                <a:gd name="connsiteY29" fmla="*/ 122272 h 324877"/>
                <a:gd name="connsiteX30" fmla="*/ 218287 w 280504"/>
                <a:gd name="connsiteY30" fmla="*/ 85297 h 324877"/>
                <a:gd name="connsiteX31" fmla="*/ 218036 w 280504"/>
                <a:gd name="connsiteY31" fmla="*/ 48322 h 324877"/>
                <a:gd name="connsiteX32" fmla="*/ 218417 w 280504"/>
                <a:gd name="connsiteY32" fmla="*/ 11472 h 324877"/>
                <a:gd name="connsiteX33" fmla="*/ 218417 w 280504"/>
                <a:gd name="connsiteY33" fmla="*/ 11225 h 324877"/>
                <a:gd name="connsiteX34" fmla="*/ 232091 w 280504"/>
                <a:gd name="connsiteY34" fmla="*/ -88 h 324877"/>
                <a:gd name="connsiteX35" fmla="*/ 244183 w 280504"/>
                <a:gd name="connsiteY35" fmla="*/ 12208 h 324877"/>
                <a:gd name="connsiteX36" fmla="*/ 244664 w 280504"/>
                <a:gd name="connsiteY36" fmla="*/ 13277 h 32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80504" h="324877">
                  <a:moveTo>
                    <a:pt x="244650" y="13288"/>
                  </a:moveTo>
                  <a:cubicBezTo>
                    <a:pt x="243003" y="25447"/>
                    <a:pt x="242195" y="37469"/>
                    <a:pt x="241308" y="49292"/>
                  </a:cubicBezTo>
                  <a:cubicBezTo>
                    <a:pt x="240752" y="61289"/>
                    <a:pt x="240562" y="73311"/>
                    <a:pt x="240511" y="85321"/>
                  </a:cubicBezTo>
                  <a:cubicBezTo>
                    <a:pt x="240502" y="109353"/>
                    <a:pt x="242310" y="133359"/>
                    <a:pt x="245146" y="157192"/>
                  </a:cubicBezTo>
                  <a:cubicBezTo>
                    <a:pt x="246689" y="169102"/>
                    <a:pt x="248627" y="180950"/>
                    <a:pt x="250679" y="192761"/>
                  </a:cubicBezTo>
                  <a:cubicBezTo>
                    <a:pt x="252843" y="204571"/>
                    <a:pt x="255592" y="216245"/>
                    <a:pt x="258327" y="227906"/>
                  </a:cubicBezTo>
                  <a:cubicBezTo>
                    <a:pt x="264214" y="251141"/>
                    <a:pt x="271342" y="273990"/>
                    <a:pt x="279231" y="296479"/>
                  </a:cubicBezTo>
                  <a:cubicBezTo>
                    <a:pt x="283131" y="307618"/>
                    <a:pt x="277103" y="319776"/>
                    <a:pt x="265759" y="323609"/>
                  </a:cubicBezTo>
                  <a:cubicBezTo>
                    <a:pt x="261011" y="325215"/>
                    <a:pt x="256086" y="325116"/>
                    <a:pt x="251667" y="323638"/>
                  </a:cubicBezTo>
                  <a:lnTo>
                    <a:pt x="248275" y="322491"/>
                  </a:lnTo>
                  <a:lnTo>
                    <a:pt x="217140" y="312012"/>
                  </a:lnTo>
                  <a:cubicBezTo>
                    <a:pt x="206808" y="308403"/>
                    <a:pt x="196349" y="305130"/>
                    <a:pt x="186081" y="301409"/>
                  </a:cubicBezTo>
                  <a:cubicBezTo>
                    <a:pt x="175812" y="297725"/>
                    <a:pt x="165442" y="294303"/>
                    <a:pt x="155186" y="290569"/>
                  </a:cubicBezTo>
                  <a:lnTo>
                    <a:pt x="124419" y="279431"/>
                  </a:lnTo>
                  <a:cubicBezTo>
                    <a:pt x="103919" y="271988"/>
                    <a:pt x="83737" y="263725"/>
                    <a:pt x="63820" y="254490"/>
                  </a:cubicBezTo>
                  <a:cubicBezTo>
                    <a:pt x="43954" y="245132"/>
                    <a:pt x="24240" y="235188"/>
                    <a:pt x="5310" y="222295"/>
                  </a:cubicBezTo>
                  <a:cubicBezTo>
                    <a:pt x="-387" y="218412"/>
                    <a:pt x="-1793" y="210024"/>
                    <a:pt x="2145" y="204423"/>
                  </a:cubicBezTo>
                  <a:cubicBezTo>
                    <a:pt x="4539" y="201037"/>
                    <a:pt x="8349" y="198425"/>
                    <a:pt x="12262" y="198425"/>
                  </a:cubicBezTo>
                  <a:lnTo>
                    <a:pt x="12513" y="198425"/>
                  </a:lnTo>
                  <a:cubicBezTo>
                    <a:pt x="24200" y="198425"/>
                    <a:pt x="35443" y="200354"/>
                    <a:pt x="46738" y="201635"/>
                  </a:cubicBezTo>
                  <a:cubicBezTo>
                    <a:pt x="57880" y="203364"/>
                    <a:pt x="69035" y="205481"/>
                    <a:pt x="79975" y="207982"/>
                  </a:cubicBezTo>
                  <a:cubicBezTo>
                    <a:pt x="101854" y="212873"/>
                    <a:pt x="123278" y="219419"/>
                    <a:pt x="144207" y="227147"/>
                  </a:cubicBezTo>
                  <a:cubicBezTo>
                    <a:pt x="165086" y="234951"/>
                    <a:pt x="185826" y="243239"/>
                    <a:pt x="206148" y="252374"/>
                  </a:cubicBezTo>
                  <a:cubicBezTo>
                    <a:pt x="226508" y="261447"/>
                    <a:pt x="246538" y="271303"/>
                    <a:pt x="266303" y="281571"/>
                  </a:cubicBezTo>
                  <a:lnTo>
                    <a:pt x="235371" y="307606"/>
                  </a:lnTo>
                  <a:cubicBezTo>
                    <a:pt x="233131" y="295273"/>
                    <a:pt x="231218" y="282927"/>
                    <a:pt x="229483" y="270556"/>
                  </a:cubicBezTo>
                  <a:cubicBezTo>
                    <a:pt x="227825" y="258174"/>
                    <a:pt x="226508" y="245790"/>
                    <a:pt x="225204" y="233420"/>
                  </a:cubicBezTo>
                  <a:cubicBezTo>
                    <a:pt x="223886" y="221062"/>
                    <a:pt x="223000" y="208679"/>
                    <a:pt x="221973" y="196333"/>
                  </a:cubicBezTo>
                  <a:cubicBezTo>
                    <a:pt x="220997" y="183975"/>
                    <a:pt x="220351" y="171629"/>
                    <a:pt x="219745" y="159284"/>
                  </a:cubicBezTo>
                  <a:cubicBezTo>
                    <a:pt x="219099" y="146951"/>
                    <a:pt x="218808" y="134605"/>
                    <a:pt x="218503" y="122272"/>
                  </a:cubicBezTo>
                  <a:lnTo>
                    <a:pt x="218287" y="85297"/>
                  </a:lnTo>
                  <a:cubicBezTo>
                    <a:pt x="218359" y="72964"/>
                    <a:pt x="217577" y="60643"/>
                    <a:pt x="218036" y="48322"/>
                  </a:cubicBezTo>
                  <a:lnTo>
                    <a:pt x="218417" y="11472"/>
                  </a:lnTo>
                  <a:lnTo>
                    <a:pt x="218417" y="11225"/>
                  </a:lnTo>
                  <a:cubicBezTo>
                    <a:pt x="218417" y="4704"/>
                    <a:pt x="225469" y="-349"/>
                    <a:pt x="232091" y="-88"/>
                  </a:cubicBezTo>
                  <a:cubicBezTo>
                    <a:pt x="238725" y="195"/>
                    <a:pt x="244462" y="5687"/>
                    <a:pt x="244183" y="12208"/>
                  </a:cubicBezTo>
                  <a:cubicBezTo>
                    <a:pt x="244154" y="12561"/>
                    <a:pt x="244714" y="12931"/>
                    <a:pt x="244664" y="13277"/>
                  </a:cubicBezTo>
                </a:path>
              </a:pathLst>
            </a:custGeom>
            <a:grpFill/>
            <a:ln w="57150" cap="flat">
              <a:solidFill>
                <a:schemeClr val="tx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grpSp>
      <p:sp>
        <p:nvSpPr>
          <p:cNvPr id="30" name="TextBox 29">
            <a:extLst>
              <a:ext uri="{FF2B5EF4-FFF2-40B4-BE49-F238E27FC236}">
                <a16:creationId xmlns:a16="http://schemas.microsoft.com/office/drawing/2014/main" xmlns="" id="{6A05DB1A-BF91-4B63-906F-20CAC7DE51A2}"/>
              </a:ext>
            </a:extLst>
          </p:cNvPr>
          <p:cNvSpPr txBox="1"/>
          <p:nvPr/>
        </p:nvSpPr>
        <p:spPr>
          <a:xfrm>
            <a:off x="8612400" y="1391187"/>
            <a:ext cx="1805005" cy="1569660"/>
          </a:xfrm>
          <a:prstGeom prst="rect">
            <a:avLst/>
          </a:prstGeom>
        </p:spPr>
        <p:txBody>
          <a:bodyPr wrap="square">
            <a:spAutoFit/>
          </a:bodyPr>
          <a:lstStyle>
            <a:defPPr>
              <a:defRPr lang="x-none"/>
            </a:defPPr>
            <a:lvl1pPr algn="ctr">
              <a:defRPr sz="6500" b="1" spc="-150">
                <a:solidFill>
                  <a:schemeClr val="bg1"/>
                </a:solidFill>
                <a:effectLst>
                  <a:outerShdw blurRad="419100" sx="102000" sy="102000" algn="ctr" rotWithShape="0">
                    <a:prstClr val="black">
                      <a:alpha val="29000"/>
                    </a:prstClr>
                  </a:outerShdw>
                </a:effectLst>
                <a:latin typeface="Raleway Black" panose="020B0503030101060003" pitchFamily="34" charset="77"/>
              </a:defRPr>
            </a:lvl1pPr>
            <a:lvl2pPr>
              <a:defRPr/>
            </a:lvl2pPr>
            <a:lvl3pPr>
              <a:defRPr/>
            </a:lvl3pPr>
            <a:lvl4pPr>
              <a:defRPr/>
            </a:lvl4pPr>
            <a:lvl5pPr>
              <a:defRPr/>
            </a:lvl5pPr>
            <a:lvl6pPr>
              <a:defRPr/>
            </a:lvl6pPr>
            <a:lvl7pPr>
              <a:defRPr/>
            </a:lvl7pPr>
            <a:lvl8pPr>
              <a:defRPr/>
            </a:lvl8pPr>
            <a:lvl9pPr>
              <a:defRPr/>
            </a:lvl9pPr>
          </a:lstStyle>
          <a:p>
            <a:pPr lvl="0" defTabSz="457200">
              <a:defRPr/>
            </a:pPr>
            <a:r>
              <a:rPr lang="vi-VN"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Khi viết câu, em cần chú ý những yếu tố nào?</a:t>
            </a:r>
          </a:p>
        </p:txBody>
      </p:sp>
      <p:grpSp>
        <p:nvGrpSpPr>
          <p:cNvPr id="31" name="Graphic 43">
            <a:extLst>
              <a:ext uri="{FF2B5EF4-FFF2-40B4-BE49-F238E27FC236}">
                <a16:creationId xmlns:a16="http://schemas.microsoft.com/office/drawing/2014/main" xmlns="" id="{0E04B4CE-CDF9-44D3-93EE-BD9456DFBCF2}"/>
              </a:ext>
            </a:extLst>
          </p:cNvPr>
          <p:cNvGrpSpPr/>
          <p:nvPr/>
        </p:nvGrpSpPr>
        <p:grpSpPr>
          <a:xfrm rot="1925865" flipV="1">
            <a:off x="3234967" y="5311535"/>
            <a:ext cx="1458826" cy="482830"/>
            <a:chOff x="5270499" y="2952750"/>
            <a:chExt cx="1652160" cy="946643"/>
          </a:xfrm>
          <a:solidFill>
            <a:schemeClr val="bg1"/>
          </a:solidFill>
        </p:grpSpPr>
        <p:sp>
          <p:nvSpPr>
            <p:cNvPr id="32" name="Freeform 165">
              <a:extLst>
                <a:ext uri="{FF2B5EF4-FFF2-40B4-BE49-F238E27FC236}">
                  <a16:creationId xmlns:a16="http://schemas.microsoft.com/office/drawing/2014/main" xmlns="" id="{3B0FB793-A67A-458D-940B-D2F312D70D7E}"/>
                </a:ext>
              </a:extLst>
            </p:cNvPr>
            <p:cNvSpPr/>
            <p:nvPr/>
          </p:nvSpPr>
          <p:spPr>
            <a:xfrm>
              <a:off x="5270499" y="2952750"/>
              <a:ext cx="1519201" cy="772908"/>
            </a:xfrm>
            <a:custGeom>
              <a:avLst/>
              <a:gdLst>
                <a:gd name="connsiteX0" fmla="*/ 10315 w 1519201"/>
                <a:gd name="connsiteY0" fmla="*/ 16104 h 772908"/>
                <a:gd name="connsiteX1" fmla="*/ 30066 w 1519201"/>
                <a:gd name="connsiteY1" fmla="*/ 13529 h 772908"/>
                <a:gd name="connsiteX2" fmla="*/ 86285 w 1519201"/>
                <a:gd name="connsiteY2" fmla="*/ 6858 h 772908"/>
                <a:gd name="connsiteX3" fmla="*/ 174511 w 1519201"/>
                <a:gd name="connsiteY3" fmla="*/ 760 h 772908"/>
                <a:gd name="connsiteX4" fmla="*/ 228804 w 1519201"/>
                <a:gd name="connsiteY4" fmla="*/ -97 h 772908"/>
                <a:gd name="connsiteX5" fmla="*/ 288972 w 1519201"/>
                <a:gd name="connsiteY5" fmla="*/ 1621 h 772908"/>
                <a:gd name="connsiteX6" fmla="*/ 423832 w 1519201"/>
                <a:gd name="connsiteY6" fmla="*/ 14091 h 772908"/>
                <a:gd name="connsiteX7" fmla="*/ 572315 w 1519201"/>
                <a:gd name="connsiteY7" fmla="*/ 42341 h 772908"/>
                <a:gd name="connsiteX8" fmla="*/ 727508 w 1519201"/>
                <a:gd name="connsiteY8" fmla="*/ 87953 h 772908"/>
                <a:gd name="connsiteX9" fmla="*/ 882310 w 1519201"/>
                <a:gd name="connsiteY9" fmla="*/ 151050 h 772908"/>
                <a:gd name="connsiteX10" fmla="*/ 1029425 w 1519201"/>
                <a:gd name="connsiteY10" fmla="*/ 230712 h 772908"/>
                <a:gd name="connsiteX11" fmla="*/ 1162689 w 1519201"/>
                <a:gd name="connsiteY11" fmla="*/ 322956 h 772908"/>
                <a:gd name="connsiteX12" fmla="*/ 1222212 w 1519201"/>
                <a:gd name="connsiteY12" fmla="*/ 372438 h 772908"/>
                <a:gd name="connsiteX13" fmla="*/ 1276847 w 1519201"/>
                <a:gd name="connsiteY13" fmla="*/ 422493 h 772908"/>
                <a:gd name="connsiteX14" fmla="*/ 1325797 w 1519201"/>
                <a:gd name="connsiteY14" fmla="*/ 472635 h 772908"/>
                <a:gd name="connsiteX15" fmla="*/ 1368758 w 1519201"/>
                <a:gd name="connsiteY15" fmla="*/ 521967 h 772908"/>
                <a:gd name="connsiteX16" fmla="*/ 1405895 w 1519201"/>
                <a:gd name="connsiteY16" fmla="*/ 569209 h 772908"/>
                <a:gd name="connsiteX17" fmla="*/ 1437308 w 1519201"/>
                <a:gd name="connsiteY17" fmla="*/ 613278 h 772908"/>
                <a:gd name="connsiteX18" fmla="*/ 1463024 w 1519201"/>
                <a:gd name="connsiteY18" fmla="*/ 653227 h 772908"/>
                <a:gd name="connsiteX19" fmla="*/ 1483219 w 1519201"/>
                <a:gd name="connsiteY19" fmla="*/ 688074 h 772908"/>
                <a:gd name="connsiteX20" fmla="*/ 1498641 w 1519201"/>
                <a:gd name="connsiteY20" fmla="*/ 716573 h 772908"/>
                <a:gd name="connsiteX21" fmla="*/ 1509302 w 1519201"/>
                <a:gd name="connsiteY21" fmla="*/ 738016 h 772908"/>
                <a:gd name="connsiteX22" fmla="*/ 1517950 w 1519201"/>
                <a:gd name="connsiteY22" fmla="*/ 755937 h 772908"/>
                <a:gd name="connsiteX23" fmla="*/ 1512252 w 1519201"/>
                <a:gd name="connsiteY23" fmla="*/ 771668 h 772908"/>
                <a:gd name="connsiteX24" fmla="*/ 1497400 w 1519201"/>
                <a:gd name="connsiteY24" fmla="*/ 767972 h 772908"/>
                <a:gd name="connsiteX25" fmla="*/ 1497113 w 1519201"/>
                <a:gd name="connsiteY25" fmla="*/ 767573 h 772908"/>
                <a:gd name="connsiteX26" fmla="*/ 1485389 w 1519201"/>
                <a:gd name="connsiteY26" fmla="*/ 751805 h 772908"/>
                <a:gd name="connsiteX27" fmla="*/ 1452620 w 1519201"/>
                <a:gd name="connsiteY27" fmla="*/ 707338 h 772908"/>
                <a:gd name="connsiteX28" fmla="*/ 1428905 w 1519201"/>
                <a:gd name="connsiteY28" fmla="*/ 676026 h 772908"/>
                <a:gd name="connsiteX29" fmla="*/ 1400024 w 1519201"/>
                <a:gd name="connsiteY29" fmla="*/ 639923 h 772908"/>
                <a:gd name="connsiteX30" fmla="*/ 1328169 w 1519201"/>
                <a:gd name="connsiteY30" fmla="*/ 555893 h 772908"/>
                <a:gd name="connsiteX31" fmla="*/ 1285094 w 1519201"/>
                <a:gd name="connsiteY31" fmla="*/ 509708 h 772908"/>
                <a:gd name="connsiteX32" fmla="*/ 1237119 w 1519201"/>
                <a:gd name="connsiteY32" fmla="*/ 462118 h 772908"/>
                <a:gd name="connsiteX33" fmla="*/ 1127937 w 1519201"/>
                <a:gd name="connsiteY33" fmla="*/ 365120 h 772908"/>
                <a:gd name="connsiteX34" fmla="*/ 1097815 w 1519201"/>
                <a:gd name="connsiteY34" fmla="*/ 341374 h 772908"/>
                <a:gd name="connsiteX35" fmla="*/ 1066744 w 1519201"/>
                <a:gd name="connsiteY35" fmla="*/ 317890 h 772908"/>
                <a:gd name="connsiteX36" fmla="*/ 1034925 w 1519201"/>
                <a:gd name="connsiteY36" fmla="*/ 294543 h 772908"/>
                <a:gd name="connsiteX37" fmla="*/ 1002042 w 1519201"/>
                <a:gd name="connsiteY37" fmla="*/ 271968 h 772908"/>
                <a:gd name="connsiteX38" fmla="*/ 862866 w 1519201"/>
                <a:gd name="connsiteY38" fmla="*/ 188535 h 772908"/>
                <a:gd name="connsiteX39" fmla="*/ 715269 w 1519201"/>
                <a:gd name="connsiteY39" fmla="*/ 119576 h 772908"/>
                <a:gd name="connsiteX40" fmla="*/ 565216 w 1519201"/>
                <a:gd name="connsiteY40" fmla="*/ 69161 h 772908"/>
                <a:gd name="connsiteX41" fmla="*/ 528180 w 1519201"/>
                <a:gd name="connsiteY41" fmla="*/ 59578 h 772908"/>
                <a:gd name="connsiteX42" fmla="*/ 491639 w 1519201"/>
                <a:gd name="connsiteY42" fmla="*/ 50953 h 772908"/>
                <a:gd name="connsiteX43" fmla="*/ 420164 w 1519201"/>
                <a:gd name="connsiteY43" fmla="*/ 37998 h 772908"/>
                <a:gd name="connsiteX44" fmla="*/ 287849 w 1519201"/>
                <a:gd name="connsiteY44" fmla="*/ 23586 h 772908"/>
                <a:gd name="connsiteX45" fmla="*/ 228707 w 1519201"/>
                <a:gd name="connsiteY45" fmla="*/ 21745 h 772908"/>
                <a:gd name="connsiteX46" fmla="*/ 175325 w 1519201"/>
                <a:gd name="connsiteY46" fmla="*/ 22493 h 772908"/>
                <a:gd name="connsiteX47" fmla="*/ 128477 w 1519201"/>
                <a:gd name="connsiteY47" fmla="*/ 25117 h 772908"/>
                <a:gd name="connsiteX48" fmla="*/ 88973 w 1519201"/>
                <a:gd name="connsiteY48" fmla="*/ 28950 h 772908"/>
                <a:gd name="connsiteX49" fmla="*/ 33477 w 1519201"/>
                <a:gd name="connsiteY49" fmla="*/ 36368 h 772908"/>
                <a:gd name="connsiteX50" fmla="*/ 13788 w 1519201"/>
                <a:gd name="connsiteY50" fmla="*/ 39441 h 772908"/>
                <a:gd name="connsiteX51" fmla="*/ 63 w 1519201"/>
                <a:gd name="connsiteY51" fmla="*/ 29646 h 772908"/>
                <a:gd name="connsiteX52" fmla="*/ 10027 w 1519201"/>
                <a:gd name="connsiteY52" fmla="*/ 16156 h 772908"/>
                <a:gd name="connsiteX53" fmla="*/ 10315 w 1519201"/>
                <a:gd name="connsiteY53" fmla="*/ 16120 h 77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519201" h="772908">
                  <a:moveTo>
                    <a:pt x="10315" y="16104"/>
                  </a:moveTo>
                  <a:cubicBezTo>
                    <a:pt x="10315" y="16104"/>
                    <a:pt x="17177" y="15208"/>
                    <a:pt x="30066" y="13529"/>
                  </a:cubicBezTo>
                  <a:cubicBezTo>
                    <a:pt x="43032" y="12036"/>
                    <a:pt x="61620" y="8750"/>
                    <a:pt x="86285" y="6858"/>
                  </a:cubicBezTo>
                  <a:cubicBezTo>
                    <a:pt x="110797" y="4131"/>
                    <a:pt x="140476" y="2552"/>
                    <a:pt x="174511" y="760"/>
                  </a:cubicBezTo>
                  <a:cubicBezTo>
                    <a:pt x="191553" y="478"/>
                    <a:pt x="209697" y="213"/>
                    <a:pt x="228804" y="-97"/>
                  </a:cubicBezTo>
                  <a:cubicBezTo>
                    <a:pt x="247910" y="474"/>
                    <a:pt x="268030" y="626"/>
                    <a:pt x="288972" y="1621"/>
                  </a:cubicBezTo>
                  <a:cubicBezTo>
                    <a:pt x="330844" y="3847"/>
                    <a:pt x="376274" y="6935"/>
                    <a:pt x="423832" y="14091"/>
                  </a:cubicBezTo>
                  <a:cubicBezTo>
                    <a:pt x="471439" y="20649"/>
                    <a:pt x="521326" y="30070"/>
                    <a:pt x="572315" y="42341"/>
                  </a:cubicBezTo>
                  <a:cubicBezTo>
                    <a:pt x="623417" y="54314"/>
                    <a:pt x="675406" y="69933"/>
                    <a:pt x="727508" y="87953"/>
                  </a:cubicBezTo>
                  <a:cubicBezTo>
                    <a:pt x="779814" y="105538"/>
                    <a:pt x="831435" y="127492"/>
                    <a:pt x="882310" y="151050"/>
                  </a:cubicBezTo>
                  <a:cubicBezTo>
                    <a:pt x="933311" y="174485"/>
                    <a:pt x="982109" y="202263"/>
                    <a:pt x="1029425" y="230712"/>
                  </a:cubicBezTo>
                  <a:cubicBezTo>
                    <a:pt x="1076856" y="259125"/>
                    <a:pt x="1120944" y="290997"/>
                    <a:pt x="1162689" y="322956"/>
                  </a:cubicBezTo>
                  <a:cubicBezTo>
                    <a:pt x="1183176" y="339408"/>
                    <a:pt x="1203447" y="355488"/>
                    <a:pt x="1222212" y="372438"/>
                  </a:cubicBezTo>
                  <a:cubicBezTo>
                    <a:pt x="1241445" y="388878"/>
                    <a:pt x="1259424" y="405866"/>
                    <a:pt x="1276847" y="422493"/>
                  </a:cubicBezTo>
                  <a:cubicBezTo>
                    <a:pt x="1294269" y="439095"/>
                    <a:pt x="1309957" y="456480"/>
                    <a:pt x="1325797" y="472635"/>
                  </a:cubicBezTo>
                  <a:cubicBezTo>
                    <a:pt x="1340940" y="489423"/>
                    <a:pt x="1355425" y="505801"/>
                    <a:pt x="1368758" y="521967"/>
                  </a:cubicBezTo>
                  <a:cubicBezTo>
                    <a:pt x="1381698" y="538432"/>
                    <a:pt x="1394879" y="553615"/>
                    <a:pt x="1405895" y="569209"/>
                  </a:cubicBezTo>
                  <a:cubicBezTo>
                    <a:pt x="1416948" y="584754"/>
                    <a:pt x="1427850" y="599177"/>
                    <a:pt x="1437308" y="613278"/>
                  </a:cubicBezTo>
                  <a:cubicBezTo>
                    <a:pt x="1446475" y="627528"/>
                    <a:pt x="1455073" y="640881"/>
                    <a:pt x="1463024" y="653227"/>
                  </a:cubicBezTo>
                  <a:cubicBezTo>
                    <a:pt x="1470697" y="665709"/>
                    <a:pt x="1477104" y="677595"/>
                    <a:pt x="1483219" y="688074"/>
                  </a:cubicBezTo>
                  <a:cubicBezTo>
                    <a:pt x="1489360" y="698553"/>
                    <a:pt x="1494564" y="708061"/>
                    <a:pt x="1498641" y="716573"/>
                  </a:cubicBezTo>
                  <a:cubicBezTo>
                    <a:pt x="1502832" y="725024"/>
                    <a:pt x="1506415" y="732192"/>
                    <a:pt x="1509302" y="738016"/>
                  </a:cubicBezTo>
                  <a:cubicBezTo>
                    <a:pt x="1514950" y="749703"/>
                    <a:pt x="1517950" y="755937"/>
                    <a:pt x="1517950" y="755937"/>
                  </a:cubicBezTo>
                  <a:cubicBezTo>
                    <a:pt x="1520800" y="761824"/>
                    <a:pt x="1518237" y="768880"/>
                    <a:pt x="1512252" y="771668"/>
                  </a:cubicBezTo>
                  <a:cubicBezTo>
                    <a:pt x="1506947" y="774134"/>
                    <a:pt x="1500730" y="772476"/>
                    <a:pt x="1497400" y="767972"/>
                  </a:cubicBezTo>
                  <a:lnTo>
                    <a:pt x="1497113" y="767573"/>
                  </a:lnTo>
                  <a:cubicBezTo>
                    <a:pt x="1497113" y="767573"/>
                    <a:pt x="1493036" y="762098"/>
                    <a:pt x="1485389" y="751805"/>
                  </a:cubicBezTo>
                  <a:cubicBezTo>
                    <a:pt x="1477615" y="741625"/>
                    <a:pt x="1467257" y="726106"/>
                    <a:pt x="1452620" y="707338"/>
                  </a:cubicBezTo>
                  <a:cubicBezTo>
                    <a:pt x="1445454" y="697880"/>
                    <a:pt x="1437527" y="687426"/>
                    <a:pt x="1428905" y="676026"/>
                  </a:cubicBezTo>
                  <a:cubicBezTo>
                    <a:pt x="1419979" y="664863"/>
                    <a:pt x="1410330" y="652804"/>
                    <a:pt x="1400024" y="639923"/>
                  </a:cubicBezTo>
                  <a:cubicBezTo>
                    <a:pt x="1379373" y="614248"/>
                    <a:pt x="1355075" y="586135"/>
                    <a:pt x="1328169" y="555893"/>
                  </a:cubicBezTo>
                  <a:cubicBezTo>
                    <a:pt x="1314596" y="540871"/>
                    <a:pt x="1299743" y="525863"/>
                    <a:pt x="1285094" y="509708"/>
                  </a:cubicBezTo>
                  <a:cubicBezTo>
                    <a:pt x="1269558" y="494401"/>
                    <a:pt x="1254187" y="477874"/>
                    <a:pt x="1237119" y="462118"/>
                  </a:cubicBezTo>
                  <a:cubicBezTo>
                    <a:pt x="1204085" y="429524"/>
                    <a:pt x="1167024" y="397440"/>
                    <a:pt x="1127937" y="365120"/>
                  </a:cubicBezTo>
                  <a:cubicBezTo>
                    <a:pt x="1118163" y="357056"/>
                    <a:pt x="1107919" y="349377"/>
                    <a:pt x="1097815" y="341374"/>
                  </a:cubicBezTo>
                  <a:cubicBezTo>
                    <a:pt x="1087712" y="333335"/>
                    <a:pt x="1077430" y="325432"/>
                    <a:pt x="1066744" y="317890"/>
                  </a:cubicBezTo>
                  <a:cubicBezTo>
                    <a:pt x="1056197" y="310162"/>
                    <a:pt x="1045586" y="302371"/>
                    <a:pt x="1034925" y="294543"/>
                  </a:cubicBezTo>
                  <a:cubicBezTo>
                    <a:pt x="1024010" y="287064"/>
                    <a:pt x="1013058" y="279522"/>
                    <a:pt x="1002042" y="271968"/>
                  </a:cubicBezTo>
                  <a:cubicBezTo>
                    <a:pt x="957512" y="242448"/>
                    <a:pt x="911157" y="213824"/>
                    <a:pt x="862866" y="188535"/>
                  </a:cubicBezTo>
                  <a:cubicBezTo>
                    <a:pt x="814638" y="163209"/>
                    <a:pt x="765421" y="139265"/>
                    <a:pt x="715269" y="119576"/>
                  </a:cubicBezTo>
                  <a:cubicBezTo>
                    <a:pt x="665141" y="99975"/>
                    <a:pt x="615014" y="82116"/>
                    <a:pt x="565216" y="69161"/>
                  </a:cubicBezTo>
                  <a:cubicBezTo>
                    <a:pt x="552871" y="65539"/>
                    <a:pt x="540513" y="62391"/>
                    <a:pt x="528180" y="59578"/>
                  </a:cubicBezTo>
                  <a:cubicBezTo>
                    <a:pt x="515873" y="56678"/>
                    <a:pt x="503692" y="53803"/>
                    <a:pt x="491639" y="50953"/>
                  </a:cubicBezTo>
                  <a:cubicBezTo>
                    <a:pt x="467278" y="46386"/>
                    <a:pt x="443575" y="41171"/>
                    <a:pt x="420164" y="37998"/>
                  </a:cubicBezTo>
                  <a:cubicBezTo>
                    <a:pt x="373569" y="30195"/>
                    <a:pt x="328987" y="26449"/>
                    <a:pt x="287849" y="23586"/>
                  </a:cubicBezTo>
                  <a:cubicBezTo>
                    <a:pt x="267261" y="22465"/>
                    <a:pt x="247484" y="22366"/>
                    <a:pt x="228707" y="21745"/>
                  </a:cubicBezTo>
                  <a:cubicBezTo>
                    <a:pt x="209904" y="21992"/>
                    <a:pt x="192077" y="22257"/>
                    <a:pt x="175325" y="22493"/>
                  </a:cubicBezTo>
                  <a:cubicBezTo>
                    <a:pt x="158586" y="23428"/>
                    <a:pt x="142937" y="24295"/>
                    <a:pt x="128477" y="25117"/>
                  </a:cubicBezTo>
                  <a:cubicBezTo>
                    <a:pt x="113980" y="25950"/>
                    <a:pt x="100900" y="27855"/>
                    <a:pt x="88973" y="28950"/>
                  </a:cubicBezTo>
                  <a:cubicBezTo>
                    <a:pt x="65258" y="31092"/>
                    <a:pt x="46278" y="34464"/>
                    <a:pt x="33477" y="36368"/>
                  </a:cubicBezTo>
                  <a:cubicBezTo>
                    <a:pt x="20625" y="38372"/>
                    <a:pt x="13788" y="39441"/>
                    <a:pt x="13788" y="39441"/>
                  </a:cubicBezTo>
                  <a:cubicBezTo>
                    <a:pt x="7229" y="40460"/>
                    <a:pt x="1101" y="36082"/>
                    <a:pt x="63" y="29646"/>
                  </a:cubicBezTo>
                  <a:cubicBezTo>
                    <a:pt x="-975" y="23224"/>
                    <a:pt x="3483" y="17176"/>
                    <a:pt x="10027" y="16156"/>
                  </a:cubicBezTo>
                  <a:cubicBezTo>
                    <a:pt x="10099" y="16143"/>
                    <a:pt x="10243" y="16120"/>
                    <a:pt x="10315" y="16120"/>
                  </a:cubicBezTo>
                </a:path>
              </a:pathLst>
            </a:custGeom>
            <a:grpFill/>
            <a:ln w="57150" cap="flat">
              <a:solidFill>
                <a:schemeClr val="tx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33" name="Freeform 166">
              <a:extLst>
                <a:ext uri="{FF2B5EF4-FFF2-40B4-BE49-F238E27FC236}">
                  <a16:creationId xmlns:a16="http://schemas.microsoft.com/office/drawing/2014/main" xmlns="" id="{F374DDD0-5A97-4245-8D39-DBC9B94AF663}"/>
                </a:ext>
              </a:extLst>
            </p:cNvPr>
            <p:cNvSpPr/>
            <p:nvPr/>
          </p:nvSpPr>
          <p:spPr>
            <a:xfrm>
              <a:off x="6642156" y="3574516"/>
              <a:ext cx="280504" cy="324877"/>
            </a:xfrm>
            <a:custGeom>
              <a:avLst/>
              <a:gdLst>
                <a:gd name="connsiteX0" fmla="*/ 244650 w 280504"/>
                <a:gd name="connsiteY0" fmla="*/ 13288 h 324877"/>
                <a:gd name="connsiteX1" fmla="*/ 241308 w 280504"/>
                <a:gd name="connsiteY1" fmla="*/ 49292 h 324877"/>
                <a:gd name="connsiteX2" fmla="*/ 240511 w 280504"/>
                <a:gd name="connsiteY2" fmla="*/ 85321 h 324877"/>
                <a:gd name="connsiteX3" fmla="*/ 245146 w 280504"/>
                <a:gd name="connsiteY3" fmla="*/ 157192 h 324877"/>
                <a:gd name="connsiteX4" fmla="*/ 250679 w 280504"/>
                <a:gd name="connsiteY4" fmla="*/ 192761 h 324877"/>
                <a:gd name="connsiteX5" fmla="*/ 258327 w 280504"/>
                <a:gd name="connsiteY5" fmla="*/ 227906 h 324877"/>
                <a:gd name="connsiteX6" fmla="*/ 279231 w 280504"/>
                <a:gd name="connsiteY6" fmla="*/ 296479 h 324877"/>
                <a:gd name="connsiteX7" fmla="*/ 265759 w 280504"/>
                <a:gd name="connsiteY7" fmla="*/ 323609 h 324877"/>
                <a:gd name="connsiteX8" fmla="*/ 251667 w 280504"/>
                <a:gd name="connsiteY8" fmla="*/ 323638 h 324877"/>
                <a:gd name="connsiteX9" fmla="*/ 248275 w 280504"/>
                <a:gd name="connsiteY9" fmla="*/ 322491 h 324877"/>
                <a:gd name="connsiteX10" fmla="*/ 217140 w 280504"/>
                <a:gd name="connsiteY10" fmla="*/ 312012 h 324877"/>
                <a:gd name="connsiteX11" fmla="*/ 186081 w 280504"/>
                <a:gd name="connsiteY11" fmla="*/ 301409 h 324877"/>
                <a:gd name="connsiteX12" fmla="*/ 155186 w 280504"/>
                <a:gd name="connsiteY12" fmla="*/ 290569 h 324877"/>
                <a:gd name="connsiteX13" fmla="*/ 124419 w 280504"/>
                <a:gd name="connsiteY13" fmla="*/ 279431 h 324877"/>
                <a:gd name="connsiteX14" fmla="*/ 63820 w 280504"/>
                <a:gd name="connsiteY14" fmla="*/ 254490 h 324877"/>
                <a:gd name="connsiteX15" fmla="*/ 5310 w 280504"/>
                <a:gd name="connsiteY15" fmla="*/ 222295 h 324877"/>
                <a:gd name="connsiteX16" fmla="*/ 2145 w 280504"/>
                <a:gd name="connsiteY16" fmla="*/ 204423 h 324877"/>
                <a:gd name="connsiteX17" fmla="*/ 12262 w 280504"/>
                <a:gd name="connsiteY17" fmla="*/ 198425 h 324877"/>
                <a:gd name="connsiteX18" fmla="*/ 12513 w 280504"/>
                <a:gd name="connsiteY18" fmla="*/ 198425 h 324877"/>
                <a:gd name="connsiteX19" fmla="*/ 46738 w 280504"/>
                <a:gd name="connsiteY19" fmla="*/ 201635 h 324877"/>
                <a:gd name="connsiteX20" fmla="*/ 79975 w 280504"/>
                <a:gd name="connsiteY20" fmla="*/ 207982 h 324877"/>
                <a:gd name="connsiteX21" fmla="*/ 144207 w 280504"/>
                <a:gd name="connsiteY21" fmla="*/ 227147 h 324877"/>
                <a:gd name="connsiteX22" fmla="*/ 206148 w 280504"/>
                <a:gd name="connsiteY22" fmla="*/ 252374 h 324877"/>
                <a:gd name="connsiteX23" fmla="*/ 266303 w 280504"/>
                <a:gd name="connsiteY23" fmla="*/ 281571 h 324877"/>
                <a:gd name="connsiteX24" fmla="*/ 235371 w 280504"/>
                <a:gd name="connsiteY24" fmla="*/ 307606 h 324877"/>
                <a:gd name="connsiteX25" fmla="*/ 229483 w 280504"/>
                <a:gd name="connsiteY25" fmla="*/ 270556 h 324877"/>
                <a:gd name="connsiteX26" fmla="*/ 225204 w 280504"/>
                <a:gd name="connsiteY26" fmla="*/ 233420 h 324877"/>
                <a:gd name="connsiteX27" fmla="*/ 221973 w 280504"/>
                <a:gd name="connsiteY27" fmla="*/ 196333 h 324877"/>
                <a:gd name="connsiteX28" fmla="*/ 219745 w 280504"/>
                <a:gd name="connsiteY28" fmla="*/ 159284 h 324877"/>
                <a:gd name="connsiteX29" fmla="*/ 218503 w 280504"/>
                <a:gd name="connsiteY29" fmla="*/ 122272 h 324877"/>
                <a:gd name="connsiteX30" fmla="*/ 218287 w 280504"/>
                <a:gd name="connsiteY30" fmla="*/ 85297 h 324877"/>
                <a:gd name="connsiteX31" fmla="*/ 218036 w 280504"/>
                <a:gd name="connsiteY31" fmla="*/ 48322 h 324877"/>
                <a:gd name="connsiteX32" fmla="*/ 218417 w 280504"/>
                <a:gd name="connsiteY32" fmla="*/ 11472 h 324877"/>
                <a:gd name="connsiteX33" fmla="*/ 218417 w 280504"/>
                <a:gd name="connsiteY33" fmla="*/ 11225 h 324877"/>
                <a:gd name="connsiteX34" fmla="*/ 232091 w 280504"/>
                <a:gd name="connsiteY34" fmla="*/ -88 h 324877"/>
                <a:gd name="connsiteX35" fmla="*/ 244183 w 280504"/>
                <a:gd name="connsiteY35" fmla="*/ 12208 h 324877"/>
                <a:gd name="connsiteX36" fmla="*/ 244664 w 280504"/>
                <a:gd name="connsiteY36" fmla="*/ 13277 h 32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80504" h="324877">
                  <a:moveTo>
                    <a:pt x="244650" y="13288"/>
                  </a:moveTo>
                  <a:cubicBezTo>
                    <a:pt x="243003" y="25447"/>
                    <a:pt x="242195" y="37469"/>
                    <a:pt x="241308" y="49292"/>
                  </a:cubicBezTo>
                  <a:cubicBezTo>
                    <a:pt x="240752" y="61289"/>
                    <a:pt x="240562" y="73311"/>
                    <a:pt x="240511" y="85321"/>
                  </a:cubicBezTo>
                  <a:cubicBezTo>
                    <a:pt x="240502" y="109353"/>
                    <a:pt x="242310" y="133359"/>
                    <a:pt x="245146" y="157192"/>
                  </a:cubicBezTo>
                  <a:cubicBezTo>
                    <a:pt x="246689" y="169102"/>
                    <a:pt x="248627" y="180950"/>
                    <a:pt x="250679" y="192761"/>
                  </a:cubicBezTo>
                  <a:cubicBezTo>
                    <a:pt x="252843" y="204571"/>
                    <a:pt x="255592" y="216245"/>
                    <a:pt x="258327" y="227906"/>
                  </a:cubicBezTo>
                  <a:cubicBezTo>
                    <a:pt x="264214" y="251141"/>
                    <a:pt x="271342" y="273990"/>
                    <a:pt x="279231" y="296479"/>
                  </a:cubicBezTo>
                  <a:cubicBezTo>
                    <a:pt x="283131" y="307618"/>
                    <a:pt x="277103" y="319776"/>
                    <a:pt x="265759" y="323609"/>
                  </a:cubicBezTo>
                  <a:cubicBezTo>
                    <a:pt x="261011" y="325215"/>
                    <a:pt x="256086" y="325116"/>
                    <a:pt x="251667" y="323638"/>
                  </a:cubicBezTo>
                  <a:lnTo>
                    <a:pt x="248275" y="322491"/>
                  </a:lnTo>
                  <a:lnTo>
                    <a:pt x="217140" y="312012"/>
                  </a:lnTo>
                  <a:cubicBezTo>
                    <a:pt x="206808" y="308403"/>
                    <a:pt x="196349" y="305130"/>
                    <a:pt x="186081" y="301409"/>
                  </a:cubicBezTo>
                  <a:cubicBezTo>
                    <a:pt x="175812" y="297725"/>
                    <a:pt x="165442" y="294303"/>
                    <a:pt x="155186" y="290569"/>
                  </a:cubicBezTo>
                  <a:lnTo>
                    <a:pt x="124419" y="279431"/>
                  </a:lnTo>
                  <a:cubicBezTo>
                    <a:pt x="103919" y="271988"/>
                    <a:pt x="83737" y="263725"/>
                    <a:pt x="63820" y="254490"/>
                  </a:cubicBezTo>
                  <a:cubicBezTo>
                    <a:pt x="43954" y="245132"/>
                    <a:pt x="24240" y="235188"/>
                    <a:pt x="5310" y="222295"/>
                  </a:cubicBezTo>
                  <a:cubicBezTo>
                    <a:pt x="-387" y="218412"/>
                    <a:pt x="-1793" y="210024"/>
                    <a:pt x="2145" y="204423"/>
                  </a:cubicBezTo>
                  <a:cubicBezTo>
                    <a:pt x="4539" y="201037"/>
                    <a:pt x="8349" y="198425"/>
                    <a:pt x="12262" y="198425"/>
                  </a:cubicBezTo>
                  <a:lnTo>
                    <a:pt x="12513" y="198425"/>
                  </a:lnTo>
                  <a:cubicBezTo>
                    <a:pt x="24200" y="198425"/>
                    <a:pt x="35443" y="200354"/>
                    <a:pt x="46738" y="201635"/>
                  </a:cubicBezTo>
                  <a:cubicBezTo>
                    <a:pt x="57880" y="203364"/>
                    <a:pt x="69035" y="205481"/>
                    <a:pt x="79975" y="207982"/>
                  </a:cubicBezTo>
                  <a:cubicBezTo>
                    <a:pt x="101854" y="212873"/>
                    <a:pt x="123278" y="219419"/>
                    <a:pt x="144207" y="227147"/>
                  </a:cubicBezTo>
                  <a:cubicBezTo>
                    <a:pt x="165086" y="234951"/>
                    <a:pt x="185826" y="243239"/>
                    <a:pt x="206148" y="252374"/>
                  </a:cubicBezTo>
                  <a:cubicBezTo>
                    <a:pt x="226508" y="261447"/>
                    <a:pt x="246538" y="271303"/>
                    <a:pt x="266303" y="281571"/>
                  </a:cubicBezTo>
                  <a:lnTo>
                    <a:pt x="235371" y="307606"/>
                  </a:lnTo>
                  <a:cubicBezTo>
                    <a:pt x="233131" y="295273"/>
                    <a:pt x="231218" y="282927"/>
                    <a:pt x="229483" y="270556"/>
                  </a:cubicBezTo>
                  <a:cubicBezTo>
                    <a:pt x="227825" y="258174"/>
                    <a:pt x="226508" y="245790"/>
                    <a:pt x="225204" y="233420"/>
                  </a:cubicBezTo>
                  <a:cubicBezTo>
                    <a:pt x="223886" y="221062"/>
                    <a:pt x="223000" y="208679"/>
                    <a:pt x="221973" y="196333"/>
                  </a:cubicBezTo>
                  <a:cubicBezTo>
                    <a:pt x="220997" y="183975"/>
                    <a:pt x="220351" y="171629"/>
                    <a:pt x="219745" y="159284"/>
                  </a:cubicBezTo>
                  <a:cubicBezTo>
                    <a:pt x="219099" y="146951"/>
                    <a:pt x="218808" y="134605"/>
                    <a:pt x="218503" y="122272"/>
                  </a:cubicBezTo>
                  <a:lnTo>
                    <a:pt x="218287" y="85297"/>
                  </a:lnTo>
                  <a:cubicBezTo>
                    <a:pt x="218359" y="72964"/>
                    <a:pt x="217577" y="60643"/>
                    <a:pt x="218036" y="48322"/>
                  </a:cubicBezTo>
                  <a:lnTo>
                    <a:pt x="218417" y="11472"/>
                  </a:lnTo>
                  <a:lnTo>
                    <a:pt x="218417" y="11225"/>
                  </a:lnTo>
                  <a:cubicBezTo>
                    <a:pt x="218417" y="4704"/>
                    <a:pt x="225469" y="-349"/>
                    <a:pt x="232091" y="-88"/>
                  </a:cubicBezTo>
                  <a:cubicBezTo>
                    <a:pt x="238725" y="195"/>
                    <a:pt x="244462" y="5687"/>
                    <a:pt x="244183" y="12208"/>
                  </a:cubicBezTo>
                  <a:cubicBezTo>
                    <a:pt x="244154" y="12561"/>
                    <a:pt x="244714" y="12931"/>
                    <a:pt x="244664" y="13277"/>
                  </a:cubicBezTo>
                </a:path>
              </a:pathLst>
            </a:custGeom>
            <a:grpFill/>
            <a:ln w="57150" cap="flat">
              <a:solidFill>
                <a:schemeClr val="tx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grpSp>
      <p:sp>
        <p:nvSpPr>
          <p:cNvPr id="34" name="TextBox 33">
            <a:extLst>
              <a:ext uri="{FF2B5EF4-FFF2-40B4-BE49-F238E27FC236}">
                <a16:creationId xmlns:a16="http://schemas.microsoft.com/office/drawing/2014/main" xmlns="" id="{08D4B258-B63B-4EB7-A63D-69A849083248}"/>
              </a:ext>
            </a:extLst>
          </p:cNvPr>
          <p:cNvSpPr txBox="1"/>
          <p:nvPr/>
        </p:nvSpPr>
        <p:spPr>
          <a:xfrm>
            <a:off x="4898915" y="4774462"/>
            <a:ext cx="2883282" cy="1569660"/>
          </a:xfrm>
          <a:prstGeom prst="rect">
            <a:avLst/>
          </a:prstGeom>
        </p:spPr>
        <p:txBody>
          <a:bodyPr wrap="square">
            <a:spAutoFit/>
          </a:bodyPr>
          <a:lstStyle>
            <a:defPPr>
              <a:defRPr lang="x-none"/>
            </a:defPPr>
            <a:lvl1pPr algn="ctr">
              <a:defRPr sz="6500" b="1" spc="-150">
                <a:solidFill>
                  <a:schemeClr val="bg1"/>
                </a:solidFill>
                <a:effectLst>
                  <a:outerShdw blurRad="419100" sx="102000" sy="102000" algn="ctr" rotWithShape="0">
                    <a:prstClr val="black">
                      <a:alpha val="29000"/>
                    </a:prstClr>
                  </a:outerShdw>
                </a:effectLst>
                <a:latin typeface="Raleway Black" panose="020B0503030101060003" pitchFamily="34" charset="77"/>
              </a:defRPr>
            </a:lvl1pPr>
            <a:lvl2pPr>
              <a:defRPr/>
            </a:lvl2pPr>
            <a:lvl3pPr>
              <a:defRPr/>
            </a:lvl3pPr>
            <a:lvl4pPr>
              <a:defRPr/>
            </a:lvl4pPr>
            <a:lvl5pPr>
              <a:defRPr/>
            </a:lvl5pPr>
            <a:lvl6pPr>
              <a:defRPr/>
            </a:lvl6pPr>
            <a:lvl7pPr>
              <a:defRPr/>
            </a:lvl7pPr>
            <a:lvl8pPr>
              <a:defRPr/>
            </a:lvl8pPr>
            <a:lvl9pPr>
              <a:defRPr/>
            </a:lvl9pPr>
          </a:lstStyle>
          <a:p>
            <a:pPr lvl="0" defTabSz="457200">
              <a:defRPr/>
            </a:pPr>
            <a:r>
              <a:rPr lang="en-US"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Theo </a:t>
            </a:r>
            <a:r>
              <a:rPr lang="en-US" sz="2400" dirty="0" err="1">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em</a:t>
            </a:r>
            <a:r>
              <a:rPr lang="en-US"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 </a:t>
            </a:r>
            <a:r>
              <a:rPr lang="en-US" sz="2400" dirty="0" err="1">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muốn</a:t>
            </a:r>
            <a:r>
              <a:rPr lang="en-US"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 </a:t>
            </a:r>
            <a:r>
              <a:rPr lang="en-US" sz="2400" dirty="0" err="1">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lựa</a:t>
            </a:r>
            <a:r>
              <a:rPr lang="en-US"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 </a:t>
            </a:r>
            <a:r>
              <a:rPr lang="en-US" sz="2400" dirty="0" err="1">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chọn</a:t>
            </a:r>
            <a:r>
              <a:rPr lang="en-US"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 </a:t>
            </a:r>
            <a:r>
              <a:rPr lang="en-US" sz="2400" dirty="0" err="1">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từ</a:t>
            </a:r>
            <a:r>
              <a:rPr lang="en-US"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 </a:t>
            </a:r>
            <a:r>
              <a:rPr lang="en-US" sz="2400" dirty="0" err="1">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ngữ</a:t>
            </a:r>
            <a:r>
              <a:rPr lang="en-US"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 </a:t>
            </a:r>
            <a:r>
              <a:rPr lang="en-US" sz="2400" dirty="0" err="1">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phù</a:t>
            </a:r>
            <a:r>
              <a:rPr lang="en-US"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 </a:t>
            </a:r>
            <a:r>
              <a:rPr lang="en-US" sz="2400" dirty="0" err="1">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hợp</a:t>
            </a:r>
            <a:r>
              <a:rPr lang="en-US"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 </a:t>
            </a:r>
            <a:r>
              <a:rPr lang="en-US" sz="2400" dirty="0" err="1">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trong</a:t>
            </a:r>
            <a:r>
              <a:rPr lang="en-US"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 </a:t>
            </a:r>
            <a:r>
              <a:rPr lang="en-US" sz="2400" dirty="0" err="1">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câu</a:t>
            </a:r>
            <a:r>
              <a:rPr lang="en-US"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 ta </a:t>
            </a:r>
            <a:r>
              <a:rPr lang="en-US" sz="2400" dirty="0" err="1">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cần</a:t>
            </a:r>
            <a:r>
              <a:rPr lang="en-US"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 </a:t>
            </a:r>
            <a:r>
              <a:rPr lang="en-US" sz="2400" dirty="0" err="1">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phải</a:t>
            </a:r>
            <a:r>
              <a:rPr lang="en-US"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 </a:t>
            </a:r>
            <a:r>
              <a:rPr lang="en-US" sz="2400" dirty="0" err="1">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làm</a:t>
            </a:r>
            <a:r>
              <a:rPr lang="en-US"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 </a:t>
            </a:r>
            <a:r>
              <a:rPr lang="en-US" sz="2400" dirty="0" err="1">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gì</a:t>
            </a:r>
            <a:r>
              <a:rPr lang="en-US"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 </a:t>
            </a:r>
          </a:p>
        </p:txBody>
      </p:sp>
      <p:grpSp>
        <p:nvGrpSpPr>
          <p:cNvPr id="36" name="Group 35">
            <a:extLst>
              <a:ext uri="{FF2B5EF4-FFF2-40B4-BE49-F238E27FC236}">
                <a16:creationId xmlns:a16="http://schemas.microsoft.com/office/drawing/2014/main" xmlns="" id="{99A63B93-2DA2-4C32-89A2-7512948E27B1}"/>
              </a:ext>
            </a:extLst>
          </p:cNvPr>
          <p:cNvGrpSpPr/>
          <p:nvPr/>
        </p:nvGrpSpPr>
        <p:grpSpPr>
          <a:xfrm>
            <a:off x="7640531" y="2972630"/>
            <a:ext cx="437811" cy="371644"/>
            <a:chOff x="9097952" y="1550321"/>
            <a:chExt cx="901492" cy="901844"/>
          </a:xfrm>
        </p:grpSpPr>
        <p:sp>
          <p:nvSpPr>
            <p:cNvPr id="38" name="Freeform 92">
              <a:extLst>
                <a:ext uri="{FF2B5EF4-FFF2-40B4-BE49-F238E27FC236}">
                  <a16:creationId xmlns:a16="http://schemas.microsoft.com/office/drawing/2014/main" xmlns="" id="{8AE64F49-7735-4A18-8967-EC440C702B10}"/>
                </a:ext>
              </a:extLst>
            </p:cNvPr>
            <p:cNvSpPr/>
            <p:nvPr/>
          </p:nvSpPr>
          <p:spPr>
            <a:xfrm>
              <a:off x="9097952" y="1550321"/>
              <a:ext cx="901492" cy="901844"/>
            </a:xfrm>
            <a:custGeom>
              <a:avLst/>
              <a:gdLst>
                <a:gd name="connsiteX0" fmla="*/ 598272 w 1670533"/>
                <a:gd name="connsiteY0" fmla="*/ 1371675 h 1671185"/>
                <a:gd name="connsiteX1" fmla="*/ 533022 w 1670533"/>
                <a:gd name="connsiteY1" fmla="*/ 1330507 h 1671185"/>
                <a:gd name="connsiteX2" fmla="*/ 527611 w 1670533"/>
                <a:gd name="connsiteY2" fmla="*/ 1323375 h 1671185"/>
                <a:gd name="connsiteX3" fmla="*/ 598786 w 1670533"/>
                <a:gd name="connsiteY3" fmla="*/ 1364661 h 1671185"/>
                <a:gd name="connsiteX4" fmla="*/ 610872 w 1670533"/>
                <a:gd name="connsiteY4" fmla="*/ 1343939 h 1671185"/>
                <a:gd name="connsiteX5" fmla="*/ 488824 w 1670533"/>
                <a:gd name="connsiteY5" fmla="*/ 1273134 h 1671185"/>
                <a:gd name="connsiteX6" fmla="*/ 476738 w 1670533"/>
                <a:gd name="connsiteY6" fmla="*/ 1293856 h 1671185"/>
                <a:gd name="connsiteX7" fmla="*/ 527097 w 1670533"/>
                <a:gd name="connsiteY7" fmla="*/ 1323019 h 1671185"/>
                <a:gd name="connsiteX8" fmla="*/ 522279 w 1670533"/>
                <a:gd name="connsiteY8" fmla="*/ 1321711 h 1671185"/>
                <a:gd name="connsiteX9" fmla="*/ 514655 w 1670533"/>
                <a:gd name="connsiteY9" fmla="*/ 1321473 h 1671185"/>
                <a:gd name="connsiteX10" fmla="*/ 493683 w 1670533"/>
                <a:gd name="connsiteY10" fmla="*/ 1311568 h 1671185"/>
                <a:gd name="connsiteX11" fmla="*/ 463743 w 1670533"/>
                <a:gd name="connsiteY11" fmla="*/ 1305466 h 1671185"/>
                <a:gd name="connsiteX12" fmla="*/ 445495 w 1670533"/>
                <a:gd name="connsiteY12" fmla="*/ 1308002 h 1671185"/>
                <a:gd name="connsiteX13" fmla="*/ 420217 w 1670533"/>
                <a:gd name="connsiteY13" fmla="*/ 1267627 h 1671185"/>
                <a:gd name="connsiteX14" fmla="*/ 399559 w 1670533"/>
                <a:gd name="connsiteY14" fmla="*/ 1279751 h 1671185"/>
                <a:gd name="connsiteX15" fmla="*/ 423258 w 1670533"/>
                <a:gd name="connsiteY15" fmla="*/ 1317591 h 1671185"/>
                <a:gd name="connsiteX16" fmla="*/ 414766 w 1670533"/>
                <a:gd name="connsiteY16" fmla="*/ 1323692 h 1671185"/>
                <a:gd name="connsiteX17" fmla="*/ 397347 w 1670533"/>
                <a:gd name="connsiteY17" fmla="*/ 1338749 h 1671185"/>
                <a:gd name="connsiteX18" fmla="*/ 366421 w 1670533"/>
                <a:gd name="connsiteY18" fmla="*/ 1298374 h 1671185"/>
                <a:gd name="connsiteX19" fmla="*/ 345764 w 1670533"/>
                <a:gd name="connsiteY19" fmla="*/ 1310458 h 1671185"/>
                <a:gd name="connsiteX20" fmla="*/ 379337 w 1670533"/>
                <a:gd name="connsiteY20" fmla="*/ 1354360 h 1671185"/>
                <a:gd name="connsiteX21" fmla="*/ 354058 w 1670533"/>
                <a:gd name="connsiteY21" fmla="*/ 1376271 h 1671185"/>
                <a:gd name="connsiteX22" fmla="*/ 320920 w 1670533"/>
                <a:gd name="connsiteY22" fmla="*/ 1335737 h 1671185"/>
                <a:gd name="connsiteX23" fmla="*/ 303975 w 1670533"/>
                <a:gd name="connsiteY23" fmla="*/ 1352656 h 1671185"/>
                <a:gd name="connsiteX24" fmla="*/ 336047 w 1670533"/>
                <a:gd name="connsiteY24" fmla="*/ 1391922 h 1671185"/>
                <a:gd name="connsiteX25" fmla="*/ 331071 w 1670533"/>
                <a:gd name="connsiteY25" fmla="*/ 1396201 h 1671185"/>
                <a:gd name="connsiteX26" fmla="*/ 321907 w 1670533"/>
                <a:gd name="connsiteY26" fmla="*/ 1401788 h 1671185"/>
                <a:gd name="connsiteX27" fmla="*/ 317523 w 1670533"/>
                <a:gd name="connsiteY27" fmla="*/ 1400480 h 1671185"/>
                <a:gd name="connsiteX28" fmla="*/ 316930 w 1670533"/>
                <a:gd name="connsiteY28" fmla="*/ 1399648 h 1671185"/>
                <a:gd name="connsiteX29" fmla="*/ 269059 w 1670533"/>
                <a:gd name="connsiteY29" fmla="*/ 1355707 h 1671185"/>
                <a:gd name="connsiteX30" fmla="*/ 252154 w 1670533"/>
                <a:gd name="connsiteY30" fmla="*/ 1372666 h 1671185"/>
                <a:gd name="connsiteX31" fmla="*/ 290190 w 1670533"/>
                <a:gd name="connsiteY31" fmla="*/ 1407612 h 1671185"/>
                <a:gd name="connsiteX32" fmla="*/ 270521 w 1670533"/>
                <a:gd name="connsiteY32" fmla="*/ 1401471 h 1671185"/>
                <a:gd name="connsiteX33" fmla="*/ 223953 w 1670533"/>
                <a:gd name="connsiteY33" fmla="*/ 1365296 h 1671185"/>
                <a:gd name="connsiteX34" fmla="*/ 181019 w 1670533"/>
                <a:gd name="connsiteY34" fmla="*/ 1303643 h 1671185"/>
                <a:gd name="connsiteX35" fmla="*/ 195554 w 1670533"/>
                <a:gd name="connsiteY35" fmla="*/ 1242427 h 1671185"/>
                <a:gd name="connsiteX36" fmla="*/ 300894 w 1670533"/>
                <a:gd name="connsiteY36" fmla="*/ 1156050 h 1671185"/>
                <a:gd name="connsiteX37" fmla="*/ 326094 w 1670533"/>
                <a:gd name="connsiteY37" fmla="*/ 1079341 h 1671185"/>
                <a:gd name="connsiteX38" fmla="*/ 303501 w 1670533"/>
                <a:gd name="connsiteY38" fmla="*/ 1010041 h 1671185"/>
                <a:gd name="connsiteX39" fmla="*/ 301211 w 1670533"/>
                <a:gd name="connsiteY39" fmla="*/ 1004811 h 1671185"/>
                <a:gd name="connsiteX40" fmla="*/ 300065 w 1670533"/>
                <a:gd name="connsiteY40" fmla="*/ 995223 h 1671185"/>
                <a:gd name="connsiteX41" fmla="*/ 292363 w 1670533"/>
                <a:gd name="connsiteY41" fmla="*/ 984644 h 1671185"/>
                <a:gd name="connsiteX42" fmla="*/ 271863 w 1670533"/>
                <a:gd name="connsiteY42" fmla="*/ 943714 h 1671185"/>
                <a:gd name="connsiteX43" fmla="*/ 238133 w 1670533"/>
                <a:gd name="connsiteY43" fmla="*/ 913600 h 1671185"/>
                <a:gd name="connsiteX44" fmla="*/ 242438 w 1670533"/>
                <a:gd name="connsiteY44" fmla="*/ 904408 h 1671185"/>
                <a:gd name="connsiteX45" fmla="*/ 240858 w 1670533"/>
                <a:gd name="connsiteY45" fmla="*/ 856465 h 1671185"/>
                <a:gd name="connsiteX46" fmla="*/ 216962 w 1670533"/>
                <a:gd name="connsiteY46" fmla="*/ 856465 h 1671185"/>
                <a:gd name="connsiteX47" fmla="*/ 218502 w 1670533"/>
                <a:gd name="connsiteY47" fmla="*/ 904408 h 1671185"/>
                <a:gd name="connsiteX48" fmla="*/ 219331 w 1670533"/>
                <a:gd name="connsiteY48" fmla="*/ 907895 h 1671185"/>
                <a:gd name="connsiteX49" fmla="*/ 207008 w 1670533"/>
                <a:gd name="connsiteY49" fmla="*/ 906270 h 1671185"/>
                <a:gd name="connsiteX50" fmla="*/ 182401 w 1670533"/>
                <a:gd name="connsiteY50" fmla="*/ 906270 h 1671185"/>
                <a:gd name="connsiteX51" fmla="*/ 184376 w 1670533"/>
                <a:gd name="connsiteY51" fmla="*/ 897276 h 1671185"/>
                <a:gd name="connsiteX52" fmla="*/ 176398 w 1670533"/>
                <a:gd name="connsiteY52" fmla="*/ 849294 h 1671185"/>
                <a:gd name="connsiteX53" fmla="*/ 153291 w 1670533"/>
                <a:gd name="connsiteY53" fmla="*/ 855673 h 1671185"/>
                <a:gd name="connsiteX54" fmla="*/ 161270 w 1670533"/>
                <a:gd name="connsiteY54" fmla="*/ 903655 h 1671185"/>
                <a:gd name="connsiteX55" fmla="*/ 162258 w 1670533"/>
                <a:gd name="connsiteY55" fmla="*/ 906270 h 1671185"/>
                <a:gd name="connsiteX56" fmla="*/ 121062 w 1670533"/>
                <a:gd name="connsiteY56" fmla="*/ 906270 h 1671185"/>
                <a:gd name="connsiteX57" fmla="*/ 117388 w 1670533"/>
                <a:gd name="connsiteY57" fmla="*/ 856465 h 1671185"/>
                <a:gd name="connsiteX58" fmla="*/ 93492 w 1670533"/>
                <a:gd name="connsiteY58" fmla="*/ 856465 h 1671185"/>
                <a:gd name="connsiteX59" fmla="*/ 97166 w 1670533"/>
                <a:gd name="connsiteY59" fmla="*/ 906270 h 1671185"/>
                <a:gd name="connsiteX60" fmla="*/ 80814 w 1670533"/>
                <a:gd name="connsiteY60" fmla="*/ 906270 h 1671185"/>
                <a:gd name="connsiteX61" fmla="*/ 76666 w 1670533"/>
                <a:gd name="connsiteY61" fmla="*/ 905914 h 1671185"/>
                <a:gd name="connsiteX62" fmla="*/ 76666 w 1670533"/>
                <a:gd name="connsiteY62" fmla="*/ 905240 h 1671185"/>
                <a:gd name="connsiteX63" fmla="*/ 68688 w 1670533"/>
                <a:gd name="connsiteY63" fmla="*/ 857297 h 1671185"/>
                <a:gd name="connsiteX64" fmla="*/ 45621 w 1670533"/>
                <a:gd name="connsiteY64" fmla="*/ 863676 h 1671185"/>
                <a:gd name="connsiteX65" fmla="*/ 51151 w 1670533"/>
                <a:gd name="connsiteY65" fmla="*/ 896801 h 1671185"/>
                <a:gd name="connsiteX66" fmla="*/ 30178 w 1670533"/>
                <a:gd name="connsiteY66" fmla="*/ 865697 h 1671185"/>
                <a:gd name="connsiteX67" fmla="*/ 23029 w 1670533"/>
                <a:gd name="connsiteY67" fmla="*/ 794575 h 1671185"/>
                <a:gd name="connsiteX68" fmla="*/ 25991 w 1670533"/>
                <a:gd name="connsiteY68" fmla="*/ 759272 h 1671185"/>
                <a:gd name="connsiteX69" fmla="*/ 76113 w 1670533"/>
                <a:gd name="connsiteY69" fmla="*/ 716163 h 1671185"/>
                <a:gd name="connsiteX70" fmla="*/ 201242 w 1670533"/>
                <a:gd name="connsiteY70" fmla="*/ 713745 h 1671185"/>
                <a:gd name="connsiteX71" fmla="*/ 256301 w 1670533"/>
                <a:gd name="connsiteY71" fmla="*/ 688030 h 1671185"/>
                <a:gd name="connsiteX72" fmla="*/ 291691 w 1670533"/>
                <a:gd name="connsiteY72" fmla="*/ 633272 h 1671185"/>
                <a:gd name="connsiteX73" fmla="*/ 312072 w 1670533"/>
                <a:gd name="connsiteY73" fmla="*/ 569362 h 1671185"/>
                <a:gd name="connsiteX74" fmla="*/ 303777 w 1670533"/>
                <a:gd name="connsiteY74" fmla="*/ 522449 h 1671185"/>
                <a:gd name="connsiteX75" fmla="*/ 303383 w 1670533"/>
                <a:gd name="connsiteY75" fmla="*/ 516624 h 1671185"/>
                <a:gd name="connsiteX76" fmla="*/ 310808 w 1670533"/>
                <a:gd name="connsiteY76" fmla="*/ 510760 h 1671185"/>
                <a:gd name="connsiteX77" fmla="*/ 318787 w 1670533"/>
                <a:gd name="connsiteY77" fmla="*/ 494752 h 1671185"/>
                <a:gd name="connsiteX78" fmla="*/ 298169 w 1670533"/>
                <a:gd name="connsiteY78" fmla="*/ 482668 h 1671185"/>
                <a:gd name="connsiteX79" fmla="*/ 290151 w 1670533"/>
                <a:gd name="connsiteY79" fmla="*/ 498636 h 1671185"/>
                <a:gd name="connsiteX80" fmla="*/ 289045 w 1670533"/>
                <a:gd name="connsiteY80" fmla="*/ 502717 h 1671185"/>
                <a:gd name="connsiteX81" fmla="*/ 288176 w 1670533"/>
                <a:gd name="connsiteY81" fmla="*/ 501686 h 1671185"/>
                <a:gd name="connsiteX82" fmla="*/ 275181 w 1670533"/>
                <a:gd name="connsiteY82" fmla="*/ 491662 h 1671185"/>
                <a:gd name="connsiteX83" fmla="*/ 275221 w 1670533"/>
                <a:gd name="connsiteY83" fmla="*/ 491622 h 1671185"/>
                <a:gd name="connsiteX84" fmla="*/ 287109 w 1670533"/>
                <a:gd name="connsiteY84" fmla="*/ 451643 h 1671185"/>
                <a:gd name="connsiteX85" fmla="*/ 264043 w 1670533"/>
                <a:gd name="connsiteY85" fmla="*/ 445264 h 1671185"/>
                <a:gd name="connsiteX86" fmla="*/ 254761 w 1670533"/>
                <a:gd name="connsiteY86" fmla="*/ 476328 h 1671185"/>
                <a:gd name="connsiteX87" fmla="*/ 229522 w 1670533"/>
                <a:gd name="connsiteY87" fmla="*/ 457389 h 1671185"/>
                <a:gd name="connsiteX88" fmla="*/ 227271 w 1670533"/>
                <a:gd name="connsiteY88" fmla="*/ 455685 h 1671185"/>
                <a:gd name="connsiteX89" fmla="*/ 239397 w 1670533"/>
                <a:gd name="connsiteY89" fmla="*/ 407742 h 1671185"/>
                <a:gd name="connsiteX90" fmla="*/ 216330 w 1670533"/>
                <a:gd name="connsiteY90" fmla="*/ 401363 h 1671185"/>
                <a:gd name="connsiteX91" fmla="*/ 206495 w 1670533"/>
                <a:gd name="connsiteY91" fmla="*/ 440113 h 1671185"/>
                <a:gd name="connsiteX92" fmla="*/ 189037 w 1670533"/>
                <a:gd name="connsiteY92" fmla="*/ 426998 h 1671185"/>
                <a:gd name="connsiteX93" fmla="*/ 190735 w 1670533"/>
                <a:gd name="connsiteY93" fmla="*/ 423512 h 1671185"/>
                <a:gd name="connsiteX94" fmla="*/ 203454 w 1670533"/>
                <a:gd name="connsiteY94" fmla="*/ 375767 h 1671185"/>
                <a:gd name="connsiteX95" fmla="*/ 183547 w 1670533"/>
                <a:gd name="connsiteY95" fmla="*/ 364038 h 1671185"/>
                <a:gd name="connsiteX96" fmla="*/ 252193 w 1670533"/>
                <a:gd name="connsiteY96" fmla="*/ 278652 h 1671185"/>
                <a:gd name="connsiteX97" fmla="*/ 273088 w 1670533"/>
                <a:gd name="connsiteY97" fmla="*/ 261179 h 1671185"/>
                <a:gd name="connsiteX98" fmla="*/ 340392 w 1670533"/>
                <a:gd name="connsiteY98" fmla="*/ 257494 h 1671185"/>
                <a:gd name="connsiteX99" fmla="*/ 446996 w 1670533"/>
                <a:gd name="connsiteY99" fmla="*/ 339512 h 1671185"/>
                <a:gd name="connsiteX100" fmla="*/ 492497 w 1670533"/>
                <a:gd name="connsiteY100" fmla="*/ 355084 h 1671185"/>
                <a:gd name="connsiteX101" fmla="*/ 496724 w 1670533"/>
                <a:gd name="connsiteY101" fmla="*/ 354965 h 1671185"/>
                <a:gd name="connsiteX102" fmla="*/ 580419 w 1670533"/>
                <a:gd name="connsiteY102" fmla="*/ 325248 h 1671185"/>
                <a:gd name="connsiteX103" fmla="*/ 588951 w 1670533"/>
                <a:gd name="connsiteY103" fmla="*/ 319503 h 1671185"/>
                <a:gd name="connsiteX104" fmla="*/ 590334 w 1670533"/>
                <a:gd name="connsiteY104" fmla="*/ 316611 h 1671185"/>
                <a:gd name="connsiteX105" fmla="*/ 632872 w 1670533"/>
                <a:gd name="connsiteY105" fmla="*/ 256900 h 1671185"/>
                <a:gd name="connsiteX106" fmla="*/ 634768 w 1670533"/>
                <a:gd name="connsiteY106" fmla="*/ 250917 h 1671185"/>
                <a:gd name="connsiteX107" fmla="*/ 683547 w 1670533"/>
                <a:gd name="connsiteY107" fmla="*/ 232968 h 1671185"/>
                <a:gd name="connsiteX108" fmla="*/ 666603 w 1670533"/>
                <a:gd name="connsiteY108" fmla="*/ 216009 h 1671185"/>
                <a:gd name="connsiteX109" fmla="*/ 637888 w 1670533"/>
                <a:gd name="connsiteY109" fmla="*/ 227381 h 1671185"/>
                <a:gd name="connsiteX110" fmla="*/ 636901 w 1670533"/>
                <a:gd name="connsiteY110" fmla="*/ 217436 h 1671185"/>
                <a:gd name="connsiteX111" fmla="*/ 634413 w 1670533"/>
                <a:gd name="connsiteY111" fmla="*/ 202458 h 1671185"/>
                <a:gd name="connsiteX112" fmla="*/ 675569 w 1670533"/>
                <a:gd name="connsiteY112" fmla="*/ 201864 h 1671185"/>
                <a:gd name="connsiteX113" fmla="*/ 675569 w 1670533"/>
                <a:gd name="connsiteY113" fmla="*/ 177893 h 1671185"/>
                <a:gd name="connsiteX114" fmla="*/ 630463 w 1670533"/>
                <a:gd name="connsiteY114" fmla="*/ 178566 h 1671185"/>
                <a:gd name="connsiteX115" fmla="*/ 625802 w 1670533"/>
                <a:gd name="connsiteY115" fmla="*/ 150553 h 1671185"/>
                <a:gd name="connsiteX116" fmla="*/ 675687 w 1670533"/>
                <a:gd name="connsiteY116" fmla="*/ 147026 h 1671185"/>
                <a:gd name="connsiteX117" fmla="*/ 675687 w 1670533"/>
                <a:gd name="connsiteY117" fmla="*/ 123055 h 1671185"/>
                <a:gd name="connsiteX118" fmla="*/ 621813 w 1670533"/>
                <a:gd name="connsiteY118" fmla="*/ 126819 h 1671185"/>
                <a:gd name="connsiteX119" fmla="*/ 617389 w 1670533"/>
                <a:gd name="connsiteY119" fmla="*/ 100153 h 1671185"/>
                <a:gd name="connsiteX120" fmla="*/ 666880 w 1670533"/>
                <a:gd name="connsiteY120" fmla="*/ 93259 h 1671185"/>
                <a:gd name="connsiteX121" fmla="*/ 660481 w 1670533"/>
                <a:gd name="connsiteY121" fmla="*/ 70160 h 1671185"/>
                <a:gd name="connsiteX122" fmla="*/ 617231 w 1670533"/>
                <a:gd name="connsiteY122" fmla="*/ 76143 h 1671185"/>
                <a:gd name="connsiteX123" fmla="*/ 651120 w 1670533"/>
                <a:gd name="connsiteY123" fmla="*/ 38145 h 1671185"/>
                <a:gd name="connsiteX124" fmla="*/ 702862 w 1670533"/>
                <a:gd name="connsiteY124" fmla="*/ 25901 h 1671185"/>
                <a:gd name="connsiteX125" fmla="*/ 798012 w 1670533"/>
                <a:gd name="connsiteY125" fmla="*/ 28278 h 1671185"/>
                <a:gd name="connsiteX126" fmla="*/ 840591 w 1670533"/>
                <a:gd name="connsiteY126" fmla="*/ 74121 h 1671185"/>
                <a:gd name="connsiteX127" fmla="*/ 849516 w 1670533"/>
                <a:gd name="connsiteY127" fmla="*/ 161132 h 1671185"/>
                <a:gd name="connsiteX128" fmla="*/ 870924 w 1670533"/>
                <a:gd name="connsiteY128" fmla="*/ 206421 h 1671185"/>
                <a:gd name="connsiteX129" fmla="*/ 924206 w 1670533"/>
                <a:gd name="connsiteY129" fmla="*/ 241368 h 1671185"/>
                <a:gd name="connsiteX130" fmla="*/ 1046807 w 1670533"/>
                <a:gd name="connsiteY130" fmla="*/ 243784 h 1671185"/>
                <a:gd name="connsiteX131" fmla="*/ 1078010 w 1670533"/>
                <a:gd name="connsiteY131" fmla="*/ 223617 h 1671185"/>
                <a:gd name="connsiteX132" fmla="*/ 1107989 w 1670533"/>
                <a:gd name="connsiteY132" fmla="*/ 240060 h 1671185"/>
                <a:gd name="connsiteX133" fmla="*/ 1120036 w 1670533"/>
                <a:gd name="connsiteY133" fmla="*/ 219338 h 1671185"/>
                <a:gd name="connsiteX134" fmla="*/ 1091913 w 1670533"/>
                <a:gd name="connsiteY134" fmla="*/ 203924 h 1671185"/>
                <a:gd name="connsiteX135" fmla="*/ 1099971 w 1670533"/>
                <a:gd name="connsiteY135" fmla="*/ 190215 h 1671185"/>
                <a:gd name="connsiteX136" fmla="*/ 1147724 w 1670533"/>
                <a:gd name="connsiteY136" fmla="*/ 212483 h 1671185"/>
                <a:gd name="connsiteX137" fmla="*/ 1159811 w 1670533"/>
                <a:gd name="connsiteY137" fmla="*/ 191761 h 1671185"/>
                <a:gd name="connsiteX138" fmla="*/ 1112137 w 1670533"/>
                <a:gd name="connsiteY138" fmla="*/ 169572 h 1671185"/>
                <a:gd name="connsiteX139" fmla="*/ 1128449 w 1670533"/>
                <a:gd name="connsiteY139" fmla="*/ 141836 h 1671185"/>
                <a:gd name="connsiteX140" fmla="*/ 1188051 w 1670533"/>
                <a:gd name="connsiteY140" fmla="*/ 175515 h 1671185"/>
                <a:gd name="connsiteX141" fmla="*/ 1200137 w 1670533"/>
                <a:gd name="connsiteY141" fmla="*/ 154832 h 1671185"/>
                <a:gd name="connsiteX142" fmla="*/ 1140614 w 1670533"/>
                <a:gd name="connsiteY142" fmla="*/ 121193 h 1671185"/>
                <a:gd name="connsiteX143" fmla="*/ 1146380 w 1670533"/>
                <a:gd name="connsiteY143" fmla="*/ 111367 h 1671185"/>
                <a:gd name="connsiteX144" fmla="*/ 1158309 w 1670533"/>
                <a:gd name="connsiteY144" fmla="*/ 97855 h 1671185"/>
                <a:gd name="connsiteX145" fmla="*/ 1164313 w 1670533"/>
                <a:gd name="connsiteY145" fmla="*/ 107166 h 1671185"/>
                <a:gd name="connsiteX146" fmla="*/ 1236199 w 1670533"/>
                <a:gd name="connsiteY146" fmla="*/ 139063 h 1671185"/>
                <a:gd name="connsiteX147" fmla="*/ 1248245 w 1670533"/>
                <a:gd name="connsiteY147" fmla="*/ 118380 h 1671185"/>
                <a:gd name="connsiteX148" fmla="*/ 1178848 w 1670533"/>
                <a:gd name="connsiteY148" fmla="*/ 87554 h 1671185"/>
                <a:gd name="connsiteX149" fmla="*/ 1197768 w 1670533"/>
                <a:gd name="connsiteY149" fmla="*/ 86286 h 1671185"/>
                <a:gd name="connsiteX150" fmla="*/ 1258633 w 1670533"/>
                <a:gd name="connsiteY150" fmla="*/ 105859 h 1671185"/>
                <a:gd name="connsiteX151" fmla="*/ 1332099 w 1670533"/>
                <a:gd name="connsiteY151" fmla="*/ 168621 h 1671185"/>
                <a:gd name="connsiteX152" fmla="*/ 1333284 w 1670533"/>
                <a:gd name="connsiteY152" fmla="*/ 226351 h 1671185"/>
                <a:gd name="connsiteX153" fmla="*/ 1273169 w 1670533"/>
                <a:gd name="connsiteY153" fmla="*/ 320335 h 1671185"/>
                <a:gd name="connsiteX154" fmla="*/ 1265308 w 1670533"/>
                <a:gd name="connsiteY154" fmla="*/ 385078 h 1671185"/>
                <a:gd name="connsiteX155" fmla="*/ 1300461 w 1670533"/>
                <a:gd name="connsiteY155" fmla="*/ 457111 h 1671185"/>
                <a:gd name="connsiteX156" fmla="*/ 1338695 w 1670533"/>
                <a:gd name="connsiteY156" fmla="*/ 503984 h 1671185"/>
                <a:gd name="connsiteX157" fmla="*/ 1405209 w 1670533"/>
                <a:gd name="connsiteY157" fmla="*/ 524548 h 1671185"/>
                <a:gd name="connsiteX158" fmla="*/ 1429026 w 1670533"/>
                <a:gd name="connsiteY158" fmla="*/ 588222 h 1671185"/>
                <a:gd name="connsiteX159" fmla="*/ 1452133 w 1670533"/>
                <a:gd name="connsiteY159" fmla="*/ 581843 h 1671185"/>
                <a:gd name="connsiteX160" fmla="*/ 1428196 w 1670533"/>
                <a:gd name="connsiteY160" fmla="*/ 517892 h 1671185"/>
                <a:gd name="connsiteX161" fmla="*/ 1427841 w 1670533"/>
                <a:gd name="connsiteY161" fmla="*/ 517297 h 1671185"/>
                <a:gd name="connsiteX162" fmla="*/ 1466825 w 1670533"/>
                <a:gd name="connsiteY162" fmla="*/ 501845 h 1671185"/>
                <a:gd name="connsiteX163" fmla="*/ 1467141 w 1670533"/>
                <a:gd name="connsiteY163" fmla="*/ 510760 h 1671185"/>
                <a:gd name="connsiteX164" fmla="*/ 1491117 w 1670533"/>
                <a:gd name="connsiteY164" fmla="*/ 566746 h 1671185"/>
                <a:gd name="connsiteX165" fmla="*/ 1511773 w 1670533"/>
                <a:gd name="connsiteY165" fmla="*/ 554622 h 1671185"/>
                <a:gd name="connsiteX166" fmla="*/ 1487838 w 1670533"/>
                <a:gd name="connsiteY166" fmla="*/ 498675 h 1671185"/>
                <a:gd name="connsiteX167" fmla="*/ 1484995 w 1670533"/>
                <a:gd name="connsiteY167" fmla="*/ 494634 h 1671185"/>
                <a:gd name="connsiteX168" fmla="*/ 1519357 w 1670533"/>
                <a:gd name="connsiteY168" fmla="*/ 481043 h 1671185"/>
                <a:gd name="connsiteX169" fmla="*/ 1533813 w 1670533"/>
                <a:gd name="connsiteY169" fmla="*/ 531879 h 1671185"/>
                <a:gd name="connsiteX170" fmla="*/ 1556919 w 1670533"/>
                <a:gd name="connsiteY170" fmla="*/ 525499 h 1671185"/>
                <a:gd name="connsiteX171" fmla="*/ 1541989 w 1670533"/>
                <a:gd name="connsiteY171" fmla="*/ 473158 h 1671185"/>
                <a:gd name="connsiteX172" fmla="*/ 1565253 w 1670533"/>
                <a:gd name="connsiteY172" fmla="*/ 472326 h 1671185"/>
                <a:gd name="connsiteX173" fmla="*/ 1565727 w 1670533"/>
                <a:gd name="connsiteY173" fmla="*/ 475892 h 1671185"/>
                <a:gd name="connsiteX174" fmla="*/ 1589703 w 1670533"/>
                <a:gd name="connsiteY174" fmla="*/ 543884 h 1671185"/>
                <a:gd name="connsiteX175" fmla="*/ 1612769 w 1670533"/>
                <a:gd name="connsiteY175" fmla="*/ 537505 h 1671185"/>
                <a:gd name="connsiteX176" fmla="*/ 1597326 w 1670533"/>
                <a:gd name="connsiteY176" fmla="*/ 493722 h 1671185"/>
                <a:gd name="connsiteX177" fmla="*/ 1623236 w 1670533"/>
                <a:gd name="connsiteY177" fmla="*/ 532711 h 1671185"/>
                <a:gd name="connsiteX178" fmla="*/ 1635441 w 1670533"/>
                <a:gd name="connsiteY178" fmla="*/ 624952 h 1671185"/>
                <a:gd name="connsiteX179" fmla="*/ 1603922 w 1670533"/>
                <a:gd name="connsiteY179" fmla="*/ 664336 h 1671185"/>
                <a:gd name="connsiteX180" fmla="*/ 1466351 w 1670533"/>
                <a:gd name="connsiteY180" fmla="*/ 720560 h 1671185"/>
                <a:gd name="connsiteX181" fmla="*/ 1425431 w 1670533"/>
                <a:gd name="connsiteY181" fmla="*/ 761292 h 1671185"/>
                <a:gd name="connsiteX182" fmla="*/ 1410264 w 1670533"/>
                <a:gd name="connsiteY182" fmla="*/ 832573 h 1671185"/>
                <a:gd name="connsiteX183" fmla="*/ 1423101 w 1670533"/>
                <a:gd name="connsiteY183" fmla="*/ 909282 h 1671185"/>
                <a:gd name="connsiteX184" fmla="*/ 1444984 w 1670533"/>
                <a:gd name="connsiteY184" fmla="*/ 939672 h 1671185"/>
                <a:gd name="connsiteX185" fmla="*/ 1422588 w 1670533"/>
                <a:gd name="connsiteY185" fmla="*/ 1017371 h 1671185"/>
                <a:gd name="connsiteX186" fmla="*/ 1445693 w 1670533"/>
                <a:gd name="connsiteY186" fmla="*/ 1023711 h 1671185"/>
                <a:gd name="connsiteX187" fmla="*/ 1466114 w 1670533"/>
                <a:gd name="connsiteY187" fmla="*/ 952747 h 1671185"/>
                <a:gd name="connsiteX188" fmla="*/ 1487047 w 1670533"/>
                <a:gd name="connsiteY188" fmla="*/ 963049 h 1671185"/>
                <a:gd name="connsiteX189" fmla="*/ 1485153 w 1670533"/>
                <a:gd name="connsiteY189" fmla="*/ 968398 h 1671185"/>
                <a:gd name="connsiteX190" fmla="*/ 1477332 w 1670533"/>
                <a:gd name="connsiteY190" fmla="*/ 1040352 h 1671185"/>
                <a:gd name="connsiteX191" fmla="*/ 1501267 w 1670533"/>
                <a:gd name="connsiteY191" fmla="*/ 1040352 h 1671185"/>
                <a:gd name="connsiteX192" fmla="*/ 1508534 w 1670533"/>
                <a:gd name="connsiteY192" fmla="*/ 973629 h 1671185"/>
                <a:gd name="connsiteX193" fmla="*/ 1535354 w 1670533"/>
                <a:gd name="connsiteY193" fmla="*/ 986783 h 1671185"/>
                <a:gd name="connsiteX194" fmla="*/ 1533813 w 1670533"/>
                <a:gd name="connsiteY194" fmla="*/ 989240 h 1671185"/>
                <a:gd name="connsiteX195" fmla="*/ 1509877 w 1670533"/>
                <a:gd name="connsiteY195" fmla="*/ 1053190 h 1671185"/>
                <a:gd name="connsiteX196" fmla="*/ 1532944 w 1670533"/>
                <a:gd name="connsiteY196" fmla="*/ 1059530 h 1671185"/>
                <a:gd name="connsiteX197" fmla="*/ 1556327 w 1670533"/>
                <a:gd name="connsiteY197" fmla="*/ 997124 h 1671185"/>
                <a:gd name="connsiteX198" fmla="*/ 1591046 w 1670533"/>
                <a:gd name="connsiteY198" fmla="*/ 1014162 h 1671185"/>
                <a:gd name="connsiteX199" fmla="*/ 1585673 w 1670533"/>
                <a:gd name="connsiteY199" fmla="*/ 1021215 h 1671185"/>
                <a:gd name="connsiteX200" fmla="*/ 1569717 w 1670533"/>
                <a:gd name="connsiteY200" fmla="*/ 1081163 h 1671185"/>
                <a:gd name="connsiteX201" fmla="*/ 1592822 w 1670533"/>
                <a:gd name="connsiteY201" fmla="*/ 1087543 h 1671185"/>
                <a:gd name="connsiteX202" fmla="*/ 1608779 w 1670533"/>
                <a:gd name="connsiteY202" fmla="*/ 1027594 h 1671185"/>
                <a:gd name="connsiteX203" fmla="*/ 1609056 w 1670533"/>
                <a:gd name="connsiteY203" fmla="*/ 1023038 h 1671185"/>
                <a:gd name="connsiteX204" fmla="*/ 1617786 w 1670533"/>
                <a:gd name="connsiteY204" fmla="*/ 1027317 h 1671185"/>
                <a:gd name="connsiteX205" fmla="*/ 1646618 w 1670533"/>
                <a:gd name="connsiteY205" fmla="*/ 1077717 h 1671185"/>
                <a:gd name="connsiteX206" fmla="*/ 1620352 w 1670533"/>
                <a:gd name="connsiteY206" fmla="*/ 1150661 h 1671185"/>
                <a:gd name="connsiteX207" fmla="*/ 1568610 w 1670533"/>
                <a:gd name="connsiteY207" fmla="*/ 1198208 h 1671185"/>
                <a:gd name="connsiteX208" fmla="*/ 1520463 w 1670533"/>
                <a:gd name="connsiteY208" fmla="*/ 1200110 h 1671185"/>
                <a:gd name="connsiteX209" fmla="*/ 1409554 w 1670533"/>
                <a:gd name="connsiteY209" fmla="*/ 1147333 h 1671185"/>
                <a:gd name="connsiteX210" fmla="*/ 1360616 w 1670533"/>
                <a:gd name="connsiteY210" fmla="*/ 1141944 h 1671185"/>
                <a:gd name="connsiteX211" fmla="*/ 1287071 w 1670533"/>
                <a:gd name="connsiteY211" fmla="*/ 1179387 h 1671185"/>
                <a:gd name="connsiteX212" fmla="*/ 1234382 w 1670533"/>
                <a:gd name="connsiteY212" fmla="*/ 1267587 h 1671185"/>
                <a:gd name="connsiteX213" fmla="*/ 1237502 w 1670533"/>
                <a:gd name="connsiteY213" fmla="*/ 1311092 h 1671185"/>
                <a:gd name="connsiteX214" fmla="*/ 1177781 w 1670533"/>
                <a:gd name="connsiteY214" fmla="*/ 1359709 h 1671185"/>
                <a:gd name="connsiteX215" fmla="*/ 1194727 w 1670533"/>
                <a:gd name="connsiteY215" fmla="*/ 1376667 h 1671185"/>
                <a:gd name="connsiteX216" fmla="*/ 1249194 w 1670533"/>
                <a:gd name="connsiteY216" fmla="*/ 1332330 h 1671185"/>
                <a:gd name="connsiteX217" fmla="*/ 1249510 w 1670533"/>
                <a:gd name="connsiteY217" fmla="*/ 1332766 h 1671185"/>
                <a:gd name="connsiteX218" fmla="*/ 1259226 w 1670533"/>
                <a:gd name="connsiteY218" fmla="*/ 1344573 h 1671185"/>
                <a:gd name="connsiteX219" fmla="*/ 1213171 w 1670533"/>
                <a:gd name="connsiteY219" fmla="*/ 1387127 h 1671185"/>
                <a:gd name="connsiteX220" fmla="*/ 1230076 w 1670533"/>
                <a:gd name="connsiteY220" fmla="*/ 1404086 h 1671185"/>
                <a:gd name="connsiteX221" fmla="*/ 1274432 w 1670533"/>
                <a:gd name="connsiteY221" fmla="*/ 1363077 h 1671185"/>
                <a:gd name="connsiteX222" fmla="*/ 1291771 w 1670533"/>
                <a:gd name="connsiteY222" fmla="*/ 1384116 h 1671185"/>
                <a:gd name="connsiteX223" fmla="*/ 1248956 w 1670533"/>
                <a:gd name="connsiteY223" fmla="*/ 1426987 h 1671185"/>
                <a:gd name="connsiteX224" fmla="*/ 1265900 w 1670533"/>
                <a:gd name="connsiteY224" fmla="*/ 1443946 h 1671185"/>
                <a:gd name="connsiteX225" fmla="*/ 1307096 w 1670533"/>
                <a:gd name="connsiteY225" fmla="*/ 1402699 h 1671185"/>
                <a:gd name="connsiteX226" fmla="*/ 1326332 w 1670533"/>
                <a:gd name="connsiteY226" fmla="*/ 1426037 h 1671185"/>
                <a:gd name="connsiteX227" fmla="*/ 1332731 w 1670533"/>
                <a:gd name="connsiteY227" fmla="*/ 1436339 h 1671185"/>
                <a:gd name="connsiteX228" fmla="*/ 1281660 w 1670533"/>
                <a:gd name="connsiteY228" fmla="*/ 1483767 h 1671185"/>
                <a:gd name="connsiteX229" fmla="*/ 1298604 w 1670533"/>
                <a:gd name="connsiteY229" fmla="*/ 1500725 h 1671185"/>
                <a:gd name="connsiteX230" fmla="*/ 1337588 w 1670533"/>
                <a:gd name="connsiteY230" fmla="*/ 1464510 h 1671185"/>
                <a:gd name="connsiteX231" fmla="*/ 1322896 w 1670533"/>
                <a:gd name="connsiteY231" fmla="*/ 1495930 h 1671185"/>
                <a:gd name="connsiteX232" fmla="*/ 1265624 w 1670533"/>
                <a:gd name="connsiteY232" fmla="*/ 1541061 h 1671185"/>
                <a:gd name="connsiteX233" fmla="*/ 1213409 w 1670533"/>
                <a:gd name="connsiteY233" fmla="*/ 1565468 h 1671185"/>
                <a:gd name="connsiteX234" fmla="*/ 1151397 w 1670533"/>
                <a:gd name="connsiteY234" fmla="*/ 1539198 h 1671185"/>
                <a:gd name="connsiteX235" fmla="*/ 1105184 w 1670533"/>
                <a:gd name="connsiteY235" fmla="*/ 1446561 h 1671185"/>
                <a:gd name="connsiteX236" fmla="*/ 1072520 w 1670533"/>
                <a:gd name="connsiteY236" fmla="*/ 1413357 h 1671185"/>
                <a:gd name="connsiteX237" fmla="*/ 958688 w 1670533"/>
                <a:gd name="connsiteY237" fmla="*/ 1388871 h 1671185"/>
                <a:gd name="connsiteX238" fmla="*/ 869463 w 1670533"/>
                <a:gd name="connsiteY238" fmla="*/ 1414903 h 1671185"/>
                <a:gd name="connsiteX239" fmla="*/ 834744 w 1670533"/>
                <a:gd name="connsiteY239" fmla="*/ 1459874 h 1671185"/>
                <a:gd name="connsiteX240" fmla="*/ 767322 w 1670533"/>
                <a:gd name="connsiteY240" fmla="*/ 1456110 h 1671185"/>
                <a:gd name="connsiteX241" fmla="*/ 767322 w 1670533"/>
                <a:gd name="connsiteY241" fmla="*/ 1480121 h 1671185"/>
                <a:gd name="connsiteX242" fmla="*/ 830203 w 1670533"/>
                <a:gd name="connsiteY242" fmla="*/ 1483608 h 1671185"/>
                <a:gd name="connsiteX243" fmla="*/ 826292 w 1670533"/>
                <a:gd name="connsiteY243" fmla="*/ 1510987 h 1671185"/>
                <a:gd name="connsiteX244" fmla="*/ 762464 w 1670533"/>
                <a:gd name="connsiteY244" fmla="*/ 1500804 h 1671185"/>
                <a:gd name="connsiteX245" fmla="*/ 756105 w 1670533"/>
                <a:gd name="connsiteY245" fmla="*/ 1523904 h 1671185"/>
                <a:gd name="connsiteX246" fmla="*/ 822934 w 1670533"/>
                <a:gd name="connsiteY246" fmla="*/ 1534602 h 1671185"/>
                <a:gd name="connsiteX247" fmla="*/ 819459 w 1670533"/>
                <a:gd name="connsiteY247" fmla="*/ 1558930 h 1671185"/>
                <a:gd name="connsiteX248" fmla="*/ 763294 w 1670533"/>
                <a:gd name="connsiteY248" fmla="*/ 1551957 h 1671185"/>
                <a:gd name="connsiteX249" fmla="*/ 763294 w 1670533"/>
                <a:gd name="connsiteY249" fmla="*/ 1575928 h 1671185"/>
                <a:gd name="connsiteX250" fmla="*/ 816101 w 1670533"/>
                <a:gd name="connsiteY250" fmla="*/ 1582505 h 1671185"/>
                <a:gd name="connsiteX251" fmla="*/ 814048 w 1670533"/>
                <a:gd name="connsiteY251" fmla="*/ 1596690 h 1671185"/>
                <a:gd name="connsiteX252" fmla="*/ 813139 w 1670533"/>
                <a:gd name="connsiteY252" fmla="*/ 1600058 h 1671185"/>
                <a:gd name="connsiteX253" fmla="*/ 751365 w 1670533"/>
                <a:gd name="connsiteY253" fmla="*/ 1600058 h 1671185"/>
                <a:gd name="connsiteX254" fmla="*/ 751365 w 1670533"/>
                <a:gd name="connsiteY254" fmla="*/ 1624030 h 1671185"/>
                <a:gd name="connsiteX255" fmla="*/ 801251 w 1670533"/>
                <a:gd name="connsiteY255" fmla="*/ 1624030 h 1671185"/>
                <a:gd name="connsiteX256" fmla="*/ 780751 w 1670533"/>
                <a:gd name="connsiteY256" fmla="*/ 1638056 h 1671185"/>
                <a:gd name="connsiteX257" fmla="*/ 717121 w 1670533"/>
                <a:gd name="connsiteY257" fmla="*/ 1647565 h 1671185"/>
                <a:gd name="connsiteX258" fmla="*/ 642589 w 1670533"/>
                <a:gd name="connsiteY258" fmla="*/ 1627318 h 1671185"/>
                <a:gd name="connsiteX259" fmla="*/ 615967 w 1670533"/>
                <a:gd name="connsiteY259" fmla="*/ 1576958 h 1671185"/>
                <a:gd name="connsiteX260" fmla="*/ 628725 w 1670533"/>
                <a:gd name="connsiteY260" fmla="*/ 1439231 h 1671185"/>
                <a:gd name="connsiteX261" fmla="*/ 598272 w 1670533"/>
                <a:gd name="connsiteY261" fmla="*/ 1371675 h 1671185"/>
                <a:gd name="connsiteX262" fmla="*/ 1360853 w 1670533"/>
                <a:gd name="connsiteY262" fmla="*/ 488175 h 1671185"/>
                <a:gd name="connsiteX263" fmla="*/ 1358246 w 1670533"/>
                <a:gd name="connsiteY263" fmla="*/ 490038 h 1671185"/>
                <a:gd name="connsiteX264" fmla="*/ 1355087 w 1670533"/>
                <a:gd name="connsiteY264" fmla="*/ 487660 h 1671185"/>
                <a:gd name="connsiteX265" fmla="*/ 1351966 w 1670533"/>
                <a:gd name="connsiteY265" fmla="*/ 484173 h 1671185"/>
                <a:gd name="connsiteX266" fmla="*/ 1360853 w 1670533"/>
                <a:gd name="connsiteY266" fmla="*/ 488175 h 1671185"/>
                <a:gd name="connsiteX267" fmla="*/ 631885 w 1670533"/>
                <a:gd name="connsiteY267" fmla="*/ 1647803 h 1671185"/>
                <a:gd name="connsiteX268" fmla="*/ 716212 w 1670533"/>
                <a:gd name="connsiteY268" fmla="*/ 1670705 h 1671185"/>
                <a:gd name="connsiteX269" fmla="*/ 851728 w 1670533"/>
                <a:gd name="connsiteY269" fmla="*/ 1575334 h 1671185"/>
                <a:gd name="connsiteX270" fmla="*/ 1061856 w 1670533"/>
                <a:gd name="connsiteY270" fmla="*/ 1433921 h 1671185"/>
                <a:gd name="connsiteX271" fmla="*/ 1084488 w 1670533"/>
                <a:gd name="connsiteY271" fmla="*/ 1456902 h 1671185"/>
                <a:gd name="connsiteX272" fmla="*/ 1130739 w 1670533"/>
                <a:gd name="connsiteY272" fmla="*/ 1549579 h 1671185"/>
                <a:gd name="connsiteX273" fmla="*/ 1221031 w 1670533"/>
                <a:gd name="connsiteY273" fmla="*/ 1587340 h 1671185"/>
                <a:gd name="connsiteX274" fmla="*/ 1277473 w 1670533"/>
                <a:gd name="connsiteY274" fmla="*/ 1560951 h 1671185"/>
                <a:gd name="connsiteX275" fmla="*/ 1349201 w 1670533"/>
                <a:gd name="connsiteY275" fmla="*/ 1395924 h 1671185"/>
                <a:gd name="connsiteX276" fmla="*/ 1367449 w 1670533"/>
                <a:gd name="connsiteY276" fmla="*/ 1160250 h 1671185"/>
                <a:gd name="connsiteX277" fmla="*/ 1510549 w 1670533"/>
                <a:gd name="connsiteY277" fmla="*/ 1221030 h 1671185"/>
                <a:gd name="connsiteX278" fmla="*/ 1580065 w 1670533"/>
                <a:gd name="connsiteY278" fmla="*/ 1218376 h 1671185"/>
                <a:gd name="connsiteX279" fmla="*/ 1639469 w 1670533"/>
                <a:gd name="connsiteY279" fmla="*/ 1163736 h 1671185"/>
                <a:gd name="connsiteX280" fmla="*/ 1634769 w 1670533"/>
                <a:gd name="connsiteY280" fmla="*/ 998234 h 1671185"/>
                <a:gd name="connsiteX281" fmla="*/ 1611505 w 1670533"/>
                <a:gd name="connsiteY281" fmla="*/ 982147 h 1671185"/>
                <a:gd name="connsiteX282" fmla="*/ 1440007 w 1670533"/>
                <a:gd name="connsiteY282" fmla="*/ 788949 h 1671185"/>
                <a:gd name="connsiteX283" fmla="*/ 1612651 w 1670533"/>
                <a:gd name="connsiteY283" fmla="*/ 685772 h 1671185"/>
                <a:gd name="connsiteX284" fmla="*/ 1658310 w 1670533"/>
                <a:gd name="connsiteY284" fmla="*/ 628399 h 1671185"/>
                <a:gd name="connsiteX285" fmla="*/ 1644328 w 1670533"/>
                <a:gd name="connsiteY285" fmla="*/ 523122 h 1671185"/>
                <a:gd name="connsiteX286" fmla="*/ 1536617 w 1670533"/>
                <a:gd name="connsiteY286" fmla="*/ 439241 h 1671185"/>
                <a:gd name="connsiteX287" fmla="*/ 1414056 w 1670533"/>
                <a:gd name="connsiteY287" fmla="*/ 476606 h 1671185"/>
                <a:gd name="connsiteX288" fmla="*/ 1352756 w 1670533"/>
                <a:gd name="connsiteY288" fmla="*/ 238871 h 1671185"/>
                <a:gd name="connsiteX289" fmla="*/ 1350741 w 1670533"/>
                <a:gd name="connsiteY289" fmla="*/ 154872 h 1671185"/>
                <a:gd name="connsiteX290" fmla="*/ 1269061 w 1670533"/>
                <a:gd name="connsiteY290" fmla="*/ 85176 h 1671185"/>
                <a:gd name="connsiteX291" fmla="*/ 1201322 w 1670533"/>
                <a:gd name="connsiteY291" fmla="*/ 63384 h 1671185"/>
                <a:gd name="connsiteX292" fmla="*/ 970774 w 1670533"/>
                <a:gd name="connsiteY292" fmla="*/ 224528 h 1671185"/>
                <a:gd name="connsiteX293" fmla="*/ 802120 w 1670533"/>
                <a:gd name="connsiteY293" fmla="*/ 5456 h 1671185"/>
                <a:gd name="connsiteX294" fmla="*/ 699623 w 1670533"/>
                <a:gd name="connsiteY294" fmla="*/ 2960 h 1671185"/>
                <a:gd name="connsiteX295" fmla="*/ 643774 w 1670533"/>
                <a:gd name="connsiteY295" fmla="*/ 16154 h 1671185"/>
                <a:gd name="connsiteX296" fmla="*/ 586502 w 1670533"/>
                <a:gd name="connsiteY296" fmla="*/ 112555 h 1671185"/>
                <a:gd name="connsiteX297" fmla="*/ 569874 w 1670533"/>
                <a:gd name="connsiteY297" fmla="*/ 303892 h 1671185"/>
                <a:gd name="connsiteX298" fmla="*/ 567188 w 1670533"/>
                <a:gd name="connsiteY298" fmla="*/ 306269 h 1671185"/>
                <a:gd name="connsiteX299" fmla="*/ 354414 w 1670533"/>
                <a:gd name="connsiteY299" fmla="*/ 239109 h 1671185"/>
                <a:gd name="connsiteX300" fmla="*/ 257605 w 1670533"/>
                <a:gd name="connsiteY300" fmla="*/ 243943 h 1671185"/>
                <a:gd name="connsiteX301" fmla="*/ 237501 w 1670533"/>
                <a:gd name="connsiteY301" fmla="*/ 260743 h 1671185"/>
                <a:gd name="connsiteX302" fmla="*/ 157360 w 1670533"/>
                <a:gd name="connsiteY302" fmla="*/ 433298 h 1671185"/>
                <a:gd name="connsiteX303" fmla="*/ 228653 w 1670533"/>
                <a:gd name="connsiteY303" fmla="*/ 499309 h 1671185"/>
                <a:gd name="connsiteX304" fmla="*/ 225888 w 1670533"/>
                <a:gd name="connsiteY304" fmla="*/ 683118 h 1671185"/>
                <a:gd name="connsiteX305" fmla="*/ 75600 w 1670533"/>
                <a:gd name="connsiteY305" fmla="*/ 692983 h 1671185"/>
                <a:gd name="connsiteX306" fmla="*/ 3121 w 1670533"/>
                <a:gd name="connsiteY306" fmla="*/ 755943 h 1671185"/>
                <a:gd name="connsiteX307" fmla="*/ -78 w 1670533"/>
                <a:gd name="connsiteY307" fmla="*/ 794060 h 1671185"/>
                <a:gd name="connsiteX308" fmla="*/ 7625 w 1670533"/>
                <a:gd name="connsiteY308" fmla="*/ 870848 h 1671185"/>
                <a:gd name="connsiteX309" fmla="*/ 168064 w 1670533"/>
                <a:gd name="connsiteY309" fmla="*/ 943119 h 1671185"/>
                <a:gd name="connsiteX310" fmla="*/ 277512 w 1670533"/>
                <a:gd name="connsiteY310" fmla="*/ 999106 h 1671185"/>
                <a:gd name="connsiteX311" fmla="*/ 180901 w 1670533"/>
                <a:gd name="connsiteY311" fmla="*/ 1224478 h 1671185"/>
                <a:gd name="connsiteX312" fmla="*/ 160085 w 1670533"/>
                <a:gd name="connsiteY312" fmla="*/ 1313549 h 1671185"/>
                <a:gd name="connsiteX313" fmla="*/ 207483 w 1670533"/>
                <a:gd name="connsiteY313" fmla="*/ 1381541 h 1671185"/>
                <a:gd name="connsiteX314" fmla="*/ 258988 w 1670533"/>
                <a:gd name="connsiteY314" fmla="*/ 1421599 h 1671185"/>
                <a:gd name="connsiteX315" fmla="*/ 371161 w 1670533"/>
                <a:gd name="connsiteY315" fmla="*/ 1394775 h 1671185"/>
                <a:gd name="connsiteX316" fmla="*/ 514103 w 1670533"/>
                <a:gd name="connsiteY316" fmla="*/ 1365732 h 1671185"/>
                <a:gd name="connsiteX317" fmla="*/ 605619 w 1670533"/>
                <a:gd name="connsiteY317" fmla="*/ 1429286 h 1671185"/>
                <a:gd name="connsiteX318" fmla="*/ 592940 w 1670533"/>
                <a:gd name="connsiteY318" fmla="*/ 1574818 h 1671185"/>
                <a:gd name="connsiteX319" fmla="*/ 631885 w 1670533"/>
                <a:gd name="connsiteY319" fmla="*/ 1647803 h 1671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Lst>
              <a:rect l="l" t="t" r="r" b="b"/>
              <a:pathLst>
                <a:path w="1670533" h="1671185">
                  <a:moveTo>
                    <a:pt x="598272" y="1371675"/>
                  </a:moveTo>
                  <a:cubicBezTo>
                    <a:pt x="577694" y="1356301"/>
                    <a:pt x="555694" y="1342592"/>
                    <a:pt x="533022" y="1330507"/>
                  </a:cubicBezTo>
                  <a:cubicBezTo>
                    <a:pt x="532113" y="1327655"/>
                    <a:pt x="530415" y="1325000"/>
                    <a:pt x="527611" y="1323375"/>
                  </a:cubicBezTo>
                  <a:cubicBezTo>
                    <a:pt x="551349" y="1337124"/>
                    <a:pt x="575008" y="1350873"/>
                    <a:pt x="598786" y="1364661"/>
                  </a:cubicBezTo>
                  <a:cubicBezTo>
                    <a:pt x="612136" y="1372388"/>
                    <a:pt x="624183" y="1351665"/>
                    <a:pt x="610872" y="1343939"/>
                  </a:cubicBezTo>
                  <a:cubicBezTo>
                    <a:pt x="570150" y="1320324"/>
                    <a:pt x="529507" y="1296749"/>
                    <a:pt x="488824" y="1273134"/>
                  </a:cubicBezTo>
                  <a:cubicBezTo>
                    <a:pt x="475474" y="1265368"/>
                    <a:pt x="463387" y="1286090"/>
                    <a:pt x="476738" y="1293856"/>
                  </a:cubicBezTo>
                  <a:cubicBezTo>
                    <a:pt x="493524" y="1303564"/>
                    <a:pt x="510311" y="1313311"/>
                    <a:pt x="527097" y="1323019"/>
                  </a:cubicBezTo>
                  <a:cubicBezTo>
                    <a:pt x="525676" y="1322345"/>
                    <a:pt x="524095" y="1321830"/>
                    <a:pt x="522279" y="1321711"/>
                  </a:cubicBezTo>
                  <a:cubicBezTo>
                    <a:pt x="519751" y="1321513"/>
                    <a:pt x="517223" y="1321592"/>
                    <a:pt x="514655" y="1321473"/>
                  </a:cubicBezTo>
                  <a:cubicBezTo>
                    <a:pt x="507664" y="1318105"/>
                    <a:pt x="500752" y="1314579"/>
                    <a:pt x="493683" y="1311568"/>
                  </a:cubicBezTo>
                  <a:cubicBezTo>
                    <a:pt x="484124" y="1307526"/>
                    <a:pt x="474052" y="1305466"/>
                    <a:pt x="463743" y="1305466"/>
                  </a:cubicBezTo>
                  <a:cubicBezTo>
                    <a:pt x="457503" y="1305466"/>
                    <a:pt x="451420" y="1306496"/>
                    <a:pt x="445495" y="1308002"/>
                  </a:cubicBezTo>
                  <a:cubicBezTo>
                    <a:pt x="437082" y="1294570"/>
                    <a:pt x="428630" y="1281098"/>
                    <a:pt x="420217" y="1267627"/>
                  </a:cubicBezTo>
                  <a:cubicBezTo>
                    <a:pt x="412041" y="1254591"/>
                    <a:pt x="391344" y="1266636"/>
                    <a:pt x="399559" y="1279751"/>
                  </a:cubicBezTo>
                  <a:lnTo>
                    <a:pt x="423258" y="1317591"/>
                  </a:lnTo>
                  <a:cubicBezTo>
                    <a:pt x="420296" y="1319453"/>
                    <a:pt x="417413" y="1321394"/>
                    <a:pt x="414766" y="1323692"/>
                  </a:cubicBezTo>
                  <a:lnTo>
                    <a:pt x="397347" y="1338749"/>
                  </a:lnTo>
                  <a:cubicBezTo>
                    <a:pt x="387038" y="1325277"/>
                    <a:pt x="376730" y="1311845"/>
                    <a:pt x="366421" y="1298374"/>
                  </a:cubicBezTo>
                  <a:cubicBezTo>
                    <a:pt x="357178" y="1286289"/>
                    <a:pt x="336363" y="1298215"/>
                    <a:pt x="345764" y="1310458"/>
                  </a:cubicBezTo>
                  <a:cubicBezTo>
                    <a:pt x="356942" y="1325118"/>
                    <a:pt x="368159" y="1339739"/>
                    <a:pt x="379337" y="1354360"/>
                  </a:cubicBezTo>
                  <a:lnTo>
                    <a:pt x="354058" y="1376271"/>
                  </a:lnTo>
                  <a:cubicBezTo>
                    <a:pt x="342999" y="1362760"/>
                    <a:pt x="331979" y="1349249"/>
                    <a:pt x="320920" y="1335737"/>
                  </a:cubicBezTo>
                  <a:cubicBezTo>
                    <a:pt x="311164" y="1323771"/>
                    <a:pt x="294298" y="1340809"/>
                    <a:pt x="303975" y="1352656"/>
                  </a:cubicBezTo>
                  <a:lnTo>
                    <a:pt x="336047" y="1391922"/>
                  </a:lnTo>
                  <a:lnTo>
                    <a:pt x="331071" y="1396201"/>
                  </a:lnTo>
                  <a:cubicBezTo>
                    <a:pt x="328305" y="1398578"/>
                    <a:pt x="325067" y="1400124"/>
                    <a:pt x="321907" y="1401788"/>
                  </a:cubicBezTo>
                  <a:cubicBezTo>
                    <a:pt x="320683" y="1401114"/>
                    <a:pt x="319221" y="1400639"/>
                    <a:pt x="317523" y="1400480"/>
                  </a:cubicBezTo>
                  <a:cubicBezTo>
                    <a:pt x="317286" y="1400243"/>
                    <a:pt x="317207" y="1399925"/>
                    <a:pt x="316930" y="1399648"/>
                  </a:cubicBezTo>
                  <a:cubicBezTo>
                    <a:pt x="300973" y="1385028"/>
                    <a:pt x="285016" y="1370367"/>
                    <a:pt x="269059" y="1355707"/>
                  </a:cubicBezTo>
                  <a:cubicBezTo>
                    <a:pt x="257723" y="1345286"/>
                    <a:pt x="240739" y="1362205"/>
                    <a:pt x="252154" y="1372666"/>
                  </a:cubicBezTo>
                  <a:cubicBezTo>
                    <a:pt x="264833" y="1384314"/>
                    <a:pt x="277512" y="1395963"/>
                    <a:pt x="290190" y="1407612"/>
                  </a:cubicBezTo>
                  <a:cubicBezTo>
                    <a:pt x="283357" y="1406741"/>
                    <a:pt x="276603" y="1405037"/>
                    <a:pt x="270521" y="1401471"/>
                  </a:cubicBezTo>
                  <a:cubicBezTo>
                    <a:pt x="253418" y="1391486"/>
                    <a:pt x="237737" y="1379322"/>
                    <a:pt x="223953" y="1365296"/>
                  </a:cubicBezTo>
                  <a:cubicBezTo>
                    <a:pt x="206298" y="1347387"/>
                    <a:pt x="191841" y="1326624"/>
                    <a:pt x="181019" y="1303643"/>
                  </a:cubicBezTo>
                  <a:cubicBezTo>
                    <a:pt x="171145" y="1282683"/>
                    <a:pt x="177109" y="1257523"/>
                    <a:pt x="195554" y="1242427"/>
                  </a:cubicBezTo>
                  <a:lnTo>
                    <a:pt x="300894" y="1156050"/>
                  </a:lnTo>
                  <a:cubicBezTo>
                    <a:pt x="323408" y="1137625"/>
                    <a:pt x="333282" y="1107473"/>
                    <a:pt x="326094" y="1079341"/>
                  </a:cubicBezTo>
                  <a:cubicBezTo>
                    <a:pt x="320051" y="1055845"/>
                    <a:pt x="312507" y="1032547"/>
                    <a:pt x="303501" y="1010041"/>
                  </a:cubicBezTo>
                  <a:cubicBezTo>
                    <a:pt x="302830" y="1008298"/>
                    <a:pt x="301921" y="1006594"/>
                    <a:pt x="301211" y="1004811"/>
                  </a:cubicBezTo>
                  <a:cubicBezTo>
                    <a:pt x="302238" y="1001959"/>
                    <a:pt x="302158" y="998630"/>
                    <a:pt x="300065" y="995223"/>
                  </a:cubicBezTo>
                  <a:cubicBezTo>
                    <a:pt x="297734" y="991340"/>
                    <a:pt x="294970" y="988170"/>
                    <a:pt x="292363" y="984644"/>
                  </a:cubicBezTo>
                  <a:cubicBezTo>
                    <a:pt x="286004" y="970736"/>
                    <a:pt x="279289" y="956987"/>
                    <a:pt x="271863" y="943714"/>
                  </a:cubicBezTo>
                  <a:cubicBezTo>
                    <a:pt x="264162" y="930044"/>
                    <a:pt x="252115" y="919980"/>
                    <a:pt x="238133" y="913600"/>
                  </a:cubicBezTo>
                  <a:cubicBezTo>
                    <a:pt x="240739" y="911699"/>
                    <a:pt x="242557" y="908727"/>
                    <a:pt x="242438" y="904408"/>
                  </a:cubicBezTo>
                  <a:cubicBezTo>
                    <a:pt x="241924" y="888440"/>
                    <a:pt x="241411" y="872473"/>
                    <a:pt x="240858" y="856465"/>
                  </a:cubicBezTo>
                  <a:cubicBezTo>
                    <a:pt x="240384" y="841092"/>
                    <a:pt x="216448" y="841013"/>
                    <a:pt x="216962" y="856465"/>
                  </a:cubicBezTo>
                  <a:cubicBezTo>
                    <a:pt x="217475" y="872473"/>
                    <a:pt x="217989" y="888440"/>
                    <a:pt x="218502" y="904408"/>
                  </a:cubicBezTo>
                  <a:cubicBezTo>
                    <a:pt x="218542" y="905755"/>
                    <a:pt x="218976" y="906785"/>
                    <a:pt x="219331" y="907895"/>
                  </a:cubicBezTo>
                  <a:cubicBezTo>
                    <a:pt x="215263" y="907221"/>
                    <a:pt x="211195" y="906270"/>
                    <a:pt x="207008" y="906270"/>
                  </a:cubicBezTo>
                  <a:lnTo>
                    <a:pt x="182401" y="906270"/>
                  </a:lnTo>
                  <a:cubicBezTo>
                    <a:pt x="184021" y="903854"/>
                    <a:pt x="184929" y="900842"/>
                    <a:pt x="184376" y="897276"/>
                  </a:cubicBezTo>
                  <a:cubicBezTo>
                    <a:pt x="181691" y="881269"/>
                    <a:pt x="179044" y="865301"/>
                    <a:pt x="176398" y="849294"/>
                  </a:cubicBezTo>
                  <a:cubicBezTo>
                    <a:pt x="173830" y="834118"/>
                    <a:pt x="150764" y="840577"/>
                    <a:pt x="153291" y="855673"/>
                  </a:cubicBezTo>
                  <a:cubicBezTo>
                    <a:pt x="155938" y="871680"/>
                    <a:pt x="158584" y="887688"/>
                    <a:pt x="161270" y="903655"/>
                  </a:cubicBezTo>
                  <a:cubicBezTo>
                    <a:pt x="161467" y="904725"/>
                    <a:pt x="161902" y="905399"/>
                    <a:pt x="162258" y="906270"/>
                  </a:cubicBezTo>
                  <a:lnTo>
                    <a:pt x="121062" y="906270"/>
                  </a:lnTo>
                  <a:lnTo>
                    <a:pt x="117388" y="856465"/>
                  </a:lnTo>
                  <a:cubicBezTo>
                    <a:pt x="116282" y="841171"/>
                    <a:pt x="92347" y="841013"/>
                    <a:pt x="93492" y="856465"/>
                  </a:cubicBezTo>
                  <a:lnTo>
                    <a:pt x="97166" y="906270"/>
                  </a:lnTo>
                  <a:lnTo>
                    <a:pt x="80814" y="906270"/>
                  </a:lnTo>
                  <a:cubicBezTo>
                    <a:pt x="79391" y="906270"/>
                    <a:pt x="78049" y="906033"/>
                    <a:pt x="76666" y="905914"/>
                  </a:cubicBezTo>
                  <a:cubicBezTo>
                    <a:pt x="76627" y="905676"/>
                    <a:pt x="76706" y="905478"/>
                    <a:pt x="76666" y="905240"/>
                  </a:cubicBezTo>
                  <a:cubicBezTo>
                    <a:pt x="74020" y="889272"/>
                    <a:pt x="71334" y="873265"/>
                    <a:pt x="68688" y="857297"/>
                  </a:cubicBezTo>
                  <a:cubicBezTo>
                    <a:pt x="66160" y="842122"/>
                    <a:pt x="43093" y="848540"/>
                    <a:pt x="45621" y="863676"/>
                  </a:cubicBezTo>
                  <a:lnTo>
                    <a:pt x="51151" y="896801"/>
                  </a:lnTo>
                  <a:cubicBezTo>
                    <a:pt x="40842" y="889590"/>
                    <a:pt x="33179" y="878812"/>
                    <a:pt x="30178" y="865697"/>
                  </a:cubicBezTo>
                  <a:cubicBezTo>
                    <a:pt x="24924" y="842320"/>
                    <a:pt x="22475" y="818388"/>
                    <a:pt x="23029" y="794575"/>
                  </a:cubicBezTo>
                  <a:cubicBezTo>
                    <a:pt x="23305" y="782807"/>
                    <a:pt x="24293" y="770960"/>
                    <a:pt x="25991" y="759272"/>
                  </a:cubicBezTo>
                  <a:cubicBezTo>
                    <a:pt x="29585" y="734785"/>
                    <a:pt x="50637" y="716638"/>
                    <a:pt x="76113" y="716163"/>
                  </a:cubicBezTo>
                  <a:lnTo>
                    <a:pt x="201242" y="713745"/>
                  </a:lnTo>
                  <a:cubicBezTo>
                    <a:pt x="222729" y="713310"/>
                    <a:pt x="242833" y="703919"/>
                    <a:pt x="256301" y="688030"/>
                  </a:cubicBezTo>
                  <a:cubicBezTo>
                    <a:pt x="270402" y="671349"/>
                    <a:pt x="282330" y="652925"/>
                    <a:pt x="291691" y="633272"/>
                  </a:cubicBezTo>
                  <a:cubicBezTo>
                    <a:pt x="301289" y="613025"/>
                    <a:pt x="308162" y="591510"/>
                    <a:pt x="312072" y="569362"/>
                  </a:cubicBezTo>
                  <a:cubicBezTo>
                    <a:pt x="314916" y="553315"/>
                    <a:pt x="311519" y="536871"/>
                    <a:pt x="303777" y="522449"/>
                  </a:cubicBezTo>
                  <a:cubicBezTo>
                    <a:pt x="304015" y="520467"/>
                    <a:pt x="303975" y="518526"/>
                    <a:pt x="303383" y="516624"/>
                  </a:cubicBezTo>
                  <a:cubicBezTo>
                    <a:pt x="306345" y="516109"/>
                    <a:pt x="309031" y="514326"/>
                    <a:pt x="310808" y="510760"/>
                  </a:cubicBezTo>
                  <a:cubicBezTo>
                    <a:pt x="313494" y="505451"/>
                    <a:pt x="316140" y="500102"/>
                    <a:pt x="318787" y="494752"/>
                  </a:cubicBezTo>
                  <a:cubicBezTo>
                    <a:pt x="325659" y="481003"/>
                    <a:pt x="305002" y="468840"/>
                    <a:pt x="298169" y="482668"/>
                  </a:cubicBezTo>
                  <a:cubicBezTo>
                    <a:pt x="295443" y="487977"/>
                    <a:pt x="292837" y="493326"/>
                    <a:pt x="290151" y="498636"/>
                  </a:cubicBezTo>
                  <a:cubicBezTo>
                    <a:pt x="289479" y="500023"/>
                    <a:pt x="289242" y="501370"/>
                    <a:pt x="289045" y="502717"/>
                  </a:cubicBezTo>
                  <a:cubicBezTo>
                    <a:pt x="288690" y="502400"/>
                    <a:pt x="288492" y="502004"/>
                    <a:pt x="288176" y="501686"/>
                  </a:cubicBezTo>
                  <a:cubicBezTo>
                    <a:pt x="287188" y="500815"/>
                    <a:pt x="283476" y="497922"/>
                    <a:pt x="275181" y="491662"/>
                  </a:cubicBezTo>
                  <a:lnTo>
                    <a:pt x="275221" y="491622"/>
                  </a:lnTo>
                  <a:cubicBezTo>
                    <a:pt x="279171" y="478309"/>
                    <a:pt x="283160" y="464956"/>
                    <a:pt x="287109" y="451643"/>
                  </a:cubicBezTo>
                  <a:cubicBezTo>
                    <a:pt x="291573" y="436825"/>
                    <a:pt x="268467" y="430485"/>
                    <a:pt x="264043" y="445264"/>
                  </a:cubicBezTo>
                  <a:cubicBezTo>
                    <a:pt x="260962" y="455606"/>
                    <a:pt x="257882" y="465947"/>
                    <a:pt x="254761" y="476328"/>
                  </a:cubicBezTo>
                  <a:cubicBezTo>
                    <a:pt x="247731" y="471019"/>
                    <a:pt x="239476" y="464877"/>
                    <a:pt x="229522" y="457389"/>
                  </a:cubicBezTo>
                  <a:cubicBezTo>
                    <a:pt x="228811" y="456834"/>
                    <a:pt x="227982" y="456239"/>
                    <a:pt x="227271" y="455685"/>
                  </a:cubicBezTo>
                  <a:cubicBezTo>
                    <a:pt x="231300" y="439677"/>
                    <a:pt x="235368" y="423749"/>
                    <a:pt x="239397" y="407742"/>
                  </a:cubicBezTo>
                  <a:cubicBezTo>
                    <a:pt x="243228" y="392765"/>
                    <a:pt x="220161" y="386425"/>
                    <a:pt x="216330" y="401363"/>
                  </a:cubicBezTo>
                  <a:cubicBezTo>
                    <a:pt x="213051" y="414280"/>
                    <a:pt x="209773" y="427197"/>
                    <a:pt x="206495" y="440113"/>
                  </a:cubicBezTo>
                  <a:cubicBezTo>
                    <a:pt x="200136" y="435359"/>
                    <a:pt x="194211" y="430881"/>
                    <a:pt x="189037" y="426998"/>
                  </a:cubicBezTo>
                  <a:cubicBezTo>
                    <a:pt x="189708" y="425968"/>
                    <a:pt x="190380" y="424898"/>
                    <a:pt x="190735" y="423512"/>
                  </a:cubicBezTo>
                  <a:cubicBezTo>
                    <a:pt x="194962" y="407583"/>
                    <a:pt x="199228" y="391655"/>
                    <a:pt x="203454" y="375767"/>
                  </a:cubicBezTo>
                  <a:cubicBezTo>
                    <a:pt x="206811" y="363127"/>
                    <a:pt x="190973" y="356827"/>
                    <a:pt x="183547" y="364038"/>
                  </a:cubicBezTo>
                  <a:cubicBezTo>
                    <a:pt x="193856" y="327388"/>
                    <a:pt x="216725" y="307933"/>
                    <a:pt x="252193" y="278652"/>
                  </a:cubicBezTo>
                  <a:cubicBezTo>
                    <a:pt x="258632" y="273343"/>
                    <a:pt x="265425" y="267716"/>
                    <a:pt x="273088" y="261179"/>
                  </a:cubicBezTo>
                  <a:cubicBezTo>
                    <a:pt x="291059" y="243943"/>
                    <a:pt x="320604" y="242319"/>
                    <a:pt x="340392" y="257494"/>
                  </a:cubicBezTo>
                  <a:lnTo>
                    <a:pt x="446996" y="339512"/>
                  </a:lnTo>
                  <a:cubicBezTo>
                    <a:pt x="460070" y="349537"/>
                    <a:pt x="476185" y="355084"/>
                    <a:pt x="492497" y="355084"/>
                  </a:cubicBezTo>
                  <a:cubicBezTo>
                    <a:pt x="492853" y="355559"/>
                    <a:pt x="495302" y="355044"/>
                    <a:pt x="496724" y="354965"/>
                  </a:cubicBezTo>
                  <a:cubicBezTo>
                    <a:pt x="518210" y="353697"/>
                    <a:pt x="550125" y="347516"/>
                    <a:pt x="580419" y="325248"/>
                  </a:cubicBezTo>
                  <a:cubicBezTo>
                    <a:pt x="583698" y="324971"/>
                    <a:pt x="586857" y="323386"/>
                    <a:pt x="588951" y="319503"/>
                  </a:cubicBezTo>
                  <a:cubicBezTo>
                    <a:pt x="589464" y="318552"/>
                    <a:pt x="589820" y="317561"/>
                    <a:pt x="590334" y="316611"/>
                  </a:cubicBezTo>
                  <a:cubicBezTo>
                    <a:pt x="613044" y="296601"/>
                    <a:pt x="626197" y="273660"/>
                    <a:pt x="632872" y="256900"/>
                  </a:cubicBezTo>
                  <a:cubicBezTo>
                    <a:pt x="633662" y="254958"/>
                    <a:pt x="634175" y="252937"/>
                    <a:pt x="634768" y="250917"/>
                  </a:cubicBezTo>
                  <a:cubicBezTo>
                    <a:pt x="652819" y="252264"/>
                    <a:pt x="670434" y="246360"/>
                    <a:pt x="683547" y="232968"/>
                  </a:cubicBezTo>
                  <a:cubicBezTo>
                    <a:pt x="694409" y="221953"/>
                    <a:pt x="677465" y="204994"/>
                    <a:pt x="666603" y="216009"/>
                  </a:cubicBezTo>
                  <a:cubicBezTo>
                    <a:pt x="658743" y="224092"/>
                    <a:pt x="648671" y="227936"/>
                    <a:pt x="637888" y="227381"/>
                  </a:cubicBezTo>
                  <a:cubicBezTo>
                    <a:pt x="637770" y="224092"/>
                    <a:pt x="637454" y="220764"/>
                    <a:pt x="636901" y="217436"/>
                  </a:cubicBezTo>
                  <a:lnTo>
                    <a:pt x="634413" y="202458"/>
                  </a:lnTo>
                  <a:cubicBezTo>
                    <a:pt x="648118" y="202300"/>
                    <a:pt x="661824" y="202102"/>
                    <a:pt x="675569" y="201864"/>
                  </a:cubicBezTo>
                  <a:cubicBezTo>
                    <a:pt x="690934" y="201705"/>
                    <a:pt x="691012" y="177694"/>
                    <a:pt x="675569" y="177893"/>
                  </a:cubicBezTo>
                  <a:cubicBezTo>
                    <a:pt x="660481" y="178130"/>
                    <a:pt x="645472" y="178328"/>
                    <a:pt x="630463" y="178566"/>
                  </a:cubicBezTo>
                  <a:lnTo>
                    <a:pt x="625802" y="150553"/>
                  </a:lnTo>
                  <a:cubicBezTo>
                    <a:pt x="642391" y="149364"/>
                    <a:pt x="659019" y="148176"/>
                    <a:pt x="675687" y="147026"/>
                  </a:cubicBezTo>
                  <a:cubicBezTo>
                    <a:pt x="690934" y="145957"/>
                    <a:pt x="691092" y="121986"/>
                    <a:pt x="675687" y="123055"/>
                  </a:cubicBezTo>
                  <a:cubicBezTo>
                    <a:pt x="657716" y="124284"/>
                    <a:pt x="639784" y="125551"/>
                    <a:pt x="621813" y="126819"/>
                  </a:cubicBezTo>
                  <a:lnTo>
                    <a:pt x="617389" y="100153"/>
                  </a:lnTo>
                  <a:cubicBezTo>
                    <a:pt x="633899" y="97816"/>
                    <a:pt x="650409" y="95557"/>
                    <a:pt x="666880" y="93259"/>
                  </a:cubicBezTo>
                  <a:cubicBezTo>
                    <a:pt x="682047" y="91199"/>
                    <a:pt x="675569" y="68059"/>
                    <a:pt x="660481" y="70160"/>
                  </a:cubicBezTo>
                  <a:cubicBezTo>
                    <a:pt x="646064" y="72140"/>
                    <a:pt x="631648" y="74121"/>
                    <a:pt x="617231" y="76143"/>
                  </a:cubicBezTo>
                  <a:cubicBezTo>
                    <a:pt x="620944" y="58748"/>
                    <a:pt x="633386" y="44088"/>
                    <a:pt x="651120" y="38145"/>
                  </a:cubicBezTo>
                  <a:cubicBezTo>
                    <a:pt x="667946" y="32479"/>
                    <a:pt x="685325" y="28358"/>
                    <a:pt x="702862" y="25901"/>
                  </a:cubicBezTo>
                  <a:cubicBezTo>
                    <a:pt x="734184" y="21464"/>
                    <a:pt x="766532" y="22295"/>
                    <a:pt x="798012" y="28278"/>
                  </a:cubicBezTo>
                  <a:cubicBezTo>
                    <a:pt x="821118" y="32637"/>
                    <a:pt x="838181" y="51101"/>
                    <a:pt x="840591" y="74121"/>
                  </a:cubicBezTo>
                  <a:lnTo>
                    <a:pt x="849516" y="161132"/>
                  </a:lnTo>
                  <a:cubicBezTo>
                    <a:pt x="851294" y="178724"/>
                    <a:pt x="858917" y="194811"/>
                    <a:pt x="870924" y="206421"/>
                  </a:cubicBezTo>
                  <a:cubicBezTo>
                    <a:pt x="886604" y="221596"/>
                    <a:pt x="904537" y="233324"/>
                    <a:pt x="924206" y="241368"/>
                  </a:cubicBezTo>
                  <a:cubicBezTo>
                    <a:pt x="961927" y="256781"/>
                    <a:pt x="1005019" y="257454"/>
                    <a:pt x="1046807" y="243784"/>
                  </a:cubicBezTo>
                  <a:cubicBezTo>
                    <a:pt x="1058815" y="239822"/>
                    <a:pt x="1069439" y="232769"/>
                    <a:pt x="1078010" y="223617"/>
                  </a:cubicBezTo>
                  <a:cubicBezTo>
                    <a:pt x="1088003" y="229085"/>
                    <a:pt x="1097997" y="234592"/>
                    <a:pt x="1107989" y="240060"/>
                  </a:cubicBezTo>
                  <a:cubicBezTo>
                    <a:pt x="1121458" y="247469"/>
                    <a:pt x="1133584" y="226747"/>
                    <a:pt x="1120036" y="219338"/>
                  </a:cubicBezTo>
                  <a:cubicBezTo>
                    <a:pt x="1110675" y="214187"/>
                    <a:pt x="1101314" y="209075"/>
                    <a:pt x="1091913" y="203924"/>
                  </a:cubicBezTo>
                  <a:lnTo>
                    <a:pt x="1099971" y="190215"/>
                  </a:lnTo>
                  <a:lnTo>
                    <a:pt x="1147724" y="212483"/>
                  </a:lnTo>
                  <a:cubicBezTo>
                    <a:pt x="1161627" y="218941"/>
                    <a:pt x="1173792" y="198298"/>
                    <a:pt x="1159811" y="191761"/>
                  </a:cubicBezTo>
                  <a:cubicBezTo>
                    <a:pt x="1143932" y="184351"/>
                    <a:pt x="1128014" y="176942"/>
                    <a:pt x="1112137" y="169572"/>
                  </a:cubicBezTo>
                  <a:lnTo>
                    <a:pt x="1128449" y="141836"/>
                  </a:lnTo>
                  <a:cubicBezTo>
                    <a:pt x="1148316" y="153089"/>
                    <a:pt x="1168183" y="164302"/>
                    <a:pt x="1188051" y="175515"/>
                  </a:cubicBezTo>
                  <a:cubicBezTo>
                    <a:pt x="1201520" y="183123"/>
                    <a:pt x="1213567" y="162400"/>
                    <a:pt x="1200137" y="154832"/>
                  </a:cubicBezTo>
                  <a:cubicBezTo>
                    <a:pt x="1180309" y="143619"/>
                    <a:pt x="1160482" y="132406"/>
                    <a:pt x="1140614" y="121193"/>
                  </a:cubicBezTo>
                  <a:lnTo>
                    <a:pt x="1146380" y="111367"/>
                  </a:lnTo>
                  <a:cubicBezTo>
                    <a:pt x="1149541" y="106057"/>
                    <a:pt x="1153727" y="101699"/>
                    <a:pt x="1158309" y="97855"/>
                  </a:cubicBezTo>
                  <a:cubicBezTo>
                    <a:pt x="1158151" y="101540"/>
                    <a:pt x="1159731" y="105146"/>
                    <a:pt x="1164313" y="107166"/>
                  </a:cubicBezTo>
                  <a:cubicBezTo>
                    <a:pt x="1188287" y="117785"/>
                    <a:pt x="1212224" y="128444"/>
                    <a:pt x="1236199" y="139063"/>
                  </a:cubicBezTo>
                  <a:cubicBezTo>
                    <a:pt x="1250141" y="145283"/>
                    <a:pt x="1262346" y="124640"/>
                    <a:pt x="1248245" y="118380"/>
                  </a:cubicBezTo>
                  <a:cubicBezTo>
                    <a:pt x="1225100" y="108117"/>
                    <a:pt x="1201994" y="97816"/>
                    <a:pt x="1178848" y="87554"/>
                  </a:cubicBezTo>
                  <a:cubicBezTo>
                    <a:pt x="1185010" y="86048"/>
                    <a:pt x="1191329" y="85295"/>
                    <a:pt x="1197768" y="86286"/>
                  </a:cubicBezTo>
                  <a:cubicBezTo>
                    <a:pt x="1219096" y="89614"/>
                    <a:pt x="1239635" y="96191"/>
                    <a:pt x="1258633" y="105859"/>
                  </a:cubicBezTo>
                  <a:cubicBezTo>
                    <a:pt x="1287585" y="120519"/>
                    <a:pt x="1312271" y="141598"/>
                    <a:pt x="1332099" y="168621"/>
                  </a:cubicBezTo>
                  <a:cubicBezTo>
                    <a:pt x="1344304" y="185223"/>
                    <a:pt x="1344777" y="208402"/>
                    <a:pt x="1333284" y="226351"/>
                  </a:cubicBezTo>
                  <a:lnTo>
                    <a:pt x="1273169" y="320335"/>
                  </a:lnTo>
                  <a:cubicBezTo>
                    <a:pt x="1260845" y="339591"/>
                    <a:pt x="1257962" y="363206"/>
                    <a:pt x="1265308" y="385078"/>
                  </a:cubicBezTo>
                  <a:cubicBezTo>
                    <a:pt x="1273840" y="410555"/>
                    <a:pt x="1285689" y="434764"/>
                    <a:pt x="1300461" y="457111"/>
                  </a:cubicBezTo>
                  <a:cubicBezTo>
                    <a:pt x="1311639" y="473951"/>
                    <a:pt x="1324475" y="489720"/>
                    <a:pt x="1338695" y="503984"/>
                  </a:cubicBezTo>
                  <a:cubicBezTo>
                    <a:pt x="1356074" y="521418"/>
                    <a:pt x="1381313" y="528828"/>
                    <a:pt x="1405209" y="524548"/>
                  </a:cubicBezTo>
                  <a:cubicBezTo>
                    <a:pt x="1413148" y="545786"/>
                    <a:pt x="1421087" y="566984"/>
                    <a:pt x="1429026" y="588222"/>
                  </a:cubicBezTo>
                  <a:cubicBezTo>
                    <a:pt x="1434398" y="602565"/>
                    <a:pt x="1457583" y="596345"/>
                    <a:pt x="1452133" y="581843"/>
                  </a:cubicBezTo>
                  <a:cubicBezTo>
                    <a:pt x="1444153" y="560526"/>
                    <a:pt x="1436175" y="539209"/>
                    <a:pt x="1428196" y="517892"/>
                  </a:cubicBezTo>
                  <a:cubicBezTo>
                    <a:pt x="1428118" y="517654"/>
                    <a:pt x="1427920" y="517536"/>
                    <a:pt x="1427841" y="517297"/>
                  </a:cubicBezTo>
                  <a:lnTo>
                    <a:pt x="1466825" y="501845"/>
                  </a:lnTo>
                  <a:cubicBezTo>
                    <a:pt x="1465917" y="504579"/>
                    <a:pt x="1465798" y="507590"/>
                    <a:pt x="1467141" y="510760"/>
                  </a:cubicBezTo>
                  <a:cubicBezTo>
                    <a:pt x="1475120" y="529422"/>
                    <a:pt x="1483137" y="548084"/>
                    <a:pt x="1491117" y="566746"/>
                  </a:cubicBezTo>
                  <a:cubicBezTo>
                    <a:pt x="1497159" y="580892"/>
                    <a:pt x="1517817" y="568688"/>
                    <a:pt x="1511773" y="554622"/>
                  </a:cubicBezTo>
                  <a:cubicBezTo>
                    <a:pt x="1503795" y="535999"/>
                    <a:pt x="1495816" y="517337"/>
                    <a:pt x="1487838" y="498675"/>
                  </a:cubicBezTo>
                  <a:cubicBezTo>
                    <a:pt x="1487087" y="496932"/>
                    <a:pt x="1486140" y="495624"/>
                    <a:pt x="1484995" y="494634"/>
                  </a:cubicBezTo>
                  <a:lnTo>
                    <a:pt x="1519357" y="481043"/>
                  </a:lnTo>
                  <a:lnTo>
                    <a:pt x="1533813" y="531879"/>
                  </a:lnTo>
                  <a:cubicBezTo>
                    <a:pt x="1538039" y="546697"/>
                    <a:pt x="1561145" y="540398"/>
                    <a:pt x="1556919" y="525499"/>
                  </a:cubicBezTo>
                  <a:cubicBezTo>
                    <a:pt x="1551942" y="508066"/>
                    <a:pt x="1546966" y="490632"/>
                    <a:pt x="1541989" y="473158"/>
                  </a:cubicBezTo>
                  <a:cubicBezTo>
                    <a:pt x="1549692" y="471296"/>
                    <a:pt x="1557591" y="470702"/>
                    <a:pt x="1565253" y="472326"/>
                  </a:cubicBezTo>
                  <a:cubicBezTo>
                    <a:pt x="1565293" y="473476"/>
                    <a:pt x="1565293" y="474624"/>
                    <a:pt x="1565727" y="475892"/>
                  </a:cubicBezTo>
                  <a:cubicBezTo>
                    <a:pt x="1573745" y="498556"/>
                    <a:pt x="1581723" y="521220"/>
                    <a:pt x="1589703" y="543884"/>
                  </a:cubicBezTo>
                  <a:cubicBezTo>
                    <a:pt x="1594798" y="558347"/>
                    <a:pt x="1617944" y="552086"/>
                    <a:pt x="1612769" y="537505"/>
                  </a:cubicBezTo>
                  <a:cubicBezTo>
                    <a:pt x="1607634" y="522924"/>
                    <a:pt x="1602499" y="508304"/>
                    <a:pt x="1597326" y="493722"/>
                  </a:cubicBezTo>
                  <a:cubicBezTo>
                    <a:pt x="1607792" y="505609"/>
                    <a:pt x="1616759" y="518486"/>
                    <a:pt x="1623236" y="532711"/>
                  </a:cubicBezTo>
                  <a:cubicBezTo>
                    <a:pt x="1639429" y="568292"/>
                    <a:pt x="1638798" y="602486"/>
                    <a:pt x="1635441" y="624952"/>
                  </a:cubicBezTo>
                  <a:cubicBezTo>
                    <a:pt x="1632834" y="642346"/>
                    <a:pt x="1620747" y="657442"/>
                    <a:pt x="1603922" y="664336"/>
                  </a:cubicBezTo>
                  <a:lnTo>
                    <a:pt x="1466351" y="720560"/>
                  </a:lnTo>
                  <a:cubicBezTo>
                    <a:pt x="1447550" y="728247"/>
                    <a:pt x="1433015" y="742710"/>
                    <a:pt x="1425431" y="761292"/>
                  </a:cubicBezTo>
                  <a:cubicBezTo>
                    <a:pt x="1416032" y="784115"/>
                    <a:pt x="1410937" y="808086"/>
                    <a:pt x="1410264" y="832573"/>
                  </a:cubicBezTo>
                  <a:cubicBezTo>
                    <a:pt x="1409554" y="858803"/>
                    <a:pt x="1413898" y="884597"/>
                    <a:pt x="1423101" y="909282"/>
                  </a:cubicBezTo>
                  <a:cubicBezTo>
                    <a:pt x="1427565" y="921248"/>
                    <a:pt x="1435267" y="931510"/>
                    <a:pt x="1444984" y="939672"/>
                  </a:cubicBezTo>
                  <a:cubicBezTo>
                    <a:pt x="1437517" y="965545"/>
                    <a:pt x="1430092" y="991459"/>
                    <a:pt x="1422588" y="1017371"/>
                  </a:cubicBezTo>
                  <a:cubicBezTo>
                    <a:pt x="1418362" y="1032230"/>
                    <a:pt x="1441428" y="1038570"/>
                    <a:pt x="1445693" y="1023711"/>
                  </a:cubicBezTo>
                  <a:cubicBezTo>
                    <a:pt x="1452487" y="1000057"/>
                    <a:pt x="1459320" y="976402"/>
                    <a:pt x="1466114" y="952747"/>
                  </a:cubicBezTo>
                  <a:lnTo>
                    <a:pt x="1487047" y="963049"/>
                  </a:lnTo>
                  <a:cubicBezTo>
                    <a:pt x="1486100" y="964555"/>
                    <a:pt x="1485389" y="966298"/>
                    <a:pt x="1485153" y="968398"/>
                  </a:cubicBezTo>
                  <a:lnTo>
                    <a:pt x="1477332" y="1040352"/>
                  </a:lnTo>
                  <a:cubicBezTo>
                    <a:pt x="1475634" y="1055687"/>
                    <a:pt x="1499609" y="1055568"/>
                    <a:pt x="1501267" y="1040352"/>
                  </a:cubicBezTo>
                  <a:lnTo>
                    <a:pt x="1508534" y="973629"/>
                  </a:lnTo>
                  <a:lnTo>
                    <a:pt x="1535354" y="986783"/>
                  </a:lnTo>
                  <a:cubicBezTo>
                    <a:pt x="1534801" y="987575"/>
                    <a:pt x="1534208" y="988249"/>
                    <a:pt x="1533813" y="989240"/>
                  </a:cubicBezTo>
                  <a:cubicBezTo>
                    <a:pt x="1525835" y="1010556"/>
                    <a:pt x="1517857" y="1031873"/>
                    <a:pt x="1509877" y="1053190"/>
                  </a:cubicBezTo>
                  <a:cubicBezTo>
                    <a:pt x="1504466" y="1067652"/>
                    <a:pt x="1527612" y="1073913"/>
                    <a:pt x="1532944" y="1059530"/>
                  </a:cubicBezTo>
                  <a:cubicBezTo>
                    <a:pt x="1540765" y="1038768"/>
                    <a:pt x="1548545" y="1017926"/>
                    <a:pt x="1556327" y="997124"/>
                  </a:cubicBezTo>
                  <a:lnTo>
                    <a:pt x="1591046" y="1014162"/>
                  </a:lnTo>
                  <a:cubicBezTo>
                    <a:pt x="1588596" y="1015509"/>
                    <a:pt x="1586622" y="1017728"/>
                    <a:pt x="1585673" y="1021215"/>
                  </a:cubicBezTo>
                  <a:cubicBezTo>
                    <a:pt x="1580381" y="1041184"/>
                    <a:pt x="1575049" y="1061155"/>
                    <a:pt x="1569717" y="1081163"/>
                  </a:cubicBezTo>
                  <a:cubicBezTo>
                    <a:pt x="1565727" y="1096101"/>
                    <a:pt x="1588834" y="1102441"/>
                    <a:pt x="1592822" y="1087543"/>
                  </a:cubicBezTo>
                  <a:cubicBezTo>
                    <a:pt x="1598155" y="1067573"/>
                    <a:pt x="1603448" y="1047564"/>
                    <a:pt x="1608779" y="1027594"/>
                  </a:cubicBezTo>
                  <a:cubicBezTo>
                    <a:pt x="1609214" y="1025930"/>
                    <a:pt x="1609214" y="1024464"/>
                    <a:pt x="1609056" y="1023038"/>
                  </a:cubicBezTo>
                  <a:lnTo>
                    <a:pt x="1617786" y="1027317"/>
                  </a:lnTo>
                  <a:cubicBezTo>
                    <a:pt x="1637099" y="1036826"/>
                    <a:pt x="1648672" y="1057073"/>
                    <a:pt x="1646618" y="1077717"/>
                  </a:cubicBezTo>
                  <a:cubicBezTo>
                    <a:pt x="1643933" y="1104580"/>
                    <a:pt x="1635085" y="1129107"/>
                    <a:pt x="1620352" y="1150661"/>
                  </a:cubicBezTo>
                  <a:cubicBezTo>
                    <a:pt x="1607002" y="1170235"/>
                    <a:pt x="1589623" y="1186242"/>
                    <a:pt x="1568610" y="1198208"/>
                  </a:cubicBezTo>
                  <a:cubicBezTo>
                    <a:pt x="1553918" y="1206608"/>
                    <a:pt x="1535670" y="1207321"/>
                    <a:pt x="1520463" y="1200110"/>
                  </a:cubicBezTo>
                  <a:lnTo>
                    <a:pt x="1409554" y="1147333"/>
                  </a:lnTo>
                  <a:cubicBezTo>
                    <a:pt x="1394229" y="1140043"/>
                    <a:pt x="1377008" y="1138101"/>
                    <a:pt x="1360616" y="1141944"/>
                  </a:cubicBezTo>
                  <a:cubicBezTo>
                    <a:pt x="1332731" y="1148442"/>
                    <a:pt x="1307965" y="1161042"/>
                    <a:pt x="1287071" y="1179387"/>
                  </a:cubicBezTo>
                  <a:cubicBezTo>
                    <a:pt x="1254485" y="1208034"/>
                    <a:pt x="1240425" y="1243140"/>
                    <a:pt x="1234382" y="1267587"/>
                  </a:cubicBezTo>
                  <a:cubicBezTo>
                    <a:pt x="1230788" y="1282088"/>
                    <a:pt x="1232288" y="1297184"/>
                    <a:pt x="1237502" y="1311092"/>
                  </a:cubicBezTo>
                  <a:cubicBezTo>
                    <a:pt x="1217595" y="1327298"/>
                    <a:pt x="1197688" y="1343503"/>
                    <a:pt x="1177781" y="1359709"/>
                  </a:cubicBezTo>
                  <a:cubicBezTo>
                    <a:pt x="1165813" y="1369456"/>
                    <a:pt x="1182877" y="1386335"/>
                    <a:pt x="1194727" y="1376667"/>
                  </a:cubicBezTo>
                  <a:cubicBezTo>
                    <a:pt x="1212895" y="1361888"/>
                    <a:pt x="1231024" y="1347109"/>
                    <a:pt x="1249194" y="1332330"/>
                  </a:cubicBezTo>
                  <a:cubicBezTo>
                    <a:pt x="1249312" y="1332449"/>
                    <a:pt x="1249390" y="1332647"/>
                    <a:pt x="1249510" y="1332766"/>
                  </a:cubicBezTo>
                  <a:lnTo>
                    <a:pt x="1259226" y="1344573"/>
                  </a:lnTo>
                  <a:cubicBezTo>
                    <a:pt x="1243861" y="1358758"/>
                    <a:pt x="1228496" y="1372943"/>
                    <a:pt x="1213171" y="1387127"/>
                  </a:cubicBezTo>
                  <a:cubicBezTo>
                    <a:pt x="1201836" y="1397588"/>
                    <a:pt x="1218780" y="1414507"/>
                    <a:pt x="1230076" y="1404086"/>
                  </a:cubicBezTo>
                  <a:cubicBezTo>
                    <a:pt x="1244888" y="1390416"/>
                    <a:pt x="1259660" y="1376747"/>
                    <a:pt x="1274432" y="1363077"/>
                  </a:cubicBezTo>
                  <a:lnTo>
                    <a:pt x="1291771" y="1384116"/>
                  </a:lnTo>
                  <a:cubicBezTo>
                    <a:pt x="1277513" y="1398420"/>
                    <a:pt x="1263215" y="1412684"/>
                    <a:pt x="1248956" y="1426987"/>
                  </a:cubicBezTo>
                  <a:cubicBezTo>
                    <a:pt x="1238055" y="1437884"/>
                    <a:pt x="1254960" y="1454882"/>
                    <a:pt x="1265900" y="1443946"/>
                  </a:cubicBezTo>
                  <a:cubicBezTo>
                    <a:pt x="1279606" y="1430197"/>
                    <a:pt x="1293351" y="1416448"/>
                    <a:pt x="1307096" y="1402699"/>
                  </a:cubicBezTo>
                  <a:lnTo>
                    <a:pt x="1326332" y="1426037"/>
                  </a:lnTo>
                  <a:cubicBezTo>
                    <a:pt x="1328939" y="1429286"/>
                    <a:pt x="1330993" y="1432773"/>
                    <a:pt x="1332731" y="1436339"/>
                  </a:cubicBezTo>
                  <a:cubicBezTo>
                    <a:pt x="1315707" y="1452148"/>
                    <a:pt x="1298684" y="1467957"/>
                    <a:pt x="1281660" y="1483767"/>
                  </a:cubicBezTo>
                  <a:cubicBezTo>
                    <a:pt x="1270324" y="1494267"/>
                    <a:pt x="1287309" y="1511185"/>
                    <a:pt x="1298604" y="1500725"/>
                  </a:cubicBezTo>
                  <a:cubicBezTo>
                    <a:pt x="1311599" y="1488640"/>
                    <a:pt x="1324595" y="1476555"/>
                    <a:pt x="1337588" y="1464510"/>
                  </a:cubicBezTo>
                  <a:cubicBezTo>
                    <a:pt x="1336404" y="1475921"/>
                    <a:pt x="1331586" y="1487055"/>
                    <a:pt x="1322896" y="1495930"/>
                  </a:cubicBezTo>
                  <a:cubicBezTo>
                    <a:pt x="1305753" y="1513444"/>
                    <a:pt x="1286479" y="1528619"/>
                    <a:pt x="1265624" y="1541061"/>
                  </a:cubicBezTo>
                  <a:cubicBezTo>
                    <a:pt x="1249154" y="1550926"/>
                    <a:pt x="1231577" y="1559128"/>
                    <a:pt x="1213409" y="1565468"/>
                  </a:cubicBezTo>
                  <a:cubicBezTo>
                    <a:pt x="1190105" y="1573551"/>
                    <a:pt x="1162654" y="1561783"/>
                    <a:pt x="1151397" y="1539198"/>
                  </a:cubicBezTo>
                  <a:lnTo>
                    <a:pt x="1105184" y="1446561"/>
                  </a:lnTo>
                  <a:cubicBezTo>
                    <a:pt x="1098075" y="1432258"/>
                    <a:pt x="1086740" y="1420807"/>
                    <a:pt x="1072520" y="1413357"/>
                  </a:cubicBezTo>
                  <a:cubicBezTo>
                    <a:pt x="1048585" y="1400837"/>
                    <a:pt x="1008534" y="1385780"/>
                    <a:pt x="958688" y="1388871"/>
                  </a:cubicBezTo>
                  <a:cubicBezTo>
                    <a:pt x="927406" y="1390892"/>
                    <a:pt x="897388" y="1399648"/>
                    <a:pt x="869463" y="1414903"/>
                  </a:cubicBezTo>
                  <a:cubicBezTo>
                    <a:pt x="852360" y="1424253"/>
                    <a:pt x="840116" y="1440736"/>
                    <a:pt x="834744" y="1459874"/>
                  </a:cubicBezTo>
                  <a:cubicBezTo>
                    <a:pt x="812270" y="1458646"/>
                    <a:pt x="789796" y="1457378"/>
                    <a:pt x="767322" y="1456110"/>
                  </a:cubicBezTo>
                  <a:cubicBezTo>
                    <a:pt x="751879" y="1455278"/>
                    <a:pt x="751997" y="1479249"/>
                    <a:pt x="767322" y="1480121"/>
                  </a:cubicBezTo>
                  <a:cubicBezTo>
                    <a:pt x="788295" y="1481270"/>
                    <a:pt x="809229" y="1482459"/>
                    <a:pt x="830203" y="1483608"/>
                  </a:cubicBezTo>
                  <a:lnTo>
                    <a:pt x="826292" y="1510987"/>
                  </a:lnTo>
                  <a:cubicBezTo>
                    <a:pt x="805042" y="1507619"/>
                    <a:pt x="783714" y="1504212"/>
                    <a:pt x="762464" y="1500804"/>
                  </a:cubicBezTo>
                  <a:cubicBezTo>
                    <a:pt x="747415" y="1498387"/>
                    <a:pt x="740938" y="1521487"/>
                    <a:pt x="756105" y="1523904"/>
                  </a:cubicBezTo>
                  <a:cubicBezTo>
                    <a:pt x="778381" y="1527470"/>
                    <a:pt x="800658" y="1531036"/>
                    <a:pt x="822934" y="1534602"/>
                  </a:cubicBezTo>
                  <a:lnTo>
                    <a:pt x="819459" y="1558930"/>
                  </a:lnTo>
                  <a:cubicBezTo>
                    <a:pt x="800737" y="1556593"/>
                    <a:pt x="782015" y="1554294"/>
                    <a:pt x="763294" y="1551957"/>
                  </a:cubicBezTo>
                  <a:cubicBezTo>
                    <a:pt x="748087" y="1550015"/>
                    <a:pt x="748245" y="1574026"/>
                    <a:pt x="763294" y="1575928"/>
                  </a:cubicBezTo>
                  <a:cubicBezTo>
                    <a:pt x="780909" y="1578107"/>
                    <a:pt x="798525" y="1580326"/>
                    <a:pt x="816101" y="1582505"/>
                  </a:cubicBezTo>
                  <a:lnTo>
                    <a:pt x="814048" y="1596690"/>
                  </a:lnTo>
                  <a:cubicBezTo>
                    <a:pt x="813889" y="1597879"/>
                    <a:pt x="813376" y="1598909"/>
                    <a:pt x="813139" y="1600058"/>
                  </a:cubicBezTo>
                  <a:lnTo>
                    <a:pt x="751365" y="1600058"/>
                  </a:lnTo>
                  <a:cubicBezTo>
                    <a:pt x="735961" y="1600058"/>
                    <a:pt x="735961" y="1624030"/>
                    <a:pt x="751365" y="1624030"/>
                  </a:cubicBezTo>
                  <a:lnTo>
                    <a:pt x="801251" y="1624030"/>
                  </a:lnTo>
                  <a:cubicBezTo>
                    <a:pt x="795721" y="1630250"/>
                    <a:pt x="788849" y="1635282"/>
                    <a:pt x="780751" y="1638056"/>
                  </a:cubicBezTo>
                  <a:cubicBezTo>
                    <a:pt x="760133" y="1645188"/>
                    <a:pt x="739121" y="1648437"/>
                    <a:pt x="717121" y="1647565"/>
                  </a:cubicBezTo>
                  <a:cubicBezTo>
                    <a:pt x="691210" y="1646496"/>
                    <a:pt x="666090" y="1639720"/>
                    <a:pt x="642589" y="1627318"/>
                  </a:cubicBezTo>
                  <a:cubicBezTo>
                    <a:pt x="624499" y="1617730"/>
                    <a:pt x="613993" y="1597958"/>
                    <a:pt x="615967" y="1576958"/>
                  </a:cubicBezTo>
                  <a:lnTo>
                    <a:pt x="628725" y="1439231"/>
                  </a:lnTo>
                  <a:cubicBezTo>
                    <a:pt x="631134" y="1412961"/>
                    <a:pt x="619759" y="1387722"/>
                    <a:pt x="598272" y="1371675"/>
                  </a:cubicBezTo>
                  <a:close/>
                  <a:moveTo>
                    <a:pt x="1360853" y="488175"/>
                  </a:moveTo>
                  <a:cubicBezTo>
                    <a:pt x="1359866" y="488690"/>
                    <a:pt x="1359036" y="489284"/>
                    <a:pt x="1358246" y="490038"/>
                  </a:cubicBezTo>
                  <a:cubicBezTo>
                    <a:pt x="1357259" y="489166"/>
                    <a:pt x="1356034" y="488611"/>
                    <a:pt x="1355087" y="487660"/>
                  </a:cubicBezTo>
                  <a:cubicBezTo>
                    <a:pt x="1353980" y="486550"/>
                    <a:pt x="1353071" y="485283"/>
                    <a:pt x="1351966" y="484173"/>
                  </a:cubicBezTo>
                  <a:cubicBezTo>
                    <a:pt x="1354889" y="485679"/>
                    <a:pt x="1357891" y="486868"/>
                    <a:pt x="1360853" y="488175"/>
                  </a:cubicBezTo>
                  <a:close/>
                  <a:moveTo>
                    <a:pt x="631885" y="1647803"/>
                  </a:moveTo>
                  <a:cubicBezTo>
                    <a:pt x="658427" y="1661829"/>
                    <a:pt x="686786" y="1669516"/>
                    <a:pt x="716212" y="1670705"/>
                  </a:cubicBezTo>
                  <a:cubicBezTo>
                    <a:pt x="802633" y="1674112"/>
                    <a:pt x="838101" y="1657946"/>
                    <a:pt x="851728" y="1575334"/>
                  </a:cubicBezTo>
                  <a:cubicBezTo>
                    <a:pt x="869739" y="1466570"/>
                    <a:pt x="935305" y="1367792"/>
                    <a:pt x="1061856" y="1433921"/>
                  </a:cubicBezTo>
                  <a:cubicBezTo>
                    <a:pt x="1071730" y="1439072"/>
                    <a:pt x="1079551" y="1447037"/>
                    <a:pt x="1084488" y="1456902"/>
                  </a:cubicBezTo>
                  <a:lnTo>
                    <a:pt x="1130739" y="1549579"/>
                  </a:lnTo>
                  <a:cubicBezTo>
                    <a:pt x="1147053" y="1582228"/>
                    <a:pt x="1187024" y="1599147"/>
                    <a:pt x="1221031" y="1587340"/>
                  </a:cubicBezTo>
                  <a:cubicBezTo>
                    <a:pt x="1240662" y="1580485"/>
                    <a:pt x="1259660" y="1571609"/>
                    <a:pt x="1277473" y="1560951"/>
                  </a:cubicBezTo>
                  <a:cubicBezTo>
                    <a:pt x="1345922" y="1520060"/>
                    <a:pt x="1390634" y="1471682"/>
                    <a:pt x="1349201" y="1395924"/>
                  </a:cubicBezTo>
                  <a:cubicBezTo>
                    <a:pt x="1320881" y="1344137"/>
                    <a:pt x="1246151" y="1166154"/>
                    <a:pt x="1367449" y="1160250"/>
                  </a:cubicBezTo>
                  <a:cubicBezTo>
                    <a:pt x="1412160" y="1158071"/>
                    <a:pt x="1471762" y="1202567"/>
                    <a:pt x="1510549" y="1221030"/>
                  </a:cubicBezTo>
                  <a:cubicBezTo>
                    <a:pt x="1532471" y="1231451"/>
                    <a:pt x="1558894" y="1230461"/>
                    <a:pt x="1580065" y="1218376"/>
                  </a:cubicBezTo>
                  <a:cubicBezTo>
                    <a:pt x="1604159" y="1204587"/>
                    <a:pt x="1624144" y="1186242"/>
                    <a:pt x="1639469" y="1163736"/>
                  </a:cubicBezTo>
                  <a:cubicBezTo>
                    <a:pt x="1679836" y="1104541"/>
                    <a:pt x="1683075" y="1039917"/>
                    <a:pt x="1634769" y="998234"/>
                  </a:cubicBezTo>
                  <a:cubicBezTo>
                    <a:pt x="1628054" y="992410"/>
                    <a:pt x="1620274" y="987021"/>
                    <a:pt x="1611505" y="982147"/>
                  </a:cubicBezTo>
                  <a:cubicBezTo>
                    <a:pt x="1535630" y="940306"/>
                    <a:pt x="1406236" y="901317"/>
                    <a:pt x="1440007" y="788949"/>
                  </a:cubicBezTo>
                  <a:cubicBezTo>
                    <a:pt x="1458886" y="725989"/>
                    <a:pt x="1555892" y="708951"/>
                    <a:pt x="1612651" y="685772"/>
                  </a:cubicBezTo>
                  <a:cubicBezTo>
                    <a:pt x="1637021" y="675787"/>
                    <a:pt x="1654478" y="653797"/>
                    <a:pt x="1658310" y="628399"/>
                  </a:cubicBezTo>
                  <a:cubicBezTo>
                    <a:pt x="1662141" y="602843"/>
                    <a:pt x="1662773" y="563854"/>
                    <a:pt x="1644328" y="523122"/>
                  </a:cubicBezTo>
                  <a:cubicBezTo>
                    <a:pt x="1625448" y="481638"/>
                    <a:pt x="1585753" y="440153"/>
                    <a:pt x="1536617" y="439241"/>
                  </a:cubicBezTo>
                  <a:cubicBezTo>
                    <a:pt x="1492854" y="438449"/>
                    <a:pt x="1459162" y="478428"/>
                    <a:pt x="1414056" y="476606"/>
                  </a:cubicBezTo>
                  <a:cubicBezTo>
                    <a:pt x="1276999" y="471098"/>
                    <a:pt x="1300461" y="320652"/>
                    <a:pt x="1352756" y="238871"/>
                  </a:cubicBezTo>
                  <a:cubicBezTo>
                    <a:pt x="1369385" y="212879"/>
                    <a:pt x="1368554" y="179160"/>
                    <a:pt x="1350741" y="154872"/>
                  </a:cubicBezTo>
                  <a:cubicBezTo>
                    <a:pt x="1328741" y="124957"/>
                    <a:pt x="1301291" y="101501"/>
                    <a:pt x="1269061" y="85176"/>
                  </a:cubicBezTo>
                  <a:cubicBezTo>
                    <a:pt x="1247889" y="74439"/>
                    <a:pt x="1225060" y="67148"/>
                    <a:pt x="1201322" y="63384"/>
                  </a:cubicBezTo>
                  <a:cubicBezTo>
                    <a:pt x="1081881" y="44603"/>
                    <a:pt x="1093217" y="253967"/>
                    <a:pt x="970774" y="224528"/>
                  </a:cubicBezTo>
                  <a:cubicBezTo>
                    <a:pt x="868238" y="199883"/>
                    <a:pt x="894189" y="22930"/>
                    <a:pt x="802120" y="5456"/>
                  </a:cubicBezTo>
                  <a:cubicBezTo>
                    <a:pt x="768231" y="-923"/>
                    <a:pt x="733433" y="-1795"/>
                    <a:pt x="699623" y="2960"/>
                  </a:cubicBezTo>
                  <a:cubicBezTo>
                    <a:pt x="680744" y="5614"/>
                    <a:pt x="661982" y="10052"/>
                    <a:pt x="643774" y="16154"/>
                  </a:cubicBezTo>
                  <a:cubicBezTo>
                    <a:pt x="596298" y="32083"/>
                    <a:pt x="580537" y="66990"/>
                    <a:pt x="586502" y="112555"/>
                  </a:cubicBezTo>
                  <a:cubicBezTo>
                    <a:pt x="595705" y="182370"/>
                    <a:pt x="604039" y="237643"/>
                    <a:pt x="569874" y="303892"/>
                  </a:cubicBezTo>
                  <a:cubicBezTo>
                    <a:pt x="568886" y="304645"/>
                    <a:pt x="568254" y="305516"/>
                    <a:pt x="567188" y="306269"/>
                  </a:cubicBezTo>
                  <a:cubicBezTo>
                    <a:pt x="495381" y="359521"/>
                    <a:pt x="408920" y="280990"/>
                    <a:pt x="354414" y="239109"/>
                  </a:cubicBezTo>
                  <a:cubicBezTo>
                    <a:pt x="325857" y="217158"/>
                    <a:pt x="282686" y="219932"/>
                    <a:pt x="257605" y="243943"/>
                  </a:cubicBezTo>
                  <a:cubicBezTo>
                    <a:pt x="250614" y="249966"/>
                    <a:pt x="243899" y="255473"/>
                    <a:pt x="237501" y="260743"/>
                  </a:cubicBezTo>
                  <a:cubicBezTo>
                    <a:pt x="191328" y="298899"/>
                    <a:pt x="132437" y="367842"/>
                    <a:pt x="157360" y="433298"/>
                  </a:cubicBezTo>
                  <a:cubicBezTo>
                    <a:pt x="171855" y="471494"/>
                    <a:pt x="200096" y="478508"/>
                    <a:pt x="228653" y="499309"/>
                  </a:cubicBezTo>
                  <a:cubicBezTo>
                    <a:pt x="287505" y="542181"/>
                    <a:pt x="291771" y="643336"/>
                    <a:pt x="225888" y="683118"/>
                  </a:cubicBezTo>
                  <a:cubicBezTo>
                    <a:pt x="188998" y="705425"/>
                    <a:pt x="117467" y="692151"/>
                    <a:pt x="75600" y="692983"/>
                  </a:cubicBezTo>
                  <a:cubicBezTo>
                    <a:pt x="38827" y="693697"/>
                    <a:pt x="8335" y="720164"/>
                    <a:pt x="3121" y="755943"/>
                  </a:cubicBezTo>
                  <a:cubicBezTo>
                    <a:pt x="1305" y="768543"/>
                    <a:pt x="238" y="781341"/>
                    <a:pt x="-78" y="794060"/>
                  </a:cubicBezTo>
                  <a:cubicBezTo>
                    <a:pt x="-670" y="819735"/>
                    <a:pt x="1936" y="845569"/>
                    <a:pt x="7625" y="870848"/>
                  </a:cubicBezTo>
                  <a:cubicBezTo>
                    <a:pt x="25201" y="948746"/>
                    <a:pt x="106448" y="937731"/>
                    <a:pt x="168064" y="943119"/>
                  </a:cubicBezTo>
                  <a:cubicBezTo>
                    <a:pt x="212815" y="947042"/>
                    <a:pt x="251799" y="960672"/>
                    <a:pt x="277512" y="999106"/>
                  </a:cubicBezTo>
                  <a:cubicBezTo>
                    <a:pt x="352557" y="1111118"/>
                    <a:pt x="258632" y="1160765"/>
                    <a:pt x="180901" y="1224478"/>
                  </a:cubicBezTo>
                  <a:cubicBezTo>
                    <a:pt x="154239" y="1246349"/>
                    <a:pt x="145669" y="1282960"/>
                    <a:pt x="160085" y="1313549"/>
                  </a:cubicBezTo>
                  <a:cubicBezTo>
                    <a:pt x="172053" y="1338867"/>
                    <a:pt x="188050" y="1361769"/>
                    <a:pt x="207483" y="1381541"/>
                  </a:cubicBezTo>
                  <a:cubicBezTo>
                    <a:pt x="222689" y="1397033"/>
                    <a:pt x="239989" y="1410465"/>
                    <a:pt x="258988" y="1421599"/>
                  </a:cubicBezTo>
                  <a:cubicBezTo>
                    <a:pt x="313376" y="1453337"/>
                    <a:pt x="332571" y="1428374"/>
                    <a:pt x="371161" y="1394775"/>
                  </a:cubicBezTo>
                  <a:cubicBezTo>
                    <a:pt x="415753" y="1355984"/>
                    <a:pt x="459319" y="1349565"/>
                    <a:pt x="514103" y="1365732"/>
                  </a:cubicBezTo>
                  <a:cubicBezTo>
                    <a:pt x="554746" y="1377737"/>
                    <a:pt x="597641" y="1381818"/>
                    <a:pt x="605619" y="1429286"/>
                  </a:cubicBezTo>
                  <a:cubicBezTo>
                    <a:pt x="612966" y="1473504"/>
                    <a:pt x="597087" y="1530164"/>
                    <a:pt x="592940" y="1574818"/>
                  </a:cubicBezTo>
                  <a:cubicBezTo>
                    <a:pt x="590136" y="1605169"/>
                    <a:pt x="605421" y="1633816"/>
                    <a:pt x="631885" y="1647803"/>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39" name="Freeform 93">
              <a:extLst>
                <a:ext uri="{FF2B5EF4-FFF2-40B4-BE49-F238E27FC236}">
                  <a16:creationId xmlns:a16="http://schemas.microsoft.com/office/drawing/2014/main" xmlns="" id="{99C7A8E9-11CA-4A49-87FF-DDF7B933CBBA}"/>
                </a:ext>
              </a:extLst>
            </p:cNvPr>
            <p:cNvSpPr/>
            <p:nvPr/>
          </p:nvSpPr>
          <p:spPr>
            <a:xfrm>
              <a:off x="9295685" y="1747020"/>
              <a:ext cx="526284" cy="523195"/>
            </a:xfrm>
            <a:custGeom>
              <a:avLst/>
              <a:gdLst>
                <a:gd name="connsiteX0" fmla="*/ 186398 w 975245"/>
                <a:gd name="connsiteY0" fmla="*/ 834306 h 969519"/>
                <a:gd name="connsiteX1" fmla="*/ 26195 w 975245"/>
                <a:gd name="connsiteY1" fmla="*/ 563170 h 969519"/>
                <a:gd name="connsiteX2" fmla="*/ 86390 w 975245"/>
                <a:gd name="connsiteY2" fmla="*/ 234027 h 969519"/>
                <a:gd name="connsiteX3" fmla="*/ 472440 w 975245"/>
                <a:gd name="connsiteY3" fmla="*/ 23117 h 969519"/>
                <a:gd name="connsiteX4" fmla="*/ 604520 w 975245"/>
                <a:gd name="connsiteY4" fmla="*/ 35955 h 969519"/>
                <a:gd name="connsiteX5" fmla="*/ 951625 w 975245"/>
                <a:gd name="connsiteY5" fmla="*/ 467838 h 969519"/>
                <a:gd name="connsiteX6" fmla="*/ 913431 w 975245"/>
                <a:gd name="connsiteY6" fmla="*/ 652083 h 969519"/>
                <a:gd name="connsiteX7" fmla="*/ 610800 w 975245"/>
                <a:gd name="connsiteY7" fmla="*/ 936849 h 969519"/>
                <a:gd name="connsiteX8" fmla="*/ 525367 w 975245"/>
                <a:gd name="connsiteY8" fmla="*/ 944337 h 969519"/>
                <a:gd name="connsiteX9" fmla="*/ 495664 w 975245"/>
                <a:gd name="connsiteY9" fmla="*/ 944059 h 969519"/>
                <a:gd name="connsiteX10" fmla="*/ 465646 w 975245"/>
                <a:gd name="connsiteY10" fmla="*/ 943743 h 969519"/>
                <a:gd name="connsiteX11" fmla="*/ 416985 w 975245"/>
                <a:gd name="connsiteY11" fmla="*/ 945566 h 969519"/>
                <a:gd name="connsiteX12" fmla="*/ 186398 w 975245"/>
                <a:gd name="connsiteY12" fmla="*/ 834306 h 969519"/>
                <a:gd name="connsiteX13" fmla="*/ 419038 w 975245"/>
                <a:gd name="connsiteY13" fmla="*/ 968626 h 969519"/>
                <a:gd name="connsiteX14" fmla="*/ 465646 w 975245"/>
                <a:gd name="connsiteY14" fmla="*/ 966922 h 969519"/>
                <a:gd name="connsiteX15" fmla="*/ 495308 w 975245"/>
                <a:gd name="connsiteY15" fmla="*/ 967239 h 969519"/>
                <a:gd name="connsiteX16" fmla="*/ 525367 w 975245"/>
                <a:gd name="connsiteY16" fmla="*/ 967516 h 969519"/>
                <a:gd name="connsiteX17" fmla="*/ 615855 w 975245"/>
                <a:gd name="connsiteY17" fmla="*/ 959433 h 969519"/>
                <a:gd name="connsiteX18" fmla="*/ 934601 w 975245"/>
                <a:gd name="connsiteY18" fmla="*/ 661354 h 969519"/>
                <a:gd name="connsiteX19" fmla="*/ 974731 w 975245"/>
                <a:gd name="connsiteY19" fmla="*/ 468829 h 969519"/>
                <a:gd name="connsiteX20" fmla="*/ 608746 w 975245"/>
                <a:gd name="connsiteY20" fmla="*/ 13172 h 969519"/>
                <a:gd name="connsiteX21" fmla="*/ 472440 w 975245"/>
                <a:gd name="connsiteY21" fmla="*/ -62 h 969519"/>
                <a:gd name="connsiteX22" fmla="*/ 66285 w 975245"/>
                <a:gd name="connsiteY22" fmla="*/ 222497 h 969519"/>
                <a:gd name="connsiteX23" fmla="*/ 3168 w 975245"/>
                <a:gd name="connsiteY23" fmla="*/ 565468 h 969519"/>
                <a:gd name="connsiteX24" fmla="*/ 169809 w 975245"/>
                <a:gd name="connsiteY24" fmla="*/ 850432 h 969519"/>
                <a:gd name="connsiteX25" fmla="*/ 400356 w 975245"/>
                <a:gd name="connsiteY25" fmla="*/ 969458 h 969519"/>
                <a:gd name="connsiteX26" fmla="*/ 419038 w 975245"/>
                <a:gd name="connsiteY26" fmla="*/ 968626 h 969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75245" h="969519">
                  <a:moveTo>
                    <a:pt x="186398" y="834306"/>
                  </a:moveTo>
                  <a:cubicBezTo>
                    <a:pt x="114591" y="760370"/>
                    <a:pt x="37018" y="672369"/>
                    <a:pt x="26195" y="563170"/>
                  </a:cubicBezTo>
                  <a:cubicBezTo>
                    <a:pt x="14188" y="441926"/>
                    <a:pt x="36070" y="321949"/>
                    <a:pt x="86390" y="234027"/>
                  </a:cubicBezTo>
                  <a:cubicBezTo>
                    <a:pt x="185964" y="59728"/>
                    <a:pt x="351340" y="23117"/>
                    <a:pt x="472440" y="23117"/>
                  </a:cubicBezTo>
                  <a:cubicBezTo>
                    <a:pt x="514583" y="23117"/>
                    <a:pt x="559018" y="27436"/>
                    <a:pt x="604520" y="35955"/>
                  </a:cubicBezTo>
                  <a:cubicBezTo>
                    <a:pt x="804496" y="73438"/>
                    <a:pt x="960236" y="267191"/>
                    <a:pt x="951625" y="467838"/>
                  </a:cubicBezTo>
                  <a:cubicBezTo>
                    <a:pt x="948544" y="539991"/>
                    <a:pt x="936024" y="600296"/>
                    <a:pt x="913431" y="652083"/>
                  </a:cubicBezTo>
                  <a:cubicBezTo>
                    <a:pt x="841940" y="815960"/>
                    <a:pt x="745763" y="906458"/>
                    <a:pt x="610800" y="936849"/>
                  </a:cubicBezTo>
                  <a:cubicBezTo>
                    <a:pt x="581374" y="943465"/>
                    <a:pt x="551080" y="944337"/>
                    <a:pt x="525367" y="944337"/>
                  </a:cubicBezTo>
                  <a:cubicBezTo>
                    <a:pt x="515452" y="944337"/>
                    <a:pt x="505578" y="944218"/>
                    <a:pt x="495664" y="944059"/>
                  </a:cubicBezTo>
                  <a:cubicBezTo>
                    <a:pt x="485671" y="943901"/>
                    <a:pt x="475639" y="943743"/>
                    <a:pt x="465646" y="943743"/>
                  </a:cubicBezTo>
                  <a:cubicBezTo>
                    <a:pt x="446569" y="943743"/>
                    <a:pt x="431086" y="944337"/>
                    <a:pt x="416985" y="945566"/>
                  </a:cubicBezTo>
                  <a:cubicBezTo>
                    <a:pt x="340636" y="952222"/>
                    <a:pt x="264248" y="914501"/>
                    <a:pt x="186398" y="834306"/>
                  </a:cubicBezTo>
                  <a:close/>
                  <a:moveTo>
                    <a:pt x="419038" y="968626"/>
                  </a:moveTo>
                  <a:cubicBezTo>
                    <a:pt x="432429" y="967476"/>
                    <a:pt x="447240" y="966922"/>
                    <a:pt x="465646" y="966922"/>
                  </a:cubicBezTo>
                  <a:cubicBezTo>
                    <a:pt x="475521" y="966922"/>
                    <a:pt x="485395" y="967080"/>
                    <a:pt x="495308" y="967239"/>
                  </a:cubicBezTo>
                  <a:cubicBezTo>
                    <a:pt x="505342" y="967357"/>
                    <a:pt x="515334" y="967516"/>
                    <a:pt x="525367" y="967516"/>
                  </a:cubicBezTo>
                  <a:cubicBezTo>
                    <a:pt x="552383" y="967516"/>
                    <a:pt x="584218" y="966565"/>
                    <a:pt x="615855" y="959433"/>
                  </a:cubicBezTo>
                  <a:cubicBezTo>
                    <a:pt x="758600" y="927300"/>
                    <a:pt x="859912" y="832602"/>
                    <a:pt x="934601" y="661354"/>
                  </a:cubicBezTo>
                  <a:cubicBezTo>
                    <a:pt x="958418" y="606873"/>
                    <a:pt x="971532" y="543913"/>
                    <a:pt x="974731" y="468829"/>
                  </a:cubicBezTo>
                  <a:cubicBezTo>
                    <a:pt x="983776" y="257127"/>
                    <a:pt x="819585" y="52715"/>
                    <a:pt x="608746" y="13172"/>
                  </a:cubicBezTo>
                  <a:cubicBezTo>
                    <a:pt x="561901" y="4415"/>
                    <a:pt x="516045" y="-62"/>
                    <a:pt x="472440" y="-62"/>
                  </a:cubicBezTo>
                  <a:cubicBezTo>
                    <a:pt x="289961" y="-62"/>
                    <a:pt x="149507" y="76924"/>
                    <a:pt x="66285" y="222497"/>
                  </a:cubicBezTo>
                  <a:cubicBezTo>
                    <a:pt x="13675" y="314500"/>
                    <a:pt x="-9313" y="439509"/>
                    <a:pt x="3168" y="565468"/>
                  </a:cubicBezTo>
                  <a:cubicBezTo>
                    <a:pt x="14741" y="682076"/>
                    <a:pt x="95237" y="773684"/>
                    <a:pt x="169809" y="850432"/>
                  </a:cubicBezTo>
                  <a:cubicBezTo>
                    <a:pt x="246513" y="929399"/>
                    <a:pt x="324086" y="969458"/>
                    <a:pt x="400356" y="969458"/>
                  </a:cubicBezTo>
                  <a:cubicBezTo>
                    <a:pt x="406518" y="969458"/>
                    <a:pt x="412720" y="969180"/>
                    <a:pt x="419038" y="968626"/>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40" name="Freeform 94">
              <a:extLst>
                <a:ext uri="{FF2B5EF4-FFF2-40B4-BE49-F238E27FC236}">
                  <a16:creationId xmlns:a16="http://schemas.microsoft.com/office/drawing/2014/main" xmlns="" id="{552AE57B-0771-4930-9FE0-77AACC0A0539}"/>
                </a:ext>
              </a:extLst>
            </p:cNvPr>
            <p:cNvSpPr/>
            <p:nvPr/>
          </p:nvSpPr>
          <p:spPr>
            <a:xfrm>
              <a:off x="9335519" y="1786619"/>
              <a:ext cx="446628" cy="443996"/>
            </a:xfrm>
            <a:custGeom>
              <a:avLst/>
              <a:gdLst>
                <a:gd name="connsiteX0" fmla="*/ 163456 w 827635"/>
                <a:gd name="connsiteY0" fmla="*/ 699868 h 822758"/>
                <a:gd name="connsiteX1" fmla="*/ 33035 w 827635"/>
                <a:gd name="connsiteY1" fmla="*/ 476199 h 822758"/>
                <a:gd name="connsiteX2" fmla="*/ 81973 w 827635"/>
                <a:gd name="connsiteY2" fmla="*/ 204429 h 822758"/>
                <a:gd name="connsiteX3" fmla="*/ 395940 w 827635"/>
                <a:gd name="connsiteY3" fmla="*/ 30527 h 822758"/>
                <a:gd name="connsiteX4" fmla="*/ 503531 w 827635"/>
                <a:gd name="connsiteY4" fmla="*/ 41146 h 822758"/>
                <a:gd name="connsiteX5" fmla="*/ 785781 w 827635"/>
                <a:gd name="connsiteY5" fmla="*/ 397271 h 822758"/>
                <a:gd name="connsiteX6" fmla="*/ 754736 w 827635"/>
                <a:gd name="connsiteY6" fmla="*/ 549382 h 822758"/>
                <a:gd name="connsiteX7" fmla="*/ 508587 w 827635"/>
                <a:gd name="connsiteY7" fmla="*/ 784342 h 822758"/>
                <a:gd name="connsiteX8" fmla="*/ 439190 w 827635"/>
                <a:gd name="connsiteY8" fmla="*/ 790563 h 822758"/>
                <a:gd name="connsiteX9" fmla="*/ 414938 w 827635"/>
                <a:gd name="connsiteY9" fmla="*/ 790325 h 822758"/>
                <a:gd name="connsiteX10" fmla="*/ 390370 w 827635"/>
                <a:gd name="connsiteY10" fmla="*/ 790048 h 822758"/>
                <a:gd name="connsiteX11" fmla="*/ 350478 w 827635"/>
                <a:gd name="connsiteY11" fmla="*/ 791554 h 822758"/>
                <a:gd name="connsiteX12" fmla="*/ 163456 w 827635"/>
                <a:gd name="connsiteY12" fmla="*/ 699868 h 822758"/>
                <a:gd name="connsiteX13" fmla="*/ 395189 w 827635"/>
                <a:gd name="connsiteY13" fmla="*/ 820597 h 822758"/>
                <a:gd name="connsiteX14" fmla="*/ 420270 w 827635"/>
                <a:gd name="connsiteY14" fmla="*/ 820835 h 822758"/>
                <a:gd name="connsiteX15" fmla="*/ 445706 w 827635"/>
                <a:gd name="connsiteY15" fmla="*/ 821112 h 822758"/>
                <a:gd name="connsiteX16" fmla="*/ 522529 w 827635"/>
                <a:gd name="connsiteY16" fmla="*/ 814218 h 822758"/>
                <a:gd name="connsiteX17" fmla="*/ 793128 w 827635"/>
                <a:gd name="connsiteY17" fmla="*/ 561348 h 822758"/>
                <a:gd name="connsiteX18" fmla="*/ 827175 w 827635"/>
                <a:gd name="connsiteY18" fmla="*/ 397985 h 822758"/>
                <a:gd name="connsiteX19" fmla="*/ 516447 w 827635"/>
                <a:gd name="connsiteY19" fmla="*/ 11152 h 822758"/>
                <a:gd name="connsiteX20" fmla="*/ 400955 w 827635"/>
                <a:gd name="connsiteY20" fmla="*/ -62 h 822758"/>
                <a:gd name="connsiteX21" fmla="*/ 56220 w 827635"/>
                <a:gd name="connsiteY21" fmla="*/ 188897 h 822758"/>
                <a:gd name="connsiteX22" fmla="*/ 2661 w 827635"/>
                <a:gd name="connsiteY22" fmla="*/ 479726 h 822758"/>
                <a:gd name="connsiteX23" fmla="*/ 143984 w 827635"/>
                <a:gd name="connsiteY23" fmla="*/ 721620 h 822758"/>
                <a:gd name="connsiteX24" fmla="*/ 340050 w 827635"/>
                <a:gd name="connsiteY24" fmla="*/ 822697 h 822758"/>
                <a:gd name="connsiteX25" fmla="*/ 355967 w 827635"/>
                <a:gd name="connsiteY25" fmla="*/ 822023 h 822758"/>
                <a:gd name="connsiteX26" fmla="*/ 395189 w 827635"/>
                <a:gd name="connsiteY26" fmla="*/ 820597 h 82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7635" h="822758">
                  <a:moveTo>
                    <a:pt x="163456" y="699868"/>
                  </a:moveTo>
                  <a:cubicBezTo>
                    <a:pt x="104961" y="638810"/>
                    <a:pt x="41803" y="566102"/>
                    <a:pt x="33035" y="476199"/>
                  </a:cubicBezTo>
                  <a:cubicBezTo>
                    <a:pt x="23240" y="376034"/>
                    <a:pt x="41053" y="276978"/>
                    <a:pt x="81973" y="204429"/>
                  </a:cubicBezTo>
                  <a:cubicBezTo>
                    <a:pt x="162982" y="60680"/>
                    <a:pt x="297432" y="30527"/>
                    <a:pt x="395940" y="30527"/>
                  </a:cubicBezTo>
                  <a:cubicBezTo>
                    <a:pt x="430303" y="30527"/>
                    <a:pt x="466522" y="33855"/>
                    <a:pt x="503531" y="41146"/>
                  </a:cubicBezTo>
                  <a:cubicBezTo>
                    <a:pt x="663930" y="72606"/>
                    <a:pt x="793562" y="236484"/>
                    <a:pt x="785781" y="397271"/>
                  </a:cubicBezTo>
                  <a:cubicBezTo>
                    <a:pt x="782898" y="456824"/>
                    <a:pt x="773102" y="506629"/>
                    <a:pt x="754736" y="549382"/>
                  </a:cubicBezTo>
                  <a:cubicBezTo>
                    <a:pt x="696516" y="684653"/>
                    <a:pt x="618311" y="759301"/>
                    <a:pt x="508587" y="784342"/>
                  </a:cubicBezTo>
                  <a:cubicBezTo>
                    <a:pt x="484730" y="789810"/>
                    <a:pt x="460162" y="790563"/>
                    <a:pt x="439190" y="790563"/>
                  </a:cubicBezTo>
                  <a:cubicBezTo>
                    <a:pt x="431132" y="790563"/>
                    <a:pt x="423034" y="790444"/>
                    <a:pt x="414938" y="790325"/>
                  </a:cubicBezTo>
                  <a:cubicBezTo>
                    <a:pt x="406722" y="790167"/>
                    <a:pt x="398546" y="790048"/>
                    <a:pt x="390370" y="790048"/>
                  </a:cubicBezTo>
                  <a:cubicBezTo>
                    <a:pt x="374729" y="790048"/>
                    <a:pt x="362051" y="790523"/>
                    <a:pt x="350478" y="791554"/>
                  </a:cubicBezTo>
                  <a:cubicBezTo>
                    <a:pt x="288506" y="797022"/>
                    <a:pt x="226692" y="765918"/>
                    <a:pt x="163456" y="699868"/>
                  </a:cubicBezTo>
                  <a:close/>
                  <a:moveTo>
                    <a:pt x="395189" y="820597"/>
                  </a:moveTo>
                  <a:cubicBezTo>
                    <a:pt x="403523" y="820597"/>
                    <a:pt x="411897" y="820715"/>
                    <a:pt x="420270" y="820835"/>
                  </a:cubicBezTo>
                  <a:cubicBezTo>
                    <a:pt x="428762" y="820954"/>
                    <a:pt x="437254" y="821112"/>
                    <a:pt x="445706" y="821112"/>
                  </a:cubicBezTo>
                  <a:cubicBezTo>
                    <a:pt x="468615" y="821112"/>
                    <a:pt x="495631" y="820280"/>
                    <a:pt x="522529" y="814218"/>
                  </a:cubicBezTo>
                  <a:cubicBezTo>
                    <a:pt x="643747" y="786918"/>
                    <a:pt x="729734" y="706564"/>
                    <a:pt x="793128" y="561348"/>
                  </a:cubicBezTo>
                  <a:cubicBezTo>
                    <a:pt x="813311" y="515069"/>
                    <a:pt x="824450" y="461658"/>
                    <a:pt x="827175" y="397985"/>
                  </a:cubicBezTo>
                  <a:cubicBezTo>
                    <a:pt x="834838" y="218218"/>
                    <a:pt x="695489" y="44672"/>
                    <a:pt x="516447" y="11152"/>
                  </a:cubicBezTo>
                  <a:cubicBezTo>
                    <a:pt x="476791" y="3702"/>
                    <a:pt x="437886" y="-62"/>
                    <a:pt x="400955" y="-62"/>
                  </a:cubicBezTo>
                  <a:cubicBezTo>
                    <a:pt x="246125" y="-62"/>
                    <a:pt x="126881" y="65276"/>
                    <a:pt x="56220" y="188897"/>
                  </a:cubicBezTo>
                  <a:cubicBezTo>
                    <a:pt x="11588" y="266914"/>
                    <a:pt x="-7924" y="372943"/>
                    <a:pt x="2661" y="479726"/>
                  </a:cubicBezTo>
                  <a:cubicBezTo>
                    <a:pt x="12496" y="578821"/>
                    <a:pt x="80748" y="656560"/>
                    <a:pt x="143984" y="721620"/>
                  </a:cubicBezTo>
                  <a:cubicBezTo>
                    <a:pt x="209116" y="788701"/>
                    <a:pt x="275077" y="822737"/>
                    <a:pt x="340050" y="822697"/>
                  </a:cubicBezTo>
                  <a:cubicBezTo>
                    <a:pt x="345303" y="822697"/>
                    <a:pt x="350636" y="822459"/>
                    <a:pt x="355967" y="822023"/>
                  </a:cubicBezTo>
                  <a:cubicBezTo>
                    <a:pt x="367224" y="821033"/>
                    <a:pt x="379706" y="820597"/>
                    <a:pt x="395189" y="820597"/>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41" name="Freeform 95">
              <a:extLst>
                <a:ext uri="{FF2B5EF4-FFF2-40B4-BE49-F238E27FC236}">
                  <a16:creationId xmlns:a16="http://schemas.microsoft.com/office/drawing/2014/main" xmlns="" id="{19496457-BD77-4697-BD04-0D72E611F19D}"/>
                </a:ext>
              </a:extLst>
            </p:cNvPr>
            <p:cNvSpPr/>
            <p:nvPr/>
          </p:nvSpPr>
          <p:spPr>
            <a:xfrm>
              <a:off x="9344316" y="1728144"/>
              <a:ext cx="90678" cy="38406"/>
            </a:xfrm>
            <a:custGeom>
              <a:avLst/>
              <a:gdLst>
                <a:gd name="connsiteX0" fmla="*/ 8373 w 168034"/>
                <a:gd name="connsiteY0" fmla="*/ 66575 h 71169"/>
                <a:gd name="connsiteX1" fmla="*/ 164429 w 168034"/>
                <a:gd name="connsiteY1" fmla="*/ 20533 h 71169"/>
                <a:gd name="connsiteX2" fmla="*/ 147563 w 168034"/>
                <a:gd name="connsiteY2" fmla="*/ 3536 h 71169"/>
                <a:gd name="connsiteX3" fmla="*/ 14733 w 168034"/>
                <a:gd name="connsiteY3" fmla="*/ 43435 h 71169"/>
                <a:gd name="connsiteX4" fmla="*/ 8373 w 168034"/>
                <a:gd name="connsiteY4" fmla="*/ 66575 h 71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34" h="71169">
                  <a:moveTo>
                    <a:pt x="8373" y="66575"/>
                  </a:moveTo>
                  <a:cubicBezTo>
                    <a:pt x="65605" y="79967"/>
                    <a:pt x="123825" y="63088"/>
                    <a:pt x="164429" y="20533"/>
                  </a:cubicBezTo>
                  <a:cubicBezTo>
                    <a:pt x="175133" y="9360"/>
                    <a:pt x="158267" y="-7598"/>
                    <a:pt x="147563" y="3536"/>
                  </a:cubicBezTo>
                  <a:cubicBezTo>
                    <a:pt x="112766" y="39989"/>
                    <a:pt x="63867" y="54965"/>
                    <a:pt x="14733" y="43435"/>
                  </a:cubicBezTo>
                  <a:cubicBezTo>
                    <a:pt x="-238" y="39909"/>
                    <a:pt x="-6636" y="63049"/>
                    <a:pt x="8373" y="66575"/>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42" name="Freeform 96">
              <a:extLst>
                <a:ext uri="{FF2B5EF4-FFF2-40B4-BE49-F238E27FC236}">
                  <a16:creationId xmlns:a16="http://schemas.microsoft.com/office/drawing/2014/main" xmlns="" id="{2427A6D7-BA17-4AB1-91B9-32FCB16649FE}"/>
                </a:ext>
              </a:extLst>
            </p:cNvPr>
            <p:cNvSpPr/>
            <p:nvPr/>
          </p:nvSpPr>
          <p:spPr>
            <a:xfrm>
              <a:off x="9244603" y="1855632"/>
              <a:ext cx="46789" cy="100609"/>
            </a:xfrm>
            <a:custGeom>
              <a:avLst/>
              <a:gdLst>
                <a:gd name="connsiteX0" fmla="*/ 20527 w 86704"/>
                <a:gd name="connsiteY0" fmla="*/ 183112 h 186436"/>
                <a:gd name="connsiteX1" fmla="*/ 85184 w 86704"/>
                <a:gd name="connsiteY1" fmla="*/ 11349 h 186436"/>
                <a:gd name="connsiteX2" fmla="*/ 61209 w 86704"/>
                <a:gd name="connsiteY2" fmla="*/ 11349 h 186436"/>
                <a:gd name="connsiteX3" fmla="*/ 3582 w 86704"/>
                <a:gd name="connsiteY3" fmla="*/ 166154 h 186436"/>
                <a:gd name="connsiteX4" fmla="*/ 20527 w 86704"/>
                <a:gd name="connsiteY4" fmla="*/ 183112 h 18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04" h="186436">
                  <a:moveTo>
                    <a:pt x="20527" y="183112"/>
                  </a:moveTo>
                  <a:cubicBezTo>
                    <a:pt x="68635" y="139171"/>
                    <a:pt x="92571" y="76251"/>
                    <a:pt x="85184" y="11349"/>
                  </a:cubicBezTo>
                  <a:cubicBezTo>
                    <a:pt x="83446" y="-3786"/>
                    <a:pt x="59472" y="-3985"/>
                    <a:pt x="61209" y="11349"/>
                  </a:cubicBezTo>
                  <a:cubicBezTo>
                    <a:pt x="67963" y="70545"/>
                    <a:pt x="47582" y="125977"/>
                    <a:pt x="3582" y="166154"/>
                  </a:cubicBezTo>
                  <a:cubicBezTo>
                    <a:pt x="-7833" y="176575"/>
                    <a:pt x="9152" y="193493"/>
                    <a:pt x="20527" y="183112"/>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43" name="Freeform 97">
              <a:extLst>
                <a:ext uri="{FF2B5EF4-FFF2-40B4-BE49-F238E27FC236}">
                  <a16:creationId xmlns:a16="http://schemas.microsoft.com/office/drawing/2014/main" xmlns="" id="{42C68025-1DA7-4A6C-9C62-3E9186B69513}"/>
                </a:ext>
              </a:extLst>
            </p:cNvPr>
            <p:cNvSpPr/>
            <p:nvPr/>
          </p:nvSpPr>
          <p:spPr>
            <a:xfrm>
              <a:off x="9242770" y="2038606"/>
              <a:ext cx="51991" cy="96802"/>
            </a:xfrm>
            <a:custGeom>
              <a:avLst/>
              <a:gdLst>
                <a:gd name="connsiteX0" fmla="*/ 2950 w 96344"/>
                <a:gd name="connsiteY0" fmla="*/ 20790 h 179381"/>
                <a:gd name="connsiteX1" fmla="*/ 72900 w 96344"/>
                <a:gd name="connsiteY1" fmla="*/ 170642 h 179381"/>
                <a:gd name="connsiteX2" fmla="*/ 95967 w 96344"/>
                <a:gd name="connsiteY2" fmla="*/ 164302 h 179381"/>
                <a:gd name="connsiteX3" fmla="*/ 19894 w 96344"/>
                <a:gd name="connsiteY3" fmla="*/ 3832 h 179381"/>
                <a:gd name="connsiteX4" fmla="*/ 2950 w 96344"/>
                <a:gd name="connsiteY4" fmla="*/ 20790 h 179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44" h="179381">
                  <a:moveTo>
                    <a:pt x="2950" y="20790"/>
                  </a:moveTo>
                  <a:cubicBezTo>
                    <a:pt x="40828" y="63701"/>
                    <a:pt x="63934" y="114180"/>
                    <a:pt x="72900" y="170642"/>
                  </a:cubicBezTo>
                  <a:cubicBezTo>
                    <a:pt x="75309" y="185857"/>
                    <a:pt x="98376" y="179398"/>
                    <a:pt x="95967" y="164302"/>
                  </a:cubicBezTo>
                  <a:cubicBezTo>
                    <a:pt x="86408" y="103799"/>
                    <a:pt x="60301" y="49675"/>
                    <a:pt x="19894" y="3832"/>
                  </a:cubicBezTo>
                  <a:cubicBezTo>
                    <a:pt x="9665" y="-7778"/>
                    <a:pt x="-7241" y="9260"/>
                    <a:pt x="2950" y="20790"/>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44" name="Freeform 98">
              <a:extLst>
                <a:ext uri="{FF2B5EF4-FFF2-40B4-BE49-F238E27FC236}">
                  <a16:creationId xmlns:a16="http://schemas.microsoft.com/office/drawing/2014/main" xmlns="" id="{2892FDC1-9EE1-4433-8DFE-3F294AC23239}"/>
                </a:ext>
              </a:extLst>
            </p:cNvPr>
            <p:cNvSpPr/>
            <p:nvPr/>
          </p:nvSpPr>
          <p:spPr>
            <a:xfrm>
              <a:off x="9542120" y="2283541"/>
              <a:ext cx="88549" cy="25305"/>
            </a:xfrm>
            <a:custGeom>
              <a:avLst/>
              <a:gdLst>
                <a:gd name="connsiteX0" fmla="*/ 148888 w 164088"/>
                <a:gd name="connsiteY0" fmla="*/ 169 h 46892"/>
                <a:gd name="connsiteX1" fmla="*/ 8474 w 164088"/>
                <a:gd name="connsiteY1" fmla="*/ 23546 h 46892"/>
                <a:gd name="connsiteX2" fmla="*/ 14872 w 164088"/>
                <a:gd name="connsiteY2" fmla="*/ 46685 h 46892"/>
                <a:gd name="connsiteX3" fmla="*/ 155247 w 164088"/>
                <a:gd name="connsiteY3" fmla="*/ 23308 h 46892"/>
                <a:gd name="connsiteX4" fmla="*/ 148888 w 164088"/>
                <a:gd name="connsiteY4" fmla="*/ 169 h 46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088" h="46892">
                  <a:moveTo>
                    <a:pt x="148888" y="169"/>
                  </a:moveTo>
                  <a:cubicBezTo>
                    <a:pt x="102123" y="7974"/>
                    <a:pt x="55318" y="15740"/>
                    <a:pt x="8474" y="23546"/>
                  </a:cubicBezTo>
                  <a:cubicBezTo>
                    <a:pt x="-6654" y="26042"/>
                    <a:pt x="-216" y="49182"/>
                    <a:pt x="14872" y="46685"/>
                  </a:cubicBezTo>
                  <a:cubicBezTo>
                    <a:pt x="61677" y="38880"/>
                    <a:pt x="108481" y="31074"/>
                    <a:pt x="155247" y="23308"/>
                  </a:cubicBezTo>
                  <a:cubicBezTo>
                    <a:pt x="170453" y="20812"/>
                    <a:pt x="164015" y="-2327"/>
                    <a:pt x="148888" y="169"/>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45" name="Freeform 99">
              <a:extLst>
                <a:ext uri="{FF2B5EF4-FFF2-40B4-BE49-F238E27FC236}">
                  <a16:creationId xmlns:a16="http://schemas.microsoft.com/office/drawing/2014/main" xmlns="" id="{8EB17E7C-0F53-4583-8F2C-6AAC8372F06C}"/>
                </a:ext>
              </a:extLst>
            </p:cNvPr>
            <p:cNvSpPr/>
            <p:nvPr/>
          </p:nvSpPr>
          <p:spPr>
            <a:xfrm>
              <a:off x="9744209" y="2161035"/>
              <a:ext cx="62665" cy="69717"/>
            </a:xfrm>
            <a:custGeom>
              <a:avLst/>
              <a:gdLst>
                <a:gd name="connsiteX0" fmla="*/ 98033 w 116123"/>
                <a:gd name="connsiteY0" fmla="*/ 1557 h 129191"/>
                <a:gd name="connsiteX1" fmla="*/ 711 w 116123"/>
                <a:gd name="connsiteY1" fmla="*/ 114678 h 129191"/>
                <a:gd name="connsiteX2" fmla="*/ 23817 w 116123"/>
                <a:gd name="connsiteY2" fmla="*/ 121057 h 129191"/>
                <a:gd name="connsiteX3" fmla="*/ 110119 w 116123"/>
                <a:gd name="connsiteY3" fmla="*/ 22279 h 129191"/>
                <a:gd name="connsiteX4" fmla="*/ 98033 w 116123"/>
                <a:gd name="connsiteY4" fmla="*/ 1557 h 129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23" h="129191">
                  <a:moveTo>
                    <a:pt x="98033" y="1557"/>
                  </a:moveTo>
                  <a:cubicBezTo>
                    <a:pt x="52571" y="26717"/>
                    <a:pt x="19117" y="66181"/>
                    <a:pt x="711" y="114678"/>
                  </a:cubicBezTo>
                  <a:cubicBezTo>
                    <a:pt x="-4780" y="129140"/>
                    <a:pt x="18326" y="135361"/>
                    <a:pt x="23817" y="121057"/>
                  </a:cubicBezTo>
                  <a:cubicBezTo>
                    <a:pt x="40011" y="78423"/>
                    <a:pt x="70345" y="44269"/>
                    <a:pt x="110119" y="22279"/>
                  </a:cubicBezTo>
                  <a:cubicBezTo>
                    <a:pt x="123588" y="14830"/>
                    <a:pt x="111501" y="-5893"/>
                    <a:pt x="98033" y="1557"/>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46" name="Freeform 100">
              <a:extLst>
                <a:ext uri="{FF2B5EF4-FFF2-40B4-BE49-F238E27FC236}">
                  <a16:creationId xmlns:a16="http://schemas.microsoft.com/office/drawing/2014/main" xmlns="" id="{337F09F6-F30A-4B44-BE8E-E7E48FACB805}"/>
                </a:ext>
              </a:extLst>
            </p:cNvPr>
            <p:cNvSpPr/>
            <p:nvPr/>
          </p:nvSpPr>
          <p:spPr>
            <a:xfrm>
              <a:off x="9839681" y="1932786"/>
              <a:ext cx="23533" cy="92140"/>
            </a:xfrm>
            <a:custGeom>
              <a:avLst/>
              <a:gdLst>
                <a:gd name="connsiteX0" fmla="*/ 23940 w 43608"/>
                <a:gd name="connsiteY0" fmla="*/ 159295 h 170742"/>
                <a:gd name="connsiteX1" fmla="*/ 43373 w 43608"/>
                <a:gd name="connsiteY1" fmla="*/ 11345 h 170742"/>
                <a:gd name="connsiteX2" fmla="*/ 19438 w 43608"/>
                <a:gd name="connsiteY2" fmla="*/ 11345 h 170742"/>
                <a:gd name="connsiteX3" fmla="*/ 5 w 43608"/>
                <a:gd name="connsiteY3" fmla="*/ 159295 h 170742"/>
                <a:gd name="connsiteX4" fmla="*/ 23940 w 43608"/>
                <a:gd name="connsiteY4" fmla="*/ 159295 h 170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08" h="170742">
                  <a:moveTo>
                    <a:pt x="23940" y="159295"/>
                  </a:moveTo>
                  <a:cubicBezTo>
                    <a:pt x="30418" y="109965"/>
                    <a:pt x="36896" y="60635"/>
                    <a:pt x="43373" y="11345"/>
                  </a:cubicBezTo>
                  <a:cubicBezTo>
                    <a:pt x="45387" y="-3949"/>
                    <a:pt x="21452" y="-3791"/>
                    <a:pt x="19438" y="11345"/>
                  </a:cubicBezTo>
                  <a:cubicBezTo>
                    <a:pt x="12960" y="60635"/>
                    <a:pt x="6483" y="109965"/>
                    <a:pt x="5" y="159295"/>
                  </a:cubicBezTo>
                  <a:cubicBezTo>
                    <a:pt x="-2009" y="174549"/>
                    <a:pt x="21926" y="174391"/>
                    <a:pt x="23940" y="159295"/>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47" name="Freeform 101">
              <a:extLst>
                <a:ext uri="{FF2B5EF4-FFF2-40B4-BE49-F238E27FC236}">
                  <a16:creationId xmlns:a16="http://schemas.microsoft.com/office/drawing/2014/main" xmlns="" id="{34D115E0-E3F4-4271-83E6-4AF1D215F496}"/>
                </a:ext>
              </a:extLst>
            </p:cNvPr>
            <p:cNvSpPr/>
            <p:nvPr/>
          </p:nvSpPr>
          <p:spPr>
            <a:xfrm>
              <a:off x="9758899" y="1736640"/>
              <a:ext cx="61333" cy="107454"/>
            </a:xfrm>
            <a:custGeom>
              <a:avLst/>
              <a:gdLst>
                <a:gd name="connsiteX0" fmla="*/ 110036 w 113655"/>
                <a:gd name="connsiteY0" fmla="*/ 178502 h 199120"/>
                <a:gd name="connsiteX1" fmla="*/ 23141 w 113655"/>
                <a:gd name="connsiteY1" fmla="*/ 8561 h 199120"/>
                <a:gd name="connsiteX2" fmla="*/ 75 w 113655"/>
                <a:gd name="connsiteY2" fmla="*/ 14980 h 199120"/>
                <a:gd name="connsiteX3" fmla="*/ 93091 w 113655"/>
                <a:gd name="connsiteY3" fmla="*/ 195500 h 199120"/>
                <a:gd name="connsiteX4" fmla="*/ 110036 w 113655"/>
                <a:gd name="connsiteY4" fmla="*/ 178502 h 19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55" h="199120">
                  <a:moveTo>
                    <a:pt x="110036" y="178502"/>
                  </a:moveTo>
                  <a:cubicBezTo>
                    <a:pt x="63231" y="131510"/>
                    <a:pt x="34082" y="73978"/>
                    <a:pt x="23141" y="8561"/>
                  </a:cubicBezTo>
                  <a:cubicBezTo>
                    <a:pt x="20573" y="-6614"/>
                    <a:pt x="-2493" y="-155"/>
                    <a:pt x="75" y="14980"/>
                  </a:cubicBezTo>
                  <a:cubicBezTo>
                    <a:pt x="11648" y="84161"/>
                    <a:pt x="43641" y="145853"/>
                    <a:pt x="93091" y="195500"/>
                  </a:cubicBezTo>
                  <a:cubicBezTo>
                    <a:pt x="103954" y="206436"/>
                    <a:pt x="120898" y="189438"/>
                    <a:pt x="110036" y="178502"/>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48" name="Freeform 102">
              <a:extLst>
                <a:ext uri="{FF2B5EF4-FFF2-40B4-BE49-F238E27FC236}">
                  <a16:creationId xmlns:a16="http://schemas.microsoft.com/office/drawing/2014/main" xmlns="" id="{7B207874-5628-4A89-882A-0D7826FF441D}"/>
                </a:ext>
              </a:extLst>
            </p:cNvPr>
            <p:cNvSpPr/>
            <p:nvPr/>
          </p:nvSpPr>
          <p:spPr>
            <a:xfrm>
              <a:off x="9547041" y="1681313"/>
              <a:ext cx="147660" cy="34753"/>
            </a:xfrm>
            <a:custGeom>
              <a:avLst/>
              <a:gdLst>
                <a:gd name="connsiteX0" fmla="*/ 5916 w 273626"/>
                <a:gd name="connsiteY0" fmla="*/ 22002 h 64400"/>
                <a:gd name="connsiteX1" fmla="*/ 264863 w 273626"/>
                <a:gd name="connsiteY1" fmla="*/ 55087 h 64400"/>
                <a:gd name="connsiteX2" fmla="*/ 258504 w 273626"/>
                <a:gd name="connsiteY2" fmla="*/ 31948 h 64400"/>
                <a:gd name="connsiteX3" fmla="*/ 18002 w 273626"/>
                <a:gd name="connsiteY3" fmla="*/ 1280 h 64400"/>
                <a:gd name="connsiteX4" fmla="*/ 5916 w 273626"/>
                <a:gd name="connsiteY4" fmla="*/ 22002 h 6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626" h="64400">
                  <a:moveTo>
                    <a:pt x="5916" y="22002"/>
                  </a:moveTo>
                  <a:cubicBezTo>
                    <a:pt x="87637" y="63170"/>
                    <a:pt x="175440" y="74462"/>
                    <a:pt x="264863" y="55087"/>
                  </a:cubicBezTo>
                  <a:cubicBezTo>
                    <a:pt x="279952" y="51838"/>
                    <a:pt x="273552" y="28699"/>
                    <a:pt x="258504" y="31948"/>
                  </a:cubicBezTo>
                  <a:cubicBezTo>
                    <a:pt x="175599" y="49897"/>
                    <a:pt x="93799" y="39515"/>
                    <a:pt x="18002" y="1280"/>
                  </a:cubicBezTo>
                  <a:cubicBezTo>
                    <a:pt x="4297" y="-5614"/>
                    <a:pt x="-7869" y="15069"/>
                    <a:pt x="5916" y="22002"/>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49" name="Freeform 103">
              <a:extLst>
                <a:ext uri="{FF2B5EF4-FFF2-40B4-BE49-F238E27FC236}">
                  <a16:creationId xmlns:a16="http://schemas.microsoft.com/office/drawing/2014/main" xmlns="" id="{974ECC8E-03C5-402F-9DC5-2087B2F80977}"/>
                </a:ext>
              </a:extLst>
            </p:cNvPr>
            <p:cNvSpPr/>
            <p:nvPr/>
          </p:nvSpPr>
          <p:spPr>
            <a:xfrm>
              <a:off x="9314972" y="1813558"/>
              <a:ext cx="89631" cy="371043"/>
            </a:xfrm>
            <a:custGeom>
              <a:avLst/>
              <a:gdLst>
                <a:gd name="connsiteX0" fmla="*/ 157342 w 166093"/>
                <a:gd name="connsiteY0" fmla="*/ 27241 h 687570"/>
                <a:gd name="connsiteX1" fmla="*/ 164649 w 166093"/>
                <a:gd name="connsiteY1" fmla="*/ 17969 h 687570"/>
                <a:gd name="connsiteX2" fmla="*/ 159357 w 166093"/>
                <a:gd name="connsiteY2" fmla="*/ 1248 h 687570"/>
                <a:gd name="connsiteX3" fmla="*/ 143952 w 166093"/>
                <a:gd name="connsiteY3" fmla="*/ 6241 h 687570"/>
                <a:gd name="connsiteX4" fmla="*/ 139607 w 166093"/>
                <a:gd name="connsiteY4" fmla="*/ 11154 h 687570"/>
                <a:gd name="connsiteX5" fmla="*/ 128824 w 166093"/>
                <a:gd name="connsiteY5" fmla="*/ 682912 h 687570"/>
                <a:gd name="connsiteX6" fmla="*/ 138225 w 166093"/>
                <a:gd name="connsiteY6" fmla="*/ 687508 h 687570"/>
                <a:gd name="connsiteX7" fmla="*/ 145572 w 166093"/>
                <a:gd name="connsiteY7" fmla="*/ 684932 h 687570"/>
                <a:gd name="connsiteX8" fmla="*/ 147626 w 166093"/>
                <a:gd name="connsiteY8" fmla="*/ 668093 h 687570"/>
                <a:gd name="connsiteX9" fmla="*/ 157342 w 166093"/>
                <a:gd name="connsiteY9" fmla="*/ 27241 h 68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093" h="687570">
                  <a:moveTo>
                    <a:pt x="157342" y="27241"/>
                  </a:moveTo>
                  <a:cubicBezTo>
                    <a:pt x="162280" y="21773"/>
                    <a:pt x="163622" y="20267"/>
                    <a:pt x="164649" y="17969"/>
                  </a:cubicBezTo>
                  <a:cubicBezTo>
                    <a:pt x="167533" y="11986"/>
                    <a:pt x="165321" y="4022"/>
                    <a:pt x="159357" y="1248"/>
                  </a:cubicBezTo>
                  <a:cubicBezTo>
                    <a:pt x="153313" y="-1604"/>
                    <a:pt x="146677" y="258"/>
                    <a:pt x="143952" y="6241"/>
                  </a:cubicBezTo>
                  <a:cubicBezTo>
                    <a:pt x="143202" y="7113"/>
                    <a:pt x="141740" y="8737"/>
                    <a:pt x="139607" y="11154"/>
                  </a:cubicBezTo>
                  <a:cubicBezTo>
                    <a:pt x="53266" y="106881"/>
                    <a:pt x="-120603" y="363991"/>
                    <a:pt x="128824" y="682912"/>
                  </a:cubicBezTo>
                  <a:cubicBezTo>
                    <a:pt x="131194" y="685923"/>
                    <a:pt x="134710" y="687508"/>
                    <a:pt x="138225" y="687508"/>
                  </a:cubicBezTo>
                  <a:cubicBezTo>
                    <a:pt x="140832" y="687508"/>
                    <a:pt x="143438" y="686675"/>
                    <a:pt x="145572" y="684932"/>
                  </a:cubicBezTo>
                  <a:cubicBezTo>
                    <a:pt x="150825" y="680851"/>
                    <a:pt x="151694" y="673323"/>
                    <a:pt x="147626" y="668093"/>
                  </a:cubicBezTo>
                  <a:cubicBezTo>
                    <a:pt x="-90545" y="363516"/>
                    <a:pt x="75108" y="118491"/>
                    <a:pt x="157342" y="27241"/>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50" name="Freeform 104">
              <a:extLst>
                <a:ext uri="{FF2B5EF4-FFF2-40B4-BE49-F238E27FC236}">
                  <a16:creationId xmlns:a16="http://schemas.microsoft.com/office/drawing/2014/main" xmlns="" id="{D9C0A4CA-CD84-46CA-9E3B-657CC42FABA6}"/>
                </a:ext>
              </a:extLst>
            </p:cNvPr>
            <p:cNvSpPr/>
            <p:nvPr/>
          </p:nvSpPr>
          <p:spPr>
            <a:xfrm>
              <a:off x="9570472" y="1972385"/>
              <a:ext cx="230750" cy="278542"/>
            </a:xfrm>
            <a:custGeom>
              <a:avLst/>
              <a:gdLst>
                <a:gd name="connsiteX0" fmla="*/ 301119 w 427598"/>
                <a:gd name="connsiteY0" fmla="*/ 356000 h 516160"/>
                <a:gd name="connsiteX1" fmla="*/ 15274 w 427598"/>
                <a:gd name="connsiteY1" fmla="*/ 491985 h 516160"/>
                <a:gd name="connsiteX2" fmla="*/ 11324 w 427598"/>
                <a:gd name="connsiteY2" fmla="*/ 492143 h 516160"/>
                <a:gd name="connsiteX3" fmla="*/ -129 w 427598"/>
                <a:gd name="connsiteY3" fmla="*/ 504624 h 516160"/>
                <a:gd name="connsiteX4" fmla="*/ 11838 w 427598"/>
                <a:gd name="connsiteY4" fmla="*/ 516114 h 516160"/>
                <a:gd name="connsiteX5" fmla="*/ 12351 w 427598"/>
                <a:gd name="connsiteY5" fmla="*/ 516114 h 516160"/>
                <a:gd name="connsiteX6" fmla="*/ 16104 w 427598"/>
                <a:gd name="connsiteY6" fmla="*/ 515956 h 516160"/>
                <a:gd name="connsiteX7" fmla="*/ 320236 w 427598"/>
                <a:gd name="connsiteY7" fmla="*/ 370463 h 516160"/>
                <a:gd name="connsiteX8" fmla="*/ 423680 w 427598"/>
                <a:gd name="connsiteY8" fmla="*/ 10058 h 516160"/>
                <a:gd name="connsiteX9" fmla="*/ 410015 w 427598"/>
                <a:gd name="connsiteY9" fmla="*/ 113 h 516160"/>
                <a:gd name="connsiteX10" fmla="*/ 400061 w 427598"/>
                <a:gd name="connsiteY10" fmla="*/ 13862 h 516160"/>
                <a:gd name="connsiteX11" fmla="*/ 301119 w 427598"/>
                <a:gd name="connsiteY11" fmla="*/ 356000 h 51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598" h="516160">
                  <a:moveTo>
                    <a:pt x="301119" y="356000"/>
                  </a:moveTo>
                  <a:cubicBezTo>
                    <a:pt x="256684" y="414959"/>
                    <a:pt x="170975" y="486438"/>
                    <a:pt x="15274" y="491985"/>
                  </a:cubicBezTo>
                  <a:lnTo>
                    <a:pt x="11324" y="492143"/>
                  </a:lnTo>
                  <a:cubicBezTo>
                    <a:pt x="4729" y="492421"/>
                    <a:pt x="-406" y="498007"/>
                    <a:pt x="-129" y="504624"/>
                  </a:cubicBezTo>
                  <a:cubicBezTo>
                    <a:pt x="147" y="511082"/>
                    <a:pt x="5440" y="516114"/>
                    <a:pt x="11838" y="516114"/>
                  </a:cubicBezTo>
                  <a:lnTo>
                    <a:pt x="12351" y="516114"/>
                  </a:lnTo>
                  <a:lnTo>
                    <a:pt x="16104" y="515956"/>
                  </a:lnTo>
                  <a:cubicBezTo>
                    <a:pt x="181243" y="510092"/>
                    <a:pt x="272642" y="433581"/>
                    <a:pt x="320236" y="370463"/>
                  </a:cubicBezTo>
                  <a:cubicBezTo>
                    <a:pt x="446707" y="202623"/>
                    <a:pt x="428617" y="40765"/>
                    <a:pt x="423680" y="10058"/>
                  </a:cubicBezTo>
                  <a:cubicBezTo>
                    <a:pt x="422614" y="3481"/>
                    <a:pt x="416334" y="-957"/>
                    <a:pt x="410015" y="113"/>
                  </a:cubicBezTo>
                  <a:cubicBezTo>
                    <a:pt x="403497" y="1143"/>
                    <a:pt x="398994" y="7324"/>
                    <a:pt x="400061" y="13862"/>
                  </a:cubicBezTo>
                  <a:cubicBezTo>
                    <a:pt x="404722" y="42905"/>
                    <a:pt x="421745" y="195926"/>
                    <a:pt x="301119" y="356000"/>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grpSp>
      <p:grpSp>
        <p:nvGrpSpPr>
          <p:cNvPr id="53" name="Group 52">
            <a:extLst>
              <a:ext uri="{FF2B5EF4-FFF2-40B4-BE49-F238E27FC236}">
                <a16:creationId xmlns:a16="http://schemas.microsoft.com/office/drawing/2014/main" xmlns="" id="{7C10DB03-DD0B-4F54-BB90-E80DE0C7A7BE}"/>
              </a:ext>
            </a:extLst>
          </p:cNvPr>
          <p:cNvGrpSpPr/>
          <p:nvPr/>
        </p:nvGrpSpPr>
        <p:grpSpPr>
          <a:xfrm>
            <a:off x="8164040" y="3826203"/>
            <a:ext cx="415045" cy="432470"/>
            <a:chOff x="9097952" y="1550321"/>
            <a:chExt cx="901492" cy="901844"/>
          </a:xfrm>
        </p:grpSpPr>
        <p:sp>
          <p:nvSpPr>
            <p:cNvPr id="54" name="Freeform 92">
              <a:extLst>
                <a:ext uri="{FF2B5EF4-FFF2-40B4-BE49-F238E27FC236}">
                  <a16:creationId xmlns:a16="http://schemas.microsoft.com/office/drawing/2014/main" xmlns="" id="{4DA5F5A9-A619-46D2-8648-BF17342AD375}"/>
                </a:ext>
              </a:extLst>
            </p:cNvPr>
            <p:cNvSpPr/>
            <p:nvPr/>
          </p:nvSpPr>
          <p:spPr>
            <a:xfrm>
              <a:off x="9097952" y="1550321"/>
              <a:ext cx="901492" cy="901844"/>
            </a:xfrm>
            <a:custGeom>
              <a:avLst/>
              <a:gdLst>
                <a:gd name="connsiteX0" fmla="*/ 598272 w 1670533"/>
                <a:gd name="connsiteY0" fmla="*/ 1371675 h 1671185"/>
                <a:gd name="connsiteX1" fmla="*/ 533022 w 1670533"/>
                <a:gd name="connsiteY1" fmla="*/ 1330507 h 1671185"/>
                <a:gd name="connsiteX2" fmla="*/ 527611 w 1670533"/>
                <a:gd name="connsiteY2" fmla="*/ 1323375 h 1671185"/>
                <a:gd name="connsiteX3" fmla="*/ 598786 w 1670533"/>
                <a:gd name="connsiteY3" fmla="*/ 1364661 h 1671185"/>
                <a:gd name="connsiteX4" fmla="*/ 610872 w 1670533"/>
                <a:gd name="connsiteY4" fmla="*/ 1343939 h 1671185"/>
                <a:gd name="connsiteX5" fmla="*/ 488824 w 1670533"/>
                <a:gd name="connsiteY5" fmla="*/ 1273134 h 1671185"/>
                <a:gd name="connsiteX6" fmla="*/ 476738 w 1670533"/>
                <a:gd name="connsiteY6" fmla="*/ 1293856 h 1671185"/>
                <a:gd name="connsiteX7" fmla="*/ 527097 w 1670533"/>
                <a:gd name="connsiteY7" fmla="*/ 1323019 h 1671185"/>
                <a:gd name="connsiteX8" fmla="*/ 522279 w 1670533"/>
                <a:gd name="connsiteY8" fmla="*/ 1321711 h 1671185"/>
                <a:gd name="connsiteX9" fmla="*/ 514655 w 1670533"/>
                <a:gd name="connsiteY9" fmla="*/ 1321473 h 1671185"/>
                <a:gd name="connsiteX10" fmla="*/ 493683 w 1670533"/>
                <a:gd name="connsiteY10" fmla="*/ 1311568 h 1671185"/>
                <a:gd name="connsiteX11" fmla="*/ 463743 w 1670533"/>
                <a:gd name="connsiteY11" fmla="*/ 1305466 h 1671185"/>
                <a:gd name="connsiteX12" fmla="*/ 445495 w 1670533"/>
                <a:gd name="connsiteY12" fmla="*/ 1308002 h 1671185"/>
                <a:gd name="connsiteX13" fmla="*/ 420217 w 1670533"/>
                <a:gd name="connsiteY13" fmla="*/ 1267627 h 1671185"/>
                <a:gd name="connsiteX14" fmla="*/ 399559 w 1670533"/>
                <a:gd name="connsiteY14" fmla="*/ 1279751 h 1671185"/>
                <a:gd name="connsiteX15" fmla="*/ 423258 w 1670533"/>
                <a:gd name="connsiteY15" fmla="*/ 1317591 h 1671185"/>
                <a:gd name="connsiteX16" fmla="*/ 414766 w 1670533"/>
                <a:gd name="connsiteY16" fmla="*/ 1323692 h 1671185"/>
                <a:gd name="connsiteX17" fmla="*/ 397347 w 1670533"/>
                <a:gd name="connsiteY17" fmla="*/ 1338749 h 1671185"/>
                <a:gd name="connsiteX18" fmla="*/ 366421 w 1670533"/>
                <a:gd name="connsiteY18" fmla="*/ 1298374 h 1671185"/>
                <a:gd name="connsiteX19" fmla="*/ 345764 w 1670533"/>
                <a:gd name="connsiteY19" fmla="*/ 1310458 h 1671185"/>
                <a:gd name="connsiteX20" fmla="*/ 379337 w 1670533"/>
                <a:gd name="connsiteY20" fmla="*/ 1354360 h 1671185"/>
                <a:gd name="connsiteX21" fmla="*/ 354058 w 1670533"/>
                <a:gd name="connsiteY21" fmla="*/ 1376271 h 1671185"/>
                <a:gd name="connsiteX22" fmla="*/ 320920 w 1670533"/>
                <a:gd name="connsiteY22" fmla="*/ 1335737 h 1671185"/>
                <a:gd name="connsiteX23" fmla="*/ 303975 w 1670533"/>
                <a:gd name="connsiteY23" fmla="*/ 1352656 h 1671185"/>
                <a:gd name="connsiteX24" fmla="*/ 336047 w 1670533"/>
                <a:gd name="connsiteY24" fmla="*/ 1391922 h 1671185"/>
                <a:gd name="connsiteX25" fmla="*/ 331071 w 1670533"/>
                <a:gd name="connsiteY25" fmla="*/ 1396201 h 1671185"/>
                <a:gd name="connsiteX26" fmla="*/ 321907 w 1670533"/>
                <a:gd name="connsiteY26" fmla="*/ 1401788 h 1671185"/>
                <a:gd name="connsiteX27" fmla="*/ 317523 w 1670533"/>
                <a:gd name="connsiteY27" fmla="*/ 1400480 h 1671185"/>
                <a:gd name="connsiteX28" fmla="*/ 316930 w 1670533"/>
                <a:gd name="connsiteY28" fmla="*/ 1399648 h 1671185"/>
                <a:gd name="connsiteX29" fmla="*/ 269059 w 1670533"/>
                <a:gd name="connsiteY29" fmla="*/ 1355707 h 1671185"/>
                <a:gd name="connsiteX30" fmla="*/ 252154 w 1670533"/>
                <a:gd name="connsiteY30" fmla="*/ 1372666 h 1671185"/>
                <a:gd name="connsiteX31" fmla="*/ 290190 w 1670533"/>
                <a:gd name="connsiteY31" fmla="*/ 1407612 h 1671185"/>
                <a:gd name="connsiteX32" fmla="*/ 270521 w 1670533"/>
                <a:gd name="connsiteY32" fmla="*/ 1401471 h 1671185"/>
                <a:gd name="connsiteX33" fmla="*/ 223953 w 1670533"/>
                <a:gd name="connsiteY33" fmla="*/ 1365296 h 1671185"/>
                <a:gd name="connsiteX34" fmla="*/ 181019 w 1670533"/>
                <a:gd name="connsiteY34" fmla="*/ 1303643 h 1671185"/>
                <a:gd name="connsiteX35" fmla="*/ 195554 w 1670533"/>
                <a:gd name="connsiteY35" fmla="*/ 1242427 h 1671185"/>
                <a:gd name="connsiteX36" fmla="*/ 300894 w 1670533"/>
                <a:gd name="connsiteY36" fmla="*/ 1156050 h 1671185"/>
                <a:gd name="connsiteX37" fmla="*/ 326094 w 1670533"/>
                <a:gd name="connsiteY37" fmla="*/ 1079341 h 1671185"/>
                <a:gd name="connsiteX38" fmla="*/ 303501 w 1670533"/>
                <a:gd name="connsiteY38" fmla="*/ 1010041 h 1671185"/>
                <a:gd name="connsiteX39" fmla="*/ 301211 w 1670533"/>
                <a:gd name="connsiteY39" fmla="*/ 1004811 h 1671185"/>
                <a:gd name="connsiteX40" fmla="*/ 300065 w 1670533"/>
                <a:gd name="connsiteY40" fmla="*/ 995223 h 1671185"/>
                <a:gd name="connsiteX41" fmla="*/ 292363 w 1670533"/>
                <a:gd name="connsiteY41" fmla="*/ 984644 h 1671185"/>
                <a:gd name="connsiteX42" fmla="*/ 271863 w 1670533"/>
                <a:gd name="connsiteY42" fmla="*/ 943714 h 1671185"/>
                <a:gd name="connsiteX43" fmla="*/ 238133 w 1670533"/>
                <a:gd name="connsiteY43" fmla="*/ 913600 h 1671185"/>
                <a:gd name="connsiteX44" fmla="*/ 242438 w 1670533"/>
                <a:gd name="connsiteY44" fmla="*/ 904408 h 1671185"/>
                <a:gd name="connsiteX45" fmla="*/ 240858 w 1670533"/>
                <a:gd name="connsiteY45" fmla="*/ 856465 h 1671185"/>
                <a:gd name="connsiteX46" fmla="*/ 216962 w 1670533"/>
                <a:gd name="connsiteY46" fmla="*/ 856465 h 1671185"/>
                <a:gd name="connsiteX47" fmla="*/ 218502 w 1670533"/>
                <a:gd name="connsiteY47" fmla="*/ 904408 h 1671185"/>
                <a:gd name="connsiteX48" fmla="*/ 219331 w 1670533"/>
                <a:gd name="connsiteY48" fmla="*/ 907895 h 1671185"/>
                <a:gd name="connsiteX49" fmla="*/ 207008 w 1670533"/>
                <a:gd name="connsiteY49" fmla="*/ 906270 h 1671185"/>
                <a:gd name="connsiteX50" fmla="*/ 182401 w 1670533"/>
                <a:gd name="connsiteY50" fmla="*/ 906270 h 1671185"/>
                <a:gd name="connsiteX51" fmla="*/ 184376 w 1670533"/>
                <a:gd name="connsiteY51" fmla="*/ 897276 h 1671185"/>
                <a:gd name="connsiteX52" fmla="*/ 176398 w 1670533"/>
                <a:gd name="connsiteY52" fmla="*/ 849294 h 1671185"/>
                <a:gd name="connsiteX53" fmla="*/ 153291 w 1670533"/>
                <a:gd name="connsiteY53" fmla="*/ 855673 h 1671185"/>
                <a:gd name="connsiteX54" fmla="*/ 161270 w 1670533"/>
                <a:gd name="connsiteY54" fmla="*/ 903655 h 1671185"/>
                <a:gd name="connsiteX55" fmla="*/ 162258 w 1670533"/>
                <a:gd name="connsiteY55" fmla="*/ 906270 h 1671185"/>
                <a:gd name="connsiteX56" fmla="*/ 121062 w 1670533"/>
                <a:gd name="connsiteY56" fmla="*/ 906270 h 1671185"/>
                <a:gd name="connsiteX57" fmla="*/ 117388 w 1670533"/>
                <a:gd name="connsiteY57" fmla="*/ 856465 h 1671185"/>
                <a:gd name="connsiteX58" fmla="*/ 93492 w 1670533"/>
                <a:gd name="connsiteY58" fmla="*/ 856465 h 1671185"/>
                <a:gd name="connsiteX59" fmla="*/ 97166 w 1670533"/>
                <a:gd name="connsiteY59" fmla="*/ 906270 h 1671185"/>
                <a:gd name="connsiteX60" fmla="*/ 80814 w 1670533"/>
                <a:gd name="connsiteY60" fmla="*/ 906270 h 1671185"/>
                <a:gd name="connsiteX61" fmla="*/ 76666 w 1670533"/>
                <a:gd name="connsiteY61" fmla="*/ 905914 h 1671185"/>
                <a:gd name="connsiteX62" fmla="*/ 76666 w 1670533"/>
                <a:gd name="connsiteY62" fmla="*/ 905240 h 1671185"/>
                <a:gd name="connsiteX63" fmla="*/ 68688 w 1670533"/>
                <a:gd name="connsiteY63" fmla="*/ 857297 h 1671185"/>
                <a:gd name="connsiteX64" fmla="*/ 45621 w 1670533"/>
                <a:gd name="connsiteY64" fmla="*/ 863676 h 1671185"/>
                <a:gd name="connsiteX65" fmla="*/ 51151 w 1670533"/>
                <a:gd name="connsiteY65" fmla="*/ 896801 h 1671185"/>
                <a:gd name="connsiteX66" fmla="*/ 30178 w 1670533"/>
                <a:gd name="connsiteY66" fmla="*/ 865697 h 1671185"/>
                <a:gd name="connsiteX67" fmla="*/ 23029 w 1670533"/>
                <a:gd name="connsiteY67" fmla="*/ 794575 h 1671185"/>
                <a:gd name="connsiteX68" fmla="*/ 25991 w 1670533"/>
                <a:gd name="connsiteY68" fmla="*/ 759272 h 1671185"/>
                <a:gd name="connsiteX69" fmla="*/ 76113 w 1670533"/>
                <a:gd name="connsiteY69" fmla="*/ 716163 h 1671185"/>
                <a:gd name="connsiteX70" fmla="*/ 201242 w 1670533"/>
                <a:gd name="connsiteY70" fmla="*/ 713745 h 1671185"/>
                <a:gd name="connsiteX71" fmla="*/ 256301 w 1670533"/>
                <a:gd name="connsiteY71" fmla="*/ 688030 h 1671185"/>
                <a:gd name="connsiteX72" fmla="*/ 291691 w 1670533"/>
                <a:gd name="connsiteY72" fmla="*/ 633272 h 1671185"/>
                <a:gd name="connsiteX73" fmla="*/ 312072 w 1670533"/>
                <a:gd name="connsiteY73" fmla="*/ 569362 h 1671185"/>
                <a:gd name="connsiteX74" fmla="*/ 303777 w 1670533"/>
                <a:gd name="connsiteY74" fmla="*/ 522449 h 1671185"/>
                <a:gd name="connsiteX75" fmla="*/ 303383 w 1670533"/>
                <a:gd name="connsiteY75" fmla="*/ 516624 h 1671185"/>
                <a:gd name="connsiteX76" fmla="*/ 310808 w 1670533"/>
                <a:gd name="connsiteY76" fmla="*/ 510760 h 1671185"/>
                <a:gd name="connsiteX77" fmla="*/ 318787 w 1670533"/>
                <a:gd name="connsiteY77" fmla="*/ 494752 h 1671185"/>
                <a:gd name="connsiteX78" fmla="*/ 298169 w 1670533"/>
                <a:gd name="connsiteY78" fmla="*/ 482668 h 1671185"/>
                <a:gd name="connsiteX79" fmla="*/ 290151 w 1670533"/>
                <a:gd name="connsiteY79" fmla="*/ 498636 h 1671185"/>
                <a:gd name="connsiteX80" fmla="*/ 289045 w 1670533"/>
                <a:gd name="connsiteY80" fmla="*/ 502717 h 1671185"/>
                <a:gd name="connsiteX81" fmla="*/ 288176 w 1670533"/>
                <a:gd name="connsiteY81" fmla="*/ 501686 h 1671185"/>
                <a:gd name="connsiteX82" fmla="*/ 275181 w 1670533"/>
                <a:gd name="connsiteY82" fmla="*/ 491662 h 1671185"/>
                <a:gd name="connsiteX83" fmla="*/ 275221 w 1670533"/>
                <a:gd name="connsiteY83" fmla="*/ 491622 h 1671185"/>
                <a:gd name="connsiteX84" fmla="*/ 287109 w 1670533"/>
                <a:gd name="connsiteY84" fmla="*/ 451643 h 1671185"/>
                <a:gd name="connsiteX85" fmla="*/ 264043 w 1670533"/>
                <a:gd name="connsiteY85" fmla="*/ 445264 h 1671185"/>
                <a:gd name="connsiteX86" fmla="*/ 254761 w 1670533"/>
                <a:gd name="connsiteY86" fmla="*/ 476328 h 1671185"/>
                <a:gd name="connsiteX87" fmla="*/ 229522 w 1670533"/>
                <a:gd name="connsiteY87" fmla="*/ 457389 h 1671185"/>
                <a:gd name="connsiteX88" fmla="*/ 227271 w 1670533"/>
                <a:gd name="connsiteY88" fmla="*/ 455685 h 1671185"/>
                <a:gd name="connsiteX89" fmla="*/ 239397 w 1670533"/>
                <a:gd name="connsiteY89" fmla="*/ 407742 h 1671185"/>
                <a:gd name="connsiteX90" fmla="*/ 216330 w 1670533"/>
                <a:gd name="connsiteY90" fmla="*/ 401363 h 1671185"/>
                <a:gd name="connsiteX91" fmla="*/ 206495 w 1670533"/>
                <a:gd name="connsiteY91" fmla="*/ 440113 h 1671185"/>
                <a:gd name="connsiteX92" fmla="*/ 189037 w 1670533"/>
                <a:gd name="connsiteY92" fmla="*/ 426998 h 1671185"/>
                <a:gd name="connsiteX93" fmla="*/ 190735 w 1670533"/>
                <a:gd name="connsiteY93" fmla="*/ 423512 h 1671185"/>
                <a:gd name="connsiteX94" fmla="*/ 203454 w 1670533"/>
                <a:gd name="connsiteY94" fmla="*/ 375767 h 1671185"/>
                <a:gd name="connsiteX95" fmla="*/ 183547 w 1670533"/>
                <a:gd name="connsiteY95" fmla="*/ 364038 h 1671185"/>
                <a:gd name="connsiteX96" fmla="*/ 252193 w 1670533"/>
                <a:gd name="connsiteY96" fmla="*/ 278652 h 1671185"/>
                <a:gd name="connsiteX97" fmla="*/ 273088 w 1670533"/>
                <a:gd name="connsiteY97" fmla="*/ 261179 h 1671185"/>
                <a:gd name="connsiteX98" fmla="*/ 340392 w 1670533"/>
                <a:gd name="connsiteY98" fmla="*/ 257494 h 1671185"/>
                <a:gd name="connsiteX99" fmla="*/ 446996 w 1670533"/>
                <a:gd name="connsiteY99" fmla="*/ 339512 h 1671185"/>
                <a:gd name="connsiteX100" fmla="*/ 492497 w 1670533"/>
                <a:gd name="connsiteY100" fmla="*/ 355084 h 1671185"/>
                <a:gd name="connsiteX101" fmla="*/ 496724 w 1670533"/>
                <a:gd name="connsiteY101" fmla="*/ 354965 h 1671185"/>
                <a:gd name="connsiteX102" fmla="*/ 580419 w 1670533"/>
                <a:gd name="connsiteY102" fmla="*/ 325248 h 1671185"/>
                <a:gd name="connsiteX103" fmla="*/ 588951 w 1670533"/>
                <a:gd name="connsiteY103" fmla="*/ 319503 h 1671185"/>
                <a:gd name="connsiteX104" fmla="*/ 590334 w 1670533"/>
                <a:gd name="connsiteY104" fmla="*/ 316611 h 1671185"/>
                <a:gd name="connsiteX105" fmla="*/ 632872 w 1670533"/>
                <a:gd name="connsiteY105" fmla="*/ 256900 h 1671185"/>
                <a:gd name="connsiteX106" fmla="*/ 634768 w 1670533"/>
                <a:gd name="connsiteY106" fmla="*/ 250917 h 1671185"/>
                <a:gd name="connsiteX107" fmla="*/ 683547 w 1670533"/>
                <a:gd name="connsiteY107" fmla="*/ 232968 h 1671185"/>
                <a:gd name="connsiteX108" fmla="*/ 666603 w 1670533"/>
                <a:gd name="connsiteY108" fmla="*/ 216009 h 1671185"/>
                <a:gd name="connsiteX109" fmla="*/ 637888 w 1670533"/>
                <a:gd name="connsiteY109" fmla="*/ 227381 h 1671185"/>
                <a:gd name="connsiteX110" fmla="*/ 636901 w 1670533"/>
                <a:gd name="connsiteY110" fmla="*/ 217436 h 1671185"/>
                <a:gd name="connsiteX111" fmla="*/ 634413 w 1670533"/>
                <a:gd name="connsiteY111" fmla="*/ 202458 h 1671185"/>
                <a:gd name="connsiteX112" fmla="*/ 675569 w 1670533"/>
                <a:gd name="connsiteY112" fmla="*/ 201864 h 1671185"/>
                <a:gd name="connsiteX113" fmla="*/ 675569 w 1670533"/>
                <a:gd name="connsiteY113" fmla="*/ 177893 h 1671185"/>
                <a:gd name="connsiteX114" fmla="*/ 630463 w 1670533"/>
                <a:gd name="connsiteY114" fmla="*/ 178566 h 1671185"/>
                <a:gd name="connsiteX115" fmla="*/ 625802 w 1670533"/>
                <a:gd name="connsiteY115" fmla="*/ 150553 h 1671185"/>
                <a:gd name="connsiteX116" fmla="*/ 675687 w 1670533"/>
                <a:gd name="connsiteY116" fmla="*/ 147026 h 1671185"/>
                <a:gd name="connsiteX117" fmla="*/ 675687 w 1670533"/>
                <a:gd name="connsiteY117" fmla="*/ 123055 h 1671185"/>
                <a:gd name="connsiteX118" fmla="*/ 621813 w 1670533"/>
                <a:gd name="connsiteY118" fmla="*/ 126819 h 1671185"/>
                <a:gd name="connsiteX119" fmla="*/ 617389 w 1670533"/>
                <a:gd name="connsiteY119" fmla="*/ 100153 h 1671185"/>
                <a:gd name="connsiteX120" fmla="*/ 666880 w 1670533"/>
                <a:gd name="connsiteY120" fmla="*/ 93259 h 1671185"/>
                <a:gd name="connsiteX121" fmla="*/ 660481 w 1670533"/>
                <a:gd name="connsiteY121" fmla="*/ 70160 h 1671185"/>
                <a:gd name="connsiteX122" fmla="*/ 617231 w 1670533"/>
                <a:gd name="connsiteY122" fmla="*/ 76143 h 1671185"/>
                <a:gd name="connsiteX123" fmla="*/ 651120 w 1670533"/>
                <a:gd name="connsiteY123" fmla="*/ 38145 h 1671185"/>
                <a:gd name="connsiteX124" fmla="*/ 702862 w 1670533"/>
                <a:gd name="connsiteY124" fmla="*/ 25901 h 1671185"/>
                <a:gd name="connsiteX125" fmla="*/ 798012 w 1670533"/>
                <a:gd name="connsiteY125" fmla="*/ 28278 h 1671185"/>
                <a:gd name="connsiteX126" fmla="*/ 840591 w 1670533"/>
                <a:gd name="connsiteY126" fmla="*/ 74121 h 1671185"/>
                <a:gd name="connsiteX127" fmla="*/ 849516 w 1670533"/>
                <a:gd name="connsiteY127" fmla="*/ 161132 h 1671185"/>
                <a:gd name="connsiteX128" fmla="*/ 870924 w 1670533"/>
                <a:gd name="connsiteY128" fmla="*/ 206421 h 1671185"/>
                <a:gd name="connsiteX129" fmla="*/ 924206 w 1670533"/>
                <a:gd name="connsiteY129" fmla="*/ 241368 h 1671185"/>
                <a:gd name="connsiteX130" fmla="*/ 1046807 w 1670533"/>
                <a:gd name="connsiteY130" fmla="*/ 243784 h 1671185"/>
                <a:gd name="connsiteX131" fmla="*/ 1078010 w 1670533"/>
                <a:gd name="connsiteY131" fmla="*/ 223617 h 1671185"/>
                <a:gd name="connsiteX132" fmla="*/ 1107989 w 1670533"/>
                <a:gd name="connsiteY132" fmla="*/ 240060 h 1671185"/>
                <a:gd name="connsiteX133" fmla="*/ 1120036 w 1670533"/>
                <a:gd name="connsiteY133" fmla="*/ 219338 h 1671185"/>
                <a:gd name="connsiteX134" fmla="*/ 1091913 w 1670533"/>
                <a:gd name="connsiteY134" fmla="*/ 203924 h 1671185"/>
                <a:gd name="connsiteX135" fmla="*/ 1099971 w 1670533"/>
                <a:gd name="connsiteY135" fmla="*/ 190215 h 1671185"/>
                <a:gd name="connsiteX136" fmla="*/ 1147724 w 1670533"/>
                <a:gd name="connsiteY136" fmla="*/ 212483 h 1671185"/>
                <a:gd name="connsiteX137" fmla="*/ 1159811 w 1670533"/>
                <a:gd name="connsiteY137" fmla="*/ 191761 h 1671185"/>
                <a:gd name="connsiteX138" fmla="*/ 1112137 w 1670533"/>
                <a:gd name="connsiteY138" fmla="*/ 169572 h 1671185"/>
                <a:gd name="connsiteX139" fmla="*/ 1128449 w 1670533"/>
                <a:gd name="connsiteY139" fmla="*/ 141836 h 1671185"/>
                <a:gd name="connsiteX140" fmla="*/ 1188051 w 1670533"/>
                <a:gd name="connsiteY140" fmla="*/ 175515 h 1671185"/>
                <a:gd name="connsiteX141" fmla="*/ 1200137 w 1670533"/>
                <a:gd name="connsiteY141" fmla="*/ 154832 h 1671185"/>
                <a:gd name="connsiteX142" fmla="*/ 1140614 w 1670533"/>
                <a:gd name="connsiteY142" fmla="*/ 121193 h 1671185"/>
                <a:gd name="connsiteX143" fmla="*/ 1146380 w 1670533"/>
                <a:gd name="connsiteY143" fmla="*/ 111367 h 1671185"/>
                <a:gd name="connsiteX144" fmla="*/ 1158309 w 1670533"/>
                <a:gd name="connsiteY144" fmla="*/ 97855 h 1671185"/>
                <a:gd name="connsiteX145" fmla="*/ 1164313 w 1670533"/>
                <a:gd name="connsiteY145" fmla="*/ 107166 h 1671185"/>
                <a:gd name="connsiteX146" fmla="*/ 1236199 w 1670533"/>
                <a:gd name="connsiteY146" fmla="*/ 139063 h 1671185"/>
                <a:gd name="connsiteX147" fmla="*/ 1248245 w 1670533"/>
                <a:gd name="connsiteY147" fmla="*/ 118380 h 1671185"/>
                <a:gd name="connsiteX148" fmla="*/ 1178848 w 1670533"/>
                <a:gd name="connsiteY148" fmla="*/ 87554 h 1671185"/>
                <a:gd name="connsiteX149" fmla="*/ 1197768 w 1670533"/>
                <a:gd name="connsiteY149" fmla="*/ 86286 h 1671185"/>
                <a:gd name="connsiteX150" fmla="*/ 1258633 w 1670533"/>
                <a:gd name="connsiteY150" fmla="*/ 105859 h 1671185"/>
                <a:gd name="connsiteX151" fmla="*/ 1332099 w 1670533"/>
                <a:gd name="connsiteY151" fmla="*/ 168621 h 1671185"/>
                <a:gd name="connsiteX152" fmla="*/ 1333284 w 1670533"/>
                <a:gd name="connsiteY152" fmla="*/ 226351 h 1671185"/>
                <a:gd name="connsiteX153" fmla="*/ 1273169 w 1670533"/>
                <a:gd name="connsiteY153" fmla="*/ 320335 h 1671185"/>
                <a:gd name="connsiteX154" fmla="*/ 1265308 w 1670533"/>
                <a:gd name="connsiteY154" fmla="*/ 385078 h 1671185"/>
                <a:gd name="connsiteX155" fmla="*/ 1300461 w 1670533"/>
                <a:gd name="connsiteY155" fmla="*/ 457111 h 1671185"/>
                <a:gd name="connsiteX156" fmla="*/ 1338695 w 1670533"/>
                <a:gd name="connsiteY156" fmla="*/ 503984 h 1671185"/>
                <a:gd name="connsiteX157" fmla="*/ 1405209 w 1670533"/>
                <a:gd name="connsiteY157" fmla="*/ 524548 h 1671185"/>
                <a:gd name="connsiteX158" fmla="*/ 1429026 w 1670533"/>
                <a:gd name="connsiteY158" fmla="*/ 588222 h 1671185"/>
                <a:gd name="connsiteX159" fmla="*/ 1452133 w 1670533"/>
                <a:gd name="connsiteY159" fmla="*/ 581843 h 1671185"/>
                <a:gd name="connsiteX160" fmla="*/ 1428196 w 1670533"/>
                <a:gd name="connsiteY160" fmla="*/ 517892 h 1671185"/>
                <a:gd name="connsiteX161" fmla="*/ 1427841 w 1670533"/>
                <a:gd name="connsiteY161" fmla="*/ 517297 h 1671185"/>
                <a:gd name="connsiteX162" fmla="*/ 1466825 w 1670533"/>
                <a:gd name="connsiteY162" fmla="*/ 501845 h 1671185"/>
                <a:gd name="connsiteX163" fmla="*/ 1467141 w 1670533"/>
                <a:gd name="connsiteY163" fmla="*/ 510760 h 1671185"/>
                <a:gd name="connsiteX164" fmla="*/ 1491117 w 1670533"/>
                <a:gd name="connsiteY164" fmla="*/ 566746 h 1671185"/>
                <a:gd name="connsiteX165" fmla="*/ 1511773 w 1670533"/>
                <a:gd name="connsiteY165" fmla="*/ 554622 h 1671185"/>
                <a:gd name="connsiteX166" fmla="*/ 1487838 w 1670533"/>
                <a:gd name="connsiteY166" fmla="*/ 498675 h 1671185"/>
                <a:gd name="connsiteX167" fmla="*/ 1484995 w 1670533"/>
                <a:gd name="connsiteY167" fmla="*/ 494634 h 1671185"/>
                <a:gd name="connsiteX168" fmla="*/ 1519357 w 1670533"/>
                <a:gd name="connsiteY168" fmla="*/ 481043 h 1671185"/>
                <a:gd name="connsiteX169" fmla="*/ 1533813 w 1670533"/>
                <a:gd name="connsiteY169" fmla="*/ 531879 h 1671185"/>
                <a:gd name="connsiteX170" fmla="*/ 1556919 w 1670533"/>
                <a:gd name="connsiteY170" fmla="*/ 525499 h 1671185"/>
                <a:gd name="connsiteX171" fmla="*/ 1541989 w 1670533"/>
                <a:gd name="connsiteY171" fmla="*/ 473158 h 1671185"/>
                <a:gd name="connsiteX172" fmla="*/ 1565253 w 1670533"/>
                <a:gd name="connsiteY172" fmla="*/ 472326 h 1671185"/>
                <a:gd name="connsiteX173" fmla="*/ 1565727 w 1670533"/>
                <a:gd name="connsiteY173" fmla="*/ 475892 h 1671185"/>
                <a:gd name="connsiteX174" fmla="*/ 1589703 w 1670533"/>
                <a:gd name="connsiteY174" fmla="*/ 543884 h 1671185"/>
                <a:gd name="connsiteX175" fmla="*/ 1612769 w 1670533"/>
                <a:gd name="connsiteY175" fmla="*/ 537505 h 1671185"/>
                <a:gd name="connsiteX176" fmla="*/ 1597326 w 1670533"/>
                <a:gd name="connsiteY176" fmla="*/ 493722 h 1671185"/>
                <a:gd name="connsiteX177" fmla="*/ 1623236 w 1670533"/>
                <a:gd name="connsiteY177" fmla="*/ 532711 h 1671185"/>
                <a:gd name="connsiteX178" fmla="*/ 1635441 w 1670533"/>
                <a:gd name="connsiteY178" fmla="*/ 624952 h 1671185"/>
                <a:gd name="connsiteX179" fmla="*/ 1603922 w 1670533"/>
                <a:gd name="connsiteY179" fmla="*/ 664336 h 1671185"/>
                <a:gd name="connsiteX180" fmla="*/ 1466351 w 1670533"/>
                <a:gd name="connsiteY180" fmla="*/ 720560 h 1671185"/>
                <a:gd name="connsiteX181" fmla="*/ 1425431 w 1670533"/>
                <a:gd name="connsiteY181" fmla="*/ 761292 h 1671185"/>
                <a:gd name="connsiteX182" fmla="*/ 1410264 w 1670533"/>
                <a:gd name="connsiteY182" fmla="*/ 832573 h 1671185"/>
                <a:gd name="connsiteX183" fmla="*/ 1423101 w 1670533"/>
                <a:gd name="connsiteY183" fmla="*/ 909282 h 1671185"/>
                <a:gd name="connsiteX184" fmla="*/ 1444984 w 1670533"/>
                <a:gd name="connsiteY184" fmla="*/ 939672 h 1671185"/>
                <a:gd name="connsiteX185" fmla="*/ 1422588 w 1670533"/>
                <a:gd name="connsiteY185" fmla="*/ 1017371 h 1671185"/>
                <a:gd name="connsiteX186" fmla="*/ 1445693 w 1670533"/>
                <a:gd name="connsiteY186" fmla="*/ 1023711 h 1671185"/>
                <a:gd name="connsiteX187" fmla="*/ 1466114 w 1670533"/>
                <a:gd name="connsiteY187" fmla="*/ 952747 h 1671185"/>
                <a:gd name="connsiteX188" fmla="*/ 1487047 w 1670533"/>
                <a:gd name="connsiteY188" fmla="*/ 963049 h 1671185"/>
                <a:gd name="connsiteX189" fmla="*/ 1485153 w 1670533"/>
                <a:gd name="connsiteY189" fmla="*/ 968398 h 1671185"/>
                <a:gd name="connsiteX190" fmla="*/ 1477332 w 1670533"/>
                <a:gd name="connsiteY190" fmla="*/ 1040352 h 1671185"/>
                <a:gd name="connsiteX191" fmla="*/ 1501267 w 1670533"/>
                <a:gd name="connsiteY191" fmla="*/ 1040352 h 1671185"/>
                <a:gd name="connsiteX192" fmla="*/ 1508534 w 1670533"/>
                <a:gd name="connsiteY192" fmla="*/ 973629 h 1671185"/>
                <a:gd name="connsiteX193" fmla="*/ 1535354 w 1670533"/>
                <a:gd name="connsiteY193" fmla="*/ 986783 h 1671185"/>
                <a:gd name="connsiteX194" fmla="*/ 1533813 w 1670533"/>
                <a:gd name="connsiteY194" fmla="*/ 989240 h 1671185"/>
                <a:gd name="connsiteX195" fmla="*/ 1509877 w 1670533"/>
                <a:gd name="connsiteY195" fmla="*/ 1053190 h 1671185"/>
                <a:gd name="connsiteX196" fmla="*/ 1532944 w 1670533"/>
                <a:gd name="connsiteY196" fmla="*/ 1059530 h 1671185"/>
                <a:gd name="connsiteX197" fmla="*/ 1556327 w 1670533"/>
                <a:gd name="connsiteY197" fmla="*/ 997124 h 1671185"/>
                <a:gd name="connsiteX198" fmla="*/ 1591046 w 1670533"/>
                <a:gd name="connsiteY198" fmla="*/ 1014162 h 1671185"/>
                <a:gd name="connsiteX199" fmla="*/ 1585673 w 1670533"/>
                <a:gd name="connsiteY199" fmla="*/ 1021215 h 1671185"/>
                <a:gd name="connsiteX200" fmla="*/ 1569717 w 1670533"/>
                <a:gd name="connsiteY200" fmla="*/ 1081163 h 1671185"/>
                <a:gd name="connsiteX201" fmla="*/ 1592822 w 1670533"/>
                <a:gd name="connsiteY201" fmla="*/ 1087543 h 1671185"/>
                <a:gd name="connsiteX202" fmla="*/ 1608779 w 1670533"/>
                <a:gd name="connsiteY202" fmla="*/ 1027594 h 1671185"/>
                <a:gd name="connsiteX203" fmla="*/ 1609056 w 1670533"/>
                <a:gd name="connsiteY203" fmla="*/ 1023038 h 1671185"/>
                <a:gd name="connsiteX204" fmla="*/ 1617786 w 1670533"/>
                <a:gd name="connsiteY204" fmla="*/ 1027317 h 1671185"/>
                <a:gd name="connsiteX205" fmla="*/ 1646618 w 1670533"/>
                <a:gd name="connsiteY205" fmla="*/ 1077717 h 1671185"/>
                <a:gd name="connsiteX206" fmla="*/ 1620352 w 1670533"/>
                <a:gd name="connsiteY206" fmla="*/ 1150661 h 1671185"/>
                <a:gd name="connsiteX207" fmla="*/ 1568610 w 1670533"/>
                <a:gd name="connsiteY207" fmla="*/ 1198208 h 1671185"/>
                <a:gd name="connsiteX208" fmla="*/ 1520463 w 1670533"/>
                <a:gd name="connsiteY208" fmla="*/ 1200110 h 1671185"/>
                <a:gd name="connsiteX209" fmla="*/ 1409554 w 1670533"/>
                <a:gd name="connsiteY209" fmla="*/ 1147333 h 1671185"/>
                <a:gd name="connsiteX210" fmla="*/ 1360616 w 1670533"/>
                <a:gd name="connsiteY210" fmla="*/ 1141944 h 1671185"/>
                <a:gd name="connsiteX211" fmla="*/ 1287071 w 1670533"/>
                <a:gd name="connsiteY211" fmla="*/ 1179387 h 1671185"/>
                <a:gd name="connsiteX212" fmla="*/ 1234382 w 1670533"/>
                <a:gd name="connsiteY212" fmla="*/ 1267587 h 1671185"/>
                <a:gd name="connsiteX213" fmla="*/ 1237502 w 1670533"/>
                <a:gd name="connsiteY213" fmla="*/ 1311092 h 1671185"/>
                <a:gd name="connsiteX214" fmla="*/ 1177781 w 1670533"/>
                <a:gd name="connsiteY214" fmla="*/ 1359709 h 1671185"/>
                <a:gd name="connsiteX215" fmla="*/ 1194727 w 1670533"/>
                <a:gd name="connsiteY215" fmla="*/ 1376667 h 1671185"/>
                <a:gd name="connsiteX216" fmla="*/ 1249194 w 1670533"/>
                <a:gd name="connsiteY216" fmla="*/ 1332330 h 1671185"/>
                <a:gd name="connsiteX217" fmla="*/ 1249510 w 1670533"/>
                <a:gd name="connsiteY217" fmla="*/ 1332766 h 1671185"/>
                <a:gd name="connsiteX218" fmla="*/ 1259226 w 1670533"/>
                <a:gd name="connsiteY218" fmla="*/ 1344573 h 1671185"/>
                <a:gd name="connsiteX219" fmla="*/ 1213171 w 1670533"/>
                <a:gd name="connsiteY219" fmla="*/ 1387127 h 1671185"/>
                <a:gd name="connsiteX220" fmla="*/ 1230076 w 1670533"/>
                <a:gd name="connsiteY220" fmla="*/ 1404086 h 1671185"/>
                <a:gd name="connsiteX221" fmla="*/ 1274432 w 1670533"/>
                <a:gd name="connsiteY221" fmla="*/ 1363077 h 1671185"/>
                <a:gd name="connsiteX222" fmla="*/ 1291771 w 1670533"/>
                <a:gd name="connsiteY222" fmla="*/ 1384116 h 1671185"/>
                <a:gd name="connsiteX223" fmla="*/ 1248956 w 1670533"/>
                <a:gd name="connsiteY223" fmla="*/ 1426987 h 1671185"/>
                <a:gd name="connsiteX224" fmla="*/ 1265900 w 1670533"/>
                <a:gd name="connsiteY224" fmla="*/ 1443946 h 1671185"/>
                <a:gd name="connsiteX225" fmla="*/ 1307096 w 1670533"/>
                <a:gd name="connsiteY225" fmla="*/ 1402699 h 1671185"/>
                <a:gd name="connsiteX226" fmla="*/ 1326332 w 1670533"/>
                <a:gd name="connsiteY226" fmla="*/ 1426037 h 1671185"/>
                <a:gd name="connsiteX227" fmla="*/ 1332731 w 1670533"/>
                <a:gd name="connsiteY227" fmla="*/ 1436339 h 1671185"/>
                <a:gd name="connsiteX228" fmla="*/ 1281660 w 1670533"/>
                <a:gd name="connsiteY228" fmla="*/ 1483767 h 1671185"/>
                <a:gd name="connsiteX229" fmla="*/ 1298604 w 1670533"/>
                <a:gd name="connsiteY229" fmla="*/ 1500725 h 1671185"/>
                <a:gd name="connsiteX230" fmla="*/ 1337588 w 1670533"/>
                <a:gd name="connsiteY230" fmla="*/ 1464510 h 1671185"/>
                <a:gd name="connsiteX231" fmla="*/ 1322896 w 1670533"/>
                <a:gd name="connsiteY231" fmla="*/ 1495930 h 1671185"/>
                <a:gd name="connsiteX232" fmla="*/ 1265624 w 1670533"/>
                <a:gd name="connsiteY232" fmla="*/ 1541061 h 1671185"/>
                <a:gd name="connsiteX233" fmla="*/ 1213409 w 1670533"/>
                <a:gd name="connsiteY233" fmla="*/ 1565468 h 1671185"/>
                <a:gd name="connsiteX234" fmla="*/ 1151397 w 1670533"/>
                <a:gd name="connsiteY234" fmla="*/ 1539198 h 1671185"/>
                <a:gd name="connsiteX235" fmla="*/ 1105184 w 1670533"/>
                <a:gd name="connsiteY235" fmla="*/ 1446561 h 1671185"/>
                <a:gd name="connsiteX236" fmla="*/ 1072520 w 1670533"/>
                <a:gd name="connsiteY236" fmla="*/ 1413357 h 1671185"/>
                <a:gd name="connsiteX237" fmla="*/ 958688 w 1670533"/>
                <a:gd name="connsiteY237" fmla="*/ 1388871 h 1671185"/>
                <a:gd name="connsiteX238" fmla="*/ 869463 w 1670533"/>
                <a:gd name="connsiteY238" fmla="*/ 1414903 h 1671185"/>
                <a:gd name="connsiteX239" fmla="*/ 834744 w 1670533"/>
                <a:gd name="connsiteY239" fmla="*/ 1459874 h 1671185"/>
                <a:gd name="connsiteX240" fmla="*/ 767322 w 1670533"/>
                <a:gd name="connsiteY240" fmla="*/ 1456110 h 1671185"/>
                <a:gd name="connsiteX241" fmla="*/ 767322 w 1670533"/>
                <a:gd name="connsiteY241" fmla="*/ 1480121 h 1671185"/>
                <a:gd name="connsiteX242" fmla="*/ 830203 w 1670533"/>
                <a:gd name="connsiteY242" fmla="*/ 1483608 h 1671185"/>
                <a:gd name="connsiteX243" fmla="*/ 826292 w 1670533"/>
                <a:gd name="connsiteY243" fmla="*/ 1510987 h 1671185"/>
                <a:gd name="connsiteX244" fmla="*/ 762464 w 1670533"/>
                <a:gd name="connsiteY244" fmla="*/ 1500804 h 1671185"/>
                <a:gd name="connsiteX245" fmla="*/ 756105 w 1670533"/>
                <a:gd name="connsiteY245" fmla="*/ 1523904 h 1671185"/>
                <a:gd name="connsiteX246" fmla="*/ 822934 w 1670533"/>
                <a:gd name="connsiteY246" fmla="*/ 1534602 h 1671185"/>
                <a:gd name="connsiteX247" fmla="*/ 819459 w 1670533"/>
                <a:gd name="connsiteY247" fmla="*/ 1558930 h 1671185"/>
                <a:gd name="connsiteX248" fmla="*/ 763294 w 1670533"/>
                <a:gd name="connsiteY248" fmla="*/ 1551957 h 1671185"/>
                <a:gd name="connsiteX249" fmla="*/ 763294 w 1670533"/>
                <a:gd name="connsiteY249" fmla="*/ 1575928 h 1671185"/>
                <a:gd name="connsiteX250" fmla="*/ 816101 w 1670533"/>
                <a:gd name="connsiteY250" fmla="*/ 1582505 h 1671185"/>
                <a:gd name="connsiteX251" fmla="*/ 814048 w 1670533"/>
                <a:gd name="connsiteY251" fmla="*/ 1596690 h 1671185"/>
                <a:gd name="connsiteX252" fmla="*/ 813139 w 1670533"/>
                <a:gd name="connsiteY252" fmla="*/ 1600058 h 1671185"/>
                <a:gd name="connsiteX253" fmla="*/ 751365 w 1670533"/>
                <a:gd name="connsiteY253" fmla="*/ 1600058 h 1671185"/>
                <a:gd name="connsiteX254" fmla="*/ 751365 w 1670533"/>
                <a:gd name="connsiteY254" fmla="*/ 1624030 h 1671185"/>
                <a:gd name="connsiteX255" fmla="*/ 801251 w 1670533"/>
                <a:gd name="connsiteY255" fmla="*/ 1624030 h 1671185"/>
                <a:gd name="connsiteX256" fmla="*/ 780751 w 1670533"/>
                <a:gd name="connsiteY256" fmla="*/ 1638056 h 1671185"/>
                <a:gd name="connsiteX257" fmla="*/ 717121 w 1670533"/>
                <a:gd name="connsiteY257" fmla="*/ 1647565 h 1671185"/>
                <a:gd name="connsiteX258" fmla="*/ 642589 w 1670533"/>
                <a:gd name="connsiteY258" fmla="*/ 1627318 h 1671185"/>
                <a:gd name="connsiteX259" fmla="*/ 615967 w 1670533"/>
                <a:gd name="connsiteY259" fmla="*/ 1576958 h 1671185"/>
                <a:gd name="connsiteX260" fmla="*/ 628725 w 1670533"/>
                <a:gd name="connsiteY260" fmla="*/ 1439231 h 1671185"/>
                <a:gd name="connsiteX261" fmla="*/ 598272 w 1670533"/>
                <a:gd name="connsiteY261" fmla="*/ 1371675 h 1671185"/>
                <a:gd name="connsiteX262" fmla="*/ 1360853 w 1670533"/>
                <a:gd name="connsiteY262" fmla="*/ 488175 h 1671185"/>
                <a:gd name="connsiteX263" fmla="*/ 1358246 w 1670533"/>
                <a:gd name="connsiteY263" fmla="*/ 490038 h 1671185"/>
                <a:gd name="connsiteX264" fmla="*/ 1355087 w 1670533"/>
                <a:gd name="connsiteY264" fmla="*/ 487660 h 1671185"/>
                <a:gd name="connsiteX265" fmla="*/ 1351966 w 1670533"/>
                <a:gd name="connsiteY265" fmla="*/ 484173 h 1671185"/>
                <a:gd name="connsiteX266" fmla="*/ 1360853 w 1670533"/>
                <a:gd name="connsiteY266" fmla="*/ 488175 h 1671185"/>
                <a:gd name="connsiteX267" fmla="*/ 631885 w 1670533"/>
                <a:gd name="connsiteY267" fmla="*/ 1647803 h 1671185"/>
                <a:gd name="connsiteX268" fmla="*/ 716212 w 1670533"/>
                <a:gd name="connsiteY268" fmla="*/ 1670705 h 1671185"/>
                <a:gd name="connsiteX269" fmla="*/ 851728 w 1670533"/>
                <a:gd name="connsiteY269" fmla="*/ 1575334 h 1671185"/>
                <a:gd name="connsiteX270" fmla="*/ 1061856 w 1670533"/>
                <a:gd name="connsiteY270" fmla="*/ 1433921 h 1671185"/>
                <a:gd name="connsiteX271" fmla="*/ 1084488 w 1670533"/>
                <a:gd name="connsiteY271" fmla="*/ 1456902 h 1671185"/>
                <a:gd name="connsiteX272" fmla="*/ 1130739 w 1670533"/>
                <a:gd name="connsiteY272" fmla="*/ 1549579 h 1671185"/>
                <a:gd name="connsiteX273" fmla="*/ 1221031 w 1670533"/>
                <a:gd name="connsiteY273" fmla="*/ 1587340 h 1671185"/>
                <a:gd name="connsiteX274" fmla="*/ 1277473 w 1670533"/>
                <a:gd name="connsiteY274" fmla="*/ 1560951 h 1671185"/>
                <a:gd name="connsiteX275" fmla="*/ 1349201 w 1670533"/>
                <a:gd name="connsiteY275" fmla="*/ 1395924 h 1671185"/>
                <a:gd name="connsiteX276" fmla="*/ 1367449 w 1670533"/>
                <a:gd name="connsiteY276" fmla="*/ 1160250 h 1671185"/>
                <a:gd name="connsiteX277" fmla="*/ 1510549 w 1670533"/>
                <a:gd name="connsiteY277" fmla="*/ 1221030 h 1671185"/>
                <a:gd name="connsiteX278" fmla="*/ 1580065 w 1670533"/>
                <a:gd name="connsiteY278" fmla="*/ 1218376 h 1671185"/>
                <a:gd name="connsiteX279" fmla="*/ 1639469 w 1670533"/>
                <a:gd name="connsiteY279" fmla="*/ 1163736 h 1671185"/>
                <a:gd name="connsiteX280" fmla="*/ 1634769 w 1670533"/>
                <a:gd name="connsiteY280" fmla="*/ 998234 h 1671185"/>
                <a:gd name="connsiteX281" fmla="*/ 1611505 w 1670533"/>
                <a:gd name="connsiteY281" fmla="*/ 982147 h 1671185"/>
                <a:gd name="connsiteX282" fmla="*/ 1440007 w 1670533"/>
                <a:gd name="connsiteY282" fmla="*/ 788949 h 1671185"/>
                <a:gd name="connsiteX283" fmla="*/ 1612651 w 1670533"/>
                <a:gd name="connsiteY283" fmla="*/ 685772 h 1671185"/>
                <a:gd name="connsiteX284" fmla="*/ 1658310 w 1670533"/>
                <a:gd name="connsiteY284" fmla="*/ 628399 h 1671185"/>
                <a:gd name="connsiteX285" fmla="*/ 1644328 w 1670533"/>
                <a:gd name="connsiteY285" fmla="*/ 523122 h 1671185"/>
                <a:gd name="connsiteX286" fmla="*/ 1536617 w 1670533"/>
                <a:gd name="connsiteY286" fmla="*/ 439241 h 1671185"/>
                <a:gd name="connsiteX287" fmla="*/ 1414056 w 1670533"/>
                <a:gd name="connsiteY287" fmla="*/ 476606 h 1671185"/>
                <a:gd name="connsiteX288" fmla="*/ 1352756 w 1670533"/>
                <a:gd name="connsiteY288" fmla="*/ 238871 h 1671185"/>
                <a:gd name="connsiteX289" fmla="*/ 1350741 w 1670533"/>
                <a:gd name="connsiteY289" fmla="*/ 154872 h 1671185"/>
                <a:gd name="connsiteX290" fmla="*/ 1269061 w 1670533"/>
                <a:gd name="connsiteY290" fmla="*/ 85176 h 1671185"/>
                <a:gd name="connsiteX291" fmla="*/ 1201322 w 1670533"/>
                <a:gd name="connsiteY291" fmla="*/ 63384 h 1671185"/>
                <a:gd name="connsiteX292" fmla="*/ 970774 w 1670533"/>
                <a:gd name="connsiteY292" fmla="*/ 224528 h 1671185"/>
                <a:gd name="connsiteX293" fmla="*/ 802120 w 1670533"/>
                <a:gd name="connsiteY293" fmla="*/ 5456 h 1671185"/>
                <a:gd name="connsiteX294" fmla="*/ 699623 w 1670533"/>
                <a:gd name="connsiteY294" fmla="*/ 2960 h 1671185"/>
                <a:gd name="connsiteX295" fmla="*/ 643774 w 1670533"/>
                <a:gd name="connsiteY295" fmla="*/ 16154 h 1671185"/>
                <a:gd name="connsiteX296" fmla="*/ 586502 w 1670533"/>
                <a:gd name="connsiteY296" fmla="*/ 112555 h 1671185"/>
                <a:gd name="connsiteX297" fmla="*/ 569874 w 1670533"/>
                <a:gd name="connsiteY297" fmla="*/ 303892 h 1671185"/>
                <a:gd name="connsiteX298" fmla="*/ 567188 w 1670533"/>
                <a:gd name="connsiteY298" fmla="*/ 306269 h 1671185"/>
                <a:gd name="connsiteX299" fmla="*/ 354414 w 1670533"/>
                <a:gd name="connsiteY299" fmla="*/ 239109 h 1671185"/>
                <a:gd name="connsiteX300" fmla="*/ 257605 w 1670533"/>
                <a:gd name="connsiteY300" fmla="*/ 243943 h 1671185"/>
                <a:gd name="connsiteX301" fmla="*/ 237501 w 1670533"/>
                <a:gd name="connsiteY301" fmla="*/ 260743 h 1671185"/>
                <a:gd name="connsiteX302" fmla="*/ 157360 w 1670533"/>
                <a:gd name="connsiteY302" fmla="*/ 433298 h 1671185"/>
                <a:gd name="connsiteX303" fmla="*/ 228653 w 1670533"/>
                <a:gd name="connsiteY303" fmla="*/ 499309 h 1671185"/>
                <a:gd name="connsiteX304" fmla="*/ 225888 w 1670533"/>
                <a:gd name="connsiteY304" fmla="*/ 683118 h 1671185"/>
                <a:gd name="connsiteX305" fmla="*/ 75600 w 1670533"/>
                <a:gd name="connsiteY305" fmla="*/ 692983 h 1671185"/>
                <a:gd name="connsiteX306" fmla="*/ 3121 w 1670533"/>
                <a:gd name="connsiteY306" fmla="*/ 755943 h 1671185"/>
                <a:gd name="connsiteX307" fmla="*/ -78 w 1670533"/>
                <a:gd name="connsiteY307" fmla="*/ 794060 h 1671185"/>
                <a:gd name="connsiteX308" fmla="*/ 7625 w 1670533"/>
                <a:gd name="connsiteY308" fmla="*/ 870848 h 1671185"/>
                <a:gd name="connsiteX309" fmla="*/ 168064 w 1670533"/>
                <a:gd name="connsiteY309" fmla="*/ 943119 h 1671185"/>
                <a:gd name="connsiteX310" fmla="*/ 277512 w 1670533"/>
                <a:gd name="connsiteY310" fmla="*/ 999106 h 1671185"/>
                <a:gd name="connsiteX311" fmla="*/ 180901 w 1670533"/>
                <a:gd name="connsiteY311" fmla="*/ 1224478 h 1671185"/>
                <a:gd name="connsiteX312" fmla="*/ 160085 w 1670533"/>
                <a:gd name="connsiteY312" fmla="*/ 1313549 h 1671185"/>
                <a:gd name="connsiteX313" fmla="*/ 207483 w 1670533"/>
                <a:gd name="connsiteY313" fmla="*/ 1381541 h 1671185"/>
                <a:gd name="connsiteX314" fmla="*/ 258988 w 1670533"/>
                <a:gd name="connsiteY314" fmla="*/ 1421599 h 1671185"/>
                <a:gd name="connsiteX315" fmla="*/ 371161 w 1670533"/>
                <a:gd name="connsiteY315" fmla="*/ 1394775 h 1671185"/>
                <a:gd name="connsiteX316" fmla="*/ 514103 w 1670533"/>
                <a:gd name="connsiteY316" fmla="*/ 1365732 h 1671185"/>
                <a:gd name="connsiteX317" fmla="*/ 605619 w 1670533"/>
                <a:gd name="connsiteY317" fmla="*/ 1429286 h 1671185"/>
                <a:gd name="connsiteX318" fmla="*/ 592940 w 1670533"/>
                <a:gd name="connsiteY318" fmla="*/ 1574818 h 1671185"/>
                <a:gd name="connsiteX319" fmla="*/ 631885 w 1670533"/>
                <a:gd name="connsiteY319" fmla="*/ 1647803 h 1671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Lst>
              <a:rect l="l" t="t" r="r" b="b"/>
              <a:pathLst>
                <a:path w="1670533" h="1671185">
                  <a:moveTo>
                    <a:pt x="598272" y="1371675"/>
                  </a:moveTo>
                  <a:cubicBezTo>
                    <a:pt x="577694" y="1356301"/>
                    <a:pt x="555694" y="1342592"/>
                    <a:pt x="533022" y="1330507"/>
                  </a:cubicBezTo>
                  <a:cubicBezTo>
                    <a:pt x="532113" y="1327655"/>
                    <a:pt x="530415" y="1325000"/>
                    <a:pt x="527611" y="1323375"/>
                  </a:cubicBezTo>
                  <a:cubicBezTo>
                    <a:pt x="551349" y="1337124"/>
                    <a:pt x="575008" y="1350873"/>
                    <a:pt x="598786" y="1364661"/>
                  </a:cubicBezTo>
                  <a:cubicBezTo>
                    <a:pt x="612136" y="1372388"/>
                    <a:pt x="624183" y="1351665"/>
                    <a:pt x="610872" y="1343939"/>
                  </a:cubicBezTo>
                  <a:cubicBezTo>
                    <a:pt x="570150" y="1320324"/>
                    <a:pt x="529507" y="1296749"/>
                    <a:pt x="488824" y="1273134"/>
                  </a:cubicBezTo>
                  <a:cubicBezTo>
                    <a:pt x="475474" y="1265368"/>
                    <a:pt x="463387" y="1286090"/>
                    <a:pt x="476738" y="1293856"/>
                  </a:cubicBezTo>
                  <a:cubicBezTo>
                    <a:pt x="493524" y="1303564"/>
                    <a:pt x="510311" y="1313311"/>
                    <a:pt x="527097" y="1323019"/>
                  </a:cubicBezTo>
                  <a:cubicBezTo>
                    <a:pt x="525676" y="1322345"/>
                    <a:pt x="524095" y="1321830"/>
                    <a:pt x="522279" y="1321711"/>
                  </a:cubicBezTo>
                  <a:cubicBezTo>
                    <a:pt x="519751" y="1321513"/>
                    <a:pt x="517223" y="1321592"/>
                    <a:pt x="514655" y="1321473"/>
                  </a:cubicBezTo>
                  <a:cubicBezTo>
                    <a:pt x="507664" y="1318105"/>
                    <a:pt x="500752" y="1314579"/>
                    <a:pt x="493683" y="1311568"/>
                  </a:cubicBezTo>
                  <a:cubicBezTo>
                    <a:pt x="484124" y="1307526"/>
                    <a:pt x="474052" y="1305466"/>
                    <a:pt x="463743" y="1305466"/>
                  </a:cubicBezTo>
                  <a:cubicBezTo>
                    <a:pt x="457503" y="1305466"/>
                    <a:pt x="451420" y="1306496"/>
                    <a:pt x="445495" y="1308002"/>
                  </a:cubicBezTo>
                  <a:cubicBezTo>
                    <a:pt x="437082" y="1294570"/>
                    <a:pt x="428630" y="1281098"/>
                    <a:pt x="420217" y="1267627"/>
                  </a:cubicBezTo>
                  <a:cubicBezTo>
                    <a:pt x="412041" y="1254591"/>
                    <a:pt x="391344" y="1266636"/>
                    <a:pt x="399559" y="1279751"/>
                  </a:cubicBezTo>
                  <a:lnTo>
                    <a:pt x="423258" y="1317591"/>
                  </a:lnTo>
                  <a:cubicBezTo>
                    <a:pt x="420296" y="1319453"/>
                    <a:pt x="417413" y="1321394"/>
                    <a:pt x="414766" y="1323692"/>
                  </a:cubicBezTo>
                  <a:lnTo>
                    <a:pt x="397347" y="1338749"/>
                  </a:lnTo>
                  <a:cubicBezTo>
                    <a:pt x="387038" y="1325277"/>
                    <a:pt x="376730" y="1311845"/>
                    <a:pt x="366421" y="1298374"/>
                  </a:cubicBezTo>
                  <a:cubicBezTo>
                    <a:pt x="357178" y="1286289"/>
                    <a:pt x="336363" y="1298215"/>
                    <a:pt x="345764" y="1310458"/>
                  </a:cubicBezTo>
                  <a:cubicBezTo>
                    <a:pt x="356942" y="1325118"/>
                    <a:pt x="368159" y="1339739"/>
                    <a:pt x="379337" y="1354360"/>
                  </a:cubicBezTo>
                  <a:lnTo>
                    <a:pt x="354058" y="1376271"/>
                  </a:lnTo>
                  <a:cubicBezTo>
                    <a:pt x="342999" y="1362760"/>
                    <a:pt x="331979" y="1349249"/>
                    <a:pt x="320920" y="1335737"/>
                  </a:cubicBezTo>
                  <a:cubicBezTo>
                    <a:pt x="311164" y="1323771"/>
                    <a:pt x="294298" y="1340809"/>
                    <a:pt x="303975" y="1352656"/>
                  </a:cubicBezTo>
                  <a:lnTo>
                    <a:pt x="336047" y="1391922"/>
                  </a:lnTo>
                  <a:lnTo>
                    <a:pt x="331071" y="1396201"/>
                  </a:lnTo>
                  <a:cubicBezTo>
                    <a:pt x="328305" y="1398578"/>
                    <a:pt x="325067" y="1400124"/>
                    <a:pt x="321907" y="1401788"/>
                  </a:cubicBezTo>
                  <a:cubicBezTo>
                    <a:pt x="320683" y="1401114"/>
                    <a:pt x="319221" y="1400639"/>
                    <a:pt x="317523" y="1400480"/>
                  </a:cubicBezTo>
                  <a:cubicBezTo>
                    <a:pt x="317286" y="1400243"/>
                    <a:pt x="317207" y="1399925"/>
                    <a:pt x="316930" y="1399648"/>
                  </a:cubicBezTo>
                  <a:cubicBezTo>
                    <a:pt x="300973" y="1385028"/>
                    <a:pt x="285016" y="1370367"/>
                    <a:pt x="269059" y="1355707"/>
                  </a:cubicBezTo>
                  <a:cubicBezTo>
                    <a:pt x="257723" y="1345286"/>
                    <a:pt x="240739" y="1362205"/>
                    <a:pt x="252154" y="1372666"/>
                  </a:cubicBezTo>
                  <a:cubicBezTo>
                    <a:pt x="264833" y="1384314"/>
                    <a:pt x="277512" y="1395963"/>
                    <a:pt x="290190" y="1407612"/>
                  </a:cubicBezTo>
                  <a:cubicBezTo>
                    <a:pt x="283357" y="1406741"/>
                    <a:pt x="276603" y="1405037"/>
                    <a:pt x="270521" y="1401471"/>
                  </a:cubicBezTo>
                  <a:cubicBezTo>
                    <a:pt x="253418" y="1391486"/>
                    <a:pt x="237737" y="1379322"/>
                    <a:pt x="223953" y="1365296"/>
                  </a:cubicBezTo>
                  <a:cubicBezTo>
                    <a:pt x="206298" y="1347387"/>
                    <a:pt x="191841" y="1326624"/>
                    <a:pt x="181019" y="1303643"/>
                  </a:cubicBezTo>
                  <a:cubicBezTo>
                    <a:pt x="171145" y="1282683"/>
                    <a:pt x="177109" y="1257523"/>
                    <a:pt x="195554" y="1242427"/>
                  </a:cubicBezTo>
                  <a:lnTo>
                    <a:pt x="300894" y="1156050"/>
                  </a:lnTo>
                  <a:cubicBezTo>
                    <a:pt x="323408" y="1137625"/>
                    <a:pt x="333282" y="1107473"/>
                    <a:pt x="326094" y="1079341"/>
                  </a:cubicBezTo>
                  <a:cubicBezTo>
                    <a:pt x="320051" y="1055845"/>
                    <a:pt x="312507" y="1032547"/>
                    <a:pt x="303501" y="1010041"/>
                  </a:cubicBezTo>
                  <a:cubicBezTo>
                    <a:pt x="302830" y="1008298"/>
                    <a:pt x="301921" y="1006594"/>
                    <a:pt x="301211" y="1004811"/>
                  </a:cubicBezTo>
                  <a:cubicBezTo>
                    <a:pt x="302238" y="1001959"/>
                    <a:pt x="302158" y="998630"/>
                    <a:pt x="300065" y="995223"/>
                  </a:cubicBezTo>
                  <a:cubicBezTo>
                    <a:pt x="297734" y="991340"/>
                    <a:pt x="294970" y="988170"/>
                    <a:pt x="292363" y="984644"/>
                  </a:cubicBezTo>
                  <a:cubicBezTo>
                    <a:pt x="286004" y="970736"/>
                    <a:pt x="279289" y="956987"/>
                    <a:pt x="271863" y="943714"/>
                  </a:cubicBezTo>
                  <a:cubicBezTo>
                    <a:pt x="264162" y="930044"/>
                    <a:pt x="252115" y="919980"/>
                    <a:pt x="238133" y="913600"/>
                  </a:cubicBezTo>
                  <a:cubicBezTo>
                    <a:pt x="240739" y="911699"/>
                    <a:pt x="242557" y="908727"/>
                    <a:pt x="242438" y="904408"/>
                  </a:cubicBezTo>
                  <a:cubicBezTo>
                    <a:pt x="241924" y="888440"/>
                    <a:pt x="241411" y="872473"/>
                    <a:pt x="240858" y="856465"/>
                  </a:cubicBezTo>
                  <a:cubicBezTo>
                    <a:pt x="240384" y="841092"/>
                    <a:pt x="216448" y="841013"/>
                    <a:pt x="216962" y="856465"/>
                  </a:cubicBezTo>
                  <a:cubicBezTo>
                    <a:pt x="217475" y="872473"/>
                    <a:pt x="217989" y="888440"/>
                    <a:pt x="218502" y="904408"/>
                  </a:cubicBezTo>
                  <a:cubicBezTo>
                    <a:pt x="218542" y="905755"/>
                    <a:pt x="218976" y="906785"/>
                    <a:pt x="219331" y="907895"/>
                  </a:cubicBezTo>
                  <a:cubicBezTo>
                    <a:pt x="215263" y="907221"/>
                    <a:pt x="211195" y="906270"/>
                    <a:pt x="207008" y="906270"/>
                  </a:cubicBezTo>
                  <a:lnTo>
                    <a:pt x="182401" y="906270"/>
                  </a:lnTo>
                  <a:cubicBezTo>
                    <a:pt x="184021" y="903854"/>
                    <a:pt x="184929" y="900842"/>
                    <a:pt x="184376" y="897276"/>
                  </a:cubicBezTo>
                  <a:cubicBezTo>
                    <a:pt x="181691" y="881269"/>
                    <a:pt x="179044" y="865301"/>
                    <a:pt x="176398" y="849294"/>
                  </a:cubicBezTo>
                  <a:cubicBezTo>
                    <a:pt x="173830" y="834118"/>
                    <a:pt x="150764" y="840577"/>
                    <a:pt x="153291" y="855673"/>
                  </a:cubicBezTo>
                  <a:cubicBezTo>
                    <a:pt x="155938" y="871680"/>
                    <a:pt x="158584" y="887688"/>
                    <a:pt x="161270" y="903655"/>
                  </a:cubicBezTo>
                  <a:cubicBezTo>
                    <a:pt x="161467" y="904725"/>
                    <a:pt x="161902" y="905399"/>
                    <a:pt x="162258" y="906270"/>
                  </a:cubicBezTo>
                  <a:lnTo>
                    <a:pt x="121062" y="906270"/>
                  </a:lnTo>
                  <a:lnTo>
                    <a:pt x="117388" y="856465"/>
                  </a:lnTo>
                  <a:cubicBezTo>
                    <a:pt x="116282" y="841171"/>
                    <a:pt x="92347" y="841013"/>
                    <a:pt x="93492" y="856465"/>
                  </a:cubicBezTo>
                  <a:lnTo>
                    <a:pt x="97166" y="906270"/>
                  </a:lnTo>
                  <a:lnTo>
                    <a:pt x="80814" y="906270"/>
                  </a:lnTo>
                  <a:cubicBezTo>
                    <a:pt x="79391" y="906270"/>
                    <a:pt x="78049" y="906033"/>
                    <a:pt x="76666" y="905914"/>
                  </a:cubicBezTo>
                  <a:cubicBezTo>
                    <a:pt x="76627" y="905676"/>
                    <a:pt x="76706" y="905478"/>
                    <a:pt x="76666" y="905240"/>
                  </a:cubicBezTo>
                  <a:cubicBezTo>
                    <a:pt x="74020" y="889272"/>
                    <a:pt x="71334" y="873265"/>
                    <a:pt x="68688" y="857297"/>
                  </a:cubicBezTo>
                  <a:cubicBezTo>
                    <a:pt x="66160" y="842122"/>
                    <a:pt x="43093" y="848540"/>
                    <a:pt x="45621" y="863676"/>
                  </a:cubicBezTo>
                  <a:lnTo>
                    <a:pt x="51151" y="896801"/>
                  </a:lnTo>
                  <a:cubicBezTo>
                    <a:pt x="40842" y="889590"/>
                    <a:pt x="33179" y="878812"/>
                    <a:pt x="30178" y="865697"/>
                  </a:cubicBezTo>
                  <a:cubicBezTo>
                    <a:pt x="24924" y="842320"/>
                    <a:pt x="22475" y="818388"/>
                    <a:pt x="23029" y="794575"/>
                  </a:cubicBezTo>
                  <a:cubicBezTo>
                    <a:pt x="23305" y="782807"/>
                    <a:pt x="24293" y="770960"/>
                    <a:pt x="25991" y="759272"/>
                  </a:cubicBezTo>
                  <a:cubicBezTo>
                    <a:pt x="29585" y="734785"/>
                    <a:pt x="50637" y="716638"/>
                    <a:pt x="76113" y="716163"/>
                  </a:cubicBezTo>
                  <a:lnTo>
                    <a:pt x="201242" y="713745"/>
                  </a:lnTo>
                  <a:cubicBezTo>
                    <a:pt x="222729" y="713310"/>
                    <a:pt x="242833" y="703919"/>
                    <a:pt x="256301" y="688030"/>
                  </a:cubicBezTo>
                  <a:cubicBezTo>
                    <a:pt x="270402" y="671349"/>
                    <a:pt x="282330" y="652925"/>
                    <a:pt x="291691" y="633272"/>
                  </a:cubicBezTo>
                  <a:cubicBezTo>
                    <a:pt x="301289" y="613025"/>
                    <a:pt x="308162" y="591510"/>
                    <a:pt x="312072" y="569362"/>
                  </a:cubicBezTo>
                  <a:cubicBezTo>
                    <a:pt x="314916" y="553315"/>
                    <a:pt x="311519" y="536871"/>
                    <a:pt x="303777" y="522449"/>
                  </a:cubicBezTo>
                  <a:cubicBezTo>
                    <a:pt x="304015" y="520467"/>
                    <a:pt x="303975" y="518526"/>
                    <a:pt x="303383" y="516624"/>
                  </a:cubicBezTo>
                  <a:cubicBezTo>
                    <a:pt x="306345" y="516109"/>
                    <a:pt x="309031" y="514326"/>
                    <a:pt x="310808" y="510760"/>
                  </a:cubicBezTo>
                  <a:cubicBezTo>
                    <a:pt x="313494" y="505451"/>
                    <a:pt x="316140" y="500102"/>
                    <a:pt x="318787" y="494752"/>
                  </a:cubicBezTo>
                  <a:cubicBezTo>
                    <a:pt x="325659" y="481003"/>
                    <a:pt x="305002" y="468840"/>
                    <a:pt x="298169" y="482668"/>
                  </a:cubicBezTo>
                  <a:cubicBezTo>
                    <a:pt x="295443" y="487977"/>
                    <a:pt x="292837" y="493326"/>
                    <a:pt x="290151" y="498636"/>
                  </a:cubicBezTo>
                  <a:cubicBezTo>
                    <a:pt x="289479" y="500023"/>
                    <a:pt x="289242" y="501370"/>
                    <a:pt x="289045" y="502717"/>
                  </a:cubicBezTo>
                  <a:cubicBezTo>
                    <a:pt x="288690" y="502400"/>
                    <a:pt x="288492" y="502004"/>
                    <a:pt x="288176" y="501686"/>
                  </a:cubicBezTo>
                  <a:cubicBezTo>
                    <a:pt x="287188" y="500815"/>
                    <a:pt x="283476" y="497922"/>
                    <a:pt x="275181" y="491662"/>
                  </a:cubicBezTo>
                  <a:lnTo>
                    <a:pt x="275221" y="491622"/>
                  </a:lnTo>
                  <a:cubicBezTo>
                    <a:pt x="279171" y="478309"/>
                    <a:pt x="283160" y="464956"/>
                    <a:pt x="287109" y="451643"/>
                  </a:cubicBezTo>
                  <a:cubicBezTo>
                    <a:pt x="291573" y="436825"/>
                    <a:pt x="268467" y="430485"/>
                    <a:pt x="264043" y="445264"/>
                  </a:cubicBezTo>
                  <a:cubicBezTo>
                    <a:pt x="260962" y="455606"/>
                    <a:pt x="257882" y="465947"/>
                    <a:pt x="254761" y="476328"/>
                  </a:cubicBezTo>
                  <a:cubicBezTo>
                    <a:pt x="247731" y="471019"/>
                    <a:pt x="239476" y="464877"/>
                    <a:pt x="229522" y="457389"/>
                  </a:cubicBezTo>
                  <a:cubicBezTo>
                    <a:pt x="228811" y="456834"/>
                    <a:pt x="227982" y="456239"/>
                    <a:pt x="227271" y="455685"/>
                  </a:cubicBezTo>
                  <a:cubicBezTo>
                    <a:pt x="231300" y="439677"/>
                    <a:pt x="235368" y="423749"/>
                    <a:pt x="239397" y="407742"/>
                  </a:cubicBezTo>
                  <a:cubicBezTo>
                    <a:pt x="243228" y="392765"/>
                    <a:pt x="220161" y="386425"/>
                    <a:pt x="216330" y="401363"/>
                  </a:cubicBezTo>
                  <a:cubicBezTo>
                    <a:pt x="213051" y="414280"/>
                    <a:pt x="209773" y="427197"/>
                    <a:pt x="206495" y="440113"/>
                  </a:cubicBezTo>
                  <a:cubicBezTo>
                    <a:pt x="200136" y="435359"/>
                    <a:pt x="194211" y="430881"/>
                    <a:pt x="189037" y="426998"/>
                  </a:cubicBezTo>
                  <a:cubicBezTo>
                    <a:pt x="189708" y="425968"/>
                    <a:pt x="190380" y="424898"/>
                    <a:pt x="190735" y="423512"/>
                  </a:cubicBezTo>
                  <a:cubicBezTo>
                    <a:pt x="194962" y="407583"/>
                    <a:pt x="199228" y="391655"/>
                    <a:pt x="203454" y="375767"/>
                  </a:cubicBezTo>
                  <a:cubicBezTo>
                    <a:pt x="206811" y="363127"/>
                    <a:pt x="190973" y="356827"/>
                    <a:pt x="183547" y="364038"/>
                  </a:cubicBezTo>
                  <a:cubicBezTo>
                    <a:pt x="193856" y="327388"/>
                    <a:pt x="216725" y="307933"/>
                    <a:pt x="252193" y="278652"/>
                  </a:cubicBezTo>
                  <a:cubicBezTo>
                    <a:pt x="258632" y="273343"/>
                    <a:pt x="265425" y="267716"/>
                    <a:pt x="273088" y="261179"/>
                  </a:cubicBezTo>
                  <a:cubicBezTo>
                    <a:pt x="291059" y="243943"/>
                    <a:pt x="320604" y="242319"/>
                    <a:pt x="340392" y="257494"/>
                  </a:cubicBezTo>
                  <a:lnTo>
                    <a:pt x="446996" y="339512"/>
                  </a:lnTo>
                  <a:cubicBezTo>
                    <a:pt x="460070" y="349537"/>
                    <a:pt x="476185" y="355084"/>
                    <a:pt x="492497" y="355084"/>
                  </a:cubicBezTo>
                  <a:cubicBezTo>
                    <a:pt x="492853" y="355559"/>
                    <a:pt x="495302" y="355044"/>
                    <a:pt x="496724" y="354965"/>
                  </a:cubicBezTo>
                  <a:cubicBezTo>
                    <a:pt x="518210" y="353697"/>
                    <a:pt x="550125" y="347516"/>
                    <a:pt x="580419" y="325248"/>
                  </a:cubicBezTo>
                  <a:cubicBezTo>
                    <a:pt x="583698" y="324971"/>
                    <a:pt x="586857" y="323386"/>
                    <a:pt x="588951" y="319503"/>
                  </a:cubicBezTo>
                  <a:cubicBezTo>
                    <a:pt x="589464" y="318552"/>
                    <a:pt x="589820" y="317561"/>
                    <a:pt x="590334" y="316611"/>
                  </a:cubicBezTo>
                  <a:cubicBezTo>
                    <a:pt x="613044" y="296601"/>
                    <a:pt x="626197" y="273660"/>
                    <a:pt x="632872" y="256900"/>
                  </a:cubicBezTo>
                  <a:cubicBezTo>
                    <a:pt x="633662" y="254958"/>
                    <a:pt x="634175" y="252937"/>
                    <a:pt x="634768" y="250917"/>
                  </a:cubicBezTo>
                  <a:cubicBezTo>
                    <a:pt x="652819" y="252264"/>
                    <a:pt x="670434" y="246360"/>
                    <a:pt x="683547" y="232968"/>
                  </a:cubicBezTo>
                  <a:cubicBezTo>
                    <a:pt x="694409" y="221953"/>
                    <a:pt x="677465" y="204994"/>
                    <a:pt x="666603" y="216009"/>
                  </a:cubicBezTo>
                  <a:cubicBezTo>
                    <a:pt x="658743" y="224092"/>
                    <a:pt x="648671" y="227936"/>
                    <a:pt x="637888" y="227381"/>
                  </a:cubicBezTo>
                  <a:cubicBezTo>
                    <a:pt x="637770" y="224092"/>
                    <a:pt x="637454" y="220764"/>
                    <a:pt x="636901" y="217436"/>
                  </a:cubicBezTo>
                  <a:lnTo>
                    <a:pt x="634413" y="202458"/>
                  </a:lnTo>
                  <a:cubicBezTo>
                    <a:pt x="648118" y="202300"/>
                    <a:pt x="661824" y="202102"/>
                    <a:pt x="675569" y="201864"/>
                  </a:cubicBezTo>
                  <a:cubicBezTo>
                    <a:pt x="690934" y="201705"/>
                    <a:pt x="691012" y="177694"/>
                    <a:pt x="675569" y="177893"/>
                  </a:cubicBezTo>
                  <a:cubicBezTo>
                    <a:pt x="660481" y="178130"/>
                    <a:pt x="645472" y="178328"/>
                    <a:pt x="630463" y="178566"/>
                  </a:cubicBezTo>
                  <a:lnTo>
                    <a:pt x="625802" y="150553"/>
                  </a:lnTo>
                  <a:cubicBezTo>
                    <a:pt x="642391" y="149364"/>
                    <a:pt x="659019" y="148176"/>
                    <a:pt x="675687" y="147026"/>
                  </a:cubicBezTo>
                  <a:cubicBezTo>
                    <a:pt x="690934" y="145957"/>
                    <a:pt x="691092" y="121986"/>
                    <a:pt x="675687" y="123055"/>
                  </a:cubicBezTo>
                  <a:cubicBezTo>
                    <a:pt x="657716" y="124284"/>
                    <a:pt x="639784" y="125551"/>
                    <a:pt x="621813" y="126819"/>
                  </a:cubicBezTo>
                  <a:lnTo>
                    <a:pt x="617389" y="100153"/>
                  </a:lnTo>
                  <a:cubicBezTo>
                    <a:pt x="633899" y="97816"/>
                    <a:pt x="650409" y="95557"/>
                    <a:pt x="666880" y="93259"/>
                  </a:cubicBezTo>
                  <a:cubicBezTo>
                    <a:pt x="682047" y="91199"/>
                    <a:pt x="675569" y="68059"/>
                    <a:pt x="660481" y="70160"/>
                  </a:cubicBezTo>
                  <a:cubicBezTo>
                    <a:pt x="646064" y="72140"/>
                    <a:pt x="631648" y="74121"/>
                    <a:pt x="617231" y="76143"/>
                  </a:cubicBezTo>
                  <a:cubicBezTo>
                    <a:pt x="620944" y="58748"/>
                    <a:pt x="633386" y="44088"/>
                    <a:pt x="651120" y="38145"/>
                  </a:cubicBezTo>
                  <a:cubicBezTo>
                    <a:pt x="667946" y="32479"/>
                    <a:pt x="685325" y="28358"/>
                    <a:pt x="702862" y="25901"/>
                  </a:cubicBezTo>
                  <a:cubicBezTo>
                    <a:pt x="734184" y="21464"/>
                    <a:pt x="766532" y="22295"/>
                    <a:pt x="798012" y="28278"/>
                  </a:cubicBezTo>
                  <a:cubicBezTo>
                    <a:pt x="821118" y="32637"/>
                    <a:pt x="838181" y="51101"/>
                    <a:pt x="840591" y="74121"/>
                  </a:cubicBezTo>
                  <a:lnTo>
                    <a:pt x="849516" y="161132"/>
                  </a:lnTo>
                  <a:cubicBezTo>
                    <a:pt x="851294" y="178724"/>
                    <a:pt x="858917" y="194811"/>
                    <a:pt x="870924" y="206421"/>
                  </a:cubicBezTo>
                  <a:cubicBezTo>
                    <a:pt x="886604" y="221596"/>
                    <a:pt x="904537" y="233324"/>
                    <a:pt x="924206" y="241368"/>
                  </a:cubicBezTo>
                  <a:cubicBezTo>
                    <a:pt x="961927" y="256781"/>
                    <a:pt x="1005019" y="257454"/>
                    <a:pt x="1046807" y="243784"/>
                  </a:cubicBezTo>
                  <a:cubicBezTo>
                    <a:pt x="1058815" y="239822"/>
                    <a:pt x="1069439" y="232769"/>
                    <a:pt x="1078010" y="223617"/>
                  </a:cubicBezTo>
                  <a:cubicBezTo>
                    <a:pt x="1088003" y="229085"/>
                    <a:pt x="1097997" y="234592"/>
                    <a:pt x="1107989" y="240060"/>
                  </a:cubicBezTo>
                  <a:cubicBezTo>
                    <a:pt x="1121458" y="247469"/>
                    <a:pt x="1133584" y="226747"/>
                    <a:pt x="1120036" y="219338"/>
                  </a:cubicBezTo>
                  <a:cubicBezTo>
                    <a:pt x="1110675" y="214187"/>
                    <a:pt x="1101314" y="209075"/>
                    <a:pt x="1091913" y="203924"/>
                  </a:cubicBezTo>
                  <a:lnTo>
                    <a:pt x="1099971" y="190215"/>
                  </a:lnTo>
                  <a:lnTo>
                    <a:pt x="1147724" y="212483"/>
                  </a:lnTo>
                  <a:cubicBezTo>
                    <a:pt x="1161627" y="218941"/>
                    <a:pt x="1173792" y="198298"/>
                    <a:pt x="1159811" y="191761"/>
                  </a:cubicBezTo>
                  <a:cubicBezTo>
                    <a:pt x="1143932" y="184351"/>
                    <a:pt x="1128014" y="176942"/>
                    <a:pt x="1112137" y="169572"/>
                  </a:cubicBezTo>
                  <a:lnTo>
                    <a:pt x="1128449" y="141836"/>
                  </a:lnTo>
                  <a:cubicBezTo>
                    <a:pt x="1148316" y="153089"/>
                    <a:pt x="1168183" y="164302"/>
                    <a:pt x="1188051" y="175515"/>
                  </a:cubicBezTo>
                  <a:cubicBezTo>
                    <a:pt x="1201520" y="183123"/>
                    <a:pt x="1213567" y="162400"/>
                    <a:pt x="1200137" y="154832"/>
                  </a:cubicBezTo>
                  <a:cubicBezTo>
                    <a:pt x="1180309" y="143619"/>
                    <a:pt x="1160482" y="132406"/>
                    <a:pt x="1140614" y="121193"/>
                  </a:cubicBezTo>
                  <a:lnTo>
                    <a:pt x="1146380" y="111367"/>
                  </a:lnTo>
                  <a:cubicBezTo>
                    <a:pt x="1149541" y="106057"/>
                    <a:pt x="1153727" y="101699"/>
                    <a:pt x="1158309" y="97855"/>
                  </a:cubicBezTo>
                  <a:cubicBezTo>
                    <a:pt x="1158151" y="101540"/>
                    <a:pt x="1159731" y="105146"/>
                    <a:pt x="1164313" y="107166"/>
                  </a:cubicBezTo>
                  <a:cubicBezTo>
                    <a:pt x="1188287" y="117785"/>
                    <a:pt x="1212224" y="128444"/>
                    <a:pt x="1236199" y="139063"/>
                  </a:cubicBezTo>
                  <a:cubicBezTo>
                    <a:pt x="1250141" y="145283"/>
                    <a:pt x="1262346" y="124640"/>
                    <a:pt x="1248245" y="118380"/>
                  </a:cubicBezTo>
                  <a:cubicBezTo>
                    <a:pt x="1225100" y="108117"/>
                    <a:pt x="1201994" y="97816"/>
                    <a:pt x="1178848" y="87554"/>
                  </a:cubicBezTo>
                  <a:cubicBezTo>
                    <a:pt x="1185010" y="86048"/>
                    <a:pt x="1191329" y="85295"/>
                    <a:pt x="1197768" y="86286"/>
                  </a:cubicBezTo>
                  <a:cubicBezTo>
                    <a:pt x="1219096" y="89614"/>
                    <a:pt x="1239635" y="96191"/>
                    <a:pt x="1258633" y="105859"/>
                  </a:cubicBezTo>
                  <a:cubicBezTo>
                    <a:pt x="1287585" y="120519"/>
                    <a:pt x="1312271" y="141598"/>
                    <a:pt x="1332099" y="168621"/>
                  </a:cubicBezTo>
                  <a:cubicBezTo>
                    <a:pt x="1344304" y="185223"/>
                    <a:pt x="1344777" y="208402"/>
                    <a:pt x="1333284" y="226351"/>
                  </a:cubicBezTo>
                  <a:lnTo>
                    <a:pt x="1273169" y="320335"/>
                  </a:lnTo>
                  <a:cubicBezTo>
                    <a:pt x="1260845" y="339591"/>
                    <a:pt x="1257962" y="363206"/>
                    <a:pt x="1265308" y="385078"/>
                  </a:cubicBezTo>
                  <a:cubicBezTo>
                    <a:pt x="1273840" y="410555"/>
                    <a:pt x="1285689" y="434764"/>
                    <a:pt x="1300461" y="457111"/>
                  </a:cubicBezTo>
                  <a:cubicBezTo>
                    <a:pt x="1311639" y="473951"/>
                    <a:pt x="1324475" y="489720"/>
                    <a:pt x="1338695" y="503984"/>
                  </a:cubicBezTo>
                  <a:cubicBezTo>
                    <a:pt x="1356074" y="521418"/>
                    <a:pt x="1381313" y="528828"/>
                    <a:pt x="1405209" y="524548"/>
                  </a:cubicBezTo>
                  <a:cubicBezTo>
                    <a:pt x="1413148" y="545786"/>
                    <a:pt x="1421087" y="566984"/>
                    <a:pt x="1429026" y="588222"/>
                  </a:cubicBezTo>
                  <a:cubicBezTo>
                    <a:pt x="1434398" y="602565"/>
                    <a:pt x="1457583" y="596345"/>
                    <a:pt x="1452133" y="581843"/>
                  </a:cubicBezTo>
                  <a:cubicBezTo>
                    <a:pt x="1444153" y="560526"/>
                    <a:pt x="1436175" y="539209"/>
                    <a:pt x="1428196" y="517892"/>
                  </a:cubicBezTo>
                  <a:cubicBezTo>
                    <a:pt x="1428118" y="517654"/>
                    <a:pt x="1427920" y="517536"/>
                    <a:pt x="1427841" y="517297"/>
                  </a:cubicBezTo>
                  <a:lnTo>
                    <a:pt x="1466825" y="501845"/>
                  </a:lnTo>
                  <a:cubicBezTo>
                    <a:pt x="1465917" y="504579"/>
                    <a:pt x="1465798" y="507590"/>
                    <a:pt x="1467141" y="510760"/>
                  </a:cubicBezTo>
                  <a:cubicBezTo>
                    <a:pt x="1475120" y="529422"/>
                    <a:pt x="1483137" y="548084"/>
                    <a:pt x="1491117" y="566746"/>
                  </a:cubicBezTo>
                  <a:cubicBezTo>
                    <a:pt x="1497159" y="580892"/>
                    <a:pt x="1517817" y="568688"/>
                    <a:pt x="1511773" y="554622"/>
                  </a:cubicBezTo>
                  <a:cubicBezTo>
                    <a:pt x="1503795" y="535999"/>
                    <a:pt x="1495816" y="517337"/>
                    <a:pt x="1487838" y="498675"/>
                  </a:cubicBezTo>
                  <a:cubicBezTo>
                    <a:pt x="1487087" y="496932"/>
                    <a:pt x="1486140" y="495624"/>
                    <a:pt x="1484995" y="494634"/>
                  </a:cubicBezTo>
                  <a:lnTo>
                    <a:pt x="1519357" y="481043"/>
                  </a:lnTo>
                  <a:lnTo>
                    <a:pt x="1533813" y="531879"/>
                  </a:lnTo>
                  <a:cubicBezTo>
                    <a:pt x="1538039" y="546697"/>
                    <a:pt x="1561145" y="540398"/>
                    <a:pt x="1556919" y="525499"/>
                  </a:cubicBezTo>
                  <a:cubicBezTo>
                    <a:pt x="1551942" y="508066"/>
                    <a:pt x="1546966" y="490632"/>
                    <a:pt x="1541989" y="473158"/>
                  </a:cubicBezTo>
                  <a:cubicBezTo>
                    <a:pt x="1549692" y="471296"/>
                    <a:pt x="1557591" y="470702"/>
                    <a:pt x="1565253" y="472326"/>
                  </a:cubicBezTo>
                  <a:cubicBezTo>
                    <a:pt x="1565293" y="473476"/>
                    <a:pt x="1565293" y="474624"/>
                    <a:pt x="1565727" y="475892"/>
                  </a:cubicBezTo>
                  <a:cubicBezTo>
                    <a:pt x="1573745" y="498556"/>
                    <a:pt x="1581723" y="521220"/>
                    <a:pt x="1589703" y="543884"/>
                  </a:cubicBezTo>
                  <a:cubicBezTo>
                    <a:pt x="1594798" y="558347"/>
                    <a:pt x="1617944" y="552086"/>
                    <a:pt x="1612769" y="537505"/>
                  </a:cubicBezTo>
                  <a:cubicBezTo>
                    <a:pt x="1607634" y="522924"/>
                    <a:pt x="1602499" y="508304"/>
                    <a:pt x="1597326" y="493722"/>
                  </a:cubicBezTo>
                  <a:cubicBezTo>
                    <a:pt x="1607792" y="505609"/>
                    <a:pt x="1616759" y="518486"/>
                    <a:pt x="1623236" y="532711"/>
                  </a:cubicBezTo>
                  <a:cubicBezTo>
                    <a:pt x="1639429" y="568292"/>
                    <a:pt x="1638798" y="602486"/>
                    <a:pt x="1635441" y="624952"/>
                  </a:cubicBezTo>
                  <a:cubicBezTo>
                    <a:pt x="1632834" y="642346"/>
                    <a:pt x="1620747" y="657442"/>
                    <a:pt x="1603922" y="664336"/>
                  </a:cubicBezTo>
                  <a:lnTo>
                    <a:pt x="1466351" y="720560"/>
                  </a:lnTo>
                  <a:cubicBezTo>
                    <a:pt x="1447550" y="728247"/>
                    <a:pt x="1433015" y="742710"/>
                    <a:pt x="1425431" y="761292"/>
                  </a:cubicBezTo>
                  <a:cubicBezTo>
                    <a:pt x="1416032" y="784115"/>
                    <a:pt x="1410937" y="808086"/>
                    <a:pt x="1410264" y="832573"/>
                  </a:cubicBezTo>
                  <a:cubicBezTo>
                    <a:pt x="1409554" y="858803"/>
                    <a:pt x="1413898" y="884597"/>
                    <a:pt x="1423101" y="909282"/>
                  </a:cubicBezTo>
                  <a:cubicBezTo>
                    <a:pt x="1427565" y="921248"/>
                    <a:pt x="1435267" y="931510"/>
                    <a:pt x="1444984" y="939672"/>
                  </a:cubicBezTo>
                  <a:cubicBezTo>
                    <a:pt x="1437517" y="965545"/>
                    <a:pt x="1430092" y="991459"/>
                    <a:pt x="1422588" y="1017371"/>
                  </a:cubicBezTo>
                  <a:cubicBezTo>
                    <a:pt x="1418362" y="1032230"/>
                    <a:pt x="1441428" y="1038570"/>
                    <a:pt x="1445693" y="1023711"/>
                  </a:cubicBezTo>
                  <a:cubicBezTo>
                    <a:pt x="1452487" y="1000057"/>
                    <a:pt x="1459320" y="976402"/>
                    <a:pt x="1466114" y="952747"/>
                  </a:cubicBezTo>
                  <a:lnTo>
                    <a:pt x="1487047" y="963049"/>
                  </a:lnTo>
                  <a:cubicBezTo>
                    <a:pt x="1486100" y="964555"/>
                    <a:pt x="1485389" y="966298"/>
                    <a:pt x="1485153" y="968398"/>
                  </a:cubicBezTo>
                  <a:lnTo>
                    <a:pt x="1477332" y="1040352"/>
                  </a:lnTo>
                  <a:cubicBezTo>
                    <a:pt x="1475634" y="1055687"/>
                    <a:pt x="1499609" y="1055568"/>
                    <a:pt x="1501267" y="1040352"/>
                  </a:cubicBezTo>
                  <a:lnTo>
                    <a:pt x="1508534" y="973629"/>
                  </a:lnTo>
                  <a:lnTo>
                    <a:pt x="1535354" y="986783"/>
                  </a:lnTo>
                  <a:cubicBezTo>
                    <a:pt x="1534801" y="987575"/>
                    <a:pt x="1534208" y="988249"/>
                    <a:pt x="1533813" y="989240"/>
                  </a:cubicBezTo>
                  <a:cubicBezTo>
                    <a:pt x="1525835" y="1010556"/>
                    <a:pt x="1517857" y="1031873"/>
                    <a:pt x="1509877" y="1053190"/>
                  </a:cubicBezTo>
                  <a:cubicBezTo>
                    <a:pt x="1504466" y="1067652"/>
                    <a:pt x="1527612" y="1073913"/>
                    <a:pt x="1532944" y="1059530"/>
                  </a:cubicBezTo>
                  <a:cubicBezTo>
                    <a:pt x="1540765" y="1038768"/>
                    <a:pt x="1548545" y="1017926"/>
                    <a:pt x="1556327" y="997124"/>
                  </a:cubicBezTo>
                  <a:lnTo>
                    <a:pt x="1591046" y="1014162"/>
                  </a:lnTo>
                  <a:cubicBezTo>
                    <a:pt x="1588596" y="1015509"/>
                    <a:pt x="1586622" y="1017728"/>
                    <a:pt x="1585673" y="1021215"/>
                  </a:cubicBezTo>
                  <a:cubicBezTo>
                    <a:pt x="1580381" y="1041184"/>
                    <a:pt x="1575049" y="1061155"/>
                    <a:pt x="1569717" y="1081163"/>
                  </a:cubicBezTo>
                  <a:cubicBezTo>
                    <a:pt x="1565727" y="1096101"/>
                    <a:pt x="1588834" y="1102441"/>
                    <a:pt x="1592822" y="1087543"/>
                  </a:cubicBezTo>
                  <a:cubicBezTo>
                    <a:pt x="1598155" y="1067573"/>
                    <a:pt x="1603448" y="1047564"/>
                    <a:pt x="1608779" y="1027594"/>
                  </a:cubicBezTo>
                  <a:cubicBezTo>
                    <a:pt x="1609214" y="1025930"/>
                    <a:pt x="1609214" y="1024464"/>
                    <a:pt x="1609056" y="1023038"/>
                  </a:cubicBezTo>
                  <a:lnTo>
                    <a:pt x="1617786" y="1027317"/>
                  </a:lnTo>
                  <a:cubicBezTo>
                    <a:pt x="1637099" y="1036826"/>
                    <a:pt x="1648672" y="1057073"/>
                    <a:pt x="1646618" y="1077717"/>
                  </a:cubicBezTo>
                  <a:cubicBezTo>
                    <a:pt x="1643933" y="1104580"/>
                    <a:pt x="1635085" y="1129107"/>
                    <a:pt x="1620352" y="1150661"/>
                  </a:cubicBezTo>
                  <a:cubicBezTo>
                    <a:pt x="1607002" y="1170235"/>
                    <a:pt x="1589623" y="1186242"/>
                    <a:pt x="1568610" y="1198208"/>
                  </a:cubicBezTo>
                  <a:cubicBezTo>
                    <a:pt x="1553918" y="1206608"/>
                    <a:pt x="1535670" y="1207321"/>
                    <a:pt x="1520463" y="1200110"/>
                  </a:cubicBezTo>
                  <a:lnTo>
                    <a:pt x="1409554" y="1147333"/>
                  </a:lnTo>
                  <a:cubicBezTo>
                    <a:pt x="1394229" y="1140043"/>
                    <a:pt x="1377008" y="1138101"/>
                    <a:pt x="1360616" y="1141944"/>
                  </a:cubicBezTo>
                  <a:cubicBezTo>
                    <a:pt x="1332731" y="1148442"/>
                    <a:pt x="1307965" y="1161042"/>
                    <a:pt x="1287071" y="1179387"/>
                  </a:cubicBezTo>
                  <a:cubicBezTo>
                    <a:pt x="1254485" y="1208034"/>
                    <a:pt x="1240425" y="1243140"/>
                    <a:pt x="1234382" y="1267587"/>
                  </a:cubicBezTo>
                  <a:cubicBezTo>
                    <a:pt x="1230788" y="1282088"/>
                    <a:pt x="1232288" y="1297184"/>
                    <a:pt x="1237502" y="1311092"/>
                  </a:cubicBezTo>
                  <a:cubicBezTo>
                    <a:pt x="1217595" y="1327298"/>
                    <a:pt x="1197688" y="1343503"/>
                    <a:pt x="1177781" y="1359709"/>
                  </a:cubicBezTo>
                  <a:cubicBezTo>
                    <a:pt x="1165813" y="1369456"/>
                    <a:pt x="1182877" y="1386335"/>
                    <a:pt x="1194727" y="1376667"/>
                  </a:cubicBezTo>
                  <a:cubicBezTo>
                    <a:pt x="1212895" y="1361888"/>
                    <a:pt x="1231024" y="1347109"/>
                    <a:pt x="1249194" y="1332330"/>
                  </a:cubicBezTo>
                  <a:cubicBezTo>
                    <a:pt x="1249312" y="1332449"/>
                    <a:pt x="1249390" y="1332647"/>
                    <a:pt x="1249510" y="1332766"/>
                  </a:cubicBezTo>
                  <a:lnTo>
                    <a:pt x="1259226" y="1344573"/>
                  </a:lnTo>
                  <a:cubicBezTo>
                    <a:pt x="1243861" y="1358758"/>
                    <a:pt x="1228496" y="1372943"/>
                    <a:pt x="1213171" y="1387127"/>
                  </a:cubicBezTo>
                  <a:cubicBezTo>
                    <a:pt x="1201836" y="1397588"/>
                    <a:pt x="1218780" y="1414507"/>
                    <a:pt x="1230076" y="1404086"/>
                  </a:cubicBezTo>
                  <a:cubicBezTo>
                    <a:pt x="1244888" y="1390416"/>
                    <a:pt x="1259660" y="1376747"/>
                    <a:pt x="1274432" y="1363077"/>
                  </a:cubicBezTo>
                  <a:lnTo>
                    <a:pt x="1291771" y="1384116"/>
                  </a:lnTo>
                  <a:cubicBezTo>
                    <a:pt x="1277513" y="1398420"/>
                    <a:pt x="1263215" y="1412684"/>
                    <a:pt x="1248956" y="1426987"/>
                  </a:cubicBezTo>
                  <a:cubicBezTo>
                    <a:pt x="1238055" y="1437884"/>
                    <a:pt x="1254960" y="1454882"/>
                    <a:pt x="1265900" y="1443946"/>
                  </a:cubicBezTo>
                  <a:cubicBezTo>
                    <a:pt x="1279606" y="1430197"/>
                    <a:pt x="1293351" y="1416448"/>
                    <a:pt x="1307096" y="1402699"/>
                  </a:cubicBezTo>
                  <a:lnTo>
                    <a:pt x="1326332" y="1426037"/>
                  </a:lnTo>
                  <a:cubicBezTo>
                    <a:pt x="1328939" y="1429286"/>
                    <a:pt x="1330993" y="1432773"/>
                    <a:pt x="1332731" y="1436339"/>
                  </a:cubicBezTo>
                  <a:cubicBezTo>
                    <a:pt x="1315707" y="1452148"/>
                    <a:pt x="1298684" y="1467957"/>
                    <a:pt x="1281660" y="1483767"/>
                  </a:cubicBezTo>
                  <a:cubicBezTo>
                    <a:pt x="1270324" y="1494267"/>
                    <a:pt x="1287309" y="1511185"/>
                    <a:pt x="1298604" y="1500725"/>
                  </a:cubicBezTo>
                  <a:cubicBezTo>
                    <a:pt x="1311599" y="1488640"/>
                    <a:pt x="1324595" y="1476555"/>
                    <a:pt x="1337588" y="1464510"/>
                  </a:cubicBezTo>
                  <a:cubicBezTo>
                    <a:pt x="1336404" y="1475921"/>
                    <a:pt x="1331586" y="1487055"/>
                    <a:pt x="1322896" y="1495930"/>
                  </a:cubicBezTo>
                  <a:cubicBezTo>
                    <a:pt x="1305753" y="1513444"/>
                    <a:pt x="1286479" y="1528619"/>
                    <a:pt x="1265624" y="1541061"/>
                  </a:cubicBezTo>
                  <a:cubicBezTo>
                    <a:pt x="1249154" y="1550926"/>
                    <a:pt x="1231577" y="1559128"/>
                    <a:pt x="1213409" y="1565468"/>
                  </a:cubicBezTo>
                  <a:cubicBezTo>
                    <a:pt x="1190105" y="1573551"/>
                    <a:pt x="1162654" y="1561783"/>
                    <a:pt x="1151397" y="1539198"/>
                  </a:cubicBezTo>
                  <a:lnTo>
                    <a:pt x="1105184" y="1446561"/>
                  </a:lnTo>
                  <a:cubicBezTo>
                    <a:pt x="1098075" y="1432258"/>
                    <a:pt x="1086740" y="1420807"/>
                    <a:pt x="1072520" y="1413357"/>
                  </a:cubicBezTo>
                  <a:cubicBezTo>
                    <a:pt x="1048585" y="1400837"/>
                    <a:pt x="1008534" y="1385780"/>
                    <a:pt x="958688" y="1388871"/>
                  </a:cubicBezTo>
                  <a:cubicBezTo>
                    <a:pt x="927406" y="1390892"/>
                    <a:pt x="897388" y="1399648"/>
                    <a:pt x="869463" y="1414903"/>
                  </a:cubicBezTo>
                  <a:cubicBezTo>
                    <a:pt x="852360" y="1424253"/>
                    <a:pt x="840116" y="1440736"/>
                    <a:pt x="834744" y="1459874"/>
                  </a:cubicBezTo>
                  <a:cubicBezTo>
                    <a:pt x="812270" y="1458646"/>
                    <a:pt x="789796" y="1457378"/>
                    <a:pt x="767322" y="1456110"/>
                  </a:cubicBezTo>
                  <a:cubicBezTo>
                    <a:pt x="751879" y="1455278"/>
                    <a:pt x="751997" y="1479249"/>
                    <a:pt x="767322" y="1480121"/>
                  </a:cubicBezTo>
                  <a:cubicBezTo>
                    <a:pt x="788295" y="1481270"/>
                    <a:pt x="809229" y="1482459"/>
                    <a:pt x="830203" y="1483608"/>
                  </a:cubicBezTo>
                  <a:lnTo>
                    <a:pt x="826292" y="1510987"/>
                  </a:lnTo>
                  <a:cubicBezTo>
                    <a:pt x="805042" y="1507619"/>
                    <a:pt x="783714" y="1504212"/>
                    <a:pt x="762464" y="1500804"/>
                  </a:cubicBezTo>
                  <a:cubicBezTo>
                    <a:pt x="747415" y="1498387"/>
                    <a:pt x="740938" y="1521487"/>
                    <a:pt x="756105" y="1523904"/>
                  </a:cubicBezTo>
                  <a:cubicBezTo>
                    <a:pt x="778381" y="1527470"/>
                    <a:pt x="800658" y="1531036"/>
                    <a:pt x="822934" y="1534602"/>
                  </a:cubicBezTo>
                  <a:lnTo>
                    <a:pt x="819459" y="1558930"/>
                  </a:lnTo>
                  <a:cubicBezTo>
                    <a:pt x="800737" y="1556593"/>
                    <a:pt x="782015" y="1554294"/>
                    <a:pt x="763294" y="1551957"/>
                  </a:cubicBezTo>
                  <a:cubicBezTo>
                    <a:pt x="748087" y="1550015"/>
                    <a:pt x="748245" y="1574026"/>
                    <a:pt x="763294" y="1575928"/>
                  </a:cubicBezTo>
                  <a:cubicBezTo>
                    <a:pt x="780909" y="1578107"/>
                    <a:pt x="798525" y="1580326"/>
                    <a:pt x="816101" y="1582505"/>
                  </a:cubicBezTo>
                  <a:lnTo>
                    <a:pt x="814048" y="1596690"/>
                  </a:lnTo>
                  <a:cubicBezTo>
                    <a:pt x="813889" y="1597879"/>
                    <a:pt x="813376" y="1598909"/>
                    <a:pt x="813139" y="1600058"/>
                  </a:cubicBezTo>
                  <a:lnTo>
                    <a:pt x="751365" y="1600058"/>
                  </a:lnTo>
                  <a:cubicBezTo>
                    <a:pt x="735961" y="1600058"/>
                    <a:pt x="735961" y="1624030"/>
                    <a:pt x="751365" y="1624030"/>
                  </a:cubicBezTo>
                  <a:lnTo>
                    <a:pt x="801251" y="1624030"/>
                  </a:lnTo>
                  <a:cubicBezTo>
                    <a:pt x="795721" y="1630250"/>
                    <a:pt x="788849" y="1635282"/>
                    <a:pt x="780751" y="1638056"/>
                  </a:cubicBezTo>
                  <a:cubicBezTo>
                    <a:pt x="760133" y="1645188"/>
                    <a:pt x="739121" y="1648437"/>
                    <a:pt x="717121" y="1647565"/>
                  </a:cubicBezTo>
                  <a:cubicBezTo>
                    <a:pt x="691210" y="1646496"/>
                    <a:pt x="666090" y="1639720"/>
                    <a:pt x="642589" y="1627318"/>
                  </a:cubicBezTo>
                  <a:cubicBezTo>
                    <a:pt x="624499" y="1617730"/>
                    <a:pt x="613993" y="1597958"/>
                    <a:pt x="615967" y="1576958"/>
                  </a:cubicBezTo>
                  <a:lnTo>
                    <a:pt x="628725" y="1439231"/>
                  </a:lnTo>
                  <a:cubicBezTo>
                    <a:pt x="631134" y="1412961"/>
                    <a:pt x="619759" y="1387722"/>
                    <a:pt x="598272" y="1371675"/>
                  </a:cubicBezTo>
                  <a:close/>
                  <a:moveTo>
                    <a:pt x="1360853" y="488175"/>
                  </a:moveTo>
                  <a:cubicBezTo>
                    <a:pt x="1359866" y="488690"/>
                    <a:pt x="1359036" y="489284"/>
                    <a:pt x="1358246" y="490038"/>
                  </a:cubicBezTo>
                  <a:cubicBezTo>
                    <a:pt x="1357259" y="489166"/>
                    <a:pt x="1356034" y="488611"/>
                    <a:pt x="1355087" y="487660"/>
                  </a:cubicBezTo>
                  <a:cubicBezTo>
                    <a:pt x="1353980" y="486550"/>
                    <a:pt x="1353071" y="485283"/>
                    <a:pt x="1351966" y="484173"/>
                  </a:cubicBezTo>
                  <a:cubicBezTo>
                    <a:pt x="1354889" y="485679"/>
                    <a:pt x="1357891" y="486868"/>
                    <a:pt x="1360853" y="488175"/>
                  </a:cubicBezTo>
                  <a:close/>
                  <a:moveTo>
                    <a:pt x="631885" y="1647803"/>
                  </a:moveTo>
                  <a:cubicBezTo>
                    <a:pt x="658427" y="1661829"/>
                    <a:pt x="686786" y="1669516"/>
                    <a:pt x="716212" y="1670705"/>
                  </a:cubicBezTo>
                  <a:cubicBezTo>
                    <a:pt x="802633" y="1674112"/>
                    <a:pt x="838101" y="1657946"/>
                    <a:pt x="851728" y="1575334"/>
                  </a:cubicBezTo>
                  <a:cubicBezTo>
                    <a:pt x="869739" y="1466570"/>
                    <a:pt x="935305" y="1367792"/>
                    <a:pt x="1061856" y="1433921"/>
                  </a:cubicBezTo>
                  <a:cubicBezTo>
                    <a:pt x="1071730" y="1439072"/>
                    <a:pt x="1079551" y="1447037"/>
                    <a:pt x="1084488" y="1456902"/>
                  </a:cubicBezTo>
                  <a:lnTo>
                    <a:pt x="1130739" y="1549579"/>
                  </a:lnTo>
                  <a:cubicBezTo>
                    <a:pt x="1147053" y="1582228"/>
                    <a:pt x="1187024" y="1599147"/>
                    <a:pt x="1221031" y="1587340"/>
                  </a:cubicBezTo>
                  <a:cubicBezTo>
                    <a:pt x="1240662" y="1580485"/>
                    <a:pt x="1259660" y="1571609"/>
                    <a:pt x="1277473" y="1560951"/>
                  </a:cubicBezTo>
                  <a:cubicBezTo>
                    <a:pt x="1345922" y="1520060"/>
                    <a:pt x="1390634" y="1471682"/>
                    <a:pt x="1349201" y="1395924"/>
                  </a:cubicBezTo>
                  <a:cubicBezTo>
                    <a:pt x="1320881" y="1344137"/>
                    <a:pt x="1246151" y="1166154"/>
                    <a:pt x="1367449" y="1160250"/>
                  </a:cubicBezTo>
                  <a:cubicBezTo>
                    <a:pt x="1412160" y="1158071"/>
                    <a:pt x="1471762" y="1202567"/>
                    <a:pt x="1510549" y="1221030"/>
                  </a:cubicBezTo>
                  <a:cubicBezTo>
                    <a:pt x="1532471" y="1231451"/>
                    <a:pt x="1558894" y="1230461"/>
                    <a:pt x="1580065" y="1218376"/>
                  </a:cubicBezTo>
                  <a:cubicBezTo>
                    <a:pt x="1604159" y="1204587"/>
                    <a:pt x="1624144" y="1186242"/>
                    <a:pt x="1639469" y="1163736"/>
                  </a:cubicBezTo>
                  <a:cubicBezTo>
                    <a:pt x="1679836" y="1104541"/>
                    <a:pt x="1683075" y="1039917"/>
                    <a:pt x="1634769" y="998234"/>
                  </a:cubicBezTo>
                  <a:cubicBezTo>
                    <a:pt x="1628054" y="992410"/>
                    <a:pt x="1620274" y="987021"/>
                    <a:pt x="1611505" y="982147"/>
                  </a:cubicBezTo>
                  <a:cubicBezTo>
                    <a:pt x="1535630" y="940306"/>
                    <a:pt x="1406236" y="901317"/>
                    <a:pt x="1440007" y="788949"/>
                  </a:cubicBezTo>
                  <a:cubicBezTo>
                    <a:pt x="1458886" y="725989"/>
                    <a:pt x="1555892" y="708951"/>
                    <a:pt x="1612651" y="685772"/>
                  </a:cubicBezTo>
                  <a:cubicBezTo>
                    <a:pt x="1637021" y="675787"/>
                    <a:pt x="1654478" y="653797"/>
                    <a:pt x="1658310" y="628399"/>
                  </a:cubicBezTo>
                  <a:cubicBezTo>
                    <a:pt x="1662141" y="602843"/>
                    <a:pt x="1662773" y="563854"/>
                    <a:pt x="1644328" y="523122"/>
                  </a:cubicBezTo>
                  <a:cubicBezTo>
                    <a:pt x="1625448" y="481638"/>
                    <a:pt x="1585753" y="440153"/>
                    <a:pt x="1536617" y="439241"/>
                  </a:cubicBezTo>
                  <a:cubicBezTo>
                    <a:pt x="1492854" y="438449"/>
                    <a:pt x="1459162" y="478428"/>
                    <a:pt x="1414056" y="476606"/>
                  </a:cubicBezTo>
                  <a:cubicBezTo>
                    <a:pt x="1276999" y="471098"/>
                    <a:pt x="1300461" y="320652"/>
                    <a:pt x="1352756" y="238871"/>
                  </a:cubicBezTo>
                  <a:cubicBezTo>
                    <a:pt x="1369385" y="212879"/>
                    <a:pt x="1368554" y="179160"/>
                    <a:pt x="1350741" y="154872"/>
                  </a:cubicBezTo>
                  <a:cubicBezTo>
                    <a:pt x="1328741" y="124957"/>
                    <a:pt x="1301291" y="101501"/>
                    <a:pt x="1269061" y="85176"/>
                  </a:cubicBezTo>
                  <a:cubicBezTo>
                    <a:pt x="1247889" y="74439"/>
                    <a:pt x="1225060" y="67148"/>
                    <a:pt x="1201322" y="63384"/>
                  </a:cubicBezTo>
                  <a:cubicBezTo>
                    <a:pt x="1081881" y="44603"/>
                    <a:pt x="1093217" y="253967"/>
                    <a:pt x="970774" y="224528"/>
                  </a:cubicBezTo>
                  <a:cubicBezTo>
                    <a:pt x="868238" y="199883"/>
                    <a:pt x="894189" y="22930"/>
                    <a:pt x="802120" y="5456"/>
                  </a:cubicBezTo>
                  <a:cubicBezTo>
                    <a:pt x="768231" y="-923"/>
                    <a:pt x="733433" y="-1795"/>
                    <a:pt x="699623" y="2960"/>
                  </a:cubicBezTo>
                  <a:cubicBezTo>
                    <a:pt x="680744" y="5614"/>
                    <a:pt x="661982" y="10052"/>
                    <a:pt x="643774" y="16154"/>
                  </a:cubicBezTo>
                  <a:cubicBezTo>
                    <a:pt x="596298" y="32083"/>
                    <a:pt x="580537" y="66990"/>
                    <a:pt x="586502" y="112555"/>
                  </a:cubicBezTo>
                  <a:cubicBezTo>
                    <a:pt x="595705" y="182370"/>
                    <a:pt x="604039" y="237643"/>
                    <a:pt x="569874" y="303892"/>
                  </a:cubicBezTo>
                  <a:cubicBezTo>
                    <a:pt x="568886" y="304645"/>
                    <a:pt x="568254" y="305516"/>
                    <a:pt x="567188" y="306269"/>
                  </a:cubicBezTo>
                  <a:cubicBezTo>
                    <a:pt x="495381" y="359521"/>
                    <a:pt x="408920" y="280990"/>
                    <a:pt x="354414" y="239109"/>
                  </a:cubicBezTo>
                  <a:cubicBezTo>
                    <a:pt x="325857" y="217158"/>
                    <a:pt x="282686" y="219932"/>
                    <a:pt x="257605" y="243943"/>
                  </a:cubicBezTo>
                  <a:cubicBezTo>
                    <a:pt x="250614" y="249966"/>
                    <a:pt x="243899" y="255473"/>
                    <a:pt x="237501" y="260743"/>
                  </a:cubicBezTo>
                  <a:cubicBezTo>
                    <a:pt x="191328" y="298899"/>
                    <a:pt x="132437" y="367842"/>
                    <a:pt x="157360" y="433298"/>
                  </a:cubicBezTo>
                  <a:cubicBezTo>
                    <a:pt x="171855" y="471494"/>
                    <a:pt x="200096" y="478508"/>
                    <a:pt x="228653" y="499309"/>
                  </a:cubicBezTo>
                  <a:cubicBezTo>
                    <a:pt x="287505" y="542181"/>
                    <a:pt x="291771" y="643336"/>
                    <a:pt x="225888" y="683118"/>
                  </a:cubicBezTo>
                  <a:cubicBezTo>
                    <a:pt x="188998" y="705425"/>
                    <a:pt x="117467" y="692151"/>
                    <a:pt x="75600" y="692983"/>
                  </a:cubicBezTo>
                  <a:cubicBezTo>
                    <a:pt x="38827" y="693697"/>
                    <a:pt x="8335" y="720164"/>
                    <a:pt x="3121" y="755943"/>
                  </a:cubicBezTo>
                  <a:cubicBezTo>
                    <a:pt x="1305" y="768543"/>
                    <a:pt x="238" y="781341"/>
                    <a:pt x="-78" y="794060"/>
                  </a:cubicBezTo>
                  <a:cubicBezTo>
                    <a:pt x="-670" y="819735"/>
                    <a:pt x="1936" y="845569"/>
                    <a:pt x="7625" y="870848"/>
                  </a:cubicBezTo>
                  <a:cubicBezTo>
                    <a:pt x="25201" y="948746"/>
                    <a:pt x="106448" y="937731"/>
                    <a:pt x="168064" y="943119"/>
                  </a:cubicBezTo>
                  <a:cubicBezTo>
                    <a:pt x="212815" y="947042"/>
                    <a:pt x="251799" y="960672"/>
                    <a:pt x="277512" y="999106"/>
                  </a:cubicBezTo>
                  <a:cubicBezTo>
                    <a:pt x="352557" y="1111118"/>
                    <a:pt x="258632" y="1160765"/>
                    <a:pt x="180901" y="1224478"/>
                  </a:cubicBezTo>
                  <a:cubicBezTo>
                    <a:pt x="154239" y="1246349"/>
                    <a:pt x="145669" y="1282960"/>
                    <a:pt x="160085" y="1313549"/>
                  </a:cubicBezTo>
                  <a:cubicBezTo>
                    <a:pt x="172053" y="1338867"/>
                    <a:pt x="188050" y="1361769"/>
                    <a:pt x="207483" y="1381541"/>
                  </a:cubicBezTo>
                  <a:cubicBezTo>
                    <a:pt x="222689" y="1397033"/>
                    <a:pt x="239989" y="1410465"/>
                    <a:pt x="258988" y="1421599"/>
                  </a:cubicBezTo>
                  <a:cubicBezTo>
                    <a:pt x="313376" y="1453337"/>
                    <a:pt x="332571" y="1428374"/>
                    <a:pt x="371161" y="1394775"/>
                  </a:cubicBezTo>
                  <a:cubicBezTo>
                    <a:pt x="415753" y="1355984"/>
                    <a:pt x="459319" y="1349565"/>
                    <a:pt x="514103" y="1365732"/>
                  </a:cubicBezTo>
                  <a:cubicBezTo>
                    <a:pt x="554746" y="1377737"/>
                    <a:pt x="597641" y="1381818"/>
                    <a:pt x="605619" y="1429286"/>
                  </a:cubicBezTo>
                  <a:cubicBezTo>
                    <a:pt x="612966" y="1473504"/>
                    <a:pt x="597087" y="1530164"/>
                    <a:pt x="592940" y="1574818"/>
                  </a:cubicBezTo>
                  <a:cubicBezTo>
                    <a:pt x="590136" y="1605169"/>
                    <a:pt x="605421" y="1633816"/>
                    <a:pt x="631885" y="1647803"/>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55" name="Freeform 93">
              <a:extLst>
                <a:ext uri="{FF2B5EF4-FFF2-40B4-BE49-F238E27FC236}">
                  <a16:creationId xmlns:a16="http://schemas.microsoft.com/office/drawing/2014/main" xmlns="" id="{797E82C2-D019-43F2-BA5F-4930F50B76FB}"/>
                </a:ext>
              </a:extLst>
            </p:cNvPr>
            <p:cNvSpPr/>
            <p:nvPr/>
          </p:nvSpPr>
          <p:spPr>
            <a:xfrm>
              <a:off x="9295685" y="1747020"/>
              <a:ext cx="526284" cy="523195"/>
            </a:xfrm>
            <a:custGeom>
              <a:avLst/>
              <a:gdLst>
                <a:gd name="connsiteX0" fmla="*/ 186398 w 975245"/>
                <a:gd name="connsiteY0" fmla="*/ 834306 h 969519"/>
                <a:gd name="connsiteX1" fmla="*/ 26195 w 975245"/>
                <a:gd name="connsiteY1" fmla="*/ 563170 h 969519"/>
                <a:gd name="connsiteX2" fmla="*/ 86390 w 975245"/>
                <a:gd name="connsiteY2" fmla="*/ 234027 h 969519"/>
                <a:gd name="connsiteX3" fmla="*/ 472440 w 975245"/>
                <a:gd name="connsiteY3" fmla="*/ 23117 h 969519"/>
                <a:gd name="connsiteX4" fmla="*/ 604520 w 975245"/>
                <a:gd name="connsiteY4" fmla="*/ 35955 h 969519"/>
                <a:gd name="connsiteX5" fmla="*/ 951625 w 975245"/>
                <a:gd name="connsiteY5" fmla="*/ 467838 h 969519"/>
                <a:gd name="connsiteX6" fmla="*/ 913431 w 975245"/>
                <a:gd name="connsiteY6" fmla="*/ 652083 h 969519"/>
                <a:gd name="connsiteX7" fmla="*/ 610800 w 975245"/>
                <a:gd name="connsiteY7" fmla="*/ 936849 h 969519"/>
                <a:gd name="connsiteX8" fmla="*/ 525367 w 975245"/>
                <a:gd name="connsiteY8" fmla="*/ 944337 h 969519"/>
                <a:gd name="connsiteX9" fmla="*/ 495664 w 975245"/>
                <a:gd name="connsiteY9" fmla="*/ 944059 h 969519"/>
                <a:gd name="connsiteX10" fmla="*/ 465646 w 975245"/>
                <a:gd name="connsiteY10" fmla="*/ 943743 h 969519"/>
                <a:gd name="connsiteX11" fmla="*/ 416985 w 975245"/>
                <a:gd name="connsiteY11" fmla="*/ 945566 h 969519"/>
                <a:gd name="connsiteX12" fmla="*/ 186398 w 975245"/>
                <a:gd name="connsiteY12" fmla="*/ 834306 h 969519"/>
                <a:gd name="connsiteX13" fmla="*/ 419038 w 975245"/>
                <a:gd name="connsiteY13" fmla="*/ 968626 h 969519"/>
                <a:gd name="connsiteX14" fmla="*/ 465646 w 975245"/>
                <a:gd name="connsiteY14" fmla="*/ 966922 h 969519"/>
                <a:gd name="connsiteX15" fmla="*/ 495308 w 975245"/>
                <a:gd name="connsiteY15" fmla="*/ 967239 h 969519"/>
                <a:gd name="connsiteX16" fmla="*/ 525367 w 975245"/>
                <a:gd name="connsiteY16" fmla="*/ 967516 h 969519"/>
                <a:gd name="connsiteX17" fmla="*/ 615855 w 975245"/>
                <a:gd name="connsiteY17" fmla="*/ 959433 h 969519"/>
                <a:gd name="connsiteX18" fmla="*/ 934601 w 975245"/>
                <a:gd name="connsiteY18" fmla="*/ 661354 h 969519"/>
                <a:gd name="connsiteX19" fmla="*/ 974731 w 975245"/>
                <a:gd name="connsiteY19" fmla="*/ 468829 h 969519"/>
                <a:gd name="connsiteX20" fmla="*/ 608746 w 975245"/>
                <a:gd name="connsiteY20" fmla="*/ 13172 h 969519"/>
                <a:gd name="connsiteX21" fmla="*/ 472440 w 975245"/>
                <a:gd name="connsiteY21" fmla="*/ -62 h 969519"/>
                <a:gd name="connsiteX22" fmla="*/ 66285 w 975245"/>
                <a:gd name="connsiteY22" fmla="*/ 222497 h 969519"/>
                <a:gd name="connsiteX23" fmla="*/ 3168 w 975245"/>
                <a:gd name="connsiteY23" fmla="*/ 565468 h 969519"/>
                <a:gd name="connsiteX24" fmla="*/ 169809 w 975245"/>
                <a:gd name="connsiteY24" fmla="*/ 850432 h 969519"/>
                <a:gd name="connsiteX25" fmla="*/ 400356 w 975245"/>
                <a:gd name="connsiteY25" fmla="*/ 969458 h 969519"/>
                <a:gd name="connsiteX26" fmla="*/ 419038 w 975245"/>
                <a:gd name="connsiteY26" fmla="*/ 968626 h 969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75245" h="969519">
                  <a:moveTo>
                    <a:pt x="186398" y="834306"/>
                  </a:moveTo>
                  <a:cubicBezTo>
                    <a:pt x="114591" y="760370"/>
                    <a:pt x="37018" y="672369"/>
                    <a:pt x="26195" y="563170"/>
                  </a:cubicBezTo>
                  <a:cubicBezTo>
                    <a:pt x="14188" y="441926"/>
                    <a:pt x="36070" y="321949"/>
                    <a:pt x="86390" y="234027"/>
                  </a:cubicBezTo>
                  <a:cubicBezTo>
                    <a:pt x="185964" y="59728"/>
                    <a:pt x="351340" y="23117"/>
                    <a:pt x="472440" y="23117"/>
                  </a:cubicBezTo>
                  <a:cubicBezTo>
                    <a:pt x="514583" y="23117"/>
                    <a:pt x="559018" y="27436"/>
                    <a:pt x="604520" y="35955"/>
                  </a:cubicBezTo>
                  <a:cubicBezTo>
                    <a:pt x="804496" y="73438"/>
                    <a:pt x="960236" y="267191"/>
                    <a:pt x="951625" y="467838"/>
                  </a:cubicBezTo>
                  <a:cubicBezTo>
                    <a:pt x="948544" y="539991"/>
                    <a:pt x="936024" y="600296"/>
                    <a:pt x="913431" y="652083"/>
                  </a:cubicBezTo>
                  <a:cubicBezTo>
                    <a:pt x="841940" y="815960"/>
                    <a:pt x="745763" y="906458"/>
                    <a:pt x="610800" y="936849"/>
                  </a:cubicBezTo>
                  <a:cubicBezTo>
                    <a:pt x="581374" y="943465"/>
                    <a:pt x="551080" y="944337"/>
                    <a:pt x="525367" y="944337"/>
                  </a:cubicBezTo>
                  <a:cubicBezTo>
                    <a:pt x="515452" y="944337"/>
                    <a:pt x="505578" y="944218"/>
                    <a:pt x="495664" y="944059"/>
                  </a:cubicBezTo>
                  <a:cubicBezTo>
                    <a:pt x="485671" y="943901"/>
                    <a:pt x="475639" y="943743"/>
                    <a:pt x="465646" y="943743"/>
                  </a:cubicBezTo>
                  <a:cubicBezTo>
                    <a:pt x="446569" y="943743"/>
                    <a:pt x="431086" y="944337"/>
                    <a:pt x="416985" y="945566"/>
                  </a:cubicBezTo>
                  <a:cubicBezTo>
                    <a:pt x="340636" y="952222"/>
                    <a:pt x="264248" y="914501"/>
                    <a:pt x="186398" y="834306"/>
                  </a:cubicBezTo>
                  <a:close/>
                  <a:moveTo>
                    <a:pt x="419038" y="968626"/>
                  </a:moveTo>
                  <a:cubicBezTo>
                    <a:pt x="432429" y="967476"/>
                    <a:pt x="447240" y="966922"/>
                    <a:pt x="465646" y="966922"/>
                  </a:cubicBezTo>
                  <a:cubicBezTo>
                    <a:pt x="475521" y="966922"/>
                    <a:pt x="485395" y="967080"/>
                    <a:pt x="495308" y="967239"/>
                  </a:cubicBezTo>
                  <a:cubicBezTo>
                    <a:pt x="505342" y="967357"/>
                    <a:pt x="515334" y="967516"/>
                    <a:pt x="525367" y="967516"/>
                  </a:cubicBezTo>
                  <a:cubicBezTo>
                    <a:pt x="552383" y="967516"/>
                    <a:pt x="584218" y="966565"/>
                    <a:pt x="615855" y="959433"/>
                  </a:cubicBezTo>
                  <a:cubicBezTo>
                    <a:pt x="758600" y="927300"/>
                    <a:pt x="859912" y="832602"/>
                    <a:pt x="934601" y="661354"/>
                  </a:cubicBezTo>
                  <a:cubicBezTo>
                    <a:pt x="958418" y="606873"/>
                    <a:pt x="971532" y="543913"/>
                    <a:pt x="974731" y="468829"/>
                  </a:cubicBezTo>
                  <a:cubicBezTo>
                    <a:pt x="983776" y="257127"/>
                    <a:pt x="819585" y="52715"/>
                    <a:pt x="608746" y="13172"/>
                  </a:cubicBezTo>
                  <a:cubicBezTo>
                    <a:pt x="561901" y="4415"/>
                    <a:pt x="516045" y="-62"/>
                    <a:pt x="472440" y="-62"/>
                  </a:cubicBezTo>
                  <a:cubicBezTo>
                    <a:pt x="289961" y="-62"/>
                    <a:pt x="149507" y="76924"/>
                    <a:pt x="66285" y="222497"/>
                  </a:cubicBezTo>
                  <a:cubicBezTo>
                    <a:pt x="13675" y="314500"/>
                    <a:pt x="-9313" y="439509"/>
                    <a:pt x="3168" y="565468"/>
                  </a:cubicBezTo>
                  <a:cubicBezTo>
                    <a:pt x="14741" y="682076"/>
                    <a:pt x="95237" y="773684"/>
                    <a:pt x="169809" y="850432"/>
                  </a:cubicBezTo>
                  <a:cubicBezTo>
                    <a:pt x="246513" y="929399"/>
                    <a:pt x="324086" y="969458"/>
                    <a:pt x="400356" y="969458"/>
                  </a:cubicBezTo>
                  <a:cubicBezTo>
                    <a:pt x="406518" y="969458"/>
                    <a:pt x="412720" y="969180"/>
                    <a:pt x="419038" y="968626"/>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56" name="Freeform 94">
              <a:extLst>
                <a:ext uri="{FF2B5EF4-FFF2-40B4-BE49-F238E27FC236}">
                  <a16:creationId xmlns:a16="http://schemas.microsoft.com/office/drawing/2014/main" xmlns="" id="{2AF8EA5B-CE4C-4651-8408-9D1149EAAC1D}"/>
                </a:ext>
              </a:extLst>
            </p:cNvPr>
            <p:cNvSpPr/>
            <p:nvPr/>
          </p:nvSpPr>
          <p:spPr>
            <a:xfrm>
              <a:off x="9335519" y="1786619"/>
              <a:ext cx="446628" cy="443996"/>
            </a:xfrm>
            <a:custGeom>
              <a:avLst/>
              <a:gdLst>
                <a:gd name="connsiteX0" fmla="*/ 163456 w 827635"/>
                <a:gd name="connsiteY0" fmla="*/ 699868 h 822758"/>
                <a:gd name="connsiteX1" fmla="*/ 33035 w 827635"/>
                <a:gd name="connsiteY1" fmla="*/ 476199 h 822758"/>
                <a:gd name="connsiteX2" fmla="*/ 81973 w 827635"/>
                <a:gd name="connsiteY2" fmla="*/ 204429 h 822758"/>
                <a:gd name="connsiteX3" fmla="*/ 395940 w 827635"/>
                <a:gd name="connsiteY3" fmla="*/ 30527 h 822758"/>
                <a:gd name="connsiteX4" fmla="*/ 503531 w 827635"/>
                <a:gd name="connsiteY4" fmla="*/ 41146 h 822758"/>
                <a:gd name="connsiteX5" fmla="*/ 785781 w 827635"/>
                <a:gd name="connsiteY5" fmla="*/ 397271 h 822758"/>
                <a:gd name="connsiteX6" fmla="*/ 754736 w 827635"/>
                <a:gd name="connsiteY6" fmla="*/ 549382 h 822758"/>
                <a:gd name="connsiteX7" fmla="*/ 508587 w 827635"/>
                <a:gd name="connsiteY7" fmla="*/ 784342 h 822758"/>
                <a:gd name="connsiteX8" fmla="*/ 439190 w 827635"/>
                <a:gd name="connsiteY8" fmla="*/ 790563 h 822758"/>
                <a:gd name="connsiteX9" fmla="*/ 414938 w 827635"/>
                <a:gd name="connsiteY9" fmla="*/ 790325 h 822758"/>
                <a:gd name="connsiteX10" fmla="*/ 390370 w 827635"/>
                <a:gd name="connsiteY10" fmla="*/ 790048 h 822758"/>
                <a:gd name="connsiteX11" fmla="*/ 350478 w 827635"/>
                <a:gd name="connsiteY11" fmla="*/ 791554 h 822758"/>
                <a:gd name="connsiteX12" fmla="*/ 163456 w 827635"/>
                <a:gd name="connsiteY12" fmla="*/ 699868 h 822758"/>
                <a:gd name="connsiteX13" fmla="*/ 395189 w 827635"/>
                <a:gd name="connsiteY13" fmla="*/ 820597 h 822758"/>
                <a:gd name="connsiteX14" fmla="*/ 420270 w 827635"/>
                <a:gd name="connsiteY14" fmla="*/ 820835 h 822758"/>
                <a:gd name="connsiteX15" fmla="*/ 445706 w 827635"/>
                <a:gd name="connsiteY15" fmla="*/ 821112 h 822758"/>
                <a:gd name="connsiteX16" fmla="*/ 522529 w 827635"/>
                <a:gd name="connsiteY16" fmla="*/ 814218 h 822758"/>
                <a:gd name="connsiteX17" fmla="*/ 793128 w 827635"/>
                <a:gd name="connsiteY17" fmla="*/ 561348 h 822758"/>
                <a:gd name="connsiteX18" fmla="*/ 827175 w 827635"/>
                <a:gd name="connsiteY18" fmla="*/ 397985 h 822758"/>
                <a:gd name="connsiteX19" fmla="*/ 516447 w 827635"/>
                <a:gd name="connsiteY19" fmla="*/ 11152 h 822758"/>
                <a:gd name="connsiteX20" fmla="*/ 400955 w 827635"/>
                <a:gd name="connsiteY20" fmla="*/ -62 h 822758"/>
                <a:gd name="connsiteX21" fmla="*/ 56220 w 827635"/>
                <a:gd name="connsiteY21" fmla="*/ 188897 h 822758"/>
                <a:gd name="connsiteX22" fmla="*/ 2661 w 827635"/>
                <a:gd name="connsiteY22" fmla="*/ 479726 h 822758"/>
                <a:gd name="connsiteX23" fmla="*/ 143984 w 827635"/>
                <a:gd name="connsiteY23" fmla="*/ 721620 h 822758"/>
                <a:gd name="connsiteX24" fmla="*/ 340050 w 827635"/>
                <a:gd name="connsiteY24" fmla="*/ 822697 h 822758"/>
                <a:gd name="connsiteX25" fmla="*/ 355967 w 827635"/>
                <a:gd name="connsiteY25" fmla="*/ 822023 h 822758"/>
                <a:gd name="connsiteX26" fmla="*/ 395189 w 827635"/>
                <a:gd name="connsiteY26" fmla="*/ 820597 h 822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7635" h="822758">
                  <a:moveTo>
                    <a:pt x="163456" y="699868"/>
                  </a:moveTo>
                  <a:cubicBezTo>
                    <a:pt x="104961" y="638810"/>
                    <a:pt x="41803" y="566102"/>
                    <a:pt x="33035" y="476199"/>
                  </a:cubicBezTo>
                  <a:cubicBezTo>
                    <a:pt x="23240" y="376034"/>
                    <a:pt x="41053" y="276978"/>
                    <a:pt x="81973" y="204429"/>
                  </a:cubicBezTo>
                  <a:cubicBezTo>
                    <a:pt x="162982" y="60680"/>
                    <a:pt x="297432" y="30527"/>
                    <a:pt x="395940" y="30527"/>
                  </a:cubicBezTo>
                  <a:cubicBezTo>
                    <a:pt x="430303" y="30527"/>
                    <a:pt x="466522" y="33855"/>
                    <a:pt x="503531" y="41146"/>
                  </a:cubicBezTo>
                  <a:cubicBezTo>
                    <a:pt x="663930" y="72606"/>
                    <a:pt x="793562" y="236484"/>
                    <a:pt x="785781" y="397271"/>
                  </a:cubicBezTo>
                  <a:cubicBezTo>
                    <a:pt x="782898" y="456824"/>
                    <a:pt x="773102" y="506629"/>
                    <a:pt x="754736" y="549382"/>
                  </a:cubicBezTo>
                  <a:cubicBezTo>
                    <a:pt x="696516" y="684653"/>
                    <a:pt x="618311" y="759301"/>
                    <a:pt x="508587" y="784342"/>
                  </a:cubicBezTo>
                  <a:cubicBezTo>
                    <a:pt x="484730" y="789810"/>
                    <a:pt x="460162" y="790563"/>
                    <a:pt x="439190" y="790563"/>
                  </a:cubicBezTo>
                  <a:cubicBezTo>
                    <a:pt x="431132" y="790563"/>
                    <a:pt x="423034" y="790444"/>
                    <a:pt x="414938" y="790325"/>
                  </a:cubicBezTo>
                  <a:cubicBezTo>
                    <a:pt x="406722" y="790167"/>
                    <a:pt x="398546" y="790048"/>
                    <a:pt x="390370" y="790048"/>
                  </a:cubicBezTo>
                  <a:cubicBezTo>
                    <a:pt x="374729" y="790048"/>
                    <a:pt x="362051" y="790523"/>
                    <a:pt x="350478" y="791554"/>
                  </a:cubicBezTo>
                  <a:cubicBezTo>
                    <a:pt x="288506" y="797022"/>
                    <a:pt x="226692" y="765918"/>
                    <a:pt x="163456" y="699868"/>
                  </a:cubicBezTo>
                  <a:close/>
                  <a:moveTo>
                    <a:pt x="395189" y="820597"/>
                  </a:moveTo>
                  <a:cubicBezTo>
                    <a:pt x="403523" y="820597"/>
                    <a:pt x="411897" y="820715"/>
                    <a:pt x="420270" y="820835"/>
                  </a:cubicBezTo>
                  <a:cubicBezTo>
                    <a:pt x="428762" y="820954"/>
                    <a:pt x="437254" y="821112"/>
                    <a:pt x="445706" y="821112"/>
                  </a:cubicBezTo>
                  <a:cubicBezTo>
                    <a:pt x="468615" y="821112"/>
                    <a:pt x="495631" y="820280"/>
                    <a:pt x="522529" y="814218"/>
                  </a:cubicBezTo>
                  <a:cubicBezTo>
                    <a:pt x="643747" y="786918"/>
                    <a:pt x="729734" y="706564"/>
                    <a:pt x="793128" y="561348"/>
                  </a:cubicBezTo>
                  <a:cubicBezTo>
                    <a:pt x="813311" y="515069"/>
                    <a:pt x="824450" y="461658"/>
                    <a:pt x="827175" y="397985"/>
                  </a:cubicBezTo>
                  <a:cubicBezTo>
                    <a:pt x="834838" y="218218"/>
                    <a:pt x="695489" y="44672"/>
                    <a:pt x="516447" y="11152"/>
                  </a:cubicBezTo>
                  <a:cubicBezTo>
                    <a:pt x="476791" y="3702"/>
                    <a:pt x="437886" y="-62"/>
                    <a:pt x="400955" y="-62"/>
                  </a:cubicBezTo>
                  <a:cubicBezTo>
                    <a:pt x="246125" y="-62"/>
                    <a:pt x="126881" y="65276"/>
                    <a:pt x="56220" y="188897"/>
                  </a:cubicBezTo>
                  <a:cubicBezTo>
                    <a:pt x="11588" y="266914"/>
                    <a:pt x="-7924" y="372943"/>
                    <a:pt x="2661" y="479726"/>
                  </a:cubicBezTo>
                  <a:cubicBezTo>
                    <a:pt x="12496" y="578821"/>
                    <a:pt x="80748" y="656560"/>
                    <a:pt x="143984" y="721620"/>
                  </a:cubicBezTo>
                  <a:cubicBezTo>
                    <a:pt x="209116" y="788701"/>
                    <a:pt x="275077" y="822737"/>
                    <a:pt x="340050" y="822697"/>
                  </a:cubicBezTo>
                  <a:cubicBezTo>
                    <a:pt x="345303" y="822697"/>
                    <a:pt x="350636" y="822459"/>
                    <a:pt x="355967" y="822023"/>
                  </a:cubicBezTo>
                  <a:cubicBezTo>
                    <a:pt x="367224" y="821033"/>
                    <a:pt x="379706" y="820597"/>
                    <a:pt x="395189" y="820597"/>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57" name="Freeform 95">
              <a:extLst>
                <a:ext uri="{FF2B5EF4-FFF2-40B4-BE49-F238E27FC236}">
                  <a16:creationId xmlns:a16="http://schemas.microsoft.com/office/drawing/2014/main" xmlns="" id="{6392D29D-4388-4337-B4EB-13E0994C97F7}"/>
                </a:ext>
              </a:extLst>
            </p:cNvPr>
            <p:cNvSpPr/>
            <p:nvPr/>
          </p:nvSpPr>
          <p:spPr>
            <a:xfrm>
              <a:off x="9344316" y="1728144"/>
              <a:ext cx="90678" cy="38406"/>
            </a:xfrm>
            <a:custGeom>
              <a:avLst/>
              <a:gdLst>
                <a:gd name="connsiteX0" fmla="*/ 8373 w 168034"/>
                <a:gd name="connsiteY0" fmla="*/ 66575 h 71169"/>
                <a:gd name="connsiteX1" fmla="*/ 164429 w 168034"/>
                <a:gd name="connsiteY1" fmla="*/ 20533 h 71169"/>
                <a:gd name="connsiteX2" fmla="*/ 147563 w 168034"/>
                <a:gd name="connsiteY2" fmla="*/ 3536 h 71169"/>
                <a:gd name="connsiteX3" fmla="*/ 14733 w 168034"/>
                <a:gd name="connsiteY3" fmla="*/ 43435 h 71169"/>
                <a:gd name="connsiteX4" fmla="*/ 8373 w 168034"/>
                <a:gd name="connsiteY4" fmla="*/ 66575 h 71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34" h="71169">
                  <a:moveTo>
                    <a:pt x="8373" y="66575"/>
                  </a:moveTo>
                  <a:cubicBezTo>
                    <a:pt x="65605" y="79967"/>
                    <a:pt x="123825" y="63088"/>
                    <a:pt x="164429" y="20533"/>
                  </a:cubicBezTo>
                  <a:cubicBezTo>
                    <a:pt x="175133" y="9360"/>
                    <a:pt x="158267" y="-7598"/>
                    <a:pt x="147563" y="3536"/>
                  </a:cubicBezTo>
                  <a:cubicBezTo>
                    <a:pt x="112766" y="39989"/>
                    <a:pt x="63867" y="54965"/>
                    <a:pt x="14733" y="43435"/>
                  </a:cubicBezTo>
                  <a:cubicBezTo>
                    <a:pt x="-238" y="39909"/>
                    <a:pt x="-6636" y="63049"/>
                    <a:pt x="8373" y="66575"/>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58" name="Freeform 96">
              <a:extLst>
                <a:ext uri="{FF2B5EF4-FFF2-40B4-BE49-F238E27FC236}">
                  <a16:creationId xmlns:a16="http://schemas.microsoft.com/office/drawing/2014/main" xmlns="" id="{58A57CBB-AE1D-4B0E-8798-4B35A15EFA01}"/>
                </a:ext>
              </a:extLst>
            </p:cNvPr>
            <p:cNvSpPr/>
            <p:nvPr/>
          </p:nvSpPr>
          <p:spPr>
            <a:xfrm>
              <a:off x="9244603" y="1855632"/>
              <a:ext cx="46789" cy="100609"/>
            </a:xfrm>
            <a:custGeom>
              <a:avLst/>
              <a:gdLst>
                <a:gd name="connsiteX0" fmla="*/ 20527 w 86704"/>
                <a:gd name="connsiteY0" fmla="*/ 183112 h 186436"/>
                <a:gd name="connsiteX1" fmla="*/ 85184 w 86704"/>
                <a:gd name="connsiteY1" fmla="*/ 11349 h 186436"/>
                <a:gd name="connsiteX2" fmla="*/ 61209 w 86704"/>
                <a:gd name="connsiteY2" fmla="*/ 11349 h 186436"/>
                <a:gd name="connsiteX3" fmla="*/ 3582 w 86704"/>
                <a:gd name="connsiteY3" fmla="*/ 166154 h 186436"/>
                <a:gd name="connsiteX4" fmla="*/ 20527 w 86704"/>
                <a:gd name="connsiteY4" fmla="*/ 183112 h 186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04" h="186436">
                  <a:moveTo>
                    <a:pt x="20527" y="183112"/>
                  </a:moveTo>
                  <a:cubicBezTo>
                    <a:pt x="68635" y="139171"/>
                    <a:pt x="92571" y="76251"/>
                    <a:pt x="85184" y="11349"/>
                  </a:cubicBezTo>
                  <a:cubicBezTo>
                    <a:pt x="83446" y="-3786"/>
                    <a:pt x="59472" y="-3985"/>
                    <a:pt x="61209" y="11349"/>
                  </a:cubicBezTo>
                  <a:cubicBezTo>
                    <a:pt x="67963" y="70545"/>
                    <a:pt x="47582" y="125977"/>
                    <a:pt x="3582" y="166154"/>
                  </a:cubicBezTo>
                  <a:cubicBezTo>
                    <a:pt x="-7833" y="176575"/>
                    <a:pt x="9152" y="193493"/>
                    <a:pt x="20527" y="183112"/>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59" name="Freeform 97">
              <a:extLst>
                <a:ext uri="{FF2B5EF4-FFF2-40B4-BE49-F238E27FC236}">
                  <a16:creationId xmlns:a16="http://schemas.microsoft.com/office/drawing/2014/main" xmlns="" id="{C76AAEE3-9574-4D24-A396-9EAC5082B045}"/>
                </a:ext>
              </a:extLst>
            </p:cNvPr>
            <p:cNvSpPr/>
            <p:nvPr/>
          </p:nvSpPr>
          <p:spPr>
            <a:xfrm>
              <a:off x="9242770" y="2038606"/>
              <a:ext cx="51991" cy="96802"/>
            </a:xfrm>
            <a:custGeom>
              <a:avLst/>
              <a:gdLst>
                <a:gd name="connsiteX0" fmla="*/ 2950 w 96344"/>
                <a:gd name="connsiteY0" fmla="*/ 20790 h 179381"/>
                <a:gd name="connsiteX1" fmla="*/ 72900 w 96344"/>
                <a:gd name="connsiteY1" fmla="*/ 170642 h 179381"/>
                <a:gd name="connsiteX2" fmla="*/ 95967 w 96344"/>
                <a:gd name="connsiteY2" fmla="*/ 164302 h 179381"/>
                <a:gd name="connsiteX3" fmla="*/ 19894 w 96344"/>
                <a:gd name="connsiteY3" fmla="*/ 3832 h 179381"/>
                <a:gd name="connsiteX4" fmla="*/ 2950 w 96344"/>
                <a:gd name="connsiteY4" fmla="*/ 20790 h 179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44" h="179381">
                  <a:moveTo>
                    <a:pt x="2950" y="20790"/>
                  </a:moveTo>
                  <a:cubicBezTo>
                    <a:pt x="40828" y="63701"/>
                    <a:pt x="63934" y="114180"/>
                    <a:pt x="72900" y="170642"/>
                  </a:cubicBezTo>
                  <a:cubicBezTo>
                    <a:pt x="75309" y="185857"/>
                    <a:pt x="98376" y="179398"/>
                    <a:pt x="95967" y="164302"/>
                  </a:cubicBezTo>
                  <a:cubicBezTo>
                    <a:pt x="86408" y="103799"/>
                    <a:pt x="60301" y="49675"/>
                    <a:pt x="19894" y="3832"/>
                  </a:cubicBezTo>
                  <a:cubicBezTo>
                    <a:pt x="9665" y="-7778"/>
                    <a:pt x="-7241" y="9260"/>
                    <a:pt x="2950" y="20790"/>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60" name="Freeform 98">
              <a:extLst>
                <a:ext uri="{FF2B5EF4-FFF2-40B4-BE49-F238E27FC236}">
                  <a16:creationId xmlns:a16="http://schemas.microsoft.com/office/drawing/2014/main" xmlns="" id="{7F53E196-F7DA-40AA-A189-46AECD513BC3}"/>
                </a:ext>
              </a:extLst>
            </p:cNvPr>
            <p:cNvSpPr/>
            <p:nvPr/>
          </p:nvSpPr>
          <p:spPr>
            <a:xfrm>
              <a:off x="9542120" y="2283541"/>
              <a:ext cx="88549" cy="25305"/>
            </a:xfrm>
            <a:custGeom>
              <a:avLst/>
              <a:gdLst>
                <a:gd name="connsiteX0" fmla="*/ 148888 w 164088"/>
                <a:gd name="connsiteY0" fmla="*/ 169 h 46892"/>
                <a:gd name="connsiteX1" fmla="*/ 8474 w 164088"/>
                <a:gd name="connsiteY1" fmla="*/ 23546 h 46892"/>
                <a:gd name="connsiteX2" fmla="*/ 14872 w 164088"/>
                <a:gd name="connsiteY2" fmla="*/ 46685 h 46892"/>
                <a:gd name="connsiteX3" fmla="*/ 155247 w 164088"/>
                <a:gd name="connsiteY3" fmla="*/ 23308 h 46892"/>
                <a:gd name="connsiteX4" fmla="*/ 148888 w 164088"/>
                <a:gd name="connsiteY4" fmla="*/ 169 h 46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088" h="46892">
                  <a:moveTo>
                    <a:pt x="148888" y="169"/>
                  </a:moveTo>
                  <a:cubicBezTo>
                    <a:pt x="102123" y="7974"/>
                    <a:pt x="55318" y="15740"/>
                    <a:pt x="8474" y="23546"/>
                  </a:cubicBezTo>
                  <a:cubicBezTo>
                    <a:pt x="-6654" y="26042"/>
                    <a:pt x="-216" y="49182"/>
                    <a:pt x="14872" y="46685"/>
                  </a:cubicBezTo>
                  <a:cubicBezTo>
                    <a:pt x="61677" y="38880"/>
                    <a:pt x="108481" y="31074"/>
                    <a:pt x="155247" y="23308"/>
                  </a:cubicBezTo>
                  <a:cubicBezTo>
                    <a:pt x="170453" y="20812"/>
                    <a:pt x="164015" y="-2327"/>
                    <a:pt x="148888" y="169"/>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61" name="Freeform 99">
              <a:extLst>
                <a:ext uri="{FF2B5EF4-FFF2-40B4-BE49-F238E27FC236}">
                  <a16:creationId xmlns:a16="http://schemas.microsoft.com/office/drawing/2014/main" xmlns="" id="{E331A666-3811-46C2-9515-C20688FA960E}"/>
                </a:ext>
              </a:extLst>
            </p:cNvPr>
            <p:cNvSpPr/>
            <p:nvPr/>
          </p:nvSpPr>
          <p:spPr>
            <a:xfrm>
              <a:off x="9744209" y="2161035"/>
              <a:ext cx="62665" cy="69717"/>
            </a:xfrm>
            <a:custGeom>
              <a:avLst/>
              <a:gdLst>
                <a:gd name="connsiteX0" fmla="*/ 98033 w 116123"/>
                <a:gd name="connsiteY0" fmla="*/ 1557 h 129191"/>
                <a:gd name="connsiteX1" fmla="*/ 711 w 116123"/>
                <a:gd name="connsiteY1" fmla="*/ 114678 h 129191"/>
                <a:gd name="connsiteX2" fmla="*/ 23817 w 116123"/>
                <a:gd name="connsiteY2" fmla="*/ 121057 h 129191"/>
                <a:gd name="connsiteX3" fmla="*/ 110119 w 116123"/>
                <a:gd name="connsiteY3" fmla="*/ 22279 h 129191"/>
                <a:gd name="connsiteX4" fmla="*/ 98033 w 116123"/>
                <a:gd name="connsiteY4" fmla="*/ 1557 h 129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23" h="129191">
                  <a:moveTo>
                    <a:pt x="98033" y="1557"/>
                  </a:moveTo>
                  <a:cubicBezTo>
                    <a:pt x="52571" y="26717"/>
                    <a:pt x="19117" y="66181"/>
                    <a:pt x="711" y="114678"/>
                  </a:cubicBezTo>
                  <a:cubicBezTo>
                    <a:pt x="-4780" y="129140"/>
                    <a:pt x="18326" y="135361"/>
                    <a:pt x="23817" y="121057"/>
                  </a:cubicBezTo>
                  <a:cubicBezTo>
                    <a:pt x="40011" y="78423"/>
                    <a:pt x="70345" y="44269"/>
                    <a:pt x="110119" y="22279"/>
                  </a:cubicBezTo>
                  <a:cubicBezTo>
                    <a:pt x="123588" y="14830"/>
                    <a:pt x="111501" y="-5893"/>
                    <a:pt x="98033" y="1557"/>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62" name="Freeform 100">
              <a:extLst>
                <a:ext uri="{FF2B5EF4-FFF2-40B4-BE49-F238E27FC236}">
                  <a16:creationId xmlns:a16="http://schemas.microsoft.com/office/drawing/2014/main" xmlns="" id="{E9657060-1F4B-46FA-9F65-A83762633E33}"/>
                </a:ext>
              </a:extLst>
            </p:cNvPr>
            <p:cNvSpPr/>
            <p:nvPr/>
          </p:nvSpPr>
          <p:spPr>
            <a:xfrm>
              <a:off x="9839681" y="1932786"/>
              <a:ext cx="23533" cy="92140"/>
            </a:xfrm>
            <a:custGeom>
              <a:avLst/>
              <a:gdLst>
                <a:gd name="connsiteX0" fmla="*/ 23940 w 43608"/>
                <a:gd name="connsiteY0" fmla="*/ 159295 h 170742"/>
                <a:gd name="connsiteX1" fmla="*/ 43373 w 43608"/>
                <a:gd name="connsiteY1" fmla="*/ 11345 h 170742"/>
                <a:gd name="connsiteX2" fmla="*/ 19438 w 43608"/>
                <a:gd name="connsiteY2" fmla="*/ 11345 h 170742"/>
                <a:gd name="connsiteX3" fmla="*/ 5 w 43608"/>
                <a:gd name="connsiteY3" fmla="*/ 159295 h 170742"/>
                <a:gd name="connsiteX4" fmla="*/ 23940 w 43608"/>
                <a:gd name="connsiteY4" fmla="*/ 159295 h 1707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08" h="170742">
                  <a:moveTo>
                    <a:pt x="23940" y="159295"/>
                  </a:moveTo>
                  <a:cubicBezTo>
                    <a:pt x="30418" y="109965"/>
                    <a:pt x="36896" y="60635"/>
                    <a:pt x="43373" y="11345"/>
                  </a:cubicBezTo>
                  <a:cubicBezTo>
                    <a:pt x="45387" y="-3949"/>
                    <a:pt x="21452" y="-3791"/>
                    <a:pt x="19438" y="11345"/>
                  </a:cubicBezTo>
                  <a:cubicBezTo>
                    <a:pt x="12960" y="60635"/>
                    <a:pt x="6483" y="109965"/>
                    <a:pt x="5" y="159295"/>
                  </a:cubicBezTo>
                  <a:cubicBezTo>
                    <a:pt x="-2009" y="174549"/>
                    <a:pt x="21926" y="174391"/>
                    <a:pt x="23940" y="159295"/>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63" name="Freeform 101">
              <a:extLst>
                <a:ext uri="{FF2B5EF4-FFF2-40B4-BE49-F238E27FC236}">
                  <a16:creationId xmlns:a16="http://schemas.microsoft.com/office/drawing/2014/main" xmlns="" id="{473E2CDC-1C16-47AB-975F-C151082FEB96}"/>
                </a:ext>
              </a:extLst>
            </p:cNvPr>
            <p:cNvSpPr/>
            <p:nvPr/>
          </p:nvSpPr>
          <p:spPr>
            <a:xfrm>
              <a:off x="9758899" y="1736640"/>
              <a:ext cx="61333" cy="107454"/>
            </a:xfrm>
            <a:custGeom>
              <a:avLst/>
              <a:gdLst>
                <a:gd name="connsiteX0" fmla="*/ 110036 w 113655"/>
                <a:gd name="connsiteY0" fmla="*/ 178502 h 199120"/>
                <a:gd name="connsiteX1" fmla="*/ 23141 w 113655"/>
                <a:gd name="connsiteY1" fmla="*/ 8561 h 199120"/>
                <a:gd name="connsiteX2" fmla="*/ 75 w 113655"/>
                <a:gd name="connsiteY2" fmla="*/ 14980 h 199120"/>
                <a:gd name="connsiteX3" fmla="*/ 93091 w 113655"/>
                <a:gd name="connsiteY3" fmla="*/ 195500 h 199120"/>
                <a:gd name="connsiteX4" fmla="*/ 110036 w 113655"/>
                <a:gd name="connsiteY4" fmla="*/ 178502 h 19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55" h="199120">
                  <a:moveTo>
                    <a:pt x="110036" y="178502"/>
                  </a:moveTo>
                  <a:cubicBezTo>
                    <a:pt x="63231" y="131510"/>
                    <a:pt x="34082" y="73978"/>
                    <a:pt x="23141" y="8561"/>
                  </a:cubicBezTo>
                  <a:cubicBezTo>
                    <a:pt x="20573" y="-6614"/>
                    <a:pt x="-2493" y="-155"/>
                    <a:pt x="75" y="14980"/>
                  </a:cubicBezTo>
                  <a:cubicBezTo>
                    <a:pt x="11648" y="84161"/>
                    <a:pt x="43641" y="145853"/>
                    <a:pt x="93091" y="195500"/>
                  </a:cubicBezTo>
                  <a:cubicBezTo>
                    <a:pt x="103954" y="206436"/>
                    <a:pt x="120898" y="189438"/>
                    <a:pt x="110036" y="178502"/>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64" name="Freeform 102">
              <a:extLst>
                <a:ext uri="{FF2B5EF4-FFF2-40B4-BE49-F238E27FC236}">
                  <a16:creationId xmlns:a16="http://schemas.microsoft.com/office/drawing/2014/main" xmlns="" id="{C7D01E08-594B-4273-96B2-A25DE46E1449}"/>
                </a:ext>
              </a:extLst>
            </p:cNvPr>
            <p:cNvSpPr/>
            <p:nvPr/>
          </p:nvSpPr>
          <p:spPr>
            <a:xfrm>
              <a:off x="9547041" y="1681313"/>
              <a:ext cx="147660" cy="34753"/>
            </a:xfrm>
            <a:custGeom>
              <a:avLst/>
              <a:gdLst>
                <a:gd name="connsiteX0" fmla="*/ 5916 w 273626"/>
                <a:gd name="connsiteY0" fmla="*/ 22002 h 64400"/>
                <a:gd name="connsiteX1" fmla="*/ 264863 w 273626"/>
                <a:gd name="connsiteY1" fmla="*/ 55087 h 64400"/>
                <a:gd name="connsiteX2" fmla="*/ 258504 w 273626"/>
                <a:gd name="connsiteY2" fmla="*/ 31948 h 64400"/>
                <a:gd name="connsiteX3" fmla="*/ 18002 w 273626"/>
                <a:gd name="connsiteY3" fmla="*/ 1280 h 64400"/>
                <a:gd name="connsiteX4" fmla="*/ 5916 w 273626"/>
                <a:gd name="connsiteY4" fmla="*/ 22002 h 6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626" h="64400">
                  <a:moveTo>
                    <a:pt x="5916" y="22002"/>
                  </a:moveTo>
                  <a:cubicBezTo>
                    <a:pt x="87637" y="63170"/>
                    <a:pt x="175440" y="74462"/>
                    <a:pt x="264863" y="55087"/>
                  </a:cubicBezTo>
                  <a:cubicBezTo>
                    <a:pt x="279952" y="51838"/>
                    <a:pt x="273552" y="28699"/>
                    <a:pt x="258504" y="31948"/>
                  </a:cubicBezTo>
                  <a:cubicBezTo>
                    <a:pt x="175599" y="49897"/>
                    <a:pt x="93799" y="39515"/>
                    <a:pt x="18002" y="1280"/>
                  </a:cubicBezTo>
                  <a:cubicBezTo>
                    <a:pt x="4297" y="-5614"/>
                    <a:pt x="-7869" y="15069"/>
                    <a:pt x="5916" y="22002"/>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65" name="Freeform 103">
              <a:extLst>
                <a:ext uri="{FF2B5EF4-FFF2-40B4-BE49-F238E27FC236}">
                  <a16:creationId xmlns:a16="http://schemas.microsoft.com/office/drawing/2014/main" xmlns="" id="{F56C066D-FAC2-4E66-8641-E941144BE921}"/>
                </a:ext>
              </a:extLst>
            </p:cNvPr>
            <p:cNvSpPr/>
            <p:nvPr/>
          </p:nvSpPr>
          <p:spPr>
            <a:xfrm>
              <a:off x="9314972" y="1813558"/>
              <a:ext cx="89631" cy="371043"/>
            </a:xfrm>
            <a:custGeom>
              <a:avLst/>
              <a:gdLst>
                <a:gd name="connsiteX0" fmla="*/ 157342 w 166093"/>
                <a:gd name="connsiteY0" fmla="*/ 27241 h 687570"/>
                <a:gd name="connsiteX1" fmla="*/ 164649 w 166093"/>
                <a:gd name="connsiteY1" fmla="*/ 17969 h 687570"/>
                <a:gd name="connsiteX2" fmla="*/ 159357 w 166093"/>
                <a:gd name="connsiteY2" fmla="*/ 1248 h 687570"/>
                <a:gd name="connsiteX3" fmla="*/ 143952 w 166093"/>
                <a:gd name="connsiteY3" fmla="*/ 6241 h 687570"/>
                <a:gd name="connsiteX4" fmla="*/ 139607 w 166093"/>
                <a:gd name="connsiteY4" fmla="*/ 11154 h 687570"/>
                <a:gd name="connsiteX5" fmla="*/ 128824 w 166093"/>
                <a:gd name="connsiteY5" fmla="*/ 682912 h 687570"/>
                <a:gd name="connsiteX6" fmla="*/ 138225 w 166093"/>
                <a:gd name="connsiteY6" fmla="*/ 687508 h 687570"/>
                <a:gd name="connsiteX7" fmla="*/ 145572 w 166093"/>
                <a:gd name="connsiteY7" fmla="*/ 684932 h 687570"/>
                <a:gd name="connsiteX8" fmla="*/ 147626 w 166093"/>
                <a:gd name="connsiteY8" fmla="*/ 668093 h 687570"/>
                <a:gd name="connsiteX9" fmla="*/ 157342 w 166093"/>
                <a:gd name="connsiteY9" fmla="*/ 27241 h 68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093" h="687570">
                  <a:moveTo>
                    <a:pt x="157342" y="27241"/>
                  </a:moveTo>
                  <a:cubicBezTo>
                    <a:pt x="162280" y="21773"/>
                    <a:pt x="163622" y="20267"/>
                    <a:pt x="164649" y="17969"/>
                  </a:cubicBezTo>
                  <a:cubicBezTo>
                    <a:pt x="167533" y="11986"/>
                    <a:pt x="165321" y="4022"/>
                    <a:pt x="159357" y="1248"/>
                  </a:cubicBezTo>
                  <a:cubicBezTo>
                    <a:pt x="153313" y="-1604"/>
                    <a:pt x="146677" y="258"/>
                    <a:pt x="143952" y="6241"/>
                  </a:cubicBezTo>
                  <a:cubicBezTo>
                    <a:pt x="143202" y="7113"/>
                    <a:pt x="141740" y="8737"/>
                    <a:pt x="139607" y="11154"/>
                  </a:cubicBezTo>
                  <a:cubicBezTo>
                    <a:pt x="53266" y="106881"/>
                    <a:pt x="-120603" y="363991"/>
                    <a:pt x="128824" y="682912"/>
                  </a:cubicBezTo>
                  <a:cubicBezTo>
                    <a:pt x="131194" y="685923"/>
                    <a:pt x="134710" y="687508"/>
                    <a:pt x="138225" y="687508"/>
                  </a:cubicBezTo>
                  <a:cubicBezTo>
                    <a:pt x="140832" y="687508"/>
                    <a:pt x="143438" y="686675"/>
                    <a:pt x="145572" y="684932"/>
                  </a:cubicBezTo>
                  <a:cubicBezTo>
                    <a:pt x="150825" y="680851"/>
                    <a:pt x="151694" y="673323"/>
                    <a:pt x="147626" y="668093"/>
                  </a:cubicBezTo>
                  <a:cubicBezTo>
                    <a:pt x="-90545" y="363516"/>
                    <a:pt x="75108" y="118491"/>
                    <a:pt x="157342" y="27241"/>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
          <p:nvSpPr>
            <p:cNvPr id="66" name="Freeform 104">
              <a:extLst>
                <a:ext uri="{FF2B5EF4-FFF2-40B4-BE49-F238E27FC236}">
                  <a16:creationId xmlns:a16="http://schemas.microsoft.com/office/drawing/2014/main" xmlns="" id="{D4CC8867-4D9A-4830-9DAB-0DBAE17B90FF}"/>
                </a:ext>
              </a:extLst>
            </p:cNvPr>
            <p:cNvSpPr/>
            <p:nvPr/>
          </p:nvSpPr>
          <p:spPr>
            <a:xfrm>
              <a:off x="9570472" y="1972385"/>
              <a:ext cx="230750" cy="278542"/>
            </a:xfrm>
            <a:custGeom>
              <a:avLst/>
              <a:gdLst>
                <a:gd name="connsiteX0" fmla="*/ 301119 w 427598"/>
                <a:gd name="connsiteY0" fmla="*/ 356000 h 516160"/>
                <a:gd name="connsiteX1" fmla="*/ 15274 w 427598"/>
                <a:gd name="connsiteY1" fmla="*/ 491985 h 516160"/>
                <a:gd name="connsiteX2" fmla="*/ 11324 w 427598"/>
                <a:gd name="connsiteY2" fmla="*/ 492143 h 516160"/>
                <a:gd name="connsiteX3" fmla="*/ -129 w 427598"/>
                <a:gd name="connsiteY3" fmla="*/ 504624 h 516160"/>
                <a:gd name="connsiteX4" fmla="*/ 11838 w 427598"/>
                <a:gd name="connsiteY4" fmla="*/ 516114 h 516160"/>
                <a:gd name="connsiteX5" fmla="*/ 12351 w 427598"/>
                <a:gd name="connsiteY5" fmla="*/ 516114 h 516160"/>
                <a:gd name="connsiteX6" fmla="*/ 16104 w 427598"/>
                <a:gd name="connsiteY6" fmla="*/ 515956 h 516160"/>
                <a:gd name="connsiteX7" fmla="*/ 320236 w 427598"/>
                <a:gd name="connsiteY7" fmla="*/ 370463 h 516160"/>
                <a:gd name="connsiteX8" fmla="*/ 423680 w 427598"/>
                <a:gd name="connsiteY8" fmla="*/ 10058 h 516160"/>
                <a:gd name="connsiteX9" fmla="*/ 410015 w 427598"/>
                <a:gd name="connsiteY9" fmla="*/ 113 h 516160"/>
                <a:gd name="connsiteX10" fmla="*/ 400061 w 427598"/>
                <a:gd name="connsiteY10" fmla="*/ 13862 h 516160"/>
                <a:gd name="connsiteX11" fmla="*/ 301119 w 427598"/>
                <a:gd name="connsiteY11" fmla="*/ 356000 h 51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598" h="516160">
                  <a:moveTo>
                    <a:pt x="301119" y="356000"/>
                  </a:moveTo>
                  <a:cubicBezTo>
                    <a:pt x="256684" y="414959"/>
                    <a:pt x="170975" y="486438"/>
                    <a:pt x="15274" y="491985"/>
                  </a:cubicBezTo>
                  <a:lnTo>
                    <a:pt x="11324" y="492143"/>
                  </a:lnTo>
                  <a:cubicBezTo>
                    <a:pt x="4729" y="492421"/>
                    <a:pt x="-406" y="498007"/>
                    <a:pt x="-129" y="504624"/>
                  </a:cubicBezTo>
                  <a:cubicBezTo>
                    <a:pt x="147" y="511082"/>
                    <a:pt x="5440" y="516114"/>
                    <a:pt x="11838" y="516114"/>
                  </a:cubicBezTo>
                  <a:lnTo>
                    <a:pt x="12351" y="516114"/>
                  </a:lnTo>
                  <a:lnTo>
                    <a:pt x="16104" y="515956"/>
                  </a:lnTo>
                  <a:cubicBezTo>
                    <a:pt x="181243" y="510092"/>
                    <a:pt x="272642" y="433581"/>
                    <a:pt x="320236" y="370463"/>
                  </a:cubicBezTo>
                  <a:cubicBezTo>
                    <a:pt x="446707" y="202623"/>
                    <a:pt x="428617" y="40765"/>
                    <a:pt x="423680" y="10058"/>
                  </a:cubicBezTo>
                  <a:cubicBezTo>
                    <a:pt x="422614" y="3481"/>
                    <a:pt x="416334" y="-957"/>
                    <a:pt x="410015" y="113"/>
                  </a:cubicBezTo>
                  <a:cubicBezTo>
                    <a:pt x="403497" y="1143"/>
                    <a:pt x="398994" y="7324"/>
                    <a:pt x="400061" y="13862"/>
                  </a:cubicBezTo>
                  <a:cubicBezTo>
                    <a:pt x="404722" y="42905"/>
                    <a:pt x="421745" y="195926"/>
                    <a:pt x="301119" y="356000"/>
                  </a:cubicBezTo>
                  <a:close/>
                </a:path>
              </a:pathLst>
            </a:custGeom>
            <a:solidFill>
              <a:schemeClr val="bg1"/>
            </a:solidFill>
            <a:ln w="39496" cap="flat">
              <a:solidFill>
                <a:schemeClr val="tx2"/>
              </a:solidFill>
              <a:prstDash val="solid"/>
              <a:round/>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grpSp>
    </p:spTree>
    <p:extLst>
      <p:ext uri="{BB962C8B-B14F-4D97-AF65-F5344CB8AC3E}">
        <p14:creationId xmlns:p14="http://schemas.microsoft.com/office/powerpoint/2010/main" val="24342991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7000" fill="hold"/>
                                        <p:tgtEl>
                                          <p:spTgt spid="19"/>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7000" fill="hold"/>
                                        <p:tgtEl>
                                          <p:spTgt spid="16"/>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4" grpId="0"/>
      <p:bldP spid="30"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0" y="26636"/>
            <a:ext cx="12191980" cy="6857990"/>
          </a:xfrm>
          <a:prstGeom prst="rect">
            <a:avLst/>
          </a:prstGeom>
        </p:spPr>
      </p:pic>
      <p:pic>
        <p:nvPicPr>
          <p:cNvPr id="21" name="图片 7">
            <a:extLst>
              <a:ext uri="{FF2B5EF4-FFF2-40B4-BE49-F238E27FC236}">
                <a16:creationId xmlns:a16="http://schemas.microsoft.com/office/drawing/2014/main" xmlns=""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xmlns="" id="{BB075B8F-3B38-44D9-B762-84DF7C371E74}"/>
              </a:ext>
            </a:extLst>
          </p:cNvPr>
          <p:cNvSpPr txBox="1"/>
          <p:nvPr/>
        </p:nvSpPr>
        <p:spPr>
          <a:xfrm>
            <a:off x="2481571" y="417371"/>
            <a:ext cx="7389139" cy="584775"/>
          </a:xfrm>
          <a:prstGeom prst="rect">
            <a:avLst/>
          </a:prstGeom>
          <a:noFill/>
        </p:spPr>
        <p:txBody>
          <a:bodyPr wrap="none" rtlCol="0">
            <a:spAutoFit/>
            <a:scene3d>
              <a:camera prst="orthographicFront"/>
              <a:lightRig rig="threePt" dir="t"/>
            </a:scene3d>
            <a:sp3d contourW="12700"/>
          </a:bodyPr>
          <a:lstStyle/>
          <a:p>
            <a:pPr lvl="0" defTabSz="457200">
              <a:defRPr/>
            </a:pPr>
            <a:r>
              <a:rPr lang="en-US" sz="3200" b="1" dirty="0">
                <a:solidFill>
                  <a:srgbClr val="002060"/>
                </a:solidFill>
                <a:latin typeface="Times New Roman" panose="02020603050405020304" pitchFamily="18" charset="0"/>
                <a:cs typeface="Times New Roman" panose="02020603050405020304" pitchFamily="18" charset="0"/>
              </a:rPr>
              <a:t>1. </a:t>
            </a:r>
            <a:r>
              <a:rPr lang="en-US" sz="3200" b="1" dirty="0" err="1">
                <a:solidFill>
                  <a:srgbClr val="002060"/>
                </a:solidFill>
                <a:latin typeface="Times New Roman" panose="02020603050405020304" pitchFamily="18" charset="0"/>
                <a:cs typeface="Times New Roman" panose="02020603050405020304" pitchFamily="18" charset="0"/>
              </a:rPr>
              <a:t>Lựa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chọn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từ</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ngữ</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trong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tạo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lập</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văn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bản</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cxnSp>
        <p:nvCxnSpPr>
          <p:cNvPr id="27" name="Straight Connector 26">
            <a:extLst>
              <a:ext uri="{FF2B5EF4-FFF2-40B4-BE49-F238E27FC236}">
                <a16:creationId xmlns:a16="http://schemas.microsoft.com/office/drawing/2014/main" xmlns=""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pic>
        <p:nvPicPr>
          <p:cNvPr id="16" name="图片 4">
            <a:extLst>
              <a:ext uri="{FF2B5EF4-FFF2-40B4-BE49-F238E27FC236}">
                <a16:creationId xmlns:a16="http://schemas.microsoft.com/office/drawing/2014/main" xmlns="" id="{3F34C77B-F8B7-4258-A008-EFF7E7F973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4" y="3173421"/>
            <a:ext cx="3279735" cy="3809320"/>
          </a:xfrm>
          <a:prstGeom prst="rect">
            <a:avLst/>
          </a:prstGeom>
        </p:spPr>
      </p:pic>
      <p:sp>
        <p:nvSpPr>
          <p:cNvPr id="20" name="任意多边形: 形状 17">
            <a:extLst>
              <a:ext uri="{FF2B5EF4-FFF2-40B4-BE49-F238E27FC236}">
                <a16:creationId xmlns:a16="http://schemas.microsoft.com/office/drawing/2014/main" xmlns="" id="{08153962-1C6F-4202-8147-0542D31B7349}"/>
              </a:ext>
            </a:extLst>
          </p:cNvPr>
          <p:cNvSpPr/>
          <p:nvPr/>
        </p:nvSpPr>
        <p:spPr>
          <a:xfrm>
            <a:off x="3498209" y="1845314"/>
            <a:ext cx="3457305" cy="3342262"/>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zh-CN" sz="3200" dirty="0" err="1">
                <a:solidFill>
                  <a:srgbClr val="FF0000"/>
                </a:solidFill>
                <a:latin typeface="Times New Roman" panose="02020603050405020304" pitchFamily="18" charset="0"/>
                <a:cs typeface="Times New Roman" panose="02020603050405020304" pitchFamily="18" charset="0"/>
              </a:rPr>
              <a:t>Cần</a:t>
            </a:r>
            <a:r>
              <a:rPr lang="en-US" altLang="zh-CN" sz="3200" dirty="0">
                <a:solidFill>
                  <a:srgbClr val="FF0000"/>
                </a:solidFill>
                <a:latin typeface="Times New Roman" panose="02020603050405020304" pitchFamily="18" charset="0"/>
                <a:cs typeface="Times New Roman" panose="02020603050405020304" pitchFamily="18" charset="0"/>
              </a:rPr>
              <a:t> </a:t>
            </a:r>
            <a:r>
              <a:rPr lang="en-US" altLang="zh-CN" sz="3200" dirty="0" err="1">
                <a:solidFill>
                  <a:srgbClr val="FF0000"/>
                </a:solidFill>
                <a:latin typeface="Times New Roman" panose="02020603050405020304" pitchFamily="18" charset="0"/>
                <a:cs typeface="Times New Roman" panose="02020603050405020304" pitchFamily="18" charset="0"/>
              </a:rPr>
              <a:t>lựa</a:t>
            </a:r>
            <a:r>
              <a:rPr lang="en-US" altLang="zh-CN" sz="3200" dirty="0">
                <a:solidFill>
                  <a:srgbClr val="FF0000"/>
                </a:solidFill>
                <a:latin typeface="Times New Roman" panose="02020603050405020304" pitchFamily="18" charset="0"/>
                <a:cs typeface="Times New Roman" panose="02020603050405020304" pitchFamily="18" charset="0"/>
              </a:rPr>
              <a:t> </a:t>
            </a:r>
            <a:r>
              <a:rPr lang="en-US" altLang="zh-CN" sz="3200" dirty="0" err="1">
                <a:solidFill>
                  <a:srgbClr val="FF0000"/>
                </a:solidFill>
                <a:latin typeface="Times New Roman" panose="02020603050405020304" pitchFamily="18" charset="0"/>
                <a:cs typeface="Times New Roman" panose="02020603050405020304" pitchFamily="18" charset="0"/>
              </a:rPr>
              <a:t>chọn</a:t>
            </a:r>
            <a:r>
              <a:rPr lang="en-US" altLang="zh-CN" sz="3200" dirty="0">
                <a:solidFill>
                  <a:srgbClr val="FF0000"/>
                </a:solidFill>
                <a:latin typeface="Times New Roman" panose="02020603050405020304" pitchFamily="18" charset="0"/>
                <a:cs typeface="Times New Roman" panose="02020603050405020304" pitchFamily="18" charset="0"/>
              </a:rPr>
              <a:t>, </a:t>
            </a:r>
            <a:r>
              <a:rPr lang="en-US" altLang="zh-CN" sz="3200" dirty="0" err="1">
                <a:solidFill>
                  <a:srgbClr val="FF0000"/>
                </a:solidFill>
                <a:latin typeface="Times New Roman" panose="02020603050405020304" pitchFamily="18" charset="0"/>
                <a:cs typeface="Times New Roman" panose="02020603050405020304" pitchFamily="18" charset="0"/>
              </a:rPr>
              <a:t>sử</a:t>
            </a:r>
            <a:r>
              <a:rPr lang="en-US" altLang="zh-CN" sz="3200" dirty="0">
                <a:solidFill>
                  <a:srgbClr val="FF0000"/>
                </a:solidFill>
                <a:latin typeface="Times New Roman" panose="02020603050405020304" pitchFamily="18" charset="0"/>
                <a:cs typeface="Times New Roman" panose="02020603050405020304" pitchFamily="18" charset="0"/>
              </a:rPr>
              <a:t> </a:t>
            </a:r>
            <a:r>
              <a:rPr lang="en-US" altLang="zh-CN" sz="3200" dirty="0" err="1">
                <a:solidFill>
                  <a:srgbClr val="FF0000"/>
                </a:solidFill>
                <a:latin typeface="Times New Roman" panose="02020603050405020304" pitchFamily="18" charset="0"/>
                <a:cs typeface="Times New Roman" panose="02020603050405020304" pitchFamily="18" charset="0"/>
              </a:rPr>
              <a:t>dụng</a:t>
            </a:r>
            <a:r>
              <a:rPr lang="en-US" altLang="zh-CN" sz="3200" dirty="0">
                <a:solidFill>
                  <a:srgbClr val="FF0000"/>
                </a:solidFill>
                <a:latin typeface="Times New Roman" panose="02020603050405020304" pitchFamily="18" charset="0"/>
                <a:cs typeface="Times New Roman" panose="02020603050405020304" pitchFamily="18" charset="0"/>
              </a:rPr>
              <a:t> </a:t>
            </a:r>
            <a:r>
              <a:rPr lang="en-US" altLang="zh-CN" sz="3200" dirty="0" err="1">
                <a:solidFill>
                  <a:srgbClr val="FF0000"/>
                </a:solidFill>
                <a:latin typeface="Times New Roman" panose="02020603050405020304" pitchFamily="18" charset="0"/>
                <a:cs typeface="Times New Roman" panose="02020603050405020304" pitchFamily="18" charset="0"/>
              </a:rPr>
              <a:t>từ</a:t>
            </a:r>
            <a:r>
              <a:rPr lang="en-US" altLang="zh-CN" sz="3200" dirty="0">
                <a:solidFill>
                  <a:srgbClr val="FF0000"/>
                </a:solidFill>
                <a:latin typeface="Times New Roman" panose="02020603050405020304" pitchFamily="18" charset="0"/>
                <a:cs typeface="Times New Roman" panose="02020603050405020304" pitchFamily="18" charset="0"/>
              </a:rPr>
              <a:t> </a:t>
            </a:r>
            <a:r>
              <a:rPr lang="en-US" altLang="zh-CN" sz="3200" dirty="0" err="1">
                <a:solidFill>
                  <a:srgbClr val="FF0000"/>
                </a:solidFill>
                <a:latin typeface="Times New Roman" panose="02020603050405020304" pitchFamily="18" charset="0"/>
                <a:cs typeface="Times New Roman" panose="02020603050405020304" pitchFamily="18" charset="0"/>
              </a:rPr>
              <a:t>phù</a:t>
            </a:r>
            <a:r>
              <a:rPr lang="en-US" altLang="zh-CN" sz="3200" dirty="0">
                <a:solidFill>
                  <a:srgbClr val="FF0000"/>
                </a:solidFill>
                <a:latin typeface="Times New Roman" panose="02020603050405020304" pitchFamily="18" charset="0"/>
                <a:cs typeface="Times New Roman" panose="02020603050405020304" pitchFamily="18" charset="0"/>
              </a:rPr>
              <a:t> </a:t>
            </a:r>
            <a:r>
              <a:rPr lang="en-US" altLang="zh-CN" sz="3200" dirty="0" err="1">
                <a:solidFill>
                  <a:srgbClr val="FF0000"/>
                </a:solidFill>
                <a:latin typeface="Times New Roman" panose="02020603050405020304" pitchFamily="18" charset="0"/>
                <a:cs typeface="Times New Roman" panose="02020603050405020304" pitchFamily="18" charset="0"/>
              </a:rPr>
              <a:t>hợp</a:t>
            </a:r>
            <a:r>
              <a:rPr lang="en-US" altLang="zh-CN" sz="3200" dirty="0">
                <a:solidFill>
                  <a:srgbClr val="FF0000"/>
                </a:solidFill>
                <a:latin typeface="Times New Roman" panose="02020603050405020304" pitchFamily="18" charset="0"/>
                <a:cs typeface="Times New Roman" panose="02020603050405020304" pitchFamily="18" charset="0"/>
              </a:rPr>
              <a:t> </a:t>
            </a:r>
            <a:r>
              <a:rPr lang="en-US" altLang="zh-CN" sz="3200" dirty="0" err="1">
                <a:solidFill>
                  <a:srgbClr val="FF0000"/>
                </a:solidFill>
                <a:latin typeface="Times New Roman" panose="02020603050405020304" pitchFamily="18" charset="0"/>
                <a:cs typeface="Times New Roman" panose="02020603050405020304" pitchFamily="18" charset="0"/>
              </a:rPr>
              <a:t>nhất</a:t>
            </a:r>
            <a:r>
              <a:rPr lang="en-US" altLang="zh-CN" sz="3200" dirty="0">
                <a:solidFill>
                  <a:srgbClr val="FF0000"/>
                </a:solidFill>
                <a:latin typeface="Times New Roman" panose="02020603050405020304" pitchFamily="18" charset="0"/>
                <a:cs typeface="Times New Roman" panose="02020603050405020304" pitchFamily="18" charset="0"/>
              </a:rPr>
              <a:t> </a:t>
            </a:r>
            <a:r>
              <a:rPr lang="en-US" altLang="zh-CN" sz="3200" dirty="0" err="1">
                <a:solidFill>
                  <a:srgbClr val="FF0000"/>
                </a:solidFill>
                <a:latin typeface="Times New Roman" panose="02020603050405020304" pitchFamily="18" charset="0"/>
                <a:cs typeface="Times New Roman" panose="02020603050405020304" pitchFamily="18" charset="0"/>
              </a:rPr>
              <a:t>trong</a:t>
            </a:r>
            <a:r>
              <a:rPr lang="en-US" altLang="zh-CN" sz="3200" dirty="0">
                <a:solidFill>
                  <a:srgbClr val="FF0000"/>
                </a:solidFill>
                <a:latin typeface="Times New Roman" panose="02020603050405020304" pitchFamily="18" charset="0"/>
                <a:cs typeface="Times New Roman" panose="02020603050405020304" pitchFamily="18" charset="0"/>
              </a:rPr>
              <a:t> </a:t>
            </a:r>
            <a:r>
              <a:rPr lang="en-US" altLang="zh-CN" sz="3200" dirty="0" err="1">
                <a:solidFill>
                  <a:srgbClr val="FF0000"/>
                </a:solidFill>
                <a:latin typeface="Times New Roman" panose="02020603050405020304" pitchFamily="18" charset="0"/>
                <a:cs typeface="Times New Roman" panose="02020603050405020304" pitchFamily="18" charset="0"/>
              </a:rPr>
              <a:t>nói</a:t>
            </a:r>
            <a:r>
              <a:rPr lang="en-US" altLang="zh-CN" sz="3200" dirty="0">
                <a:solidFill>
                  <a:srgbClr val="FF0000"/>
                </a:solidFill>
                <a:latin typeface="Times New Roman" panose="02020603050405020304" pitchFamily="18" charset="0"/>
                <a:cs typeface="Times New Roman" panose="02020603050405020304" pitchFamily="18" charset="0"/>
              </a:rPr>
              <a:t> </a:t>
            </a:r>
            <a:r>
              <a:rPr lang="en-US" altLang="zh-CN" sz="3200" dirty="0" err="1">
                <a:solidFill>
                  <a:srgbClr val="FF0000"/>
                </a:solidFill>
                <a:latin typeface="Times New Roman" panose="02020603050405020304" pitchFamily="18" charset="0"/>
                <a:cs typeface="Times New Roman" panose="02020603050405020304" pitchFamily="18" charset="0"/>
              </a:rPr>
              <a:t>và</a:t>
            </a:r>
            <a:r>
              <a:rPr lang="en-US" altLang="zh-CN" sz="3200" dirty="0">
                <a:solidFill>
                  <a:srgbClr val="FF0000"/>
                </a:solidFill>
                <a:latin typeface="Times New Roman" panose="02020603050405020304" pitchFamily="18" charset="0"/>
                <a:cs typeface="Times New Roman" panose="02020603050405020304" pitchFamily="18" charset="0"/>
              </a:rPr>
              <a:t> </a:t>
            </a:r>
            <a:r>
              <a:rPr lang="en-US" altLang="zh-CN" sz="3200" dirty="0" err="1">
                <a:solidFill>
                  <a:srgbClr val="FF0000"/>
                </a:solidFill>
                <a:latin typeface="Times New Roman" panose="02020603050405020304" pitchFamily="18" charset="0"/>
                <a:cs typeface="Times New Roman" panose="02020603050405020304" pitchFamily="18" charset="0"/>
              </a:rPr>
              <a:t>viết</a:t>
            </a:r>
            <a:r>
              <a:rPr lang="en-US" altLang="zh-CN" sz="3200" dirty="0">
                <a:solidFill>
                  <a:prstClr val="white"/>
                </a:solidFill>
                <a:latin typeface="Times New Roman" panose="02020603050405020304" pitchFamily="18" charset="0"/>
                <a:cs typeface="Times New Roman" panose="02020603050405020304" pitchFamily="18" charset="0"/>
              </a:rPr>
              <a:t>.</a:t>
            </a:r>
            <a:endParaRPr kumimoji="0" lang="zh-CN" altLang="en-US" sz="3200" b="0" i="0" u="none" strike="noStrike" kern="1200" cap="none" spc="0" normalizeH="0" baseline="0" noProof="0" dirty="0">
              <a:ln>
                <a:noFill/>
              </a:ln>
              <a:solidFill>
                <a:prstClr val="white"/>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28" name="图片 5">
            <a:extLst>
              <a:ext uri="{FF2B5EF4-FFF2-40B4-BE49-F238E27FC236}">
                <a16:creationId xmlns:a16="http://schemas.microsoft.com/office/drawing/2014/main" xmlns="" id="{DBF6F120-325A-4CA6-AD31-AE10F3644E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7900" y="1583520"/>
            <a:ext cx="1051153" cy="609159"/>
          </a:xfrm>
          <a:prstGeom prst="rect">
            <a:avLst/>
          </a:prstGeom>
        </p:spPr>
      </p:pic>
      <p:pic>
        <p:nvPicPr>
          <p:cNvPr id="29" name="图片 11">
            <a:extLst>
              <a:ext uri="{FF2B5EF4-FFF2-40B4-BE49-F238E27FC236}">
                <a16:creationId xmlns:a16="http://schemas.microsoft.com/office/drawing/2014/main" xmlns="" id="{F14664A1-08B1-4FE1-9D5D-162B265951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7017" y="3638806"/>
            <a:ext cx="1051153" cy="609159"/>
          </a:xfrm>
          <a:prstGeom prst="rect">
            <a:avLst/>
          </a:prstGeom>
        </p:spPr>
      </p:pic>
      <p:pic>
        <p:nvPicPr>
          <p:cNvPr id="11" name="图片 4">
            <a:extLst>
              <a:ext uri="{FF2B5EF4-FFF2-40B4-BE49-F238E27FC236}">
                <a16:creationId xmlns:a16="http://schemas.microsoft.com/office/drawing/2014/main" xmlns="" id="{7BB08CD9-8648-4B1D-A2D8-C37DF9AD642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19856" y="4605931"/>
            <a:ext cx="2046378" cy="2376810"/>
          </a:xfrm>
          <a:prstGeom prst="rect">
            <a:avLst/>
          </a:prstGeom>
        </p:spPr>
      </p:pic>
    </p:spTree>
    <p:extLst>
      <p:ext uri="{BB962C8B-B14F-4D97-AF65-F5344CB8AC3E}">
        <p14:creationId xmlns:p14="http://schemas.microsoft.com/office/powerpoint/2010/main" val="145834582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0"/>
            <a:ext cx="12191980" cy="6857990"/>
          </a:xfrm>
          <a:prstGeom prst="rect">
            <a:avLst/>
          </a:prstGeom>
        </p:spPr>
      </p:pic>
      <p:pic>
        <p:nvPicPr>
          <p:cNvPr id="21" name="图片 7">
            <a:extLst>
              <a:ext uri="{FF2B5EF4-FFF2-40B4-BE49-F238E27FC236}">
                <a16:creationId xmlns:a16="http://schemas.microsoft.com/office/drawing/2014/main" xmlns=""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xmlns="" id="{BB075B8F-3B38-44D9-B762-84DF7C371E74}"/>
              </a:ext>
            </a:extLst>
          </p:cNvPr>
          <p:cNvSpPr txBox="1"/>
          <p:nvPr/>
        </p:nvSpPr>
        <p:spPr>
          <a:xfrm>
            <a:off x="1636284" y="375957"/>
            <a:ext cx="8389413" cy="584775"/>
          </a:xfrm>
          <a:prstGeom prst="rect">
            <a:avLst/>
          </a:prstGeom>
          <a:noFill/>
        </p:spPr>
        <p:txBody>
          <a:bodyPr wrap="none" rtlCol="0">
            <a:spAutoFit/>
            <a:scene3d>
              <a:camera prst="orthographicFront"/>
              <a:lightRig rig="threePt" dir="t"/>
            </a:scene3d>
            <a:sp3d contourW="12700"/>
          </a:bodyPr>
          <a:lstStyle/>
          <a:p>
            <a:pPr lvl="0" defTabSz="457200">
              <a:defRPr/>
            </a:pPr>
            <a:r>
              <a:rPr lang="en-US" sz="3200" b="1" dirty="0">
                <a:solidFill>
                  <a:srgbClr val="002060"/>
                </a:solidFill>
                <a:latin typeface="Times New Roman" panose="02020603050405020304" pitchFamily="18" charset="0"/>
                <a:cs typeface="Times New Roman" panose="02020603050405020304" pitchFamily="18" charset="0"/>
              </a:rPr>
              <a:t>2. </a:t>
            </a:r>
            <a:r>
              <a:rPr lang="en-US" sz="3200" b="1" dirty="0" err="1">
                <a:solidFill>
                  <a:srgbClr val="002060"/>
                </a:solidFill>
                <a:latin typeface="Times New Roman" panose="02020603050405020304" pitchFamily="18" charset="0"/>
                <a:cs typeface="Times New Roman" panose="02020603050405020304" pitchFamily="18" charset="0"/>
              </a:rPr>
              <a:t>Lựa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chọn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cấu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trúc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câu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trong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tạo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lập</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văn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bản</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cxnSp>
        <p:nvCxnSpPr>
          <p:cNvPr id="27" name="Straight Connector 26">
            <a:extLst>
              <a:ext uri="{FF2B5EF4-FFF2-40B4-BE49-F238E27FC236}">
                <a16:creationId xmlns:a16="http://schemas.microsoft.com/office/drawing/2014/main" xmlns=""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pic>
        <p:nvPicPr>
          <p:cNvPr id="16" name="图片 4">
            <a:extLst>
              <a:ext uri="{FF2B5EF4-FFF2-40B4-BE49-F238E27FC236}">
                <a16:creationId xmlns:a16="http://schemas.microsoft.com/office/drawing/2014/main" xmlns="" id="{3F34C77B-F8B7-4258-A008-EFF7E7F973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4897" y="2036309"/>
            <a:ext cx="2086650" cy="3809320"/>
          </a:xfrm>
          <a:prstGeom prst="rect">
            <a:avLst/>
          </a:prstGeom>
        </p:spPr>
      </p:pic>
      <p:sp>
        <p:nvSpPr>
          <p:cNvPr id="20" name="任意多边形: 形状 17">
            <a:extLst>
              <a:ext uri="{FF2B5EF4-FFF2-40B4-BE49-F238E27FC236}">
                <a16:creationId xmlns:a16="http://schemas.microsoft.com/office/drawing/2014/main" xmlns="" id="{08153962-1C6F-4202-8147-0542D31B7349}"/>
              </a:ext>
            </a:extLst>
          </p:cNvPr>
          <p:cNvSpPr/>
          <p:nvPr/>
        </p:nvSpPr>
        <p:spPr>
          <a:xfrm>
            <a:off x="3422708" y="1477107"/>
            <a:ext cx="4158307" cy="4210629"/>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22" name="任意多边形: 形状 18">
            <a:extLst>
              <a:ext uri="{FF2B5EF4-FFF2-40B4-BE49-F238E27FC236}">
                <a16:creationId xmlns:a16="http://schemas.microsoft.com/office/drawing/2014/main" xmlns="" id="{4F58A409-149E-4141-BB24-C7AF8A5190FD}"/>
              </a:ext>
            </a:extLst>
          </p:cNvPr>
          <p:cNvSpPr/>
          <p:nvPr/>
        </p:nvSpPr>
        <p:spPr>
          <a:xfrm>
            <a:off x="7647093" y="3379428"/>
            <a:ext cx="4243778" cy="3505198"/>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24" name="文本框 3">
            <a:extLst>
              <a:ext uri="{FF2B5EF4-FFF2-40B4-BE49-F238E27FC236}">
                <a16:creationId xmlns:a16="http://schemas.microsoft.com/office/drawing/2014/main" xmlns="" id="{58A3AC11-B010-4287-9870-B595391F9EB1}"/>
              </a:ext>
            </a:extLst>
          </p:cNvPr>
          <p:cNvSpPr txBox="1"/>
          <p:nvPr/>
        </p:nvSpPr>
        <p:spPr>
          <a:xfrm>
            <a:off x="3668764" y="2779472"/>
            <a:ext cx="3912251" cy="954107"/>
          </a:xfrm>
          <a:prstGeom prst="rect">
            <a:avLst/>
          </a:prstGeom>
          <a:noFill/>
        </p:spPr>
        <p:txBody>
          <a:bodyPr wrap="square" rtlCol="0">
            <a:spAutoFit/>
            <a:scene3d>
              <a:camera prst="orthographicFront"/>
              <a:lightRig rig="threePt" dir="t"/>
            </a:scene3d>
            <a:sp3d contourW="12700"/>
          </a:bodyPr>
          <a:lstStyle/>
          <a:p>
            <a:pPr lvl="0" algn="ctr">
              <a:defRPr/>
            </a:pPr>
            <a:r>
              <a:rPr lang="vi-VN" sz="2800" dirty="0">
                <a:solidFill>
                  <a:prstClr val="black"/>
                </a:solidFill>
                <a:latin typeface="Times New Roman" panose="02020603050405020304" pitchFamily="18" charset="0"/>
              </a:rPr>
              <a:t>Khi viết, cần chú ý những yếu tố</a:t>
            </a:r>
            <a:endParaRPr kumimoji="0" lang="en-US" sz="28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25" name="文本框 16">
            <a:extLst>
              <a:ext uri="{FF2B5EF4-FFF2-40B4-BE49-F238E27FC236}">
                <a16:creationId xmlns:a16="http://schemas.microsoft.com/office/drawing/2014/main" xmlns="" id="{2C7B65A5-3553-4CB9-9183-79418482FF75}"/>
              </a:ext>
            </a:extLst>
          </p:cNvPr>
          <p:cNvSpPr txBox="1"/>
          <p:nvPr/>
        </p:nvSpPr>
        <p:spPr>
          <a:xfrm>
            <a:off x="7956151" y="4036564"/>
            <a:ext cx="3386253" cy="1815882"/>
          </a:xfrm>
          <a:prstGeom prst="rect">
            <a:avLst/>
          </a:prstGeom>
          <a:noFill/>
        </p:spPr>
        <p:txBody>
          <a:bodyPr wrap="square" rtlCol="0">
            <a:spAutoFit/>
            <a:scene3d>
              <a:camera prst="orthographicFront"/>
              <a:lightRig rig="threePt" dir="t"/>
            </a:scene3d>
            <a:sp3d contourW="12700"/>
          </a:bodyPr>
          <a:lstStyle/>
          <a:p>
            <a:pPr lvl="0" algn="ctr">
              <a:defRPr/>
            </a:pPr>
            <a:r>
              <a:rPr lang="en-US" sz="2800" dirty="0">
                <a:solidFill>
                  <a:prstClr val="black"/>
                </a:solidFill>
                <a:latin typeface="Times New Roman" panose="02020603050405020304" pitchFamily="18" charset="0"/>
              </a:rPr>
              <a:t>T</a:t>
            </a:r>
            <a:r>
              <a:rPr lang="vi-VN" sz="2800" dirty="0">
                <a:solidFill>
                  <a:prstClr val="black"/>
                </a:solidFill>
                <a:latin typeface="Times New Roman" panose="02020603050405020304" pitchFamily="18" charset="0"/>
              </a:rPr>
              <a:t>ạo câu đúng ngữ pháp, chú ý ngữ cảnh, mục đích viết/nói, đặc điểm văn bản</a:t>
            </a: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pic>
        <p:nvPicPr>
          <p:cNvPr id="28" name="图片 5">
            <a:extLst>
              <a:ext uri="{FF2B5EF4-FFF2-40B4-BE49-F238E27FC236}">
                <a16:creationId xmlns:a16="http://schemas.microsoft.com/office/drawing/2014/main" xmlns="" id="{DBF6F120-325A-4CA6-AD31-AE10F3644E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7900" y="1583520"/>
            <a:ext cx="1051153" cy="609159"/>
          </a:xfrm>
          <a:prstGeom prst="rect">
            <a:avLst/>
          </a:prstGeom>
        </p:spPr>
      </p:pic>
      <p:pic>
        <p:nvPicPr>
          <p:cNvPr id="29" name="图片 11">
            <a:extLst>
              <a:ext uri="{FF2B5EF4-FFF2-40B4-BE49-F238E27FC236}">
                <a16:creationId xmlns:a16="http://schemas.microsoft.com/office/drawing/2014/main" xmlns="" id="{F14664A1-08B1-4FE1-9D5D-162B265951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30252" y="3124420"/>
            <a:ext cx="1051153" cy="609159"/>
          </a:xfrm>
          <a:prstGeom prst="rect">
            <a:avLst/>
          </a:prstGeom>
        </p:spPr>
      </p:pic>
    </p:spTree>
    <p:extLst>
      <p:ext uri="{BB962C8B-B14F-4D97-AF65-F5344CB8AC3E}">
        <p14:creationId xmlns:p14="http://schemas.microsoft.com/office/powerpoint/2010/main" val="20831517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heel(1)">
                                      <p:cBhvr>
                                        <p:cTn id="13" dur="2000"/>
                                        <p:tgtEl>
                                          <p:spTgt spid="20"/>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heel(1)">
                                      <p:cBhvr>
                                        <p:cTn id="16" dur="2000"/>
                                        <p:tgtEl>
                                          <p:spTgt spid="22"/>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p:cTn id="20" dur="500" fill="hold"/>
                                        <p:tgtEl>
                                          <p:spTgt spid="28"/>
                                        </p:tgtEl>
                                        <p:attrNameLst>
                                          <p:attrName>ppt_w</p:attrName>
                                        </p:attrNameLst>
                                      </p:cBhvr>
                                      <p:tavLst>
                                        <p:tav tm="0">
                                          <p:val>
                                            <p:fltVal val="0"/>
                                          </p:val>
                                        </p:tav>
                                        <p:tav tm="100000">
                                          <p:val>
                                            <p:strVal val="#ppt_w"/>
                                          </p:val>
                                        </p:tav>
                                      </p:tavLst>
                                    </p:anim>
                                    <p:anim calcmode="lin" valueType="num">
                                      <p:cBhvr>
                                        <p:cTn id="21" dur="500" fill="hold"/>
                                        <p:tgtEl>
                                          <p:spTgt spid="28"/>
                                        </p:tgtEl>
                                        <p:attrNameLst>
                                          <p:attrName>ppt_h</p:attrName>
                                        </p:attrNameLst>
                                      </p:cBhvr>
                                      <p:tavLst>
                                        <p:tav tm="0">
                                          <p:val>
                                            <p:fltVal val="0"/>
                                          </p:val>
                                        </p:tav>
                                        <p:tav tm="100000">
                                          <p:val>
                                            <p:strVal val="#ppt_h"/>
                                          </p:val>
                                        </p:tav>
                                      </p:tavLst>
                                    </p:anim>
                                    <p:animEffect transition="in" filter="fade">
                                      <p:cBhvr>
                                        <p:cTn id="22" dur="500"/>
                                        <p:tgtEl>
                                          <p:spTgt spid="28"/>
                                        </p:tgtEl>
                                      </p:cBhvr>
                                    </p:animEffect>
                                  </p:childTnLst>
                                </p:cTn>
                              </p:par>
                              <p:par>
                                <p:cTn id="23" presetID="53" presetClass="entr" presetSubtype="16"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1D951935-28E9-4DAA-8F1C-CC1E07F86FA0}"/>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3" name="图片 2">
            <a:extLst>
              <a:ext uri="{FF2B5EF4-FFF2-40B4-BE49-F238E27FC236}">
                <a16:creationId xmlns:a16="http://schemas.microsoft.com/office/drawing/2014/main" xmlns="" id="{BF97DE7C-05B0-4874-AAEC-9435588107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583" y="140316"/>
            <a:ext cx="9512453" cy="6717684"/>
          </a:xfrm>
          <a:prstGeom prst="rect">
            <a:avLst/>
          </a:prstGeom>
        </p:spPr>
      </p:pic>
      <p:sp>
        <p:nvSpPr>
          <p:cNvPr id="6" name="文本框 5">
            <a:extLst>
              <a:ext uri="{FF2B5EF4-FFF2-40B4-BE49-F238E27FC236}">
                <a16:creationId xmlns:a16="http://schemas.microsoft.com/office/drawing/2014/main" xmlns="" id="{E90C96B7-E19D-4235-90DA-5C8ED14774B9}"/>
              </a:ext>
            </a:extLst>
          </p:cNvPr>
          <p:cNvSpPr txBox="1"/>
          <p:nvPr/>
        </p:nvSpPr>
        <p:spPr>
          <a:xfrm>
            <a:off x="1066268" y="1620037"/>
            <a:ext cx="6104912"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rPr>
              <a:t>II. </a:t>
            </a:r>
            <a:r>
              <a:rPr kumimoji="0" lang="en-US" altLang="zh-CN" sz="7200" b="1" i="0" u="none" strike="noStrike" kern="1200" cap="none" spc="0" normalizeH="0" baseline="0" noProof="0" dirty="0" err="1">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rPr>
              <a:t>Luyện</a:t>
            </a:r>
            <a:r>
              <a:rPr kumimoji="0" lang="en-US" altLang="zh-CN"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rPr>
              <a:t> </a:t>
            </a:r>
            <a:r>
              <a:rPr kumimoji="0" lang="en-US" altLang="zh-CN" sz="7200" b="1" i="0" u="none" strike="noStrike" kern="1200" cap="none" spc="0" normalizeH="0" baseline="0" noProof="0" dirty="0" err="1">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rPr>
              <a:t>tập</a:t>
            </a:r>
            <a:endParaRPr kumimoji="0" lang="zh-CN" altLang="en-US"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endParaRPr>
          </a:p>
        </p:txBody>
      </p:sp>
      <p:pic>
        <p:nvPicPr>
          <p:cNvPr id="7" name="图片 45">
            <a:extLst>
              <a:ext uri="{FF2B5EF4-FFF2-40B4-BE49-F238E27FC236}">
                <a16:creationId xmlns:a16="http://schemas.microsoft.com/office/drawing/2014/main" xmlns="" id="{F9B780F1-175B-49E1-AA65-652C8AE6A2AE}"/>
              </a:ext>
            </a:extLst>
          </p:cNvPr>
          <p:cNvPicPr>
            <a:picLocks noChangeAspect="1"/>
          </p:cNvPicPr>
          <p:nvPr/>
        </p:nvPicPr>
        <p:blipFill>
          <a:blip r:embed="rId4"/>
          <a:stretch>
            <a:fillRect/>
          </a:stretch>
        </p:blipFill>
        <p:spPr>
          <a:xfrm>
            <a:off x="7195002" y="2624130"/>
            <a:ext cx="4532062" cy="3885053"/>
          </a:xfrm>
          <a:prstGeom prst="rect">
            <a:avLst/>
          </a:prstGeom>
        </p:spPr>
      </p:pic>
      <p:pic>
        <p:nvPicPr>
          <p:cNvPr id="9" name="图片 1">
            <a:extLst>
              <a:ext uri="{FF2B5EF4-FFF2-40B4-BE49-F238E27FC236}">
                <a16:creationId xmlns:a16="http://schemas.microsoft.com/office/drawing/2014/main" xmlns="" id="{643943EB-95BA-42C1-95A8-E45A521EF0C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7171180" y="3429000"/>
            <a:ext cx="4682585" cy="4284878"/>
          </a:xfrm>
          <a:prstGeom prst="rect">
            <a:avLst/>
          </a:prstGeom>
        </p:spPr>
      </p:pic>
    </p:spTree>
    <p:extLst>
      <p:ext uri="{BB962C8B-B14F-4D97-AF65-F5344CB8AC3E}">
        <p14:creationId xmlns:p14="http://schemas.microsoft.com/office/powerpoint/2010/main" val="453543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xmlns=""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xmlns="" id="{BB075B8F-3B38-44D9-B762-84DF7C371E74}"/>
              </a:ext>
            </a:extLst>
          </p:cNvPr>
          <p:cNvSpPr txBox="1"/>
          <p:nvPr/>
        </p:nvSpPr>
        <p:spPr>
          <a:xfrm>
            <a:off x="2481571" y="417371"/>
            <a:ext cx="3443571" cy="584775"/>
          </a:xfrm>
          <a:prstGeom prst="rect">
            <a:avLst/>
          </a:prstGeom>
          <a:noFill/>
        </p:spPr>
        <p:txBody>
          <a:bodyPr wrap="none" rtlCol="0">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Bài</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tập</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1/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trang</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61</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cxnSp>
        <p:nvCxnSpPr>
          <p:cNvPr id="27" name="Straight Connector 26">
            <a:extLst>
              <a:ext uri="{FF2B5EF4-FFF2-40B4-BE49-F238E27FC236}">
                <a16:creationId xmlns:a16="http://schemas.microsoft.com/office/drawing/2014/main" xmlns=""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sp>
        <p:nvSpPr>
          <p:cNvPr id="19" name="文本框 8">
            <a:extLst>
              <a:ext uri="{FF2B5EF4-FFF2-40B4-BE49-F238E27FC236}">
                <a16:creationId xmlns:a16="http://schemas.microsoft.com/office/drawing/2014/main" xmlns="" id="{7035CF5F-CDC5-463C-AF15-1A1DCEF8338E}"/>
              </a:ext>
            </a:extLst>
          </p:cNvPr>
          <p:cNvSpPr txBox="1"/>
          <p:nvPr/>
        </p:nvSpPr>
        <p:spPr>
          <a:xfrm>
            <a:off x="418744" y="1150607"/>
            <a:ext cx="8665435" cy="5693866"/>
          </a:xfrm>
          <a:prstGeom prst="rect">
            <a:avLst/>
          </a:prstGeom>
          <a:noFill/>
        </p:spPr>
        <p:txBody>
          <a:bodyPr wrap="square" rtlCol="0">
            <a:spAutoFit/>
            <a:scene3d>
              <a:camera prst="orthographicFront"/>
              <a:lightRig rig="threePt" dir="t"/>
            </a:scene3d>
            <a:sp3d contourW="12700"/>
          </a:bodyPr>
          <a:lstStyle/>
          <a:p>
            <a:pPr marL="114300" lvl="0" algn="ju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lang="vi-VN" sz="2800" b="1" dirty="0">
                <a:solidFill>
                  <a:srgbClr val="C00000"/>
                </a:solidFill>
                <a:latin typeface="Times New Roman" panose="02020603050405020304" pitchFamily="18" charset="0"/>
              </a:rPr>
              <a:t>Trả lời các câu hỏi sau:</a:t>
            </a:r>
          </a:p>
          <a:p>
            <a:pPr marL="114300" lvl="0" algn="just">
              <a:defRPr/>
            </a:pPr>
            <a:r>
              <a:rPr lang="vi-VN" sz="2800" dirty="0">
                <a:latin typeface="Times New Roman" panose="02020603050405020304" pitchFamily="18" charset="0"/>
              </a:rPr>
              <a:t>a. Với câu "</a:t>
            </a:r>
            <a:r>
              <a:rPr lang="vi-VN" sz="2800" i="1" dirty="0">
                <a:latin typeface="Times New Roman" panose="02020603050405020304" pitchFamily="18" charset="0"/>
              </a:rPr>
              <a:t>Nhớ các bạn trong lớp tôi ngày trước, mỗi người một vẻ, sinh động biết bao</a:t>
            </a:r>
            <a:r>
              <a:rPr lang="vi-VN" sz="2800" dirty="0">
                <a:latin typeface="Times New Roman" panose="02020603050405020304" pitchFamily="18" charset="0"/>
              </a:rPr>
              <a:t>." có thể dùng từ kiểu để thay cho vẻ được không? Vì sao?</a:t>
            </a:r>
          </a:p>
          <a:p>
            <a:pPr marL="114300" lvl="0" algn="just">
              <a:defRPr/>
            </a:pPr>
            <a:r>
              <a:rPr lang="vi-VN" sz="2800" dirty="0">
                <a:latin typeface="Times New Roman" panose="02020603050405020304" pitchFamily="18" charset="0"/>
              </a:rPr>
              <a:t>b. Từ khuất được dùng trong câu "</a:t>
            </a:r>
            <a:r>
              <a:rPr lang="vi-VN" sz="2800" i="1" dirty="0">
                <a:latin typeface="Times New Roman" panose="02020603050405020304" pitchFamily="18" charset="0"/>
              </a:rPr>
              <a:t>Giờ đây, mẹ tôi đã khuất và tôi cũng đã lớn.</a:t>
            </a:r>
            <a:r>
              <a:rPr lang="vi-VN" sz="2800" dirty="0">
                <a:latin typeface="Times New Roman" panose="02020603050405020304" pitchFamily="18" charset="0"/>
              </a:rPr>
              <a:t>" có phù hợp hơn so với một số từ khác cũng có nghĩa là chết như: mất, từ trần, hi sinh?</a:t>
            </a:r>
          </a:p>
          <a:p>
            <a:pPr marL="114300" lvl="0" algn="just">
              <a:defRPr/>
            </a:pPr>
            <a:r>
              <a:rPr lang="vi-VN" sz="2800" dirty="0">
                <a:latin typeface="Times New Roman" panose="02020603050405020304" pitchFamily="18" charset="0"/>
              </a:rPr>
              <a:t>c. Vì sao trong câu "</a:t>
            </a:r>
            <a:r>
              <a:rPr lang="vi-VN" sz="2800" i="1" dirty="0">
                <a:latin typeface="Times New Roman" panose="02020603050405020304" pitchFamily="18" charset="0"/>
              </a:rPr>
              <a:t>Tôi luôn nhớ về mẹ với niềm xúc động khôn nguôi.</a:t>
            </a:r>
            <a:r>
              <a:rPr lang="vi-VN" sz="2800" dirty="0">
                <a:latin typeface="Times New Roman" panose="02020603050405020304" pitchFamily="18" charset="0"/>
              </a:rPr>
              <a:t>", từ xúc động được chọn hợp lí hơn các từ khác như cảm động hay xúc cảm?</a:t>
            </a:r>
          </a:p>
          <a:p>
            <a:pPr marL="114300" lvl="0" algn="just">
              <a:defRPr/>
            </a:pPr>
            <a:endParaRPr lang="vi-VN" sz="2800" b="1" dirty="0">
              <a:solidFill>
                <a:srgbClr val="C00000"/>
              </a:solidFill>
              <a:latin typeface="Times New Roman" panose="02020603050405020304" pitchFamily="18" charset="0"/>
            </a:endParaRPr>
          </a:p>
          <a:p>
            <a:pPr marL="114300" lvl="0" algn="just">
              <a:defRPr/>
            </a:pPr>
            <a:endParaRPr lang="vi-VN" sz="2800" b="1" dirty="0">
              <a:solidFill>
                <a:srgbClr val="C00000"/>
              </a:solidFill>
              <a:latin typeface="Times New Roman" panose="02020603050405020304" pitchFamily="18" charset="0"/>
            </a:endParaRPr>
          </a:p>
          <a:p>
            <a:pPr marL="114300" lvl="0" algn="just">
              <a:defRPr/>
            </a:pPr>
            <a:endParaRPr lang="vi-VN" sz="2800" b="1" dirty="0">
              <a:solidFill>
                <a:srgbClr val="C00000"/>
              </a:solidFill>
              <a:latin typeface="Times New Roman" panose="02020603050405020304" pitchFamily="18" charset="0"/>
            </a:endParaRPr>
          </a:p>
        </p:txBody>
      </p:sp>
      <p:pic>
        <p:nvPicPr>
          <p:cNvPr id="22" name="图片 9" descr="图片包含 玩具, 玩偶&#10;&#10;自动生成的说明">
            <a:extLst>
              <a:ext uri="{FF2B5EF4-FFF2-40B4-BE49-F238E27FC236}">
                <a16:creationId xmlns:a16="http://schemas.microsoft.com/office/drawing/2014/main" xmlns="" id="{B2848713-A1A1-44C6-88F0-AC0B794F7F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3559" y="2457831"/>
            <a:ext cx="5963528" cy="4467141"/>
          </a:xfrm>
          <a:prstGeom prst="rect">
            <a:avLst/>
          </a:prstGeom>
        </p:spPr>
      </p:pic>
    </p:spTree>
    <p:extLst>
      <p:ext uri="{BB962C8B-B14F-4D97-AF65-F5344CB8AC3E}">
        <p14:creationId xmlns:p14="http://schemas.microsoft.com/office/powerpoint/2010/main" val="412563012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xmlns=""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xmlns="" id="{BB075B8F-3B38-44D9-B762-84DF7C371E74}"/>
              </a:ext>
            </a:extLst>
          </p:cNvPr>
          <p:cNvSpPr txBox="1"/>
          <p:nvPr/>
        </p:nvSpPr>
        <p:spPr>
          <a:xfrm>
            <a:off x="1849182" y="384955"/>
            <a:ext cx="3443571" cy="584775"/>
          </a:xfrm>
          <a:prstGeom prst="rect">
            <a:avLst/>
          </a:prstGeom>
          <a:noFill/>
        </p:spPr>
        <p:txBody>
          <a:bodyPr wrap="none" rtlCol="0">
            <a:spAutoFit/>
            <a:scene3d>
              <a:camera prst="orthographicFront"/>
              <a:lightRig rig="threePt" dir="t"/>
            </a:scene3d>
            <a:sp3d contourW="12700"/>
          </a:bodyPr>
          <a:lstStyle/>
          <a:p>
            <a:pPr lvl="0" defTabSz="457200">
              <a:defRPr/>
            </a:pPr>
            <a:r>
              <a:rPr lang="en-US" sz="3200" b="1" dirty="0" err="1">
                <a:solidFill>
                  <a:srgbClr val="002060"/>
                </a:solidFill>
                <a:latin typeface="Times New Roman" panose="02020603050405020304" pitchFamily="18" charset="0"/>
                <a:cs typeface="Times New Roman" panose="02020603050405020304" pitchFamily="18" charset="0"/>
              </a:rPr>
              <a:t>Bài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tập</a:t>
            </a:r>
            <a:r>
              <a:rPr lang="en-US" sz="3200" b="1" dirty="0">
                <a:solidFill>
                  <a:srgbClr val="002060"/>
                </a:solidFill>
                <a:latin typeface="Times New Roman" panose="02020603050405020304" pitchFamily="18" charset="0"/>
                <a:cs typeface="Times New Roman" panose="02020603050405020304" pitchFamily="18" charset="0"/>
              </a:rPr>
              <a:t> 1/ </a:t>
            </a:r>
            <a:r>
              <a:rPr lang="en-US" sz="3200" b="1" dirty="0" err="1">
                <a:solidFill>
                  <a:srgbClr val="002060"/>
                </a:solidFill>
                <a:latin typeface="Times New Roman" panose="02020603050405020304" pitchFamily="18" charset="0"/>
                <a:cs typeface="Times New Roman" panose="02020603050405020304" pitchFamily="18" charset="0"/>
              </a:rPr>
              <a:t>trang</a:t>
            </a:r>
            <a:r>
              <a:rPr lang="en-US" sz="3200" b="1" dirty="0">
                <a:solidFill>
                  <a:srgbClr val="002060"/>
                </a:solidFill>
                <a:latin typeface="Times New Roman" panose="02020603050405020304" pitchFamily="18" charset="0"/>
                <a:cs typeface="Times New Roman" panose="02020603050405020304" pitchFamily="18" charset="0"/>
              </a:rPr>
              <a:t> 61</a:t>
            </a:r>
          </a:p>
        </p:txBody>
      </p:sp>
      <p:cxnSp>
        <p:nvCxnSpPr>
          <p:cNvPr id="27" name="Straight Connector 26">
            <a:extLst>
              <a:ext uri="{FF2B5EF4-FFF2-40B4-BE49-F238E27FC236}">
                <a16:creationId xmlns:a16="http://schemas.microsoft.com/office/drawing/2014/main" xmlns=""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grpSp>
        <p:nvGrpSpPr>
          <p:cNvPr id="11" name="组合 5">
            <a:extLst>
              <a:ext uri="{FF2B5EF4-FFF2-40B4-BE49-F238E27FC236}">
                <a16:creationId xmlns:a16="http://schemas.microsoft.com/office/drawing/2014/main" xmlns="" id="{3E448CAF-291F-4D7F-9608-14BD076E0D9D}"/>
              </a:ext>
            </a:extLst>
          </p:cNvPr>
          <p:cNvGrpSpPr/>
          <p:nvPr/>
        </p:nvGrpSpPr>
        <p:grpSpPr>
          <a:xfrm>
            <a:off x="154825" y="1003559"/>
            <a:ext cx="10648906" cy="4392636"/>
            <a:chOff x="319328" y="1407752"/>
            <a:chExt cx="7435840" cy="2218181"/>
          </a:xfrm>
        </p:grpSpPr>
        <p:pic>
          <p:nvPicPr>
            <p:cNvPr id="12" name="图片 8">
              <a:extLst>
                <a:ext uri="{FF2B5EF4-FFF2-40B4-BE49-F238E27FC236}">
                  <a16:creationId xmlns:a16="http://schemas.microsoft.com/office/drawing/2014/main" xmlns="" id="{87145030-1722-45D2-8120-91B213734E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328" y="1585057"/>
              <a:ext cx="3287280" cy="2040876"/>
            </a:xfrm>
            <a:prstGeom prst="rect">
              <a:avLst/>
            </a:prstGeom>
          </p:spPr>
        </p:pic>
        <p:sp>
          <p:nvSpPr>
            <p:cNvPr id="16" name="文本框 12">
              <a:extLst>
                <a:ext uri="{FF2B5EF4-FFF2-40B4-BE49-F238E27FC236}">
                  <a16:creationId xmlns:a16="http://schemas.microsoft.com/office/drawing/2014/main" xmlns="" id="{0228E7E8-A88C-42C1-B435-8BC629F55DE8}"/>
                </a:ext>
              </a:extLst>
            </p:cNvPr>
            <p:cNvSpPr txBox="1"/>
            <p:nvPr/>
          </p:nvSpPr>
          <p:spPr>
            <a:xfrm rot="21221573">
              <a:off x="581777" y="2022669"/>
              <a:ext cx="2420281" cy="1165651"/>
            </a:xfrm>
            <a:prstGeom prst="rect">
              <a:avLst/>
            </a:prstGeom>
            <a:noFill/>
          </p:spPr>
          <p:txBody>
            <a:bodyPr wrap="square" rtlCol="0">
              <a:spAutoFit/>
            </a:bodyPr>
            <a:lstStyle/>
            <a:p>
              <a:pPr lvl="0" algn="just">
                <a:defRPr/>
              </a:pPr>
              <a:r>
                <a:rPr lang="en-US" sz="2400" i="1" dirty="0">
                  <a:solidFill>
                    <a:prstClr val="white"/>
                  </a:solidFill>
                  <a:latin typeface="Times New Roman" panose="02020603050405020304" pitchFamily="18" charset="0"/>
                </a:rPr>
                <a:t>a. </a:t>
              </a:r>
              <a:r>
                <a:rPr lang="vi-VN" sz="2400" i="1" dirty="0">
                  <a:solidFill>
                    <a:prstClr val="white"/>
                  </a:solidFill>
                  <a:latin typeface="Times New Roman" panose="02020603050405020304" pitchFamily="18" charset="0"/>
                </a:rPr>
                <a:t>Trong câu: “Nhớ các bạn trong lớp tôi ngày trước, mỗi người một vẻ, sinh động biết bao ”, không thể dùng từ kiểu để thay cho vẻ được. </a:t>
              </a:r>
              <a:endParaRPr kumimoji="0" lang="vi-VN"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pic>
          <p:nvPicPr>
            <p:cNvPr id="15" name="图片 8">
              <a:extLst>
                <a:ext uri="{FF2B5EF4-FFF2-40B4-BE49-F238E27FC236}">
                  <a16:creationId xmlns:a16="http://schemas.microsoft.com/office/drawing/2014/main" xmlns="" id="{17AE9CDD-E0E9-485F-8888-5FA9A3485F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7888" y="1407752"/>
              <a:ext cx="3287280" cy="2040876"/>
            </a:xfrm>
            <a:prstGeom prst="rect">
              <a:avLst/>
            </a:prstGeom>
          </p:spPr>
        </p:pic>
        <p:sp>
          <p:nvSpPr>
            <p:cNvPr id="17" name="文本框 12">
              <a:extLst>
                <a:ext uri="{FF2B5EF4-FFF2-40B4-BE49-F238E27FC236}">
                  <a16:creationId xmlns:a16="http://schemas.microsoft.com/office/drawing/2014/main" xmlns="" id="{7F3A4AB6-E131-47B3-8298-97296D5CCADC}"/>
                </a:ext>
              </a:extLst>
            </p:cNvPr>
            <p:cNvSpPr txBox="1"/>
            <p:nvPr/>
          </p:nvSpPr>
          <p:spPr>
            <a:xfrm rot="21221573">
              <a:off x="4775963" y="2125121"/>
              <a:ext cx="2420281" cy="606139"/>
            </a:xfrm>
            <a:prstGeom prst="rect">
              <a:avLst/>
            </a:prstGeom>
            <a:noFill/>
          </p:spPr>
          <p:txBody>
            <a:bodyPr wrap="square" rtlCol="0">
              <a:spAutoFit/>
            </a:bodyPr>
            <a:lstStyle/>
            <a:p>
              <a:pPr lvl="0" algn="just">
                <a:defRPr/>
              </a:pPr>
              <a:r>
                <a:rPr lang="vi-VN" sz="2400" i="1" dirty="0">
                  <a:solidFill>
                    <a:prstClr val="white"/>
                  </a:solidFill>
                  <a:latin typeface="Times New Roman" panose="02020603050405020304" pitchFamily="18" charset="0"/>
                </a:rPr>
                <a:t>Hai từ này tuy gần nghĩa, nhưng vẫn có những nét khác nhau. </a:t>
              </a:r>
              <a:endParaRPr kumimoji="0" lang="vi-VN"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grpSp>
    </p:spTree>
    <p:extLst>
      <p:ext uri="{BB962C8B-B14F-4D97-AF65-F5344CB8AC3E}">
        <p14:creationId xmlns:p14="http://schemas.microsoft.com/office/powerpoint/2010/main" val="21924988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xmlns=""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xmlns="" id="{BB075B8F-3B38-44D9-B762-84DF7C371E74}"/>
              </a:ext>
            </a:extLst>
          </p:cNvPr>
          <p:cNvSpPr txBox="1"/>
          <p:nvPr/>
        </p:nvSpPr>
        <p:spPr>
          <a:xfrm>
            <a:off x="1849182" y="384955"/>
            <a:ext cx="3443571" cy="584775"/>
          </a:xfrm>
          <a:prstGeom prst="rect">
            <a:avLst/>
          </a:prstGeom>
          <a:noFill/>
        </p:spPr>
        <p:txBody>
          <a:bodyPr wrap="none" rtlCol="0">
            <a:spAutoFit/>
            <a:scene3d>
              <a:camera prst="orthographicFront"/>
              <a:lightRig rig="threePt" dir="t"/>
            </a:scene3d>
            <a:sp3d contourW="12700"/>
          </a:bodyPr>
          <a:lstStyle/>
          <a:p>
            <a:pPr lvl="0" defTabSz="457200">
              <a:defRPr/>
            </a:pPr>
            <a:r>
              <a:rPr lang="en-US" sz="3200" b="1" dirty="0" err="1">
                <a:solidFill>
                  <a:srgbClr val="002060"/>
                </a:solidFill>
                <a:latin typeface="Times New Roman" panose="02020603050405020304" pitchFamily="18" charset="0"/>
                <a:cs typeface="Times New Roman" panose="02020603050405020304" pitchFamily="18" charset="0"/>
              </a:rPr>
              <a:t>Bài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tập</a:t>
            </a:r>
            <a:r>
              <a:rPr lang="en-US" sz="3200" b="1" dirty="0">
                <a:solidFill>
                  <a:srgbClr val="002060"/>
                </a:solidFill>
                <a:latin typeface="Times New Roman" panose="02020603050405020304" pitchFamily="18" charset="0"/>
                <a:cs typeface="Times New Roman" panose="02020603050405020304" pitchFamily="18" charset="0"/>
              </a:rPr>
              <a:t> 1/ </a:t>
            </a:r>
            <a:r>
              <a:rPr lang="en-US" sz="3200" b="1" dirty="0" err="1">
                <a:solidFill>
                  <a:srgbClr val="002060"/>
                </a:solidFill>
                <a:latin typeface="Times New Roman" panose="02020603050405020304" pitchFamily="18" charset="0"/>
                <a:cs typeface="Times New Roman" panose="02020603050405020304" pitchFamily="18" charset="0"/>
              </a:rPr>
              <a:t>trang</a:t>
            </a:r>
            <a:r>
              <a:rPr lang="en-US" sz="3200" b="1" dirty="0">
                <a:solidFill>
                  <a:srgbClr val="002060"/>
                </a:solidFill>
                <a:latin typeface="Times New Roman" panose="02020603050405020304" pitchFamily="18" charset="0"/>
                <a:cs typeface="Times New Roman" panose="02020603050405020304" pitchFamily="18" charset="0"/>
              </a:rPr>
              <a:t> 61</a:t>
            </a:r>
          </a:p>
        </p:txBody>
      </p:sp>
      <p:cxnSp>
        <p:nvCxnSpPr>
          <p:cNvPr id="27" name="Straight Connector 26">
            <a:extLst>
              <a:ext uri="{FF2B5EF4-FFF2-40B4-BE49-F238E27FC236}">
                <a16:creationId xmlns:a16="http://schemas.microsoft.com/office/drawing/2014/main" xmlns=""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grpSp>
        <p:nvGrpSpPr>
          <p:cNvPr id="11" name="组合 5">
            <a:extLst>
              <a:ext uri="{FF2B5EF4-FFF2-40B4-BE49-F238E27FC236}">
                <a16:creationId xmlns:a16="http://schemas.microsoft.com/office/drawing/2014/main" xmlns="" id="{3E448CAF-291F-4D7F-9608-14BD076E0D9D}"/>
              </a:ext>
            </a:extLst>
          </p:cNvPr>
          <p:cNvGrpSpPr/>
          <p:nvPr/>
        </p:nvGrpSpPr>
        <p:grpSpPr>
          <a:xfrm>
            <a:off x="154825" y="1003559"/>
            <a:ext cx="10648906" cy="4392636"/>
            <a:chOff x="319328" y="1407752"/>
            <a:chExt cx="7435840" cy="2218181"/>
          </a:xfrm>
        </p:grpSpPr>
        <p:pic>
          <p:nvPicPr>
            <p:cNvPr id="12" name="图片 8">
              <a:extLst>
                <a:ext uri="{FF2B5EF4-FFF2-40B4-BE49-F238E27FC236}">
                  <a16:creationId xmlns:a16="http://schemas.microsoft.com/office/drawing/2014/main" xmlns="" id="{87145030-1722-45D2-8120-91B213734E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328" y="1585057"/>
              <a:ext cx="3734609" cy="2040876"/>
            </a:xfrm>
            <a:prstGeom prst="rect">
              <a:avLst/>
            </a:prstGeom>
          </p:spPr>
        </p:pic>
        <p:sp>
          <p:nvSpPr>
            <p:cNvPr id="16" name="文本框 12">
              <a:extLst>
                <a:ext uri="{FF2B5EF4-FFF2-40B4-BE49-F238E27FC236}">
                  <a16:creationId xmlns:a16="http://schemas.microsoft.com/office/drawing/2014/main" xmlns="" id="{0228E7E8-A88C-42C1-B435-8BC629F55DE8}"/>
                </a:ext>
              </a:extLst>
            </p:cNvPr>
            <p:cNvSpPr txBox="1"/>
            <p:nvPr/>
          </p:nvSpPr>
          <p:spPr>
            <a:xfrm rot="21221573">
              <a:off x="580045" y="1999923"/>
              <a:ext cx="2992885" cy="1165651"/>
            </a:xfrm>
            <a:prstGeom prst="rect">
              <a:avLst/>
            </a:prstGeom>
            <a:noFill/>
          </p:spPr>
          <p:txBody>
            <a:bodyPr wrap="square" rtlCol="0">
              <a:spAutoFit/>
            </a:bodyPr>
            <a:lstStyle/>
            <a:p>
              <a:pPr lvl="0" algn="just">
                <a:defRPr/>
              </a:pPr>
              <a:r>
                <a:rPr lang="vi-VN" sz="2400" i="1" dirty="0">
                  <a:solidFill>
                    <a:prstClr val="white"/>
                  </a:solidFill>
                  <a:latin typeface="Times New Roman" panose="02020603050405020304" pitchFamily="18" charset="0"/>
                </a:rPr>
                <a:t>Từ kiểu thường dùng để nói về hành động của con người (kiểu ăn nói, kiểu đi đứng, kiểu ăn mặc,...) hoặc một dạng riêng của đối tượng (kiểu nhà, kiểu quần áo, kiểu tóc, kiểu bài,...)</a:t>
              </a:r>
              <a:endParaRPr kumimoji="0" lang="vi-VN"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pic>
          <p:nvPicPr>
            <p:cNvPr id="15" name="图片 8">
              <a:extLst>
                <a:ext uri="{FF2B5EF4-FFF2-40B4-BE49-F238E27FC236}">
                  <a16:creationId xmlns:a16="http://schemas.microsoft.com/office/drawing/2014/main" xmlns="" id="{17AE9CDD-E0E9-485F-8888-5FA9A3485F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7888" y="1407752"/>
              <a:ext cx="3287280" cy="2040876"/>
            </a:xfrm>
            <a:prstGeom prst="rect">
              <a:avLst/>
            </a:prstGeom>
          </p:spPr>
        </p:pic>
        <p:sp>
          <p:nvSpPr>
            <p:cNvPr id="17" name="文本框 12">
              <a:extLst>
                <a:ext uri="{FF2B5EF4-FFF2-40B4-BE49-F238E27FC236}">
                  <a16:creationId xmlns:a16="http://schemas.microsoft.com/office/drawing/2014/main" xmlns="" id="{7F3A4AB6-E131-47B3-8298-97296D5CCADC}"/>
                </a:ext>
              </a:extLst>
            </p:cNvPr>
            <p:cNvSpPr txBox="1"/>
            <p:nvPr/>
          </p:nvSpPr>
          <p:spPr>
            <a:xfrm rot="21221573">
              <a:off x="4775963" y="1938617"/>
              <a:ext cx="2420281" cy="979147"/>
            </a:xfrm>
            <a:prstGeom prst="rect">
              <a:avLst/>
            </a:prstGeom>
            <a:noFill/>
          </p:spPr>
          <p:txBody>
            <a:bodyPr wrap="square" rtlCol="0">
              <a:spAutoFit/>
            </a:bodyPr>
            <a:lstStyle/>
            <a:p>
              <a:pPr lvl="0" algn="just">
                <a:defRPr/>
              </a:pPr>
              <a:r>
                <a:rPr lang="en-US" sz="2400" i="1" dirty="0">
                  <a:solidFill>
                    <a:prstClr val="white"/>
                  </a:solidFill>
                  <a:latin typeface="Times New Roman" panose="02020603050405020304" pitchFamily="18" charset="0"/>
                </a:rPr>
                <a:t>T</a:t>
              </a:r>
              <a:r>
                <a:rPr lang="vi-VN" sz="2400" i="1" dirty="0">
                  <a:solidFill>
                    <a:prstClr val="white"/>
                  </a:solidFill>
                  <a:latin typeface="Times New Roman" panose="02020603050405020304" pitchFamily="18" charset="0"/>
                </a:rPr>
                <a:t>rong khi vẻ thường dùng để chỉ đặc điểm, tính cách của con người (vẻ trầm ngâm, vẻ sôi nổi, vẻ lo lắng,...).</a:t>
              </a:r>
              <a:endParaRPr kumimoji="0" lang="vi-VN"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grpSp>
    </p:spTree>
    <p:extLst>
      <p:ext uri="{BB962C8B-B14F-4D97-AF65-F5344CB8AC3E}">
        <p14:creationId xmlns:p14="http://schemas.microsoft.com/office/powerpoint/2010/main" val="135677776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xmlns=""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xmlns="" id="{BB075B8F-3B38-44D9-B762-84DF7C371E74}"/>
              </a:ext>
            </a:extLst>
          </p:cNvPr>
          <p:cNvSpPr txBox="1"/>
          <p:nvPr/>
        </p:nvSpPr>
        <p:spPr>
          <a:xfrm>
            <a:off x="1849182" y="384955"/>
            <a:ext cx="3443571" cy="584775"/>
          </a:xfrm>
          <a:prstGeom prst="rect">
            <a:avLst/>
          </a:prstGeom>
          <a:noFill/>
        </p:spPr>
        <p:txBody>
          <a:bodyPr wrap="none" rtlCol="0">
            <a:spAutoFit/>
            <a:scene3d>
              <a:camera prst="orthographicFront"/>
              <a:lightRig rig="threePt" dir="t"/>
            </a:scene3d>
            <a:sp3d contourW="12700"/>
          </a:bodyPr>
          <a:lstStyle/>
          <a:p>
            <a:pPr lvl="0" defTabSz="457200">
              <a:defRPr/>
            </a:pPr>
            <a:r>
              <a:rPr lang="en-US" sz="3200" b="1" dirty="0" err="1">
                <a:solidFill>
                  <a:srgbClr val="002060"/>
                </a:solidFill>
                <a:latin typeface="Times New Roman" panose="02020603050405020304" pitchFamily="18" charset="0"/>
                <a:cs typeface="Times New Roman" panose="02020603050405020304" pitchFamily="18" charset="0"/>
              </a:rPr>
              <a:t>Bài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tập</a:t>
            </a:r>
            <a:r>
              <a:rPr lang="en-US" sz="3200" b="1" dirty="0">
                <a:solidFill>
                  <a:srgbClr val="002060"/>
                </a:solidFill>
                <a:latin typeface="Times New Roman" panose="02020603050405020304" pitchFamily="18" charset="0"/>
                <a:cs typeface="Times New Roman" panose="02020603050405020304" pitchFamily="18" charset="0"/>
              </a:rPr>
              <a:t> 1/ </a:t>
            </a:r>
            <a:r>
              <a:rPr lang="en-US" sz="3200" b="1" dirty="0" err="1">
                <a:solidFill>
                  <a:srgbClr val="002060"/>
                </a:solidFill>
                <a:latin typeface="Times New Roman" panose="02020603050405020304" pitchFamily="18" charset="0"/>
                <a:cs typeface="Times New Roman" panose="02020603050405020304" pitchFamily="18" charset="0"/>
              </a:rPr>
              <a:t>trang</a:t>
            </a:r>
            <a:r>
              <a:rPr lang="en-US" sz="3200" b="1" dirty="0">
                <a:solidFill>
                  <a:srgbClr val="002060"/>
                </a:solidFill>
                <a:latin typeface="Times New Roman" panose="02020603050405020304" pitchFamily="18" charset="0"/>
                <a:cs typeface="Times New Roman" panose="02020603050405020304" pitchFamily="18" charset="0"/>
              </a:rPr>
              <a:t> 61</a:t>
            </a:r>
          </a:p>
        </p:txBody>
      </p:sp>
      <p:cxnSp>
        <p:nvCxnSpPr>
          <p:cNvPr id="27" name="Straight Connector 26">
            <a:extLst>
              <a:ext uri="{FF2B5EF4-FFF2-40B4-BE49-F238E27FC236}">
                <a16:creationId xmlns:a16="http://schemas.microsoft.com/office/drawing/2014/main" xmlns=""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grpSp>
        <p:nvGrpSpPr>
          <p:cNvPr id="11" name="组合 5">
            <a:extLst>
              <a:ext uri="{FF2B5EF4-FFF2-40B4-BE49-F238E27FC236}">
                <a16:creationId xmlns:a16="http://schemas.microsoft.com/office/drawing/2014/main" xmlns="" id="{3E448CAF-291F-4D7F-9608-14BD076E0D9D}"/>
              </a:ext>
            </a:extLst>
          </p:cNvPr>
          <p:cNvGrpSpPr/>
          <p:nvPr/>
        </p:nvGrpSpPr>
        <p:grpSpPr>
          <a:xfrm>
            <a:off x="154825" y="1003559"/>
            <a:ext cx="10648906" cy="4392636"/>
            <a:chOff x="319328" y="1407752"/>
            <a:chExt cx="7435840" cy="2218181"/>
          </a:xfrm>
        </p:grpSpPr>
        <p:pic>
          <p:nvPicPr>
            <p:cNvPr id="12" name="图片 8">
              <a:extLst>
                <a:ext uri="{FF2B5EF4-FFF2-40B4-BE49-F238E27FC236}">
                  <a16:creationId xmlns:a16="http://schemas.microsoft.com/office/drawing/2014/main" xmlns="" id="{87145030-1722-45D2-8120-91B213734E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328" y="1585057"/>
              <a:ext cx="3734609" cy="2040876"/>
            </a:xfrm>
            <a:prstGeom prst="rect">
              <a:avLst/>
            </a:prstGeom>
          </p:spPr>
        </p:pic>
        <p:sp>
          <p:nvSpPr>
            <p:cNvPr id="16" name="文本框 12">
              <a:extLst>
                <a:ext uri="{FF2B5EF4-FFF2-40B4-BE49-F238E27FC236}">
                  <a16:creationId xmlns:a16="http://schemas.microsoft.com/office/drawing/2014/main" xmlns="" id="{0228E7E8-A88C-42C1-B435-8BC629F55DE8}"/>
                </a:ext>
              </a:extLst>
            </p:cNvPr>
            <p:cNvSpPr txBox="1"/>
            <p:nvPr/>
          </p:nvSpPr>
          <p:spPr>
            <a:xfrm rot="21221573">
              <a:off x="580045" y="1999923"/>
              <a:ext cx="2992885" cy="1165651"/>
            </a:xfrm>
            <a:prstGeom prst="rect">
              <a:avLst/>
            </a:prstGeom>
            <a:noFill/>
          </p:spPr>
          <p:txBody>
            <a:bodyPr wrap="square" rtlCol="0">
              <a:spAutoFit/>
            </a:bodyPr>
            <a:lstStyle/>
            <a:p>
              <a:pPr lvl="0" algn="just">
                <a:defRPr/>
              </a:pPr>
              <a:r>
                <a:rPr lang="en-US" sz="2400" i="1" dirty="0">
                  <a:solidFill>
                    <a:prstClr val="white"/>
                  </a:solidFill>
                  <a:latin typeface="Times New Roman" panose="02020603050405020304" pitchFamily="18" charset="0"/>
                </a:rPr>
                <a:t>b. </a:t>
              </a:r>
              <a:r>
                <a:rPr lang="vi-VN" sz="2400" i="1" dirty="0">
                  <a:solidFill>
                    <a:prstClr val="white"/>
                  </a:solidFill>
                  <a:latin typeface="Times New Roman" panose="02020603050405020304" pitchFamily="18" charset="0"/>
                </a:rPr>
                <a:t>Từ khuất được dùng trong câu: “Giờ đây, mẹ tôi đã khuất và tôi củng đã lớn.” phù hợp hơn so với một số từ khác cũng có nghĩa là “chết” như: mất, từ trần, hi sinh. </a:t>
              </a:r>
              <a:endParaRPr kumimoji="0" lang="vi-VN"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pic>
          <p:nvPicPr>
            <p:cNvPr id="15" name="图片 8">
              <a:extLst>
                <a:ext uri="{FF2B5EF4-FFF2-40B4-BE49-F238E27FC236}">
                  <a16:creationId xmlns:a16="http://schemas.microsoft.com/office/drawing/2014/main" xmlns="" id="{17AE9CDD-E0E9-485F-8888-5FA9A3485F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7888" y="1407752"/>
              <a:ext cx="3287280" cy="2040876"/>
            </a:xfrm>
            <a:prstGeom prst="rect">
              <a:avLst/>
            </a:prstGeom>
          </p:spPr>
        </p:pic>
        <p:sp>
          <p:nvSpPr>
            <p:cNvPr id="17" name="文本框 12">
              <a:extLst>
                <a:ext uri="{FF2B5EF4-FFF2-40B4-BE49-F238E27FC236}">
                  <a16:creationId xmlns:a16="http://schemas.microsoft.com/office/drawing/2014/main" xmlns="" id="{7F3A4AB6-E131-47B3-8298-97296D5CCADC}"/>
                </a:ext>
              </a:extLst>
            </p:cNvPr>
            <p:cNvSpPr txBox="1"/>
            <p:nvPr/>
          </p:nvSpPr>
          <p:spPr>
            <a:xfrm rot="21221573">
              <a:off x="4775963" y="1938617"/>
              <a:ext cx="2420281" cy="979147"/>
            </a:xfrm>
            <a:prstGeom prst="rect">
              <a:avLst/>
            </a:prstGeom>
            <a:noFill/>
          </p:spPr>
          <p:txBody>
            <a:bodyPr wrap="square" rtlCol="0">
              <a:spAutoFit/>
            </a:bodyPr>
            <a:lstStyle/>
            <a:p>
              <a:pPr lvl="0" algn="just">
                <a:defRPr/>
              </a:pPr>
              <a:r>
                <a:rPr lang="vi-VN" sz="2400" i="1" dirty="0">
                  <a:solidFill>
                    <a:prstClr val="white"/>
                  </a:solidFill>
                  <a:latin typeface="Times New Roman" panose="02020603050405020304" pitchFamily="18" charset="0"/>
                </a:rPr>
                <a:t>Nhắc đến cái chết của mẹ, người con dùng từ khuất thể hiện cách nói giảm, nhằm giấu bớt nỗi đau mất mát.</a:t>
              </a:r>
              <a:endParaRPr kumimoji="0" lang="vi-VN"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grpSp>
    </p:spTree>
    <p:extLst>
      <p:ext uri="{BB962C8B-B14F-4D97-AF65-F5344CB8AC3E}">
        <p14:creationId xmlns:p14="http://schemas.microsoft.com/office/powerpoint/2010/main" val="181199500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1D951935-28E9-4DAA-8F1C-CC1E07F86FA0}"/>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3" name="图片 2">
            <a:extLst>
              <a:ext uri="{FF2B5EF4-FFF2-40B4-BE49-F238E27FC236}">
                <a16:creationId xmlns:a16="http://schemas.microsoft.com/office/drawing/2014/main" xmlns="" id="{BF97DE7C-05B0-4874-AAEC-9435588107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245" y="140316"/>
            <a:ext cx="9512453" cy="6717684"/>
          </a:xfrm>
          <a:prstGeom prst="rect">
            <a:avLst/>
          </a:prstGeom>
        </p:spPr>
      </p:pic>
      <p:sp>
        <p:nvSpPr>
          <p:cNvPr id="6" name="文本框 5">
            <a:extLst>
              <a:ext uri="{FF2B5EF4-FFF2-40B4-BE49-F238E27FC236}">
                <a16:creationId xmlns:a16="http://schemas.microsoft.com/office/drawing/2014/main" xmlns="" id="{E90C96B7-E19D-4235-90DA-5C8ED14774B9}"/>
              </a:ext>
            </a:extLst>
          </p:cNvPr>
          <p:cNvSpPr txBox="1"/>
          <p:nvPr/>
        </p:nvSpPr>
        <p:spPr>
          <a:xfrm>
            <a:off x="2821341" y="1509383"/>
            <a:ext cx="4889335" cy="23083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rPr>
              <a:t>KHỞI</a:t>
            </a:r>
            <a:r>
              <a:rPr kumimoji="0" lang="en-US" altLang="zh-CN" sz="7200" b="1" i="0" u="none" strike="noStrike" kern="1200" cap="none" spc="0" normalizeH="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rPr>
              <a:t> ĐỘNG</a:t>
            </a:r>
            <a:endParaRPr kumimoji="0" lang="zh-CN" altLang="en-US"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endParaRPr>
          </a:p>
        </p:txBody>
      </p:sp>
      <p:pic>
        <p:nvPicPr>
          <p:cNvPr id="8" name="图片 9" descr="图片包含 玩具, 玩偶&#10;&#10;自动生成的说明">
            <a:extLst>
              <a:ext uri="{FF2B5EF4-FFF2-40B4-BE49-F238E27FC236}">
                <a16:creationId xmlns:a16="http://schemas.microsoft.com/office/drawing/2014/main" xmlns="" id="{1C57BDC8-DEEA-4634-80BA-A3DCB902EB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1548" y="2459565"/>
            <a:ext cx="5963528" cy="4467141"/>
          </a:xfrm>
          <a:prstGeom prst="rect">
            <a:avLst/>
          </a:prstGeom>
        </p:spPr>
      </p:pic>
    </p:spTree>
    <p:extLst>
      <p:ext uri="{BB962C8B-B14F-4D97-AF65-F5344CB8AC3E}">
        <p14:creationId xmlns:p14="http://schemas.microsoft.com/office/powerpoint/2010/main" val="9215021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xmlns=""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xmlns="" id="{BB075B8F-3B38-44D9-B762-84DF7C371E74}"/>
              </a:ext>
            </a:extLst>
          </p:cNvPr>
          <p:cNvSpPr txBox="1"/>
          <p:nvPr/>
        </p:nvSpPr>
        <p:spPr>
          <a:xfrm>
            <a:off x="1849182" y="384955"/>
            <a:ext cx="3443571" cy="584775"/>
          </a:xfrm>
          <a:prstGeom prst="rect">
            <a:avLst/>
          </a:prstGeom>
          <a:noFill/>
        </p:spPr>
        <p:txBody>
          <a:bodyPr wrap="none" rtlCol="0">
            <a:spAutoFit/>
            <a:scene3d>
              <a:camera prst="orthographicFront"/>
              <a:lightRig rig="threePt" dir="t"/>
            </a:scene3d>
            <a:sp3d contourW="12700"/>
          </a:bodyPr>
          <a:lstStyle/>
          <a:p>
            <a:pPr lvl="0" defTabSz="457200">
              <a:defRPr/>
            </a:pPr>
            <a:r>
              <a:rPr lang="en-US" sz="3200" b="1" dirty="0" err="1">
                <a:solidFill>
                  <a:srgbClr val="002060"/>
                </a:solidFill>
                <a:latin typeface="Times New Roman" panose="02020603050405020304" pitchFamily="18" charset="0"/>
                <a:cs typeface="Times New Roman" panose="02020603050405020304" pitchFamily="18" charset="0"/>
              </a:rPr>
              <a:t>Bài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tập</a:t>
            </a:r>
            <a:r>
              <a:rPr lang="en-US" sz="3200" b="1" dirty="0">
                <a:solidFill>
                  <a:srgbClr val="002060"/>
                </a:solidFill>
                <a:latin typeface="Times New Roman" panose="02020603050405020304" pitchFamily="18" charset="0"/>
                <a:cs typeface="Times New Roman" panose="02020603050405020304" pitchFamily="18" charset="0"/>
              </a:rPr>
              <a:t> 1/ </a:t>
            </a:r>
            <a:r>
              <a:rPr lang="en-US" sz="3200" b="1" dirty="0" err="1">
                <a:solidFill>
                  <a:srgbClr val="002060"/>
                </a:solidFill>
                <a:latin typeface="Times New Roman" panose="02020603050405020304" pitchFamily="18" charset="0"/>
                <a:cs typeface="Times New Roman" panose="02020603050405020304" pitchFamily="18" charset="0"/>
              </a:rPr>
              <a:t>trang</a:t>
            </a:r>
            <a:r>
              <a:rPr lang="en-US" sz="3200" b="1" dirty="0">
                <a:solidFill>
                  <a:srgbClr val="002060"/>
                </a:solidFill>
                <a:latin typeface="Times New Roman" panose="02020603050405020304" pitchFamily="18" charset="0"/>
                <a:cs typeface="Times New Roman" panose="02020603050405020304" pitchFamily="18" charset="0"/>
              </a:rPr>
              <a:t> 61</a:t>
            </a:r>
          </a:p>
        </p:txBody>
      </p:sp>
      <p:cxnSp>
        <p:nvCxnSpPr>
          <p:cNvPr id="27" name="Straight Connector 26">
            <a:extLst>
              <a:ext uri="{FF2B5EF4-FFF2-40B4-BE49-F238E27FC236}">
                <a16:creationId xmlns:a16="http://schemas.microsoft.com/office/drawing/2014/main" xmlns=""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grpSp>
        <p:nvGrpSpPr>
          <p:cNvPr id="11" name="组合 5">
            <a:extLst>
              <a:ext uri="{FF2B5EF4-FFF2-40B4-BE49-F238E27FC236}">
                <a16:creationId xmlns:a16="http://schemas.microsoft.com/office/drawing/2014/main" xmlns="" id="{3E448CAF-291F-4D7F-9608-14BD076E0D9D}"/>
              </a:ext>
            </a:extLst>
          </p:cNvPr>
          <p:cNvGrpSpPr/>
          <p:nvPr/>
        </p:nvGrpSpPr>
        <p:grpSpPr>
          <a:xfrm>
            <a:off x="154825" y="1003559"/>
            <a:ext cx="10648906" cy="4392636"/>
            <a:chOff x="319328" y="1407752"/>
            <a:chExt cx="7435840" cy="2218181"/>
          </a:xfrm>
        </p:grpSpPr>
        <p:pic>
          <p:nvPicPr>
            <p:cNvPr id="12" name="图片 8">
              <a:extLst>
                <a:ext uri="{FF2B5EF4-FFF2-40B4-BE49-F238E27FC236}">
                  <a16:creationId xmlns:a16="http://schemas.microsoft.com/office/drawing/2014/main" xmlns="" id="{87145030-1722-45D2-8120-91B213734E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328" y="1585057"/>
              <a:ext cx="3734609" cy="2040876"/>
            </a:xfrm>
            <a:prstGeom prst="rect">
              <a:avLst/>
            </a:prstGeom>
          </p:spPr>
        </p:pic>
        <p:sp>
          <p:nvSpPr>
            <p:cNvPr id="16" name="文本框 12">
              <a:extLst>
                <a:ext uri="{FF2B5EF4-FFF2-40B4-BE49-F238E27FC236}">
                  <a16:creationId xmlns:a16="http://schemas.microsoft.com/office/drawing/2014/main" xmlns="" id="{0228E7E8-A88C-42C1-B435-8BC629F55DE8}"/>
                </a:ext>
              </a:extLst>
            </p:cNvPr>
            <p:cNvSpPr txBox="1"/>
            <p:nvPr/>
          </p:nvSpPr>
          <p:spPr>
            <a:xfrm rot="21221573">
              <a:off x="580045" y="2186427"/>
              <a:ext cx="2992885" cy="792643"/>
            </a:xfrm>
            <a:prstGeom prst="rect">
              <a:avLst/>
            </a:prstGeom>
            <a:noFill/>
          </p:spPr>
          <p:txBody>
            <a:bodyPr wrap="square" rtlCol="0">
              <a:spAutoFit/>
            </a:bodyPr>
            <a:lstStyle/>
            <a:p>
              <a:pPr lvl="0" algn="just">
                <a:defRPr/>
              </a:pPr>
              <a:r>
                <a:rPr lang="en-US" sz="2400" i="1" dirty="0">
                  <a:solidFill>
                    <a:prstClr val="white"/>
                  </a:solidFill>
                  <a:latin typeface="Times New Roman" panose="02020603050405020304" pitchFamily="18" charset="0"/>
                </a:rPr>
                <a:t>c. </a:t>
              </a:r>
              <a:r>
                <a:rPr lang="en-US" sz="2400" i="1" dirty="0" err="1">
                  <a:solidFill>
                    <a:prstClr val="white"/>
                  </a:solidFill>
                  <a:latin typeface="Times New Roman" panose="02020603050405020304" pitchFamily="18" charset="0"/>
                </a:rPr>
                <a:t>Trong</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tiếng</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Việt</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xúc</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động</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cảm</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động</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xúc</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cảm</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là</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những</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từ</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gần</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nghĩa</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chứ</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không</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hoàn</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toàn</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đồng</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nghĩa</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với</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nhau</a:t>
              </a:r>
              <a:r>
                <a:rPr lang="en-US" sz="2400" i="1" dirty="0">
                  <a:solidFill>
                    <a:prstClr val="white"/>
                  </a:solidFill>
                  <a:latin typeface="Times New Roman" panose="02020603050405020304" pitchFamily="18" charset="0"/>
                </a:rPr>
                <a:t>.</a:t>
              </a:r>
              <a:endParaRPr kumimoji="0" lang="vi-VN"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pic>
          <p:nvPicPr>
            <p:cNvPr id="15" name="图片 8">
              <a:extLst>
                <a:ext uri="{FF2B5EF4-FFF2-40B4-BE49-F238E27FC236}">
                  <a16:creationId xmlns:a16="http://schemas.microsoft.com/office/drawing/2014/main" xmlns="" id="{17AE9CDD-E0E9-485F-8888-5FA9A3485F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7888" y="1407752"/>
              <a:ext cx="3287280" cy="2040876"/>
            </a:xfrm>
            <a:prstGeom prst="rect">
              <a:avLst/>
            </a:prstGeom>
          </p:spPr>
        </p:pic>
        <p:sp>
          <p:nvSpPr>
            <p:cNvPr id="17" name="文本框 12">
              <a:extLst>
                <a:ext uri="{FF2B5EF4-FFF2-40B4-BE49-F238E27FC236}">
                  <a16:creationId xmlns:a16="http://schemas.microsoft.com/office/drawing/2014/main" xmlns="" id="{7F3A4AB6-E131-47B3-8298-97296D5CCADC}"/>
                </a:ext>
              </a:extLst>
            </p:cNvPr>
            <p:cNvSpPr txBox="1"/>
            <p:nvPr/>
          </p:nvSpPr>
          <p:spPr>
            <a:xfrm rot="21221573">
              <a:off x="4775963" y="2125121"/>
              <a:ext cx="2420281" cy="606139"/>
            </a:xfrm>
            <a:prstGeom prst="rect">
              <a:avLst/>
            </a:prstGeom>
            <a:noFill/>
          </p:spPr>
          <p:txBody>
            <a:bodyPr wrap="square" rtlCol="0">
              <a:spAutoFit/>
            </a:bodyPr>
            <a:lstStyle/>
            <a:p>
              <a:pPr lvl="0" algn="just">
                <a:defRPr/>
              </a:pPr>
              <a:r>
                <a:rPr lang="vi-VN" sz="2400" i="1" dirty="0">
                  <a:solidFill>
                    <a:prstClr val="white"/>
                  </a:solidFill>
                  <a:latin typeface="Times New Roman" panose="02020603050405020304" pitchFamily="18" charset="0"/>
                </a:rPr>
                <a:t>Xúc động biểu hiện cảm xúc mạnh hơn so với cảm động hay xúc cảm. </a:t>
              </a:r>
              <a:endParaRPr kumimoji="0" lang="vi-VN"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grpSp>
    </p:spTree>
    <p:extLst>
      <p:ext uri="{BB962C8B-B14F-4D97-AF65-F5344CB8AC3E}">
        <p14:creationId xmlns:p14="http://schemas.microsoft.com/office/powerpoint/2010/main" val="183324948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xmlns=""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xmlns="" id="{BB075B8F-3B38-44D9-B762-84DF7C371E74}"/>
              </a:ext>
            </a:extLst>
          </p:cNvPr>
          <p:cNvSpPr txBox="1"/>
          <p:nvPr/>
        </p:nvSpPr>
        <p:spPr>
          <a:xfrm>
            <a:off x="1849182" y="384955"/>
            <a:ext cx="3443571" cy="584775"/>
          </a:xfrm>
          <a:prstGeom prst="rect">
            <a:avLst/>
          </a:prstGeom>
          <a:noFill/>
        </p:spPr>
        <p:txBody>
          <a:bodyPr wrap="none" rtlCol="0">
            <a:spAutoFit/>
            <a:scene3d>
              <a:camera prst="orthographicFront"/>
              <a:lightRig rig="threePt" dir="t"/>
            </a:scene3d>
            <a:sp3d contourW="12700"/>
          </a:bodyPr>
          <a:lstStyle/>
          <a:p>
            <a:pPr lvl="0" defTabSz="457200">
              <a:defRPr/>
            </a:pPr>
            <a:r>
              <a:rPr lang="en-US" sz="3200" b="1" dirty="0" err="1">
                <a:solidFill>
                  <a:srgbClr val="002060"/>
                </a:solidFill>
                <a:latin typeface="Times New Roman" panose="02020603050405020304" pitchFamily="18" charset="0"/>
                <a:cs typeface="Times New Roman" panose="02020603050405020304" pitchFamily="18" charset="0"/>
              </a:rPr>
              <a:t>Bài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tập</a:t>
            </a:r>
            <a:r>
              <a:rPr lang="en-US" sz="3200" b="1" dirty="0">
                <a:solidFill>
                  <a:srgbClr val="002060"/>
                </a:solidFill>
                <a:latin typeface="Times New Roman" panose="02020603050405020304" pitchFamily="18" charset="0"/>
                <a:cs typeface="Times New Roman" panose="02020603050405020304" pitchFamily="18" charset="0"/>
              </a:rPr>
              <a:t> 1/ </a:t>
            </a:r>
            <a:r>
              <a:rPr lang="en-US" sz="3200" b="1" dirty="0" err="1">
                <a:solidFill>
                  <a:srgbClr val="002060"/>
                </a:solidFill>
                <a:latin typeface="Times New Roman" panose="02020603050405020304" pitchFamily="18" charset="0"/>
                <a:cs typeface="Times New Roman" panose="02020603050405020304" pitchFamily="18" charset="0"/>
              </a:rPr>
              <a:t>trang</a:t>
            </a:r>
            <a:r>
              <a:rPr lang="en-US" sz="3200" b="1" dirty="0">
                <a:solidFill>
                  <a:srgbClr val="002060"/>
                </a:solidFill>
                <a:latin typeface="Times New Roman" panose="02020603050405020304" pitchFamily="18" charset="0"/>
                <a:cs typeface="Times New Roman" panose="02020603050405020304" pitchFamily="18" charset="0"/>
              </a:rPr>
              <a:t> 61</a:t>
            </a:r>
          </a:p>
        </p:txBody>
      </p:sp>
      <p:cxnSp>
        <p:nvCxnSpPr>
          <p:cNvPr id="27" name="Straight Connector 26">
            <a:extLst>
              <a:ext uri="{FF2B5EF4-FFF2-40B4-BE49-F238E27FC236}">
                <a16:creationId xmlns:a16="http://schemas.microsoft.com/office/drawing/2014/main" xmlns=""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grpSp>
        <p:nvGrpSpPr>
          <p:cNvPr id="11" name="组合 5">
            <a:extLst>
              <a:ext uri="{FF2B5EF4-FFF2-40B4-BE49-F238E27FC236}">
                <a16:creationId xmlns:a16="http://schemas.microsoft.com/office/drawing/2014/main" xmlns="" id="{3E448CAF-291F-4D7F-9608-14BD076E0D9D}"/>
              </a:ext>
            </a:extLst>
          </p:cNvPr>
          <p:cNvGrpSpPr/>
          <p:nvPr/>
        </p:nvGrpSpPr>
        <p:grpSpPr>
          <a:xfrm>
            <a:off x="154825" y="1003559"/>
            <a:ext cx="10648906" cy="4392636"/>
            <a:chOff x="319328" y="1407752"/>
            <a:chExt cx="7435840" cy="2218181"/>
          </a:xfrm>
        </p:grpSpPr>
        <p:pic>
          <p:nvPicPr>
            <p:cNvPr id="12" name="图片 8">
              <a:extLst>
                <a:ext uri="{FF2B5EF4-FFF2-40B4-BE49-F238E27FC236}">
                  <a16:creationId xmlns:a16="http://schemas.microsoft.com/office/drawing/2014/main" xmlns="" id="{87145030-1722-45D2-8120-91B213734E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328" y="1585057"/>
              <a:ext cx="3734609" cy="2040876"/>
            </a:xfrm>
            <a:prstGeom prst="rect">
              <a:avLst/>
            </a:prstGeom>
          </p:spPr>
        </p:pic>
        <p:sp>
          <p:nvSpPr>
            <p:cNvPr id="16" name="文本框 12">
              <a:extLst>
                <a:ext uri="{FF2B5EF4-FFF2-40B4-BE49-F238E27FC236}">
                  <a16:creationId xmlns:a16="http://schemas.microsoft.com/office/drawing/2014/main" xmlns="" id="{0228E7E8-A88C-42C1-B435-8BC629F55DE8}"/>
                </a:ext>
              </a:extLst>
            </p:cNvPr>
            <p:cNvSpPr txBox="1"/>
            <p:nvPr/>
          </p:nvSpPr>
          <p:spPr>
            <a:xfrm rot="21221573">
              <a:off x="580045" y="2186427"/>
              <a:ext cx="2992885" cy="792643"/>
            </a:xfrm>
            <a:prstGeom prst="rect">
              <a:avLst/>
            </a:prstGeom>
            <a:noFill/>
          </p:spPr>
          <p:txBody>
            <a:bodyPr wrap="square" rtlCol="0">
              <a:spAutoFit/>
            </a:bodyPr>
            <a:lstStyle/>
            <a:p>
              <a:pPr lvl="0" algn="just">
                <a:defRPr/>
              </a:pPr>
              <a:r>
                <a:rPr lang="en-US" sz="2400" i="1" dirty="0">
                  <a:solidFill>
                    <a:prstClr val="white"/>
                  </a:solidFill>
                  <a:latin typeface="Times New Roman" panose="02020603050405020304" pitchFamily="18" charset="0"/>
                </a:rPr>
                <a:t>c. </a:t>
              </a:r>
              <a:r>
                <a:rPr lang="en-US" sz="2400" i="1" dirty="0" err="1">
                  <a:solidFill>
                    <a:prstClr val="white"/>
                  </a:solidFill>
                  <a:latin typeface="Times New Roman" panose="02020603050405020304" pitchFamily="18" charset="0"/>
                </a:rPr>
                <a:t>Trong</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tiếng</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Việt</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xúc</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động</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cảm</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động</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xúc</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cảm</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là</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những</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từ</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gần</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nghĩa</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chứ</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không</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hoàn</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toàn</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đồng</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nghĩa</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với</a:t>
              </a:r>
              <a:r>
                <a:rPr lang="en-US" sz="2400" i="1" dirty="0">
                  <a:solidFill>
                    <a:prstClr val="white"/>
                  </a:solidFill>
                  <a:latin typeface="Times New Roman" panose="02020603050405020304" pitchFamily="18" charset="0"/>
                </a:rPr>
                <a:t> </a:t>
              </a:r>
              <a:r>
                <a:rPr lang="en-US" sz="2400" i="1" dirty="0" err="1">
                  <a:solidFill>
                    <a:prstClr val="white"/>
                  </a:solidFill>
                  <a:latin typeface="Times New Roman" panose="02020603050405020304" pitchFamily="18" charset="0"/>
                </a:rPr>
                <a:t>nhau</a:t>
              </a:r>
              <a:r>
                <a:rPr lang="en-US" sz="2400" i="1" dirty="0">
                  <a:solidFill>
                    <a:prstClr val="white"/>
                  </a:solidFill>
                  <a:latin typeface="Times New Roman" panose="02020603050405020304" pitchFamily="18" charset="0"/>
                </a:rPr>
                <a:t>.</a:t>
              </a:r>
              <a:endParaRPr kumimoji="0" lang="vi-VN"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pic>
          <p:nvPicPr>
            <p:cNvPr id="15" name="图片 8">
              <a:extLst>
                <a:ext uri="{FF2B5EF4-FFF2-40B4-BE49-F238E27FC236}">
                  <a16:creationId xmlns:a16="http://schemas.microsoft.com/office/drawing/2014/main" xmlns="" id="{17AE9CDD-E0E9-485F-8888-5FA9A3485F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7888" y="1407752"/>
              <a:ext cx="3287280" cy="2040876"/>
            </a:xfrm>
            <a:prstGeom prst="rect">
              <a:avLst/>
            </a:prstGeom>
          </p:spPr>
        </p:pic>
        <p:sp>
          <p:nvSpPr>
            <p:cNvPr id="17" name="文本框 12">
              <a:extLst>
                <a:ext uri="{FF2B5EF4-FFF2-40B4-BE49-F238E27FC236}">
                  <a16:creationId xmlns:a16="http://schemas.microsoft.com/office/drawing/2014/main" xmlns="" id="{7F3A4AB6-E131-47B3-8298-97296D5CCADC}"/>
                </a:ext>
              </a:extLst>
            </p:cNvPr>
            <p:cNvSpPr txBox="1"/>
            <p:nvPr/>
          </p:nvSpPr>
          <p:spPr>
            <a:xfrm rot="21221573">
              <a:off x="4775963" y="1938617"/>
              <a:ext cx="2420281" cy="979147"/>
            </a:xfrm>
            <a:prstGeom prst="rect">
              <a:avLst/>
            </a:prstGeom>
            <a:noFill/>
          </p:spPr>
          <p:txBody>
            <a:bodyPr wrap="square" rtlCol="0">
              <a:spAutoFit/>
            </a:bodyPr>
            <a:lstStyle/>
            <a:p>
              <a:pPr lvl="0" algn="just">
                <a:defRPr/>
              </a:pPr>
              <a:r>
                <a:rPr lang="vi-VN" sz="2400" i="1" dirty="0">
                  <a:solidFill>
                    <a:prstClr val="white"/>
                  </a:solidFill>
                  <a:latin typeface="Times New Roman" panose="02020603050405020304" pitchFamily="18" charset="0"/>
                </a:rPr>
                <a:t>Vì thế, từ xúc động là sự lựa chọn phù hợp nhất cho câu “Tôi luôn nhớ về mẹ với niềm xúc động không nguôi”</a:t>
              </a:r>
              <a:endParaRPr kumimoji="0" lang="vi-VN" sz="24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grpSp>
    </p:spTree>
    <p:extLst>
      <p:ext uri="{BB962C8B-B14F-4D97-AF65-F5344CB8AC3E}">
        <p14:creationId xmlns:p14="http://schemas.microsoft.com/office/powerpoint/2010/main" val="107304694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xmlns=""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xmlns="" id="{BB075B8F-3B38-44D9-B762-84DF7C371E74}"/>
              </a:ext>
            </a:extLst>
          </p:cNvPr>
          <p:cNvSpPr txBox="1"/>
          <p:nvPr/>
        </p:nvSpPr>
        <p:spPr>
          <a:xfrm>
            <a:off x="2481571" y="417371"/>
            <a:ext cx="2771913" cy="584775"/>
          </a:xfrm>
          <a:prstGeom prst="rect">
            <a:avLst/>
          </a:prstGeom>
          <a:noFill/>
        </p:spPr>
        <p:txBody>
          <a:bodyPr wrap="none" rtlCol="0">
            <a:spAutoFit/>
            <a:scene3d>
              <a:camera prst="orthographicFront"/>
              <a:lightRig rig="threePt" dir="t"/>
            </a:scene3d>
            <a:sp3d contourW="12700"/>
          </a:bodyPr>
          <a:lstStyle/>
          <a:p>
            <a:pPr lvl="0" defTabSz="457200">
              <a:defRPr/>
            </a:pPr>
            <a:r>
              <a:rPr lang="en-US" sz="3200" b="1" dirty="0" err="1">
                <a:solidFill>
                  <a:srgbClr val="002060"/>
                </a:solidFill>
                <a:latin typeface="Times New Roman" panose="02020603050405020304" pitchFamily="18" charset="0"/>
                <a:cs typeface="Times New Roman" panose="02020603050405020304" pitchFamily="18" charset="0"/>
              </a:rPr>
              <a:t>Bài</a:t>
            </a:r>
            <a:r>
              <a:rPr lang="en-US" sz="3200" b="1" dirty="0">
                <a:solidFill>
                  <a:srgbClr val="002060"/>
                </a:solidFill>
                <a:latin typeface="Times New Roman" panose="02020603050405020304" pitchFamily="18" charset="0"/>
                <a:cs typeface="Times New Roman" panose="02020603050405020304" pitchFamily="18" charset="0"/>
              </a:rPr>
              <a:t> 2/ </a:t>
            </a:r>
            <a:r>
              <a:rPr lang="en-US" sz="3200" b="1" dirty="0" err="1">
                <a:solidFill>
                  <a:srgbClr val="002060"/>
                </a:solidFill>
                <a:latin typeface="Times New Roman" panose="02020603050405020304" pitchFamily="18" charset="0"/>
                <a:cs typeface="Times New Roman" panose="02020603050405020304" pitchFamily="18" charset="0"/>
              </a:rPr>
              <a:t>trang</a:t>
            </a:r>
            <a:r>
              <a:rPr lang="en-US" sz="3200" b="1" dirty="0">
                <a:solidFill>
                  <a:srgbClr val="002060"/>
                </a:solidFill>
                <a:latin typeface="Times New Roman" panose="02020603050405020304" pitchFamily="18" charset="0"/>
                <a:cs typeface="Times New Roman" panose="02020603050405020304" pitchFamily="18" charset="0"/>
              </a:rPr>
              <a:t> 62</a:t>
            </a:r>
          </a:p>
        </p:txBody>
      </p:sp>
      <p:cxnSp>
        <p:nvCxnSpPr>
          <p:cNvPr id="27" name="Straight Connector 26">
            <a:extLst>
              <a:ext uri="{FF2B5EF4-FFF2-40B4-BE49-F238E27FC236}">
                <a16:creationId xmlns:a16="http://schemas.microsoft.com/office/drawing/2014/main" xmlns=""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sp>
        <p:nvSpPr>
          <p:cNvPr id="19" name="文本框 8">
            <a:extLst>
              <a:ext uri="{FF2B5EF4-FFF2-40B4-BE49-F238E27FC236}">
                <a16:creationId xmlns:a16="http://schemas.microsoft.com/office/drawing/2014/main" xmlns="" id="{7035CF5F-CDC5-463C-AF15-1A1DCEF8338E}"/>
              </a:ext>
            </a:extLst>
          </p:cNvPr>
          <p:cNvSpPr txBox="1"/>
          <p:nvPr/>
        </p:nvSpPr>
        <p:spPr>
          <a:xfrm>
            <a:off x="418744" y="1150607"/>
            <a:ext cx="9485832" cy="5262979"/>
          </a:xfrm>
          <a:prstGeom prst="rect">
            <a:avLst/>
          </a:prstGeom>
          <a:noFill/>
        </p:spPr>
        <p:txBody>
          <a:bodyPr wrap="square" rtlCol="0">
            <a:spAutoFit/>
            <a:scene3d>
              <a:camera prst="orthographicFront"/>
              <a:lightRig rig="threePt" dir="t"/>
            </a:scene3d>
            <a:sp3d contourW="12700"/>
          </a:bodyPr>
          <a:lstStyle/>
          <a:p>
            <a:pPr marL="11430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vi-VN"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Chọn từ ngữ phù hợp nhất trong ngoặc đơn để đặt vào khoảng trống ở các câu sau và giải thích lí do lựa chọn:</a:t>
            </a:r>
          </a:p>
          <a:p>
            <a:pPr marL="11430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 Bị cười, không phải mọi người đều.... giống nhau.</a:t>
            </a:r>
          </a:p>
          <a:p>
            <a:pPr marL="11430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(phản ứng, phản xạ, phản đối, phản bác)</a:t>
            </a:r>
          </a:p>
          <a:p>
            <a:pPr marL="11430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b. Trên đời, không ai.... cả.</a:t>
            </a:r>
          </a:p>
          <a:p>
            <a:pPr marL="11430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(hoàn tất, hoàn toàn, hoàn hảo, hoàn chỉnh)</a:t>
            </a:r>
          </a:p>
          <a:p>
            <a:pPr marL="11430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 Đi đường phải luôn luôn... để tránh xảy ra tai nạn.</a:t>
            </a:r>
          </a:p>
          <a:p>
            <a:pPr marL="11430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(nhìn ngó, dòm ngó, quan sát, ngó nghiêng)</a:t>
            </a:r>
          </a:p>
          <a:p>
            <a:pPr marL="11430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d</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r>
              <a:rPr kumimoji="0" lang="vi-VN"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Ngoài... của bản thân, tôi còn được bạn bè, thầy cô thường xuyên động viên, khích lệ.</a:t>
            </a:r>
          </a:p>
          <a:p>
            <a:pPr marL="11430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(sức lực, tiềm lực, nỗ lực</a:t>
            </a:r>
            <a:r>
              <a:rPr kumimoji="0" lang="en-US"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endParaRPr kumimoji="0" lang="vi-VN"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11430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p:txBody>
      </p:sp>
      <p:pic>
        <p:nvPicPr>
          <p:cNvPr id="22" name="图片 9" descr="图片包含 玩具, 玩偶&#10;&#10;自动生成的说明">
            <a:extLst>
              <a:ext uri="{FF2B5EF4-FFF2-40B4-BE49-F238E27FC236}">
                <a16:creationId xmlns:a16="http://schemas.microsoft.com/office/drawing/2014/main" xmlns="" id="{B2848713-A1A1-44C6-88F0-AC0B794F7F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8479" y="2390859"/>
            <a:ext cx="5963528" cy="4467141"/>
          </a:xfrm>
          <a:prstGeom prst="rect">
            <a:avLst/>
          </a:prstGeom>
        </p:spPr>
      </p:pic>
    </p:spTree>
    <p:extLst>
      <p:ext uri="{BB962C8B-B14F-4D97-AF65-F5344CB8AC3E}">
        <p14:creationId xmlns:p14="http://schemas.microsoft.com/office/powerpoint/2010/main" val="136780477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xmlns=""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xmlns="" id="{BB075B8F-3B38-44D9-B762-84DF7C371E74}"/>
              </a:ext>
            </a:extLst>
          </p:cNvPr>
          <p:cNvSpPr txBox="1"/>
          <p:nvPr/>
        </p:nvSpPr>
        <p:spPr>
          <a:xfrm>
            <a:off x="2481571" y="417371"/>
            <a:ext cx="2771913" cy="584775"/>
          </a:xfrm>
          <a:prstGeom prst="rect">
            <a:avLst/>
          </a:prstGeom>
          <a:noFill/>
        </p:spPr>
        <p:txBody>
          <a:bodyPr wrap="none" rtlCol="0">
            <a:spAutoFit/>
            <a:scene3d>
              <a:camera prst="orthographicFront"/>
              <a:lightRig rig="threePt" dir="t"/>
            </a:scene3d>
            <a:sp3d contourW="12700"/>
          </a:bodyPr>
          <a:lstStyle/>
          <a:p>
            <a:pPr lvl="0" defTabSz="457200">
              <a:defRPr/>
            </a:pPr>
            <a:r>
              <a:rPr lang="en-US" sz="3200" b="1" dirty="0" err="1">
                <a:solidFill>
                  <a:srgbClr val="002060"/>
                </a:solidFill>
                <a:latin typeface="Times New Roman" panose="02020603050405020304" pitchFamily="18" charset="0"/>
                <a:cs typeface="Times New Roman" panose="02020603050405020304" pitchFamily="18" charset="0"/>
              </a:rPr>
              <a:t>Bài</a:t>
            </a:r>
            <a:r>
              <a:rPr lang="en-US" sz="3200" b="1" dirty="0">
                <a:solidFill>
                  <a:srgbClr val="002060"/>
                </a:solidFill>
                <a:latin typeface="Times New Roman" panose="02020603050405020304" pitchFamily="18" charset="0"/>
                <a:cs typeface="Times New Roman" panose="02020603050405020304" pitchFamily="18" charset="0"/>
              </a:rPr>
              <a:t> 2/ </a:t>
            </a:r>
            <a:r>
              <a:rPr lang="en-US" sz="3200" b="1" dirty="0" err="1">
                <a:solidFill>
                  <a:srgbClr val="002060"/>
                </a:solidFill>
                <a:latin typeface="Times New Roman" panose="02020603050405020304" pitchFamily="18" charset="0"/>
                <a:cs typeface="Times New Roman" panose="02020603050405020304" pitchFamily="18" charset="0"/>
              </a:rPr>
              <a:t>trang</a:t>
            </a:r>
            <a:r>
              <a:rPr lang="en-US" sz="3200" b="1" dirty="0">
                <a:solidFill>
                  <a:srgbClr val="002060"/>
                </a:solidFill>
                <a:latin typeface="Times New Roman" panose="02020603050405020304" pitchFamily="18" charset="0"/>
                <a:cs typeface="Times New Roman" panose="02020603050405020304" pitchFamily="18" charset="0"/>
              </a:rPr>
              <a:t> 62</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cxnSp>
        <p:nvCxnSpPr>
          <p:cNvPr id="27" name="Straight Connector 26">
            <a:extLst>
              <a:ext uri="{FF2B5EF4-FFF2-40B4-BE49-F238E27FC236}">
                <a16:creationId xmlns:a16="http://schemas.microsoft.com/office/drawing/2014/main" xmlns=""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pic>
        <p:nvPicPr>
          <p:cNvPr id="16" name="图片 4">
            <a:extLst>
              <a:ext uri="{FF2B5EF4-FFF2-40B4-BE49-F238E27FC236}">
                <a16:creationId xmlns:a16="http://schemas.microsoft.com/office/drawing/2014/main" xmlns="" id="{3F34C77B-F8B7-4258-A008-EFF7E7F973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4897" y="2036309"/>
            <a:ext cx="2086650" cy="3809320"/>
          </a:xfrm>
          <a:prstGeom prst="rect">
            <a:avLst/>
          </a:prstGeom>
        </p:spPr>
      </p:pic>
      <p:sp>
        <p:nvSpPr>
          <p:cNvPr id="20" name="任意多边形: 形状 17">
            <a:extLst>
              <a:ext uri="{FF2B5EF4-FFF2-40B4-BE49-F238E27FC236}">
                <a16:creationId xmlns:a16="http://schemas.microsoft.com/office/drawing/2014/main" xmlns="" id="{08153962-1C6F-4202-8147-0542D31B7349}"/>
              </a:ext>
            </a:extLst>
          </p:cNvPr>
          <p:cNvSpPr/>
          <p:nvPr/>
        </p:nvSpPr>
        <p:spPr>
          <a:xfrm>
            <a:off x="3422708" y="1477107"/>
            <a:ext cx="4158307" cy="4210629"/>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22" name="任意多边形: 形状 18">
            <a:extLst>
              <a:ext uri="{FF2B5EF4-FFF2-40B4-BE49-F238E27FC236}">
                <a16:creationId xmlns:a16="http://schemas.microsoft.com/office/drawing/2014/main" xmlns="" id="{4F58A409-149E-4141-BB24-C7AF8A5190FD}"/>
              </a:ext>
            </a:extLst>
          </p:cNvPr>
          <p:cNvSpPr/>
          <p:nvPr/>
        </p:nvSpPr>
        <p:spPr>
          <a:xfrm>
            <a:off x="7647093" y="3379428"/>
            <a:ext cx="4243778" cy="3505198"/>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24" name="文本框 3">
            <a:extLst>
              <a:ext uri="{FF2B5EF4-FFF2-40B4-BE49-F238E27FC236}">
                <a16:creationId xmlns:a16="http://schemas.microsoft.com/office/drawing/2014/main" xmlns="" id="{58A3AC11-B010-4287-9870-B595391F9EB1}"/>
              </a:ext>
            </a:extLst>
          </p:cNvPr>
          <p:cNvSpPr txBox="1"/>
          <p:nvPr/>
        </p:nvSpPr>
        <p:spPr>
          <a:xfrm>
            <a:off x="3578775" y="2405926"/>
            <a:ext cx="3912251" cy="1384995"/>
          </a:xfrm>
          <a:prstGeom prst="rect">
            <a:avLst/>
          </a:prstGeom>
          <a:noFill/>
        </p:spPr>
        <p:txBody>
          <a:bodyPr wrap="square" rtlCol="0">
            <a:spAutoFit/>
            <a:scene3d>
              <a:camera prst="orthographicFront"/>
              <a:lightRig rig="threePt" dir="t"/>
            </a:scene3d>
            <a:sp3d contourW="12700"/>
          </a:bodyPr>
          <a:lstStyle/>
          <a:p>
            <a:pPr lvl="0" algn="ctr">
              <a:defRPr/>
            </a:pPr>
            <a:r>
              <a:rPr lang="vi-VN" sz="2800" dirty="0">
                <a:solidFill>
                  <a:prstClr val="black"/>
                </a:solidFill>
                <a:latin typeface="Times New Roman" panose="02020603050405020304" pitchFamily="18" charset="0"/>
              </a:rPr>
              <a:t>a. Bị cười, không phải mọi người đều</a:t>
            </a:r>
            <a:r>
              <a:rPr lang="en-US" sz="2800" dirty="0">
                <a:solidFill>
                  <a:prstClr val="black"/>
                </a:solidFill>
                <a:latin typeface="Times New Roman" panose="02020603050405020304" pitchFamily="18" charset="0"/>
              </a:rPr>
              <a:t> </a:t>
            </a:r>
            <a:r>
              <a:rPr lang="en-US" sz="2800" dirty="0" err="1">
                <a:solidFill>
                  <a:srgbClr val="FF0000"/>
                </a:solidFill>
                <a:latin typeface="Times New Roman" panose="02020603050405020304" pitchFamily="18" charset="0"/>
              </a:rPr>
              <a:t>phản</a:t>
            </a:r>
            <a:r>
              <a:rPr lang="en-US" sz="2800" dirty="0">
                <a:solidFill>
                  <a:srgbClr val="FF0000"/>
                </a:solidFill>
                <a:latin typeface="Times New Roman" panose="02020603050405020304" pitchFamily="18" charset="0"/>
              </a:rPr>
              <a:t> </a:t>
            </a:r>
            <a:r>
              <a:rPr lang="en-US" sz="2800" dirty="0" err="1">
                <a:solidFill>
                  <a:srgbClr val="FF0000"/>
                </a:solidFill>
                <a:latin typeface="Times New Roman" panose="02020603050405020304" pitchFamily="18" charset="0"/>
              </a:rPr>
              <a:t>ứng</a:t>
            </a:r>
            <a:r>
              <a:rPr lang="vi-VN" sz="2800" dirty="0">
                <a:solidFill>
                  <a:srgbClr val="FF0000"/>
                </a:solidFill>
                <a:latin typeface="Times New Roman" panose="02020603050405020304" pitchFamily="18" charset="0"/>
              </a:rPr>
              <a:t> </a:t>
            </a:r>
            <a:r>
              <a:rPr lang="vi-VN" sz="2800" dirty="0">
                <a:solidFill>
                  <a:prstClr val="black"/>
                </a:solidFill>
                <a:latin typeface="Times New Roman" panose="02020603050405020304" pitchFamily="18" charset="0"/>
              </a:rPr>
              <a:t>giống nhau.</a:t>
            </a:r>
          </a:p>
        </p:txBody>
      </p:sp>
      <p:sp>
        <p:nvSpPr>
          <p:cNvPr id="25" name="文本框 16">
            <a:extLst>
              <a:ext uri="{FF2B5EF4-FFF2-40B4-BE49-F238E27FC236}">
                <a16:creationId xmlns:a16="http://schemas.microsoft.com/office/drawing/2014/main" xmlns="" id="{2C7B65A5-3553-4CB9-9183-79418482FF75}"/>
              </a:ext>
            </a:extLst>
          </p:cNvPr>
          <p:cNvSpPr txBox="1"/>
          <p:nvPr/>
        </p:nvSpPr>
        <p:spPr>
          <a:xfrm>
            <a:off x="7956151" y="4036564"/>
            <a:ext cx="3386253" cy="1384995"/>
          </a:xfrm>
          <a:prstGeom prst="rect">
            <a:avLst/>
          </a:prstGeom>
          <a:noFill/>
        </p:spPr>
        <p:txBody>
          <a:bodyPr wrap="square" rtlCol="0">
            <a:spAutoFit/>
            <a:scene3d>
              <a:camera prst="orthographicFront"/>
              <a:lightRig rig="threePt" dir="t"/>
            </a:scene3d>
            <a:sp3d contourW="12700"/>
          </a:bodyPr>
          <a:lstStyle/>
          <a:p>
            <a:pPr lvl="0" algn="ctr">
              <a:defRPr/>
            </a:pPr>
            <a:r>
              <a:rPr lang="vi-VN" sz="2800" dirty="0">
                <a:solidFill>
                  <a:prstClr val="black"/>
                </a:solidFill>
                <a:latin typeface="Times New Roman" panose="02020603050405020304" pitchFamily="18" charset="0"/>
              </a:rPr>
              <a:t>b. Trên đời, không ai</a:t>
            </a:r>
            <a:r>
              <a:rPr lang="en-US" sz="2800" dirty="0">
                <a:solidFill>
                  <a:prstClr val="black"/>
                </a:solidFill>
                <a:latin typeface="Times New Roman" panose="02020603050405020304" pitchFamily="18" charset="0"/>
              </a:rPr>
              <a:t> </a:t>
            </a:r>
            <a:r>
              <a:rPr lang="en-US" sz="2800" dirty="0" err="1">
                <a:solidFill>
                  <a:srgbClr val="FF0000"/>
                </a:solidFill>
                <a:latin typeface="Times New Roman" panose="02020603050405020304" pitchFamily="18" charset="0"/>
              </a:rPr>
              <a:t>hoàn</a:t>
            </a:r>
            <a:r>
              <a:rPr lang="en-US" sz="2800" dirty="0">
                <a:solidFill>
                  <a:srgbClr val="FF0000"/>
                </a:solidFill>
                <a:latin typeface="Times New Roman" panose="02020603050405020304" pitchFamily="18" charset="0"/>
              </a:rPr>
              <a:t> </a:t>
            </a:r>
            <a:r>
              <a:rPr lang="en-US" sz="2800" dirty="0" err="1">
                <a:solidFill>
                  <a:srgbClr val="FF0000"/>
                </a:solidFill>
                <a:latin typeface="Times New Roman" panose="02020603050405020304" pitchFamily="18" charset="0"/>
              </a:rPr>
              <a:t>hảo</a:t>
            </a:r>
            <a:r>
              <a:rPr lang="vi-VN" sz="2800" dirty="0">
                <a:solidFill>
                  <a:srgbClr val="FF0000"/>
                </a:solidFill>
                <a:latin typeface="Times New Roman" panose="02020603050405020304" pitchFamily="18" charset="0"/>
              </a:rPr>
              <a:t> </a:t>
            </a:r>
            <a:r>
              <a:rPr lang="vi-VN" sz="2800" dirty="0">
                <a:solidFill>
                  <a:prstClr val="black"/>
                </a:solidFill>
                <a:latin typeface="Times New Roman" panose="02020603050405020304" pitchFamily="18" charset="0"/>
              </a:rPr>
              <a:t>cả.</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pic>
        <p:nvPicPr>
          <p:cNvPr id="28" name="图片 5">
            <a:extLst>
              <a:ext uri="{FF2B5EF4-FFF2-40B4-BE49-F238E27FC236}">
                <a16:creationId xmlns:a16="http://schemas.microsoft.com/office/drawing/2014/main" xmlns="" id="{DBF6F120-325A-4CA6-AD31-AE10F3644E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7900" y="1583520"/>
            <a:ext cx="1051153" cy="609159"/>
          </a:xfrm>
          <a:prstGeom prst="rect">
            <a:avLst/>
          </a:prstGeom>
        </p:spPr>
      </p:pic>
      <p:pic>
        <p:nvPicPr>
          <p:cNvPr id="29" name="图片 11">
            <a:extLst>
              <a:ext uri="{FF2B5EF4-FFF2-40B4-BE49-F238E27FC236}">
                <a16:creationId xmlns:a16="http://schemas.microsoft.com/office/drawing/2014/main" xmlns="" id="{F14664A1-08B1-4FE1-9D5D-162B265951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30252" y="3124420"/>
            <a:ext cx="1051153" cy="609159"/>
          </a:xfrm>
          <a:prstGeom prst="rect">
            <a:avLst/>
          </a:prstGeom>
        </p:spPr>
      </p:pic>
    </p:spTree>
    <p:extLst>
      <p:ext uri="{BB962C8B-B14F-4D97-AF65-F5344CB8AC3E}">
        <p14:creationId xmlns:p14="http://schemas.microsoft.com/office/powerpoint/2010/main" val="9376580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heel(1)">
                                      <p:cBhvr>
                                        <p:cTn id="13" dur="2000"/>
                                        <p:tgtEl>
                                          <p:spTgt spid="20"/>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heel(1)">
                                      <p:cBhvr>
                                        <p:cTn id="16" dur="2000"/>
                                        <p:tgtEl>
                                          <p:spTgt spid="22"/>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p:cTn id="20" dur="500" fill="hold"/>
                                        <p:tgtEl>
                                          <p:spTgt spid="28"/>
                                        </p:tgtEl>
                                        <p:attrNameLst>
                                          <p:attrName>ppt_w</p:attrName>
                                        </p:attrNameLst>
                                      </p:cBhvr>
                                      <p:tavLst>
                                        <p:tav tm="0">
                                          <p:val>
                                            <p:fltVal val="0"/>
                                          </p:val>
                                        </p:tav>
                                        <p:tav tm="100000">
                                          <p:val>
                                            <p:strVal val="#ppt_w"/>
                                          </p:val>
                                        </p:tav>
                                      </p:tavLst>
                                    </p:anim>
                                    <p:anim calcmode="lin" valueType="num">
                                      <p:cBhvr>
                                        <p:cTn id="21" dur="500" fill="hold"/>
                                        <p:tgtEl>
                                          <p:spTgt spid="28"/>
                                        </p:tgtEl>
                                        <p:attrNameLst>
                                          <p:attrName>ppt_h</p:attrName>
                                        </p:attrNameLst>
                                      </p:cBhvr>
                                      <p:tavLst>
                                        <p:tav tm="0">
                                          <p:val>
                                            <p:fltVal val="0"/>
                                          </p:val>
                                        </p:tav>
                                        <p:tav tm="100000">
                                          <p:val>
                                            <p:strVal val="#ppt_h"/>
                                          </p:val>
                                        </p:tav>
                                      </p:tavLst>
                                    </p:anim>
                                    <p:animEffect transition="in" filter="fade">
                                      <p:cBhvr>
                                        <p:cTn id="22" dur="500"/>
                                        <p:tgtEl>
                                          <p:spTgt spid="28"/>
                                        </p:tgtEl>
                                      </p:cBhvr>
                                    </p:animEffect>
                                  </p:childTnLst>
                                </p:cTn>
                              </p:par>
                              <p:par>
                                <p:cTn id="23" presetID="53" presetClass="entr" presetSubtype="16"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4"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xmlns=""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xmlns="" id="{BB075B8F-3B38-44D9-B762-84DF7C371E74}"/>
              </a:ext>
            </a:extLst>
          </p:cNvPr>
          <p:cNvSpPr txBox="1"/>
          <p:nvPr/>
        </p:nvSpPr>
        <p:spPr>
          <a:xfrm>
            <a:off x="2481571" y="417371"/>
            <a:ext cx="2771913" cy="584775"/>
          </a:xfrm>
          <a:prstGeom prst="rect">
            <a:avLst/>
          </a:prstGeom>
          <a:noFill/>
        </p:spPr>
        <p:txBody>
          <a:bodyPr wrap="none" rtlCol="0">
            <a:spAutoFit/>
            <a:scene3d>
              <a:camera prst="orthographicFront"/>
              <a:lightRig rig="threePt" dir="t"/>
            </a:scene3d>
            <a:sp3d contourW="12700"/>
          </a:bodyPr>
          <a:lstStyle/>
          <a:p>
            <a:pPr lvl="0" defTabSz="457200">
              <a:defRPr/>
            </a:pPr>
            <a:r>
              <a:rPr lang="en-US" sz="3200" b="1" dirty="0" err="1">
                <a:solidFill>
                  <a:srgbClr val="002060"/>
                </a:solidFill>
                <a:latin typeface="Times New Roman" panose="02020603050405020304" pitchFamily="18" charset="0"/>
                <a:cs typeface="Times New Roman" panose="02020603050405020304" pitchFamily="18" charset="0"/>
              </a:rPr>
              <a:t>Bài</a:t>
            </a:r>
            <a:r>
              <a:rPr lang="en-US" sz="3200" b="1" dirty="0">
                <a:solidFill>
                  <a:srgbClr val="002060"/>
                </a:solidFill>
                <a:latin typeface="Times New Roman" panose="02020603050405020304" pitchFamily="18" charset="0"/>
                <a:cs typeface="Times New Roman" panose="02020603050405020304" pitchFamily="18" charset="0"/>
              </a:rPr>
              <a:t> 2/ </a:t>
            </a:r>
            <a:r>
              <a:rPr lang="en-US" sz="3200" b="1" dirty="0" err="1">
                <a:solidFill>
                  <a:srgbClr val="002060"/>
                </a:solidFill>
                <a:latin typeface="Times New Roman" panose="02020603050405020304" pitchFamily="18" charset="0"/>
                <a:cs typeface="Times New Roman" panose="02020603050405020304" pitchFamily="18" charset="0"/>
              </a:rPr>
              <a:t>trang</a:t>
            </a:r>
            <a:r>
              <a:rPr lang="en-US" sz="3200" b="1" dirty="0">
                <a:solidFill>
                  <a:srgbClr val="002060"/>
                </a:solidFill>
                <a:latin typeface="Times New Roman" panose="02020603050405020304" pitchFamily="18" charset="0"/>
                <a:cs typeface="Times New Roman" panose="02020603050405020304" pitchFamily="18" charset="0"/>
              </a:rPr>
              <a:t> 62</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cxnSp>
        <p:nvCxnSpPr>
          <p:cNvPr id="27" name="Straight Connector 26">
            <a:extLst>
              <a:ext uri="{FF2B5EF4-FFF2-40B4-BE49-F238E27FC236}">
                <a16:creationId xmlns:a16="http://schemas.microsoft.com/office/drawing/2014/main" xmlns=""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pic>
        <p:nvPicPr>
          <p:cNvPr id="16" name="图片 4">
            <a:extLst>
              <a:ext uri="{FF2B5EF4-FFF2-40B4-BE49-F238E27FC236}">
                <a16:creationId xmlns:a16="http://schemas.microsoft.com/office/drawing/2014/main" xmlns="" id="{3F34C77B-F8B7-4258-A008-EFF7E7F973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4897" y="2036309"/>
            <a:ext cx="2086650" cy="3809320"/>
          </a:xfrm>
          <a:prstGeom prst="rect">
            <a:avLst/>
          </a:prstGeom>
        </p:spPr>
      </p:pic>
      <p:sp>
        <p:nvSpPr>
          <p:cNvPr id="20" name="任意多边形: 形状 17">
            <a:extLst>
              <a:ext uri="{FF2B5EF4-FFF2-40B4-BE49-F238E27FC236}">
                <a16:creationId xmlns:a16="http://schemas.microsoft.com/office/drawing/2014/main" xmlns="" id="{08153962-1C6F-4202-8147-0542D31B7349}"/>
              </a:ext>
            </a:extLst>
          </p:cNvPr>
          <p:cNvSpPr/>
          <p:nvPr/>
        </p:nvSpPr>
        <p:spPr>
          <a:xfrm>
            <a:off x="3422708" y="1477107"/>
            <a:ext cx="4158307" cy="4210629"/>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22" name="任意多边形: 形状 18">
            <a:extLst>
              <a:ext uri="{FF2B5EF4-FFF2-40B4-BE49-F238E27FC236}">
                <a16:creationId xmlns:a16="http://schemas.microsoft.com/office/drawing/2014/main" xmlns="" id="{4F58A409-149E-4141-BB24-C7AF8A5190FD}"/>
              </a:ext>
            </a:extLst>
          </p:cNvPr>
          <p:cNvSpPr/>
          <p:nvPr/>
        </p:nvSpPr>
        <p:spPr>
          <a:xfrm>
            <a:off x="7647093" y="3379428"/>
            <a:ext cx="4243778" cy="3505198"/>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24" name="文本框 3">
            <a:extLst>
              <a:ext uri="{FF2B5EF4-FFF2-40B4-BE49-F238E27FC236}">
                <a16:creationId xmlns:a16="http://schemas.microsoft.com/office/drawing/2014/main" xmlns="" id="{58A3AC11-B010-4287-9870-B595391F9EB1}"/>
              </a:ext>
            </a:extLst>
          </p:cNvPr>
          <p:cNvSpPr txBox="1"/>
          <p:nvPr/>
        </p:nvSpPr>
        <p:spPr>
          <a:xfrm>
            <a:off x="3578775" y="2405926"/>
            <a:ext cx="3912251" cy="1384995"/>
          </a:xfrm>
          <a:prstGeom prst="rect">
            <a:avLst/>
          </a:prstGeom>
          <a:noFill/>
        </p:spPr>
        <p:txBody>
          <a:bodyPr wrap="square" rtlCol="0">
            <a:spAutoFit/>
            <a:scene3d>
              <a:camera prst="orthographicFront"/>
              <a:lightRig rig="threePt" dir="t"/>
            </a:scene3d>
            <a:sp3d contourW="12700"/>
          </a:bodyPr>
          <a:lstStyle/>
          <a:p>
            <a:pPr lvl="0" algn="ctr">
              <a:defRPr/>
            </a:pPr>
            <a:r>
              <a:rPr lang="vi-VN" sz="2800" dirty="0">
                <a:solidFill>
                  <a:prstClr val="black"/>
                </a:solidFill>
                <a:latin typeface="Times New Roman" panose="02020603050405020304" pitchFamily="18" charset="0"/>
              </a:rPr>
              <a:t>c. Đi đường phải luôn luôn</a:t>
            </a:r>
            <a:r>
              <a:rPr lang="en-US" sz="2800" dirty="0">
                <a:solidFill>
                  <a:prstClr val="black"/>
                </a:solidFill>
                <a:latin typeface="Times New Roman" panose="02020603050405020304" pitchFamily="18" charset="0"/>
              </a:rPr>
              <a:t> </a:t>
            </a:r>
            <a:r>
              <a:rPr lang="en-US" sz="2800" dirty="0" err="1">
                <a:solidFill>
                  <a:srgbClr val="FF0000"/>
                </a:solidFill>
                <a:latin typeface="Times New Roman" panose="02020603050405020304" pitchFamily="18" charset="0"/>
              </a:rPr>
              <a:t>quan</a:t>
            </a:r>
            <a:r>
              <a:rPr lang="en-US" sz="2800" dirty="0">
                <a:solidFill>
                  <a:srgbClr val="FF0000"/>
                </a:solidFill>
                <a:latin typeface="Times New Roman" panose="02020603050405020304" pitchFamily="18" charset="0"/>
              </a:rPr>
              <a:t> </a:t>
            </a:r>
            <a:r>
              <a:rPr lang="en-US" sz="2800" dirty="0" err="1">
                <a:solidFill>
                  <a:srgbClr val="FF0000"/>
                </a:solidFill>
                <a:latin typeface="Times New Roman" panose="02020603050405020304" pitchFamily="18" charset="0"/>
              </a:rPr>
              <a:t>sát</a:t>
            </a:r>
            <a:r>
              <a:rPr lang="en-US" sz="2800" dirty="0">
                <a:solidFill>
                  <a:srgbClr val="FF0000"/>
                </a:solidFill>
                <a:latin typeface="Times New Roman" panose="02020603050405020304" pitchFamily="18" charset="0"/>
              </a:rPr>
              <a:t> </a:t>
            </a:r>
            <a:r>
              <a:rPr lang="vi-VN" sz="2800" dirty="0">
                <a:solidFill>
                  <a:prstClr val="black"/>
                </a:solidFill>
                <a:latin typeface="Times New Roman" panose="02020603050405020304" pitchFamily="18" charset="0"/>
              </a:rPr>
              <a:t>để tránh xảy ra tai nạn.</a:t>
            </a:r>
          </a:p>
        </p:txBody>
      </p:sp>
      <p:sp>
        <p:nvSpPr>
          <p:cNvPr id="25" name="文本框 16">
            <a:extLst>
              <a:ext uri="{FF2B5EF4-FFF2-40B4-BE49-F238E27FC236}">
                <a16:creationId xmlns:a16="http://schemas.microsoft.com/office/drawing/2014/main" xmlns="" id="{2C7B65A5-3553-4CB9-9183-79418482FF75}"/>
              </a:ext>
            </a:extLst>
          </p:cNvPr>
          <p:cNvSpPr txBox="1"/>
          <p:nvPr/>
        </p:nvSpPr>
        <p:spPr>
          <a:xfrm>
            <a:off x="7956151" y="4036564"/>
            <a:ext cx="3386253" cy="2677656"/>
          </a:xfrm>
          <a:prstGeom prst="rect">
            <a:avLst/>
          </a:prstGeom>
          <a:noFill/>
        </p:spPr>
        <p:txBody>
          <a:bodyPr wrap="square" rtlCol="0">
            <a:spAutoFit/>
            <a:scene3d>
              <a:camera prst="orthographicFront"/>
              <a:lightRig rig="threePt" dir="t"/>
            </a:scene3d>
            <a:sp3d contourW="12700"/>
          </a:bodyPr>
          <a:lstStyle/>
          <a:p>
            <a:pPr lvl="0" algn="ctr">
              <a:defRPr/>
            </a:pPr>
            <a:r>
              <a:rPr lang="vi-VN" sz="2800" dirty="0">
                <a:solidFill>
                  <a:prstClr val="black"/>
                </a:solidFill>
                <a:latin typeface="Times New Roman" panose="02020603050405020304" pitchFamily="18" charset="0"/>
              </a:rPr>
              <a:t>d. Ngoài</a:t>
            </a:r>
            <a:r>
              <a:rPr lang="en-US" sz="2800" dirty="0">
                <a:solidFill>
                  <a:prstClr val="black"/>
                </a:solidFill>
                <a:latin typeface="Times New Roman" panose="02020603050405020304" pitchFamily="18" charset="0"/>
              </a:rPr>
              <a:t> </a:t>
            </a:r>
            <a:r>
              <a:rPr lang="en-US" sz="2800" dirty="0" err="1">
                <a:solidFill>
                  <a:srgbClr val="FF0000"/>
                </a:solidFill>
                <a:latin typeface="Times New Roman" panose="02020603050405020304" pitchFamily="18" charset="0"/>
              </a:rPr>
              <a:t>nỗ</a:t>
            </a:r>
            <a:r>
              <a:rPr lang="en-US" sz="2800" dirty="0">
                <a:solidFill>
                  <a:srgbClr val="FF0000"/>
                </a:solidFill>
                <a:latin typeface="Times New Roman" panose="02020603050405020304" pitchFamily="18" charset="0"/>
              </a:rPr>
              <a:t> </a:t>
            </a:r>
            <a:r>
              <a:rPr lang="en-US" sz="2800" dirty="0" err="1">
                <a:solidFill>
                  <a:srgbClr val="FF0000"/>
                </a:solidFill>
                <a:latin typeface="Times New Roman" panose="02020603050405020304" pitchFamily="18" charset="0"/>
              </a:rPr>
              <a:t>lực</a:t>
            </a:r>
            <a:r>
              <a:rPr lang="vi-VN" sz="2800" dirty="0">
                <a:solidFill>
                  <a:srgbClr val="FF0000"/>
                </a:solidFill>
                <a:latin typeface="Times New Roman" panose="02020603050405020304" pitchFamily="18" charset="0"/>
              </a:rPr>
              <a:t> </a:t>
            </a:r>
            <a:r>
              <a:rPr lang="vi-VN" sz="2800" dirty="0">
                <a:solidFill>
                  <a:prstClr val="black"/>
                </a:solidFill>
                <a:latin typeface="Times New Roman" panose="02020603050405020304" pitchFamily="18" charset="0"/>
              </a:rPr>
              <a:t>của bản thân, tôi còn được bạn bè, thầy cô thường xuyên động viên, khích lệ.</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pic>
        <p:nvPicPr>
          <p:cNvPr id="28" name="图片 5">
            <a:extLst>
              <a:ext uri="{FF2B5EF4-FFF2-40B4-BE49-F238E27FC236}">
                <a16:creationId xmlns:a16="http://schemas.microsoft.com/office/drawing/2014/main" xmlns="" id="{DBF6F120-325A-4CA6-AD31-AE10F3644E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7900" y="1583520"/>
            <a:ext cx="1051153" cy="609159"/>
          </a:xfrm>
          <a:prstGeom prst="rect">
            <a:avLst/>
          </a:prstGeom>
        </p:spPr>
      </p:pic>
      <p:pic>
        <p:nvPicPr>
          <p:cNvPr id="29" name="图片 11">
            <a:extLst>
              <a:ext uri="{FF2B5EF4-FFF2-40B4-BE49-F238E27FC236}">
                <a16:creationId xmlns:a16="http://schemas.microsoft.com/office/drawing/2014/main" xmlns="" id="{F14664A1-08B1-4FE1-9D5D-162B265951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30252" y="3124420"/>
            <a:ext cx="1051153" cy="609159"/>
          </a:xfrm>
          <a:prstGeom prst="rect">
            <a:avLst/>
          </a:prstGeom>
        </p:spPr>
      </p:pic>
    </p:spTree>
    <p:extLst>
      <p:ext uri="{BB962C8B-B14F-4D97-AF65-F5344CB8AC3E}">
        <p14:creationId xmlns:p14="http://schemas.microsoft.com/office/powerpoint/2010/main" val="13311546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heel(1)">
                                      <p:cBhvr>
                                        <p:cTn id="13" dur="2000"/>
                                        <p:tgtEl>
                                          <p:spTgt spid="20"/>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heel(1)">
                                      <p:cBhvr>
                                        <p:cTn id="16" dur="2000"/>
                                        <p:tgtEl>
                                          <p:spTgt spid="22"/>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p:cTn id="20" dur="500" fill="hold"/>
                                        <p:tgtEl>
                                          <p:spTgt spid="28"/>
                                        </p:tgtEl>
                                        <p:attrNameLst>
                                          <p:attrName>ppt_w</p:attrName>
                                        </p:attrNameLst>
                                      </p:cBhvr>
                                      <p:tavLst>
                                        <p:tav tm="0">
                                          <p:val>
                                            <p:fltVal val="0"/>
                                          </p:val>
                                        </p:tav>
                                        <p:tav tm="100000">
                                          <p:val>
                                            <p:strVal val="#ppt_w"/>
                                          </p:val>
                                        </p:tav>
                                      </p:tavLst>
                                    </p:anim>
                                    <p:anim calcmode="lin" valueType="num">
                                      <p:cBhvr>
                                        <p:cTn id="21" dur="500" fill="hold"/>
                                        <p:tgtEl>
                                          <p:spTgt spid="28"/>
                                        </p:tgtEl>
                                        <p:attrNameLst>
                                          <p:attrName>ppt_h</p:attrName>
                                        </p:attrNameLst>
                                      </p:cBhvr>
                                      <p:tavLst>
                                        <p:tav tm="0">
                                          <p:val>
                                            <p:fltVal val="0"/>
                                          </p:val>
                                        </p:tav>
                                        <p:tav tm="100000">
                                          <p:val>
                                            <p:strVal val="#ppt_h"/>
                                          </p:val>
                                        </p:tav>
                                      </p:tavLst>
                                    </p:anim>
                                    <p:animEffect transition="in" filter="fade">
                                      <p:cBhvr>
                                        <p:cTn id="22" dur="500"/>
                                        <p:tgtEl>
                                          <p:spTgt spid="28"/>
                                        </p:tgtEl>
                                      </p:cBhvr>
                                    </p:animEffect>
                                  </p:childTnLst>
                                </p:cTn>
                              </p:par>
                              <p:par>
                                <p:cTn id="23" presetID="53" presetClass="entr" presetSubtype="16"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4" grpId="0"/>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xmlns=""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xmlns="" id="{BB075B8F-3B38-44D9-B762-84DF7C371E74}"/>
              </a:ext>
            </a:extLst>
          </p:cNvPr>
          <p:cNvSpPr txBox="1"/>
          <p:nvPr/>
        </p:nvSpPr>
        <p:spPr>
          <a:xfrm>
            <a:off x="2481571" y="417371"/>
            <a:ext cx="2771913" cy="584775"/>
          </a:xfrm>
          <a:prstGeom prst="rect">
            <a:avLst/>
          </a:prstGeom>
          <a:noFill/>
        </p:spPr>
        <p:txBody>
          <a:bodyPr wrap="none" rtlCol="0">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Bài</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3/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trang</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62</a:t>
            </a:r>
          </a:p>
        </p:txBody>
      </p:sp>
      <p:cxnSp>
        <p:nvCxnSpPr>
          <p:cNvPr id="27" name="Straight Connector 26">
            <a:extLst>
              <a:ext uri="{FF2B5EF4-FFF2-40B4-BE49-F238E27FC236}">
                <a16:creationId xmlns:a16="http://schemas.microsoft.com/office/drawing/2014/main" xmlns=""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sp>
        <p:nvSpPr>
          <p:cNvPr id="19" name="文本框 8">
            <a:extLst>
              <a:ext uri="{FF2B5EF4-FFF2-40B4-BE49-F238E27FC236}">
                <a16:creationId xmlns:a16="http://schemas.microsoft.com/office/drawing/2014/main" xmlns="" id="{7035CF5F-CDC5-463C-AF15-1A1DCEF8338E}"/>
              </a:ext>
            </a:extLst>
          </p:cNvPr>
          <p:cNvSpPr txBox="1"/>
          <p:nvPr/>
        </p:nvSpPr>
        <p:spPr>
          <a:xfrm>
            <a:off x="162370" y="908441"/>
            <a:ext cx="9725115" cy="6124754"/>
          </a:xfrm>
          <a:prstGeom prst="rect">
            <a:avLst/>
          </a:prstGeom>
          <a:noFill/>
        </p:spPr>
        <p:txBody>
          <a:bodyPr wrap="square" rtlCol="0">
            <a:spAutoFit/>
            <a:scene3d>
              <a:camera prst="orthographicFront"/>
              <a:lightRig rig="threePt" dir="t"/>
            </a:scene3d>
            <a:sp3d contourW="12700"/>
          </a:bodyPr>
          <a:lstStyle/>
          <a:p>
            <a:pPr marL="11430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vi-VN"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Thực hiện các yêu cầu sau</a:t>
            </a:r>
          </a:p>
          <a:p>
            <a:pPr marL="11430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 Chỉ ra ý nghĩa của cụm từ in đậm trong câu sau và cho biết, nếu bỏ thành phần đó, câu thay đổi như thế nào về cấu trúc và ý nghĩa.</a:t>
            </a:r>
          </a:p>
          <a:p>
            <a:pPr marL="11430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Giờ đây khi hồi trưởng lại, tôi đoán bạn có thể nói rằng bài tập là một kỉ niệm khó quên.</a:t>
            </a:r>
          </a:p>
          <a:p>
            <a:pPr marL="11430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b. Văn bản "Hai loại khác biệt" có câu: "Cậu đã đứng lên trả lời câu hỏi". Nếu câu này được viết thành "Cậu đã trả lời câu hỏi và đứng lên." thì có phù hợp không? Vì sao?</a:t>
            </a:r>
          </a:p>
          <a:p>
            <a:pPr marL="11430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 Câu "Đến cuối tiết học, cậu tiến lên phía trước và bắt tay thầy giáo như một lời cảm ơn thầm lặng." có thể đổi cấu trúc: "Đến cuối tiết học, cậu bắt tay thầy giáo như một lời cảm ơn thầm lặng và tiến lên phía trước." Vì sao không thể sử dụng câu biến đổi để thay cho câu gốc trong văn bản?</a:t>
            </a:r>
          </a:p>
        </p:txBody>
      </p:sp>
      <p:pic>
        <p:nvPicPr>
          <p:cNvPr id="22" name="图片 9" descr="图片包含 玩具, 玩偶&#10;&#10;自动生成的说明">
            <a:extLst>
              <a:ext uri="{FF2B5EF4-FFF2-40B4-BE49-F238E27FC236}">
                <a16:creationId xmlns:a16="http://schemas.microsoft.com/office/drawing/2014/main" xmlns="" id="{B2848713-A1A1-44C6-88F0-AC0B794F7F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2724" y="3669098"/>
            <a:ext cx="4346515" cy="3255874"/>
          </a:xfrm>
          <a:prstGeom prst="rect">
            <a:avLst/>
          </a:prstGeom>
        </p:spPr>
      </p:pic>
    </p:spTree>
    <p:extLst>
      <p:ext uri="{BB962C8B-B14F-4D97-AF65-F5344CB8AC3E}">
        <p14:creationId xmlns:p14="http://schemas.microsoft.com/office/powerpoint/2010/main" val="239992373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xmlns=""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xmlns="" id="{BB075B8F-3B38-44D9-B762-84DF7C371E74}"/>
              </a:ext>
            </a:extLst>
          </p:cNvPr>
          <p:cNvSpPr txBox="1"/>
          <p:nvPr/>
        </p:nvSpPr>
        <p:spPr>
          <a:xfrm>
            <a:off x="2245864" y="311805"/>
            <a:ext cx="2771913" cy="584775"/>
          </a:xfrm>
          <a:prstGeom prst="rect">
            <a:avLst/>
          </a:prstGeom>
          <a:noFill/>
        </p:spPr>
        <p:txBody>
          <a:bodyPr wrap="none" rtlCol="0">
            <a:spAutoFit/>
            <a:scene3d>
              <a:camera prst="orthographicFront"/>
              <a:lightRig rig="threePt" dir="t"/>
            </a:scene3d>
            <a:sp3d contourW="12700"/>
          </a:bodyPr>
          <a:lstStyle/>
          <a:p>
            <a:pPr lvl="0" defTabSz="457200">
              <a:defRPr/>
            </a:pPr>
            <a:r>
              <a:rPr lang="en-US" sz="3200" b="1" dirty="0" err="1">
                <a:solidFill>
                  <a:srgbClr val="002060"/>
                </a:solidFill>
                <a:latin typeface="Times New Roman" panose="02020603050405020304" pitchFamily="18" charset="0"/>
                <a:cs typeface="Times New Roman" panose="02020603050405020304" pitchFamily="18" charset="0"/>
              </a:rPr>
              <a:t>Bài</a:t>
            </a:r>
            <a:r>
              <a:rPr lang="en-US" sz="3200" b="1" dirty="0">
                <a:solidFill>
                  <a:srgbClr val="002060"/>
                </a:solidFill>
                <a:latin typeface="Times New Roman" panose="02020603050405020304" pitchFamily="18" charset="0"/>
                <a:cs typeface="Times New Roman" panose="02020603050405020304" pitchFamily="18" charset="0"/>
              </a:rPr>
              <a:t> 3/ </a:t>
            </a:r>
            <a:r>
              <a:rPr lang="en-US" sz="3200" b="1" dirty="0" err="1">
                <a:solidFill>
                  <a:srgbClr val="002060"/>
                </a:solidFill>
                <a:latin typeface="Times New Roman" panose="02020603050405020304" pitchFamily="18" charset="0"/>
                <a:cs typeface="Times New Roman" panose="02020603050405020304" pitchFamily="18" charset="0"/>
              </a:rPr>
              <a:t>trang</a:t>
            </a:r>
            <a:r>
              <a:rPr lang="en-US" sz="3200" b="1" dirty="0">
                <a:solidFill>
                  <a:srgbClr val="002060"/>
                </a:solidFill>
                <a:latin typeface="Times New Roman" panose="02020603050405020304" pitchFamily="18" charset="0"/>
                <a:cs typeface="Times New Roman" panose="02020603050405020304" pitchFamily="18" charset="0"/>
              </a:rPr>
              <a:t> 62</a:t>
            </a:r>
          </a:p>
        </p:txBody>
      </p:sp>
      <p:cxnSp>
        <p:nvCxnSpPr>
          <p:cNvPr id="27" name="Straight Connector 26">
            <a:extLst>
              <a:ext uri="{FF2B5EF4-FFF2-40B4-BE49-F238E27FC236}">
                <a16:creationId xmlns:a16="http://schemas.microsoft.com/office/drawing/2014/main" xmlns=""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pic>
        <p:nvPicPr>
          <p:cNvPr id="16" name="图片 4">
            <a:extLst>
              <a:ext uri="{FF2B5EF4-FFF2-40B4-BE49-F238E27FC236}">
                <a16:creationId xmlns:a16="http://schemas.microsoft.com/office/drawing/2014/main" xmlns="" id="{3F34C77B-F8B7-4258-A008-EFF7E7F973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4897" y="2036309"/>
            <a:ext cx="2086650" cy="3809320"/>
          </a:xfrm>
          <a:prstGeom prst="rect">
            <a:avLst/>
          </a:prstGeom>
        </p:spPr>
      </p:pic>
      <p:sp>
        <p:nvSpPr>
          <p:cNvPr id="20" name="任意多边形: 形状 17">
            <a:extLst>
              <a:ext uri="{FF2B5EF4-FFF2-40B4-BE49-F238E27FC236}">
                <a16:creationId xmlns:a16="http://schemas.microsoft.com/office/drawing/2014/main" xmlns="" id="{08153962-1C6F-4202-8147-0542D31B7349}"/>
              </a:ext>
            </a:extLst>
          </p:cNvPr>
          <p:cNvSpPr/>
          <p:nvPr/>
        </p:nvSpPr>
        <p:spPr>
          <a:xfrm>
            <a:off x="3422708" y="1477107"/>
            <a:ext cx="4158307" cy="4210629"/>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22" name="任意多边形: 形状 18">
            <a:extLst>
              <a:ext uri="{FF2B5EF4-FFF2-40B4-BE49-F238E27FC236}">
                <a16:creationId xmlns:a16="http://schemas.microsoft.com/office/drawing/2014/main" xmlns="" id="{4F58A409-149E-4141-BB24-C7AF8A5190FD}"/>
              </a:ext>
            </a:extLst>
          </p:cNvPr>
          <p:cNvSpPr/>
          <p:nvPr/>
        </p:nvSpPr>
        <p:spPr>
          <a:xfrm>
            <a:off x="7647093" y="3379428"/>
            <a:ext cx="4243778" cy="3505198"/>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24" name="文本框 3">
            <a:extLst>
              <a:ext uri="{FF2B5EF4-FFF2-40B4-BE49-F238E27FC236}">
                <a16:creationId xmlns:a16="http://schemas.microsoft.com/office/drawing/2014/main" xmlns="" id="{58A3AC11-B010-4287-9870-B595391F9EB1}"/>
              </a:ext>
            </a:extLst>
          </p:cNvPr>
          <p:cNvSpPr txBox="1"/>
          <p:nvPr/>
        </p:nvSpPr>
        <p:spPr>
          <a:xfrm>
            <a:off x="3578775" y="2405926"/>
            <a:ext cx="3912251" cy="2677656"/>
          </a:xfrm>
          <a:prstGeom prst="rect">
            <a:avLst/>
          </a:prstGeom>
          <a:noFill/>
        </p:spPr>
        <p:txBody>
          <a:bodyPr wrap="square" rtlCol="0">
            <a:spAutoFit/>
            <a:scene3d>
              <a:camera prst="orthographicFront"/>
              <a:lightRig rig="threePt" dir="t"/>
            </a:scene3d>
            <a:sp3d contourW="12700"/>
          </a:bodyPr>
          <a:lstStyle/>
          <a:p>
            <a:pPr lvl="0" algn="ctr">
              <a:defRPr/>
            </a:pPr>
            <a:r>
              <a:rPr lang="vi-VN" sz="2800" dirty="0">
                <a:solidFill>
                  <a:prstClr val="black"/>
                </a:solidFill>
                <a:latin typeface="Times New Roman" panose="02020603050405020304" pitchFamily="18" charset="0"/>
              </a:rPr>
              <a:t>Trong câu (a), cụm từ in đậm đóng vai trò gì trong câu và tác dụng của nó? Từ đó, nếu bỏ cụm từ thì ý nghĩa của câu sẽ thay đổi ra sao?</a:t>
            </a:r>
            <a:endParaRPr kumimoji="0" lang="en-US" sz="28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25" name="文本框 16">
            <a:extLst>
              <a:ext uri="{FF2B5EF4-FFF2-40B4-BE49-F238E27FC236}">
                <a16:creationId xmlns:a16="http://schemas.microsoft.com/office/drawing/2014/main" xmlns="" id="{2C7B65A5-3553-4CB9-9183-79418482FF75}"/>
              </a:ext>
            </a:extLst>
          </p:cNvPr>
          <p:cNvSpPr txBox="1"/>
          <p:nvPr/>
        </p:nvSpPr>
        <p:spPr>
          <a:xfrm>
            <a:off x="7956151" y="4036564"/>
            <a:ext cx="3386253" cy="2677656"/>
          </a:xfrm>
          <a:prstGeom prst="rect">
            <a:avLst/>
          </a:prstGeom>
          <a:noFill/>
        </p:spPr>
        <p:txBody>
          <a:bodyPr wrap="square" rtlCol="0">
            <a:spAutoFit/>
            <a:scene3d>
              <a:camera prst="orthographicFront"/>
              <a:lightRig rig="threePt" dir="t"/>
            </a:scene3d>
            <a:sp3d contourW="12700"/>
          </a:bodyPr>
          <a:lstStyle/>
          <a:p>
            <a:pPr lvl="0" algn="ctr">
              <a:defRPr/>
            </a:pPr>
            <a:r>
              <a:rPr lang="vi-VN" sz="2800" dirty="0">
                <a:solidFill>
                  <a:prstClr val="black"/>
                </a:solidFill>
                <a:latin typeface="Times New Roman" panose="02020603050405020304" pitchFamily="18" charset="0"/>
              </a:rPr>
              <a:t>Trong câu (b) (c) nói đến thứ tự các hoạt động, nếu thay đổi thứ tự đó có ảnh hưởng đến nội dung, ý nghĩa của câu không?</a:t>
            </a: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pic>
        <p:nvPicPr>
          <p:cNvPr id="28" name="图片 5">
            <a:extLst>
              <a:ext uri="{FF2B5EF4-FFF2-40B4-BE49-F238E27FC236}">
                <a16:creationId xmlns:a16="http://schemas.microsoft.com/office/drawing/2014/main" xmlns="" id="{DBF6F120-325A-4CA6-AD31-AE10F3644E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7900" y="1583520"/>
            <a:ext cx="1051153" cy="609159"/>
          </a:xfrm>
          <a:prstGeom prst="rect">
            <a:avLst/>
          </a:prstGeom>
        </p:spPr>
      </p:pic>
      <p:pic>
        <p:nvPicPr>
          <p:cNvPr id="29" name="图片 11">
            <a:extLst>
              <a:ext uri="{FF2B5EF4-FFF2-40B4-BE49-F238E27FC236}">
                <a16:creationId xmlns:a16="http://schemas.microsoft.com/office/drawing/2014/main" xmlns="" id="{F14664A1-08B1-4FE1-9D5D-162B265951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30252" y="3124420"/>
            <a:ext cx="1051153" cy="609159"/>
          </a:xfrm>
          <a:prstGeom prst="rect">
            <a:avLst/>
          </a:prstGeom>
        </p:spPr>
      </p:pic>
    </p:spTree>
    <p:extLst>
      <p:ext uri="{BB962C8B-B14F-4D97-AF65-F5344CB8AC3E}">
        <p14:creationId xmlns:p14="http://schemas.microsoft.com/office/powerpoint/2010/main" val="26463150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heel(1)">
                                      <p:cBhvr>
                                        <p:cTn id="13" dur="2000"/>
                                        <p:tgtEl>
                                          <p:spTgt spid="20"/>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heel(1)">
                                      <p:cBhvr>
                                        <p:cTn id="16" dur="2000"/>
                                        <p:tgtEl>
                                          <p:spTgt spid="22"/>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p:cTn id="20" dur="500" fill="hold"/>
                                        <p:tgtEl>
                                          <p:spTgt spid="28"/>
                                        </p:tgtEl>
                                        <p:attrNameLst>
                                          <p:attrName>ppt_w</p:attrName>
                                        </p:attrNameLst>
                                      </p:cBhvr>
                                      <p:tavLst>
                                        <p:tav tm="0">
                                          <p:val>
                                            <p:fltVal val="0"/>
                                          </p:val>
                                        </p:tav>
                                        <p:tav tm="100000">
                                          <p:val>
                                            <p:strVal val="#ppt_w"/>
                                          </p:val>
                                        </p:tav>
                                      </p:tavLst>
                                    </p:anim>
                                    <p:anim calcmode="lin" valueType="num">
                                      <p:cBhvr>
                                        <p:cTn id="21" dur="500" fill="hold"/>
                                        <p:tgtEl>
                                          <p:spTgt spid="28"/>
                                        </p:tgtEl>
                                        <p:attrNameLst>
                                          <p:attrName>ppt_h</p:attrName>
                                        </p:attrNameLst>
                                      </p:cBhvr>
                                      <p:tavLst>
                                        <p:tav tm="0">
                                          <p:val>
                                            <p:fltVal val="0"/>
                                          </p:val>
                                        </p:tav>
                                        <p:tav tm="100000">
                                          <p:val>
                                            <p:strVal val="#ppt_h"/>
                                          </p:val>
                                        </p:tav>
                                      </p:tavLst>
                                    </p:anim>
                                    <p:animEffect transition="in" filter="fade">
                                      <p:cBhvr>
                                        <p:cTn id="22" dur="500"/>
                                        <p:tgtEl>
                                          <p:spTgt spid="28"/>
                                        </p:tgtEl>
                                      </p:cBhvr>
                                    </p:animEffect>
                                  </p:childTnLst>
                                </p:cTn>
                              </p:par>
                              <p:par>
                                <p:cTn id="23" presetID="53" presetClass="entr" presetSubtype="16"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4" grpId="0"/>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_1">
            <a:extLst>
              <a:ext uri="{FF2B5EF4-FFF2-40B4-BE49-F238E27FC236}">
                <a16:creationId xmlns:a16="http://schemas.microsoft.com/office/drawing/2014/main" xmlns="" id="{6BFF5DB3-E890-48A9-B7D5-2337F115B85A}"/>
              </a:ext>
            </a:extLst>
          </p:cNvPr>
          <p:cNvSpPr/>
          <p:nvPr>
            <p:custDataLst>
              <p:tags r:id="rId1"/>
            </p:custDataLst>
          </p:nvPr>
        </p:nvSpPr>
        <p:spPr>
          <a:xfrm>
            <a:off x="1321283" y="2716977"/>
            <a:ext cx="420365" cy="42036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4" name="MH_Other_2">
            <a:extLst>
              <a:ext uri="{FF2B5EF4-FFF2-40B4-BE49-F238E27FC236}">
                <a16:creationId xmlns:a16="http://schemas.microsoft.com/office/drawing/2014/main" xmlns="" id="{CD7A8404-669E-42DC-90CA-74ECFCB7F64E}"/>
              </a:ext>
            </a:extLst>
          </p:cNvPr>
          <p:cNvSpPr/>
          <p:nvPr>
            <p:custDataLst>
              <p:tags r:id="rId2"/>
            </p:custDataLst>
          </p:nvPr>
        </p:nvSpPr>
        <p:spPr>
          <a:xfrm>
            <a:off x="3430034" y="2743222"/>
            <a:ext cx="420365" cy="42036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5" name="MH_Other_3">
            <a:extLst>
              <a:ext uri="{FF2B5EF4-FFF2-40B4-BE49-F238E27FC236}">
                <a16:creationId xmlns:a16="http://schemas.microsoft.com/office/drawing/2014/main" xmlns="" id="{B7ED09E5-1184-4D3A-B6D3-E2B56C993F2A}"/>
              </a:ext>
            </a:extLst>
          </p:cNvPr>
          <p:cNvSpPr/>
          <p:nvPr>
            <p:custDataLst>
              <p:tags r:id="rId3"/>
            </p:custDataLst>
          </p:nvPr>
        </p:nvSpPr>
        <p:spPr>
          <a:xfrm>
            <a:off x="5528847" y="2722349"/>
            <a:ext cx="420365" cy="42036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6" name="MH_Other_4">
            <a:extLst>
              <a:ext uri="{FF2B5EF4-FFF2-40B4-BE49-F238E27FC236}">
                <a16:creationId xmlns:a16="http://schemas.microsoft.com/office/drawing/2014/main" xmlns="" id="{93393B5F-43A5-49A0-87FE-00E97D5CCE4A}"/>
              </a:ext>
            </a:extLst>
          </p:cNvPr>
          <p:cNvSpPr/>
          <p:nvPr>
            <p:custDataLst>
              <p:tags r:id="rId4"/>
            </p:custDataLst>
          </p:nvPr>
        </p:nvSpPr>
        <p:spPr>
          <a:xfrm>
            <a:off x="7736813" y="2732157"/>
            <a:ext cx="420365" cy="42036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7" name="MH_Other_5">
            <a:extLst>
              <a:ext uri="{FF2B5EF4-FFF2-40B4-BE49-F238E27FC236}">
                <a16:creationId xmlns:a16="http://schemas.microsoft.com/office/drawing/2014/main" xmlns="" id="{4696B5FA-7556-4126-BE54-D335C9390ABA}"/>
              </a:ext>
            </a:extLst>
          </p:cNvPr>
          <p:cNvSpPr/>
          <p:nvPr>
            <p:custDataLst>
              <p:tags r:id="rId5"/>
            </p:custDataLst>
          </p:nvPr>
        </p:nvSpPr>
        <p:spPr>
          <a:xfrm>
            <a:off x="9997826" y="2726617"/>
            <a:ext cx="420365" cy="42036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8" name="MH_Other_6">
            <a:extLst>
              <a:ext uri="{FF2B5EF4-FFF2-40B4-BE49-F238E27FC236}">
                <a16:creationId xmlns:a16="http://schemas.microsoft.com/office/drawing/2014/main" xmlns="" id="{DE05AF70-F4AD-49D5-8F27-8FC15AB3B4C2}"/>
              </a:ext>
            </a:extLst>
          </p:cNvPr>
          <p:cNvSpPr/>
          <p:nvPr>
            <p:custDataLst>
              <p:tags r:id="rId6"/>
            </p:custDataLst>
          </p:nvPr>
        </p:nvSpPr>
        <p:spPr>
          <a:xfrm>
            <a:off x="191069" y="2906972"/>
            <a:ext cx="11600597"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9" name="MH_Other_7">
            <a:extLst>
              <a:ext uri="{FF2B5EF4-FFF2-40B4-BE49-F238E27FC236}">
                <a16:creationId xmlns:a16="http://schemas.microsoft.com/office/drawing/2014/main" xmlns="" id="{58D75919-46D8-471B-B36D-28F3474DD626}"/>
              </a:ext>
            </a:extLst>
          </p:cNvPr>
          <p:cNvSpPr/>
          <p:nvPr>
            <p:custDataLst>
              <p:tags r:id="rId7"/>
            </p:custDataLst>
          </p:nvPr>
        </p:nvSpPr>
        <p:spPr>
          <a:xfrm>
            <a:off x="1393658" y="2816590"/>
            <a:ext cx="275616" cy="273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0" name="MH_Other_8">
            <a:extLst>
              <a:ext uri="{FF2B5EF4-FFF2-40B4-BE49-F238E27FC236}">
                <a16:creationId xmlns:a16="http://schemas.microsoft.com/office/drawing/2014/main" xmlns="" id="{DA24D4B6-FC04-4C9D-9E98-9142572B2F8A}"/>
              </a:ext>
            </a:extLst>
          </p:cNvPr>
          <p:cNvSpPr/>
          <p:nvPr>
            <p:custDataLst>
              <p:tags r:id="rId8"/>
            </p:custDataLst>
          </p:nvPr>
        </p:nvSpPr>
        <p:spPr>
          <a:xfrm>
            <a:off x="3503402" y="2816590"/>
            <a:ext cx="273634" cy="273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1" name="MH_Other_9">
            <a:extLst>
              <a:ext uri="{FF2B5EF4-FFF2-40B4-BE49-F238E27FC236}">
                <a16:creationId xmlns:a16="http://schemas.microsoft.com/office/drawing/2014/main" xmlns="" id="{AFCD47AC-1D62-4C68-97E7-D27E14ED611B}"/>
              </a:ext>
            </a:extLst>
          </p:cNvPr>
          <p:cNvSpPr/>
          <p:nvPr>
            <p:custDataLst>
              <p:tags r:id="rId9"/>
            </p:custDataLst>
          </p:nvPr>
        </p:nvSpPr>
        <p:spPr>
          <a:xfrm>
            <a:off x="5602214" y="2795717"/>
            <a:ext cx="273634" cy="273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2" name="MH_Other_10">
            <a:extLst>
              <a:ext uri="{FF2B5EF4-FFF2-40B4-BE49-F238E27FC236}">
                <a16:creationId xmlns:a16="http://schemas.microsoft.com/office/drawing/2014/main" xmlns="" id="{40EC9609-3CFE-4FEA-98D3-08985546178C}"/>
              </a:ext>
            </a:extLst>
          </p:cNvPr>
          <p:cNvSpPr/>
          <p:nvPr>
            <p:custDataLst>
              <p:tags r:id="rId10"/>
            </p:custDataLst>
          </p:nvPr>
        </p:nvSpPr>
        <p:spPr>
          <a:xfrm>
            <a:off x="7810179" y="2805525"/>
            <a:ext cx="275616" cy="273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3" name="MH_Other_11">
            <a:extLst>
              <a:ext uri="{FF2B5EF4-FFF2-40B4-BE49-F238E27FC236}">
                <a16:creationId xmlns:a16="http://schemas.microsoft.com/office/drawing/2014/main" xmlns="" id="{9762B044-0E4E-4DA5-9F45-4F4EF7103C81}"/>
              </a:ext>
            </a:extLst>
          </p:cNvPr>
          <p:cNvSpPr/>
          <p:nvPr>
            <p:custDataLst>
              <p:tags r:id="rId11"/>
            </p:custDataLst>
          </p:nvPr>
        </p:nvSpPr>
        <p:spPr>
          <a:xfrm>
            <a:off x="10071192" y="2799985"/>
            <a:ext cx="275618" cy="273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4" name="MH_SubTitle_1">
            <a:extLst>
              <a:ext uri="{FF2B5EF4-FFF2-40B4-BE49-F238E27FC236}">
                <a16:creationId xmlns:a16="http://schemas.microsoft.com/office/drawing/2014/main" xmlns="" id="{752F41C4-4345-4862-BDA3-7BDC4B1568E6}"/>
              </a:ext>
            </a:extLst>
          </p:cNvPr>
          <p:cNvSpPr txBox="1">
            <a:spLocks noChangeArrowheads="1"/>
          </p:cNvSpPr>
          <p:nvPr>
            <p:custDataLst>
              <p:tags r:id="rId12"/>
            </p:custDataLst>
          </p:nvPr>
        </p:nvSpPr>
        <p:spPr bwMode="auto">
          <a:xfrm>
            <a:off x="628275" y="2119112"/>
            <a:ext cx="1744913" cy="650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1" u="none" strike="noStrike" kern="1200" cap="none" spc="0" normalizeH="0" baseline="0" noProof="0" dirty="0">
                <a:ln>
                  <a:noFill/>
                </a:ln>
                <a:solidFill>
                  <a:srgbClr val="F26B43"/>
                </a:solidFill>
                <a:effectLst/>
                <a:uLnTx/>
                <a:uFillTx/>
                <a:latin typeface="Calibri"/>
                <a:ea typeface="微软雅黑"/>
                <a:cs typeface="Times New Roman" panose="02020603050405020304" pitchFamily="18" charset="0"/>
              </a:rPr>
              <a:t>.</a:t>
            </a:r>
            <a:endParaRPr kumimoji="0" lang="zh-CN" altLang="en-US" sz="3600" b="1" i="1" u="none" strike="noStrike" kern="1200" cap="none" spc="0" normalizeH="0" baseline="0" noProof="0" dirty="0">
              <a:ln>
                <a:noFill/>
              </a:ln>
              <a:solidFill>
                <a:srgbClr val="F26B43"/>
              </a:solidFill>
              <a:effectLst/>
              <a:uLnTx/>
              <a:uFillTx/>
              <a:latin typeface="Calibri"/>
              <a:ea typeface="微软雅黑"/>
              <a:cs typeface="Times New Roman" panose="02020603050405020304" pitchFamily="18" charset="0"/>
            </a:endParaRPr>
          </a:p>
        </p:txBody>
      </p:sp>
      <p:sp>
        <p:nvSpPr>
          <p:cNvPr id="17" name="MH_SubTitle_4">
            <a:extLst>
              <a:ext uri="{FF2B5EF4-FFF2-40B4-BE49-F238E27FC236}">
                <a16:creationId xmlns:a16="http://schemas.microsoft.com/office/drawing/2014/main" xmlns="" id="{F3A5A6D1-AB9E-4EAC-AED7-022EA9B5F938}"/>
              </a:ext>
            </a:extLst>
          </p:cNvPr>
          <p:cNvSpPr txBox="1">
            <a:spLocks noChangeArrowheads="1"/>
          </p:cNvSpPr>
          <p:nvPr>
            <p:custDataLst>
              <p:tags r:id="rId13"/>
            </p:custDataLst>
          </p:nvPr>
        </p:nvSpPr>
        <p:spPr bwMode="auto">
          <a:xfrm>
            <a:off x="7058676" y="1975662"/>
            <a:ext cx="1744913" cy="650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1" u="none" strike="noStrike" kern="1200" cap="none" spc="0" normalizeH="0" baseline="0" noProof="0" dirty="0">
                <a:ln>
                  <a:noFill/>
                </a:ln>
                <a:solidFill>
                  <a:srgbClr val="F26B43"/>
                </a:solidFill>
                <a:effectLst/>
                <a:uLnTx/>
                <a:uFillTx/>
                <a:latin typeface="Calibri"/>
                <a:ea typeface="微软雅黑"/>
                <a:cs typeface="Times New Roman" panose="02020603050405020304" pitchFamily="18" charset="0"/>
              </a:rPr>
              <a:t>.</a:t>
            </a:r>
            <a:endParaRPr kumimoji="0" lang="zh-CN" altLang="en-US" sz="3600" b="1" i="1" u="none" strike="noStrike" kern="1200" cap="none" spc="0" normalizeH="0" baseline="0" noProof="0" dirty="0">
              <a:ln>
                <a:noFill/>
              </a:ln>
              <a:solidFill>
                <a:srgbClr val="F26B43"/>
              </a:solidFill>
              <a:effectLst/>
              <a:uLnTx/>
              <a:uFillTx/>
              <a:latin typeface="Calibri"/>
              <a:ea typeface="微软雅黑"/>
              <a:cs typeface="Times New Roman" panose="02020603050405020304" pitchFamily="18" charset="0"/>
            </a:endParaRPr>
          </a:p>
        </p:txBody>
      </p:sp>
      <p:sp>
        <p:nvSpPr>
          <p:cNvPr id="19" name="矩形 18">
            <a:extLst>
              <a:ext uri="{FF2B5EF4-FFF2-40B4-BE49-F238E27FC236}">
                <a16:creationId xmlns:a16="http://schemas.microsoft.com/office/drawing/2014/main" xmlns="" id="{65F5CB93-038F-483F-A643-8C3634762252}"/>
              </a:ext>
            </a:extLst>
          </p:cNvPr>
          <p:cNvSpPr/>
          <p:nvPr/>
        </p:nvSpPr>
        <p:spPr>
          <a:xfrm>
            <a:off x="848029" y="3274826"/>
            <a:ext cx="3421967" cy="1200329"/>
          </a:xfrm>
          <a:prstGeom prst="rect">
            <a:avLst/>
          </a:prstGeom>
        </p:spPr>
        <p:txBody>
          <a:bodyPr wrap="square">
            <a:spAutoFit/>
            <a:scene3d>
              <a:camera prst="orthographicFront"/>
              <a:lightRig rig="threePt" dir="t"/>
            </a:scene3d>
            <a:sp3d contourW="12700"/>
          </a:bodyPr>
          <a:lstStyle/>
          <a:p>
            <a:pPr lvl="0" algn="just" defTabSz="457200">
              <a:defRPr/>
            </a:pPr>
            <a:r>
              <a:rPr lang="vi-VN"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Thành phần này thông báo về thời gian xảy ra sự việc. </a:t>
            </a:r>
            <a:endParaRPr kumimoji="0" lang="en-US" sz="2400" b="0" i="0" u="none" strike="noStrike" kern="1200" cap="none" spc="0" normalizeH="0" baseline="0" noProof="0" dirty="0">
              <a:ln>
                <a:noFill/>
              </a:ln>
              <a:solidFill>
                <a:srgbClr val="183B3D"/>
              </a:solidFill>
              <a:effectLst>
                <a:outerShdw blurRad="419100" sx="102000" sy="102000" algn="ctr" rotWithShape="0">
                  <a:prstClr val="black">
                    <a:alpha val="40000"/>
                  </a:prstClr>
                </a:outerShdw>
              </a:effectLst>
              <a:uLnTx/>
              <a:uFillTx/>
              <a:latin typeface="Times New Roman" panose="02020603050405020304" pitchFamily="18" charset="0"/>
              <a:ea typeface="微软雅黑"/>
              <a:cs typeface="Times New Roman" panose="02020603050405020304" pitchFamily="18" charset="0"/>
            </a:endParaRPr>
          </a:p>
        </p:txBody>
      </p:sp>
      <p:sp>
        <p:nvSpPr>
          <p:cNvPr id="23" name="矩形 22">
            <a:extLst>
              <a:ext uri="{FF2B5EF4-FFF2-40B4-BE49-F238E27FC236}">
                <a16:creationId xmlns:a16="http://schemas.microsoft.com/office/drawing/2014/main" xmlns="" id="{374CC440-C286-4500-8EEF-EFAB65484572}"/>
              </a:ext>
            </a:extLst>
          </p:cNvPr>
          <p:cNvSpPr/>
          <p:nvPr/>
        </p:nvSpPr>
        <p:spPr>
          <a:xfrm>
            <a:off x="6231617" y="3290006"/>
            <a:ext cx="3430755" cy="1938992"/>
          </a:xfrm>
          <a:prstGeom prst="rect">
            <a:avLst/>
          </a:prstGeom>
        </p:spPr>
        <p:txBody>
          <a:bodyPr wrap="square">
            <a:spAutoFit/>
            <a:scene3d>
              <a:camera prst="orthographicFront"/>
              <a:lightRig rig="threePt" dir="t"/>
            </a:scene3d>
            <a:sp3d contourW="12700"/>
          </a:bodyPr>
          <a:lstStyle/>
          <a:p>
            <a:pPr lvl="0" algn="just" defTabSz="457200">
              <a:defRPr/>
            </a:pPr>
            <a:r>
              <a:rPr lang="vi-VN"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Nếu bỏ trạng ngữ, câu văn sẽ không còn cụ thể, vì không xác định rõ hành động đó xảy ra vào lúc nào.</a:t>
            </a:r>
            <a:endParaRPr kumimoji="0" lang="en-US" sz="2400" b="0" i="0" u="none" strike="noStrike" kern="1200" cap="none" spc="0" normalizeH="0" baseline="0" noProof="0" dirty="0">
              <a:ln>
                <a:noFill/>
              </a:ln>
              <a:solidFill>
                <a:srgbClr val="183B3D"/>
              </a:solidFill>
              <a:effectLst>
                <a:outerShdw blurRad="419100" sx="102000" sy="102000" algn="ctr" rotWithShape="0">
                  <a:prstClr val="black">
                    <a:alpha val="40000"/>
                  </a:prstClr>
                </a:outerShdw>
              </a:effectLst>
              <a:uLnTx/>
              <a:uFillTx/>
              <a:latin typeface="Times New Roman" panose="02020603050405020304" pitchFamily="18" charset="0"/>
              <a:ea typeface="微软雅黑"/>
              <a:cs typeface="Times New Roman" panose="02020603050405020304" pitchFamily="18" charset="0"/>
            </a:endParaRPr>
          </a:p>
        </p:txBody>
      </p:sp>
      <p:sp>
        <p:nvSpPr>
          <p:cNvPr id="31" name="矩形 30">
            <a:extLst>
              <a:ext uri="{FF2B5EF4-FFF2-40B4-BE49-F238E27FC236}">
                <a16:creationId xmlns:a16="http://schemas.microsoft.com/office/drawing/2014/main" xmlns="" id="{6204EDFA-18A9-4868-9461-85AD189563C5}"/>
              </a:ext>
            </a:extLst>
          </p:cNvPr>
          <p:cNvSpPr/>
          <p:nvPr/>
        </p:nvSpPr>
        <p:spPr>
          <a:xfrm>
            <a:off x="2572284" y="531046"/>
            <a:ext cx="7665578" cy="523220"/>
          </a:xfrm>
          <a:prstGeom prst="rect">
            <a:avLst/>
          </a:prstGeom>
        </p:spPr>
        <p:txBody>
          <a:bodyPr wrap="square">
            <a:spAutoFit/>
            <a:scene3d>
              <a:camera prst="orthographicFront"/>
              <a:lightRig rig="threePt" dir="t"/>
            </a:scene3d>
            <a:sp3d contourW="12700"/>
          </a:bodyPr>
          <a:lstStyle/>
          <a:p>
            <a:pPr lvl="0">
              <a:defRPr/>
            </a:pPr>
            <a:r>
              <a:rPr lang="vi-VN" sz="2800" b="1" i="1" dirty="0">
                <a:latin typeface="Times New Roman" panose="02020603050405020304" pitchFamily="18" charset="0"/>
                <a:cs typeface="Times New Roman" panose="02020603050405020304" pitchFamily="18" charset="0"/>
              </a:rPr>
              <a:t>a. cụm từ giờ đây khi hổi tưởng lại là trạng ngữ. </a:t>
            </a:r>
            <a:endParaRPr lang="en-US" sz="28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609493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_1">
            <a:extLst>
              <a:ext uri="{FF2B5EF4-FFF2-40B4-BE49-F238E27FC236}">
                <a16:creationId xmlns:a16="http://schemas.microsoft.com/office/drawing/2014/main" xmlns="" id="{6BFF5DB3-E890-48A9-B7D5-2337F115B85A}"/>
              </a:ext>
            </a:extLst>
          </p:cNvPr>
          <p:cNvSpPr/>
          <p:nvPr>
            <p:custDataLst>
              <p:tags r:id="rId1"/>
            </p:custDataLst>
          </p:nvPr>
        </p:nvSpPr>
        <p:spPr>
          <a:xfrm>
            <a:off x="1321283" y="2716977"/>
            <a:ext cx="420365" cy="42036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4" name="MH_Other_2">
            <a:extLst>
              <a:ext uri="{FF2B5EF4-FFF2-40B4-BE49-F238E27FC236}">
                <a16:creationId xmlns:a16="http://schemas.microsoft.com/office/drawing/2014/main" xmlns="" id="{CD7A8404-669E-42DC-90CA-74ECFCB7F64E}"/>
              </a:ext>
            </a:extLst>
          </p:cNvPr>
          <p:cNvSpPr/>
          <p:nvPr>
            <p:custDataLst>
              <p:tags r:id="rId2"/>
            </p:custDataLst>
          </p:nvPr>
        </p:nvSpPr>
        <p:spPr>
          <a:xfrm>
            <a:off x="3430034" y="2743222"/>
            <a:ext cx="420365" cy="42036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5" name="MH_Other_3">
            <a:extLst>
              <a:ext uri="{FF2B5EF4-FFF2-40B4-BE49-F238E27FC236}">
                <a16:creationId xmlns:a16="http://schemas.microsoft.com/office/drawing/2014/main" xmlns="" id="{B7ED09E5-1184-4D3A-B6D3-E2B56C993F2A}"/>
              </a:ext>
            </a:extLst>
          </p:cNvPr>
          <p:cNvSpPr/>
          <p:nvPr>
            <p:custDataLst>
              <p:tags r:id="rId3"/>
            </p:custDataLst>
          </p:nvPr>
        </p:nvSpPr>
        <p:spPr>
          <a:xfrm>
            <a:off x="5528847" y="2722349"/>
            <a:ext cx="420365" cy="42036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6" name="MH_Other_4">
            <a:extLst>
              <a:ext uri="{FF2B5EF4-FFF2-40B4-BE49-F238E27FC236}">
                <a16:creationId xmlns:a16="http://schemas.microsoft.com/office/drawing/2014/main" xmlns="" id="{93393B5F-43A5-49A0-87FE-00E97D5CCE4A}"/>
              </a:ext>
            </a:extLst>
          </p:cNvPr>
          <p:cNvSpPr/>
          <p:nvPr>
            <p:custDataLst>
              <p:tags r:id="rId4"/>
            </p:custDataLst>
          </p:nvPr>
        </p:nvSpPr>
        <p:spPr>
          <a:xfrm>
            <a:off x="7736813" y="2732157"/>
            <a:ext cx="420365" cy="42036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7" name="MH_Other_5">
            <a:extLst>
              <a:ext uri="{FF2B5EF4-FFF2-40B4-BE49-F238E27FC236}">
                <a16:creationId xmlns:a16="http://schemas.microsoft.com/office/drawing/2014/main" xmlns="" id="{4696B5FA-7556-4126-BE54-D335C9390ABA}"/>
              </a:ext>
            </a:extLst>
          </p:cNvPr>
          <p:cNvSpPr/>
          <p:nvPr>
            <p:custDataLst>
              <p:tags r:id="rId5"/>
            </p:custDataLst>
          </p:nvPr>
        </p:nvSpPr>
        <p:spPr>
          <a:xfrm>
            <a:off x="9997826" y="2726617"/>
            <a:ext cx="420365" cy="42036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8" name="MH_Other_6">
            <a:extLst>
              <a:ext uri="{FF2B5EF4-FFF2-40B4-BE49-F238E27FC236}">
                <a16:creationId xmlns:a16="http://schemas.microsoft.com/office/drawing/2014/main" xmlns="" id="{DE05AF70-F4AD-49D5-8F27-8FC15AB3B4C2}"/>
              </a:ext>
            </a:extLst>
          </p:cNvPr>
          <p:cNvSpPr/>
          <p:nvPr>
            <p:custDataLst>
              <p:tags r:id="rId6"/>
            </p:custDataLst>
          </p:nvPr>
        </p:nvSpPr>
        <p:spPr>
          <a:xfrm>
            <a:off x="191069" y="2906972"/>
            <a:ext cx="11600597"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9" name="MH_Other_7">
            <a:extLst>
              <a:ext uri="{FF2B5EF4-FFF2-40B4-BE49-F238E27FC236}">
                <a16:creationId xmlns:a16="http://schemas.microsoft.com/office/drawing/2014/main" xmlns="" id="{58D75919-46D8-471B-B36D-28F3474DD626}"/>
              </a:ext>
            </a:extLst>
          </p:cNvPr>
          <p:cNvSpPr/>
          <p:nvPr>
            <p:custDataLst>
              <p:tags r:id="rId7"/>
            </p:custDataLst>
          </p:nvPr>
        </p:nvSpPr>
        <p:spPr>
          <a:xfrm>
            <a:off x="1393658" y="2816590"/>
            <a:ext cx="275616" cy="273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0" name="MH_Other_8">
            <a:extLst>
              <a:ext uri="{FF2B5EF4-FFF2-40B4-BE49-F238E27FC236}">
                <a16:creationId xmlns:a16="http://schemas.microsoft.com/office/drawing/2014/main" xmlns="" id="{DA24D4B6-FC04-4C9D-9E98-9142572B2F8A}"/>
              </a:ext>
            </a:extLst>
          </p:cNvPr>
          <p:cNvSpPr/>
          <p:nvPr>
            <p:custDataLst>
              <p:tags r:id="rId8"/>
            </p:custDataLst>
          </p:nvPr>
        </p:nvSpPr>
        <p:spPr>
          <a:xfrm>
            <a:off x="3503402" y="2816590"/>
            <a:ext cx="273634" cy="273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1" name="MH_Other_9">
            <a:extLst>
              <a:ext uri="{FF2B5EF4-FFF2-40B4-BE49-F238E27FC236}">
                <a16:creationId xmlns:a16="http://schemas.microsoft.com/office/drawing/2014/main" xmlns="" id="{AFCD47AC-1D62-4C68-97E7-D27E14ED611B}"/>
              </a:ext>
            </a:extLst>
          </p:cNvPr>
          <p:cNvSpPr/>
          <p:nvPr>
            <p:custDataLst>
              <p:tags r:id="rId9"/>
            </p:custDataLst>
          </p:nvPr>
        </p:nvSpPr>
        <p:spPr>
          <a:xfrm>
            <a:off x="5602214" y="2795717"/>
            <a:ext cx="273634" cy="273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2" name="MH_Other_10">
            <a:extLst>
              <a:ext uri="{FF2B5EF4-FFF2-40B4-BE49-F238E27FC236}">
                <a16:creationId xmlns:a16="http://schemas.microsoft.com/office/drawing/2014/main" xmlns="" id="{40EC9609-3CFE-4FEA-98D3-08985546178C}"/>
              </a:ext>
            </a:extLst>
          </p:cNvPr>
          <p:cNvSpPr/>
          <p:nvPr>
            <p:custDataLst>
              <p:tags r:id="rId10"/>
            </p:custDataLst>
          </p:nvPr>
        </p:nvSpPr>
        <p:spPr>
          <a:xfrm>
            <a:off x="7810179" y="2805525"/>
            <a:ext cx="275616" cy="273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3" name="MH_Other_11">
            <a:extLst>
              <a:ext uri="{FF2B5EF4-FFF2-40B4-BE49-F238E27FC236}">
                <a16:creationId xmlns:a16="http://schemas.microsoft.com/office/drawing/2014/main" xmlns="" id="{9762B044-0E4E-4DA5-9F45-4F4EF7103C81}"/>
              </a:ext>
            </a:extLst>
          </p:cNvPr>
          <p:cNvSpPr/>
          <p:nvPr>
            <p:custDataLst>
              <p:tags r:id="rId11"/>
            </p:custDataLst>
          </p:nvPr>
        </p:nvSpPr>
        <p:spPr>
          <a:xfrm>
            <a:off x="10071192" y="2799985"/>
            <a:ext cx="275618" cy="273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4" name="MH_SubTitle_1">
            <a:extLst>
              <a:ext uri="{FF2B5EF4-FFF2-40B4-BE49-F238E27FC236}">
                <a16:creationId xmlns:a16="http://schemas.microsoft.com/office/drawing/2014/main" xmlns="" id="{752F41C4-4345-4862-BDA3-7BDC4B1568E6}"/>
              </a:ext>
            </a:extLst>
          </p:cNvPr>
          <p:cNvSpPr txBox="1">
            <a:spLocks noChangeArrowheads="1"/>
          </p:cNvSpPr>
          <p:nvPr>
            <p:custDataLst>
              <p:tags r:id="rId12"/>
            </p:custDataLst>
          </p:nvPr>
        </p:nvSpPr>
        <p:spPr bwMode="auto">
          <a:xfrm>
            <a:off x="628275" y="2119112"/>
            <a:ext cx="1744913" cy="650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1" u="none" strike="noStrike" kern="1200" cap="none" spc="0" normalizeH="0" baseline="0" noProof="0" dirty="0">
                <a:ln>
                  <a:noFill/>
                </a:ln>
                <a:solidFill>
                  <a:srgbClr val="F26B43"/>
                </a:solidFill>
                <a:effectLst/>
                <a:uLnTx/>
                <a:uFillTx/>
                <a:latin typeface="Calibri"/>
                <a:ea typeface="微软雅黑"/>
                <a:cs typeface="Times New Roman" panose="02020603050405020304" pitchFamily="18" charset="0"/>
              </a:rPr>
              <a:t>.</a:t>
            </a:r>
            <a:endParaRPr kumimoji="0" lang="zh-CN" altLang="en-US" sz="3600" b="1" i="1" u="none" strike="noStrike" kern="1200" cap="none" spc="0" normalizeH="0" baseline="0" noProof="0" dirty="0">
              <a:ln>
                <a:noFill/>
              </a:ln>
              <a:solidFill>
                <a:srgbClr val="F26B43"/>
              </a:solidFill>
              <a:effectLst/>
              <a:uLnTx/>
              <a:uFillTx/>
              <a:latin typeface="Calibri"/>
              <a:ea typeface="微软雅黑"/>
              <a:cs typeface="Times New Roman" panose="02020603050405020304" pitchFamily="18" charset="0"/>
            </a:endParaRPr>
          </a:p>
        </p:txBody>
      </p:sp>
      <p:sp>
        <p:nvSpPr>
          <p:cNvPr id="17" name="MH_SubTitle_4">
            <a:extLst>
              <a:ext uri="{FF2B5EF4-FFF2-40B4-BE49-F238E27FC236}">
                <a16:creationId xmlns:a16="http://schemas.microsoft.com/office/drawing/2014/main" xmlns="" id="{F3A5A6D1-AB9E-4EAC-AED7-022EA9B5F938}"/>
              </a:ext>
            </a:extLst>
          </p:cNvPr>
          <p:cNvSpPr txBox="1">
            <a:spLocks noChangeArrowheads="1"/>
          </p:cNvSpPr>
          <p:nvPr>
            <p:custDataLst>
              <p:tags r:id="rId13"/>
            </p:custDataLst>
          </p:nvPr>
        </p:nvSpPr>
        <p:spPr bwMode="auto">
          <a:xfrm>
            <a:off x="7058676" y="1975662"/>
            <a:ext cx="1744913" cy="650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1" u="none" strike="noStrike" kern="1200" cap="none" spc="0" normalizeH="0" baseline="0" noProof="0" dirty="0">
                <a:ln>
                  <a:noFill/>
                </a:ln>
                <a:solidFill>
                  <a:srgbClr val="F26B43"/>
                </a:solidFill>
                <a:effectLst/>
                <a:uLnTx/>
                <a:uFillTx/>
                <a:latin typeface="Calibri"/>
                <a:ea typeface="微软雅黑"/>
                <a:cs typeface="Times New Roman" panose="02020603050405020304" pitchFamily="18" charset="0"/>
              </a:rPr>
              <a:t>.</a:t>
            </a:r>
            <a:endParaRPr kumimoji="0" lang="zh-CN" altLang="en-US" sz="3600" b="1" i="1" u="none" strike="noStrike" kern="1200" cap="none" spc="0" normalizeH="0" baseline="0" noProof="0" dirty="0">
              <a:ln>
                <a:noFill/>
              </a:ln>
              <a:solidFill>
                <a:srgbClr val="F26B43"/>
              </a:solidFill>
              <a:effectLst/>
              <a:uLnTx/>
              <a:uFillTx/>
              <a:latin typeface="Calibri"/>
              <a:ea typeface="微软雅黑"/>
              <a:cs typeface="Times New Roman" panose="02020603050405020304" pitchFamily="18" charset="0"/>
            </a:endParaRPr>
          </a:p>
        </p:txBody>
      </p:sp>
      <p:sp>
        <p:nvSpPr>
          <p:cNvPr id="19" name="矩形 18">
            <a:extLst>
              <a:ext uri="{FF2B5EF4-FFF2-40B4-BE49-F238E27FC236}">
                <a16:creationId xmlns:a16="http://schemas.microsoft.com/office/drawing/2014/main" xmlns="" id="{65F5CB93-038F-483F-A643-8C3634762252}"/>
              </a:ext>
            </a:extLst>
          </p:cNvPr>
          <p:cNvSpPr/>
          <p:nvPr/>
        </p:nvSpPr>
        <p:spPr>
          <a:xfrm>
            <a:off x="4164864" y="3423648"/>
            <a:ext cx="3421967" cy="2308324"/>
          </a:xfrm>
          <a:prstGeom prst="rect">
            <a:avLst/>
          </a:prstGeom>
        </p:spPr>
        <p:txBody>
          <a:bodyPr wrap="square">
            <a:spAutoFit/>
            <a:scene3d>
              <a:camera prst="orthographicFront"/>
              <a:lightRig rig="threePt" dir="t"/>
            </a:scene3d>
            <a:sp3d contourW="12700"/>
          </a:bodyPr>
          <a:lstStyle/>
          <a:p>
            <a:pPr lvl="0" algn="just" defTabSz="457200">
              <a:defRPr/>
            </a:pPr>
            <a:r>
              <a:rPr lang="vi-VN"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Nếu viết lại thành: “Cậu đã trả lời câu hỏi và đứng lên.” thì các hành động không theo trật tự hợp lí như từng xảy ra trong thực tế.</a:t>
            </a:r>
            <a:endParaRPr kumimoji="0" lang="en-US" sz="2400" b="0" i="0" u="none" strike="noStrike" kern="1200" cap="none" spc="0" normalizeH="0" baseline="0" noProof="0" dirty="0">
              <a:ln>
                <a:noFill/>
              </a:ln>
              <a:solidFill>
                <a:srgbClr val="183B3D"/>
              </a:solidFill>
              <a:effectLst>
                <a:outerShdw blurRad="419100" sx="102000" sy="102000" algn="ctr" rotWithShape="0">
                  <a:prstClr val="black">
                    <a:alpha val="40000"/>
                  </a:prstClr>
                </a:outerShdw>
              </a:effectLst>
              <a:uLnTx/>
              <a:uFillTx/>
              <a:latin typeface="Times New Roman" panose="02020603050405020304" pitchFamily="18" charset="0"/>
              <a:ea typeface="微软雅黑"/>
              <a:cs typeface="Times New Roman" panose="02020603050405020304" pitchFamily="18" charset="0"/>
            </a:endParaRPr>
          </a:p>
        </p:txBody>
      </p:sp>
      <p:sp>
        <p:nvSpPr>
          <p:cNvPr id="31" name="矩形 30">
            <a:extLst>
              <a:ext uri="{FF2B5EF4-FFF2-40B4-BE49-F238E27FC236}">
                <a16:creationId xmlns:a16="http://schemas.microsoft.com/office/drawing/2014/main" xmlns="" id="{6204EDFA-18A9-4868-9461-85AD189563C5}"/>
              </a:ext>
            </a:extLst>
          </p:cNvPr>
          <p:cNvSpPr/>
          <p:nvPr/>
        </p:nvSpPr>
        <p:spPr>
          <a:xfrm>
            <a:off x="2572284" y="531046"/>
            <a:ext cx="7665578" cy="1384995"/>
          </a:xfrm>
          <a:prstGeom prst="rect">
            <a:avLst/>
          </a:prstGeom>
        </p:spPr>
        <p:txBody>
          <a:bodyPr wrap="square">
            <a:spAutoFit/>
            <a:scene3d>
              <a:camera prst="orthographicFront"/>
              <a:lightRig rig="threePt" dir="t"/>
            </a:scene3d>
            <a:sp3d contourW="12700"/>
          </a:bodyPr>
          <a:lstStyle/>
          <a:p>
            <a:pPr lvl="0">
              <a:defRPr/>
            </a:pPr>
            <a:r>
              <a:rPr lang="vi-VN" sz="2800" b="1" i="1" dirty="0">
                <a:latin typeface="Times New Roman" panose="02020603050405020304" pitchFamily="18" charset="0"/>
                <a:cs typeface="Times New Roman" panose="02020603050405020304" pitchFamily="18" charset="0"/>
              </a:rPr>
              <a:t>b. Câu văn “Cậu đã đứng lên trả lời câu hỏi.” cho biết hành động đứng lên phải diễn ra trước khi trả lời câu hỏi. </a:t>
            </a:r>
            <a:endParaRPr lang="en-US" sz="28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148803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_1">
            <a:extLst>
              <a:ext uri="{FF2B5EF4-FFF2-40B4-BE49-F238E27FC236}">
                <a16:creationId xmlns:a16="http://schemas.microsoft.com/office/drawing/2014/main" xmlns="" id="{6BFF5DB3-E890-48A9-B7D5-2337F115B85A}"/>
              </a:ext>
            </a:extLst>
          </p:cNvPr>
          <p:cNvSpPr/>
          <p:nvPr>
            <p:custDataLst>
              <p:tags r:id="rId1"/>
            </p:custDataLst>
          </p:nvPr>
        </p:nvSpPr>
        <p:spPr>
          <a:xfrm>
            <a:off x="1321283" y="2716977"/>
            <a:ext cx="420365" cy="42036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4" name="MH_Other_2">
            <a:extLst>
              <a:ext uri="{FF2B5EF4-FFF2-40B4-BE49-F238E27FC236}">
                <a16:creationId xmlns:a16="http://schemas.microsoft.com/office/drawing/2014/main" xmlns="" id="{CD7A8404-669E-42DC-90CA-74ECFCB7F64E}"/>
              </a:ext>
            </a:extLst>
          </p:cNvPr>
          <p:cNvSpPr/>
          <p:nvPr>
            <p:custDataLst>
              <p:tags r:id="rId2"/>
            </p:custDataLst>
          </p:nvPr>
        </p:nvSpPr>
        <p:spPr>
          <a:xfrm>
            <a:off x="3430034" y="2743222"/>
            <a:ext cx="420365" cy="42036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5" name="MH_Other_3">
            <a:extLst>
              <a:ext uri="{FF2B5EF4-FFF2-40B4-BE49-F238E27FC236}">
                <a16:creationId xmlns:a16="http://schemas.microsoft.com/office/drawing/2014/main" xmlns="" id="{B7ED09E5-1184-4D3A-B6D3-E2B56C993F2A}"/>
              </a:ext>
            </a:extLst>
          </p:cNvPr>
          <p:cNvSpPr/>
          <p:nvPr>
            <p:custDataLst>
              <p:tags r:id="rId3"/>
            </p:custDataLst>
          </p:nvPr>
        </p:nvSpPr>
        <p:spPr>
          <a:xfrm>
            <a:off x="5528847" y="2722349"/>
            <a:ext cx="420365" cy="42036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6" name="MH_Other_4">
            <a:extLst>
              <a:ext uri="{FF2B5EF4-FFF2-40B4-BE49-F238E27FC236}">
                <a16:creationId xmlns:a16="http://schemas.microsoft.com/office/drawing/2014/main" xmlns="" id="{93393B5F-43A5-49A0-87FE-00E97D5CCE4A}"/>
              </a:ext>
            </a:extLst>
          </p:cNvPr>
          <p:cNvSpPr/>
          <p:nvPr>
            <p:custDataLst>
              <p:tags r:id="rId4"/>
            </p:custDataLst>
          </p:nvPr>
        </p:nvSpPr>
        <p:spPr>
          <a:xfrm>
            <a:off x="7736813" y="2732157"/>
            <a:ext cx="420365" cy="42036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7" name="MH_Other_5">
            <a:extLst>
              <a:ext uri="{FF2B5EF4-FFF2-40B4-BE49-F238E27FC236}">
                <a16:creationId xmlns:a16="http://schemas.microsoft.com/office/drawing/2014/main" xmlns="" id="{4696B5FA-7556-4126-BE54-D335C9390ABA}"/>
              </a:ext>
            </a:extLst>
          </p:cNvPr>
          <p:cNvSpPr/>
          <p:nvPr>
            <p:custDataLst>
              <p:tags r:id="rId5"/>
            </p:custDataLst>
          </p:nvPr>
        </p:nvSpPr>
        <p:spPr>
          <a:xfrm>
            <a:off x="9997826" y="2726617"/>
            <a:ext cx="420365" cy="42036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8" name="MH_Other_6">
            <a:extLst>
              <a:ext uri="{FF2B5EF4-FFF2-40B4-BE49-F238E27FC236}">
                <a16:creationId xmlns:a16="http://schemas.microsoft.com/office/drawing/2014/main" xmlns="" id="{DE05AF70-F4AD-49D5-8F27-8FC15AB3B4C2}"/>
              </a:ext>
            </a:extLst>
          </p:cNvPr>
          <p:cNvSpPr/>
          <p:nvPr>
            <p:custDataLst>
              <p:tags r:id="rId6"/>
            </p:custDataLst>
          </p:nvPr>
        </p:nvSpPr>
        <p:spPr>
          <a:xfrm>
            <a:off x="191069" y="2906972"/>
            <a:ext cx="11600597"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9" name="MH_Other_7">
            <a:extLst>
              <a:ext uri="{FF2B5EF4-FFF2-40B4-BE49-F238E27FC236}">
                <a16:creationId xmlns:a16="http://schemas.microsoft.com/office/drawing/2014/main" xmlns="" id="{58D75919-46D8-471B-B36D-28F3474DD626}"/>
              </a:ext>
            </a:extLst>
          </p:cNvPr>
          <p:cNvSpPr/>
          <p:nvPr>
            <p:custDataLst>
              <p:tags r:id="rId7"/>
            </p:custDataLst>
          </p:nvPr>
        </p:nvSpPr>
        <p:spPr>
          <a:xfrm>
            <a:off x="1393658" y="2816590"/>
            <a:ext cx="275616" cy="273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0" name="MH_Other_8">
            <a:extLst>
              <a:ext uri="{FF2B5EF4-FFF2-40B4-BE49-F238E27FC236}">
                <a16:creationId xmlns:a16="http://schemas.microsoft.com/office/drawing/2014/main" xmlns="" id="{DA24D4B6-FC04-4C9D-9E98-9142572B2F8A}"/>
              </a:ext>
            </a:extLst>
          </p:cNvPr>
          <p:cNvSpPr/>
          <p:nvPr>
            <p:custDataLst>
              <p:tags r:id="rId8"/>
            </p:custDataLst>
          </p:nvPr>
        </p:nvSpPr>
        <p:spPr>
          <a:xfrm>
            <a:off x="3503402" y="2816590"/>
            <a:ext cx="273634" cy="273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1" name="MH_Other_9">
            <a:extLst>
              <a:ext uri="{FF2B5EF4-FFF2-40B4-BE49-F238E27FC236}">
                <a16:creationId xmlns:a16="http://schemas.microsoft.com/office/drawing/2014/main" xmlns="" id="{AFCD47AC-1D62-4C68-97E7-D27E14ED611B}"/>
              </a:ext>
            </a:extLst>
          </p:cNvPr>
          <p:cNvSpPr/>
          <p:nvPr>
            <p:custDataLst>
              <p:tags r:id="rId9"/>
            </p:custDataLst>
          </p:nvPr>
        </p:nvSpPr>
        <p:spPr>
          <a:xfrm>
            <a:off x="5602214" y="2795717"/>
            <a:ext cx="273634" cy="273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2" name="MH_Other_10">
            <a:extLst>
              <a:ext uri="{FF2B5EF4-FFF2-40B4-BE49-F238E27FC236}">
                <a16:creationId xmlns:a16="http://schemas.microsoft.com/office/drawing/2014/main" xmlns="" id="{40EC9609-3CFE-4FEA-98D3-08985546178C}"/>
              </a:ext>
            </a:extLst>
          </p:cNvPr>
          <p:cNvSpPr/>
          <p:nvPr>
            <p:custDataLst>
              <p:tags r:id="rId10"/>
            </p:custDataLst>
          </p:nvPr>
        </p:nvSpPr>
        <p:spPr>
          <a:xfrm>
            <a:off x="7810179" y="2805525"/>
            <a:ext cx="275616" cy="273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3" name="MH_Other_11">
            <a:extLst>
              <a:ext uri="{FF2B5EF4-FFF2-40B4-BE49-F238E27FC236}">
                <a16:creationId xmlns:a16="http://schemas.microsoft.com/office/drawing/2014/main" xmlns="" id="{9762B044-0E4E-4DA5-9F45-4F4EF7103C81}"/>
              </a:ext>
            </a:extLst>
          </p:cNvPr>
          <p:cNvSpPr/>
          <p:nvPr>
            <p:custDataLst>
              <p:tags r:id="rId11"/>
            </p:custDataLst>
          </p:nvPr>
        </p:nvSpPr>
        <p:spPr>
          <a:xfrm>
            <a:off x="10071192" y="2799985"/>
            <a:ext cx="275618" cy="2736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solidFill>
              <a:effectLst/>
              <a:uLnTx/>
              <a:uFillTx/>
              <a:latin typeface="Calibri"/>
              <a:ea typeface="微软雅黑"/>
              <a:cs typeface="+mn-cs"/>
            </a:endParaRPr>
          </a:p>
        </p:txBody>
      </p:sp>
      <p:sp>
        <p:nvSpPr>
          <p:cNvPr id="14" name="MH_SubTitle_1">
            <a:extLst>
              <a:ext uri="{FF2B5EF4-FFF2-40B4-BE49-F238E27FC236}">
                <a16:creationId xmlns:a16="http://schemas.microsoft.com/office/drawing/2014/main" xmlns="" id="{752F41C4-4345-4862-BDA3-7BDC4B1568E6}"/>
              </a:ext>
            </a:extLst>
          </p:cNvPr>
          <p:cNvSpPr txBox="1">
            <a:spLocks noChangeArrowheads="1"/>
          </p:cNvSpPr>
          <p:nvPr>
            <p:custDataLst>
              <p:tags r:id="rId12"/>
            </p:custDataLst>
          </p:nvPr>
        </p:nvSpPr>
        <p:spPr bwMode="auto">
          <a:xfrm>
            <a:off x="628275" y="2119112"/>
            <a:ext cx="1744913" cy="650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1" u="none" strike="noStrike" kern="1200" cap="none" spc="0" normalizeH="0" baseline="0" noProof="0" dirty="0">
                <a:ln>
                  <a:noFill/>
                </a:ln>
                <a:solidFill>
                  <a:srgbClr val="F26B43"/>
                </a:solidFill>
                <a:effectLst/>
                <a:uLnTx/>
                <a:uFillTx/>
                <a:latin typeface="Calibri"/>
                <a:ea typeface="微软雅黑"/>
                <a:cs typeface="Times New Roman" panose="02020603050405020304" pitchFamily="18" charset="0"/>
              </a:rPr>
              <a:t>.</a:t>
            </a:r>
            <a:endParaRPr kumimoji="0" lang="zh-CN" altLang="en-US" sz="3600" b="1" i="1" u="none" strike="noStrike" kern="1200" cap="none" spc="0" normalizeH="0" baseline="0" noProof="0" dirty="0">
              <a:ln>
                <a:noFill/>
              </a:ln>
              <a:solidFill>
                <a:srgbClr val="F26B43"/>
              </a:solidFill>
              <a:effectLst/>
              <a:uLnTx/>
              <a:uFillTx/>
              <a:latin typeface="Calibri"/>
              <a:ea typeface="微软雅黑"/>
              <a:cs typeface="Times New Roman" panose="02020603050405020304" pitchFamily="18" charset="0"/>
            </a:endParaRPr>
          </a:p>
        </p:txBody>
      </p:sp>
      <p:sp>
        <p:nvSpPr>
          <p:cNvPr id="17" name="MH_SubTitle_4">
            <a:extLst>
              <a:ext uri="{FF2B5EF4-FFF2-40B4-BE49-F238E27FC236}">
                <a16:creationId xmlns:a16="http://schemas.microsoft.com/office/drawing/2014/main" xmlns="" id="{F3A5A6D1-AB9E-4EAC-AED7-022EA9B5F938}"/>
              </a:ext>
            </a:extLst>
          </p:cNvPr>
          <p:cNvSpPr txBox="1">
            <a:spLocks noChangeArrowheads="1"/>
          </p:cNvSpPr>
          <p:nvPr>
            <p:custDataLst>
              <p:tags r:id="rId13"/>
            </p:custDataLst>
          </p:nvPr>
        </p:nvSpPr>
        <p:spPr bwMode="auto">
          <a:xfrm>
            <a:off x="7058676" y="1975662"/>
            <a:ext cx="1744913" cy="650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1" i="1" u="none" strike="noStrike" kern="1200" cap="none" spc="0" normalizeH="0" baseline="0" noProof="0" dirty="0">
                <a:ln>
                  <a:noFill/>
                </a:ln>
                <a:solidFill>
                  <a:srgbClr val="F26B43"/>
                </a:solidFill>
                <a:effectLst/>
                <a:uLnTx/>
                <a:uFillTx/>
                <a:latin typeface="Calibri"/>
                <a:ea typeface="微软雅黑"/>
                <a:cs typeface="Times New Roman" panose="02020603050405020304" pitchFamily="18" charset="0"/>
              </a:rPr>
              <a:t>.</a:t>
            </a:r>
            <a:endParaRPr kumimoji="0" lang="zh-CN" altLang="en-US" sz="3600" b="1" i="1" u="none" strike="noStrike" kern="1200" cap="none" spc="0" normalizeH="0" baseline="0" noProof="0" dirty="0">
              <a:ln>
                <a:noFill/>
              </a:ln>
              <a:solidFill>
                <a:srgbClr val="F26B43"/>
              </a:solidFill>
              <a:effectLst/>
              <a:uLnTx/>
              <a:uFillTx/>
              <a:latin typeface="Calibri"/>
              <a:ea typeface="微软雅黑"/>
              <a:cs typeface="Times New Roman" panose="02020603050405020304" pitchFamily="18" charset="0"/>
            </a:endParaRPr>
          </a:p>
        </p:txBody>
      </p:sp>
      <p:sp>
        <p:nvSpPr>
          <p:cNvPr id="19" name="矩形 18">
            <a:extLst>
              <a:ext uri="{FF2B5EF4-FFF2-40B4-BE49-F238E27FC236}">
                <a16:creationId xmlns:a16="http://schemas.microsoft.com/office/drawing/2014/main" xmlns="" id="{65F5CB93-038F-483F-A643-8C3634762252}"/>
              </a:ext>
            </a:extLst>
          </p:cNvPr>
          <p:cNvSpPr/>
          <p:nvPr/>
        </p:nvSpPr>
        <p:spPr>
          <a:xfrm>
            <a:off x="969002" y="3043073"/>
            <a:ext cx="3421967" cy="3046988"/>
          </a:xfrm>
          <a:prstGeom prst="rect">
            <a:avLst/>
          </a:prstGeom>
        </p:spPr>
        <p:txBody>
          <a:bodyPr wrap="square">
            <a:spAutoFit/>
            <a:scene3d>
              <a:camera prst="orthographicFront"/>
              <a:lightRig rig="threePt" dir="t"/>
            </a:scene3d>
            <a:sp3d contourW="12700"/>
          </a:bodyPr>
          <a:lstStyle/>
          <a:p>
            <a:pPr lvl="0" algn="just" defTabSz="457200">
              <a:defRPr/>
            </a:pPr>
            <a:r>
              <a:rPr lang="en-US"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M</a:t>
            </a:r>
            <a:r>
              <a:rPr lang="vi-VN"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iêu tả hai hành động diễn ra theo thứ tự trước sau: “tiến lên phía trước” rồi mới có thể “bắt tay thầy giáo”, vì thầy ở phía trên bục giảng, J cùng các bạn ngồi ở bàn HS, phía dưới. </a:t>
            </a:r>
            <a:endParaRPr kumimoji="0" lang="en-US" sz="2400" b="0" i="0" u="none" strike="noStrike" kern="1200" cap="none" spc="0" normalizeH="0" baseline="0" noProof="0" dirty="0">
              <a:ln>
                <a:noFill/>
              </a:ln>
              <a:solidFill>
                <a:srgbClr val="183B3D"/>
              </a:solidFill>
              <a:effectLst>
                <a:outerShdw blurRad="419100" sx="102000" sy="102000" algn="ctr" rotWithShape="0">
                  <a:prstClr val="black">
                    <a:alpha val="40000"/>
                  </a:prstClr>
                </a:outerShdw>
              </a:effectLst>
              <a:uLnTx/>
              <a:uFillTx/>
              <a:latin typeface="Times New Roman" panose="02020603050405020304" pitchFamily="18" charset="0"/>
              <a:ea typeface="微软雅黑"/>
              <a:cs typeface="Times New Roman" panose="02020603050405020304" pitchFamily="18" charset="0"/>
            </a:endParaRPr>
          </a:p>
        </p:txBody>
      </p:sp>
      <p:sp>
        <p:nvSpPr>
          <p:cNvPr id="23" name="矩形 22">
            <a:extLst>
              <a:ext uri="{FF2B5EF4-FFF2-40B4-BE49-F238E27FC236}">
                <a16:creationId xmlns:a16="http://schemas.microsoft.com/office/drawing/2014/main" xmlns="" id="{374CC440-C286-4500-8EEF-EFAB65484572}"/>
              </a:ext>
            </a:extLst>
          </p:cNvPr>
          <p:cNvSpPr/>
          <p:nvPr/>
        </p:nvSpPr>
        <p:spPr>
          <a:xfrm>
            <a:off x="6231617" y="3290006"/>
            <a:ext cx="4757961" cy="2677656"/>
          </a:xfrm>
          <a:prstGeom prst="rect">
            <a:avLst/>
          </a:prstGeom>
        </p:spPr>
        <p:txBody>
          <a:bodyPr wrap="square">
            <a:spAutoFit/>
            <a:scene3d>
              <a:camera prst="orthographicFront"/>
              <a:lightRig rig="threePt" dir="t"/>
            </a:scene3d>
            <a:sp3d contourW="12700"/>
          </a:bodyPr>
          <a:lstStyle/>
          <a:p>
            <a:pPr lvl="0" algn="just" defTabSz="457200">
              <a:defRPr/>
            </a:pPr>
            <a:r>
              <a:rPr lang="vi-VN" sz="2400" dirty="0">
                <a:solidFill>
                  <a:srgbClr val="183B3D"/>
                </a:solidFill>
                <a:effectLst>
                  <a:outerShdw blurRad="419100" sx="102000" sy="102000" algn="ctr" rotWithShape="0">
                    <a:prstClr val="black">
                      <a:alpha val="40000"/>
                    </a:prstClr>
                  </a:outerShdw>
                </a:effectLst>
                <a:latin typeface="Times New Roman" panose="02020603050405020304" pitchFamily="18" charset="0"/>
                <a:cs typeface="Times New Roman" panose="02020603050405020304" pitchFamily="18" charset="0"/>
              </a:rPr>
              <a:t>Nếu đổi cấu trúc: “Dến cuối tiết học, cậu bắt tay thầy giáo như một lời cảm ơn thầm lặng và tiến lên phía trước.” thì hoá ra thầy và trò vốn đã đứng sẵn bên nhau, dễ dàng bắt tay nhau, hành động “tiến lên phía trước” sẽ thành vô nghĩa.</a:t>
            </a:r>
            <a:endParaRPr kumimoji="0" lang="en-US" sz="2400" b="0" i="0" u="none" strike="noStrike" kern="1200" cap="none" spc="0" normalizeH="0" baseline="0" noProof="0" dirty="0">
              <a:ln>
                <a:noFill/>
              </a:ln>
              <a:solidFill>
                <a:srgbClr val="183B3D"/>
              </a:solidFill>
              <a:effectLst>
                <a:outerShdw blurRad="419100" sx="102000" sy="102000" algn="ctr" rotWithShape="0">
                  <a:prstClr val="black">
                    <a:alpha val="40000"/>
                  </a:prstClr>
                </a:outerShdw>
              </a:effectLst>
              <a:uLnTx/>
              <a:uFillTx/>
              <a:latin typeface="Times New Roman" panose="02020603050405020304" pitchFamily="18" charset="0"/>
              <a:ea typeface="微软雅黑"/>
              <a:cs typeface="Times New Roman" panose="02020603050405020304" pitchFamily="18" charset="0"/>
            </a:endParaRPr>
          </a:p>
        </p:txBody>
      </p:sp>
      <p:sp>
        <p:nvSpPr>
          <p:cNvPr id="31" name="矩形 30">
            <a:extLst>
              <a:ext uri="{FF2B5EF4-FFF2-40B4-BE49-F238E27FC236}">
                <a16:creationId xmlns:a16="http://schemas.microsoft.com/office/drawing/2014/main" xmlns="" id="{6204EDFA-18A9-4868-9461-85AD189563C5}"/>
              </a:ext>
            </a:extLst>
          </p:cNvPr>
          <p:cNvSpPr/>
          <p:nvPr/>
        </p:nvSpPr>
        <p:spPr>
          <a:xfrm>
            <a:off x="2572284" y="531046"/>
            <a:ext cx="7665578" cy="1384995"/>
          </a:xfrm>
          <a:prstGeom prst="rect">
            <a:avLst/>
          </a:prstGeom>
        </p:spPr>
        <p:txBody>
          <a:bodyPr wrap="square">
            <a:spAutoFit/>
            <a:scene3d>
              <a:camera prst="orthographicFront"/>
              <a:lightRig rig="threePt" dir="t"/>
            </a:scene3d>
            <a:sp3d contourW="12700"/>
          </a:bodyPr>
          <a:lstStyle/>
          <a:p>
            <a:pPr lvl="0" algn="just">
              <a:defRPr/>
            </a:pPr>
            <a:r>
              <a:rPr lang="vi-VN" sz="2800" b="1" i="1" dirty="0">
                <a:solidFill>
                  <a:srgbClr val="000000"/>
                </a:solidFill>
                <a:latin typeface="Times New Roman" panose="02020603050405020304" pitchFamily="18" charset="0"/>
                <a:cs typeface="Times New Roman" panose="02020603050405020304" pitchFamily="18" charset="0"/>
              </a:rPr>
              <a:t>Câu c: “Đến cuối tiết học, cậu tiến lên phía trước và bắt tay thầy giáo như một lời cảm ơn thầm lặng.”</a:t>
            </a:r>
            <a:endParaRPr kumimoji="0" lang="en-US" sz="2800" b="1" i="1"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168137450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1D951935-28E9-4DAA-8F1C-CC1E07F86FA0}"/>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3" name="图片 2">
            <a:extLst>
              <a:ext uri="{FF2B5EF4-FFF2-40B4-BE49-F238E27FC236}">
                <a16:creationId xmlns:a16="http://schemas.microsoft.com/office/drawing/2014/main" xmlns="" id="{BF97DE7C-05B0-4874-AAEC-9435588107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245" y="140316"/>
            <a:ext cx="9512453" cy="6717684"/>
          </a:xfrm>
          <a:prstGeom prst="rect">
            <a:avLst/>
          </a:prstGeom>
        </p:spPr>
      </p:pic>
      <p:sp>
        <p:nvSpPr>
          <p:cNvPr id="6" name="文本框 5">
            <a:extLst>
              <a:ext uri="{FF2B5EF4-FFF2-40B4-BE49-F238E27FC236}">
                <a16:creationId xmlns:a16="http://schemas.microsoft.com/office/drawing/2014/main" xmlns="" id="{E90C96B7-E19D-4235-90DA-5C8ED14774B9}"/>
              </a:ext>
            </a:extLst>
          </p:cNvPr>
          <p:cNvSpPr txBox="1"/>
          <p:nvPr/>
        </p:nvSpPr>
        <p:spPr>
          <a:xfrm>
            <a:off x="2821341" y="1509383"/>
            <a:ext cx="4889335" cy="23083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rPr>
              <a:t>AI NHANH HƠN</a:t>
            </a:r>
            <a:endParaRPr kumimoji="0" lang="zh-CN" altLang="en-US"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endParaRPr>
          </a:p>
        </p:txBody>
      </p:sp>
      <p:pic>
        <p:nvPicPr>
          <p:cNvPr id="8" name="图片 9" descr="图片包含 玩具, 玩偶&#10;&#10;自动生成的说明">
            <a:extLst>
              <a:ext uri="{FF2B5EF4-FFF2-40B4-BE49-F238E27FC236}">
                <a16:creationId xmlns:a16="http://schemas.microsoft.com/office/drawing/2014/main" xmlns="" id="{1C57BDC8-DEEA-4634-80BA-A3DCB902EB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1548" y="2459565"/>
            <a:ext cx="5963528" cy="4467141"/>
          </a:xfrm>
          <a:prstGeom prst="rect">
            <a:avLst/>
          </a:prstGeom>
        </p:spPr>
      </p:pic>
    </p:spTree>
    <p:extLst>
      <p:ext uri="{BB962C8B-B14F-4D97-AF65-F5344CB8AC3E}">
        <p14:creationId xmlns:p14="http://schemas.microsoft.com/office/powerpoint/2010/main" val="19418655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xmlns=""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xmlns="" id="{BB075B8F-3B38-44D9-B762-84DF7C371E74}"/>
              </a:ext>
            </a:extLst>
          </p:cNvPr>
          <p:cNvSpPr txBox="1"/>
          <p:nvPr/>
        </p:nvSpPr>
        <p:spPr>
          <a:xfrm>
            <a:off x="2481571" y="417371"/>
            <a:ext cx="2771913" cy="584775"/>
          </a:xfrm>
          <a:prstGeom prst="rect">
            <a:avLst/>
          </a:prstGeom>
          <a:noFill/>
        </p:spPr>
        <p:txBody>
          <a:bodyPr wrap="none" rtlCol="0">
            <a:spAutoFit/>
            <a:scene3d>
              <a:camera prst="orthographicFront"/>
              <a:lightRig rig="threePt" dir="t"/>
            </a:scene3d>
            <a:sp3d contourW="127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Bài</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4/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trang</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62</a:t>
            </a:r>
          </a:p>
        </p:txBody>
      </p:sp>
      <p:cxnSp>
        <p:nvCxnSpPr>
          <p:cNvPr id="27" name="Straight Connector 26">
            <a:extLst>
              <a:ext uri="{FF2B5EF4-FFF2-40B4-BE49-F238E27FC236}">
                <a16:creationId xmlns:a16="http://schemas.microsoft.com/office/drawing/2014/main" xmlns=""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sp>
        <p:nvSpPr>
          <p:cNvPr id="19" name="文本框 8">
            <a:extLst>
              <a:ext uri="{FF2B5EF4-FFF2-40B4-BE49-F238E27FC236}">
                <a16:creationId xmlns:a16="http://schemas.microsoft.com/office/drawing/2014/main" xmlns="" id="{7035CF5F-CDC5-463C-AF15-1A1DCEF8338E}"/>
              </a:ext>
            </a:extLst>
          </p:cNvPr>
          <p:cNvSpPr txBox="1"/>
          <p:nvPr/>
        </p:nvSpPr>
        <p:spPr>
          <a:xfrm>
            <a:off x="162370" y="908441"/>
            <a:ext cx="9725115" cy="4832092"/>
          </a:xfrm>
          <a:prstGeom prst="rect">
            <a:avLst/>
          </a:prstGeom>
          <a:noFill/>
        </p:spPr>
        <p:txBody>
          <a:bodyPr wrap="square" rtlCol="0">
            <a:spAutoFit/>
            <a:scene3d>
              <a:camera prst="orthographicFront"/>
              <a:lightRig rig="threePt" dir="t"/>
            </a:scene3d>
            <a:sp3d contourW="12700"/>
          </a:bodyPr>
          <a:lstStyle/>
          <a:p>
            <a:pPr marL="11430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vi-VN"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Sau đây là những câu được thay đổi cấu trúc so với câu gốc trong văn bản đã học. Nghĩa của câu được thay đổi cấu trúc khác như thế nào so với nghĩa của câu gốc?</a:t>
            </a:r>
          </a:p>
          <a:p>
            <a:pPr marL="11430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 Câu gốc: Tôi không rõ tại sao cậu lại làm thế; có lẽ cậu thực sự có điều gì đó muốn nhắn nhủ với chúng tôi.</a:t>
            </a:r>
          </a:p>
          <a:p>
            <a:pPr marL="11430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Câu thay đổi: Có lẽ cậu thực sự có điều gì đó muốn nhắn nhủ với chúng tôi; tôi không rõ tại sao cậu lại làm thế.</a:t>
            </a:r>
          </a:p>
          <a:p>
            <a:pPr marL="11430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b. Câu gốc: Tuy nhiên, đây không phải là điều quá nghiêm trọng, và càng không phải là "căn bệnh" hết cách chữa.</a:t>
            </a:r>
          </a:p>
          <a:p>
            <a:pPr marL="114300" marR="0" lvl="0" indent="0" algn="just"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Câu thay đổi: Tuy nhiên, đây không phải là "căn bệnh" hết cách chữa và càng không phải là điều quá nghiêm trọng.</a:t>
            </a:r>
          </a:p>
        </p:txBody>
      </p:sp>
      <p:pic>
        <p:nvPicPr>
          <p:cNvPr id="22" name="图片 9" descr="图片包含 玩具, 玩偶&#10;&#10;自动生成的说明">
            <a:extLst>
              <a:ext uri="{FF2B5EF4-FFF2-40B4-BE49-F238E27FC236}">
                <a16:creationId xmlns:a16="http://schemas.microsoft.com/office/drawing/2014/main" xmlns="" id="{B2848713-A1A1-44C6-88F0-AC0B794F7F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2724" y="3669098"/>
            <a:ext cx="4346515" cy="3255874"/>
          </a:xfrm>
          <a:prstGeom prst="rect">
            <a:avLst/>
          </a:prstGeom>
        </p:spPr>
      </p:pic>
    </p:spTree>
    <p:extLst>
      <p:ext uri="{BB962C8B-B14F-4D97-AF65-F5344CB8AC3E}">
        <p14:creationId xmlns:p14="http://schemas.microsoft.com/office/powerpoint/2010/main" val="299538755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xmlns=""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xmlns="" id="{BB075B8F-3B38-44D9-B762-84DF7C371E74}"/>
              </a:ext>
            </a:extLst>
          </p:cNvPr>
          <p:cNvSpPr txBox="1"/>
          <p:nvPr/>
        </p:nvSpPr>
        <p:spPr>
          <a:xfrm>
            <a:off x="1849181" y="384955"/>
            <a:ext cx="4778121" cy="584775"/>
          </a:xfrm>
          <a:prstGeom prst="rect">
            <a:avLst/>
          </a:prstGeom>
          <a:noFill/>
        </p:spPr>
        <p:txBody>
          <a:bodyPr wrap="square" rtlCol="0">
            <a:spAutoFit/>
            <a:scene3d>
              <a:camera prst="orthographicFront"/>
              <a:lightRig rig="threePt" dir="t"/>
            </a:scene3d>
            <a:sp3d contourW="12700"/>
          </a:bodyPr>
          <a:lstStyle/>
          <a:p>
            <a:pPr lvl="0" defTabSz="457200">
              <a:defRPr/>
            </a:pPr>
            <a:r>
              <a:rPr lang="en-US" sz="3200" b="1" dirty="0" err="1">
                <a:solidFill>
                  <a:srgbClr val="002060"/>
                </a:solidFill>
                <a:latin typeface="Times New Roman" panose="02020603050405020304" pitchFamily="18" charset="0"/>
                <a:cs typeface="Times New Roman" panose="02020603050405020304" pitchFamily="18" charset="0"/>
              </a:rPr>
              <a:t>Câu</a:t>
            </a:r>
            <a:r>
              <a:rPr lang="en-US" sz="3200" b="1" dirty="0">
                <a:solidFill>
                  <a:srgbClr val="002060"/>
                </a:solidFill>
                <a:latin typeface="Times New Roman" panose="02020603050405020304" pitchFamily="18" charset="0"/>
                <a:cs typeface="Times New Roman" panose="02020603050405020304" pitchFamily="18" charset="0"/>
              </a:rPr>
              <a:t> a</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cxnSp>
        <p:nvCxnSpPr>
          <p:cNvPr id="27" name="Straight Connector 26">
            <a:extLst>
              <a:ext uri="{FF2B5EF4-FFF2-40B4-BE49-F238E27FC236}">
                <a16:creationId xmlns:a16="http://schemas.microsoft.com/office/drawing/2014/main" xmlns=""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xmlns="" id="{8CC31130-2408-4CE3-8409-64C3FD93D7C7}"/>
              </a:ext>
            </a:extLst>
          </p:cNvPr>
          <p:cNvSpPr/>
          <p:nvPr/>
        </p:nvSpPr>
        <p:spPr>
          <a:xfrm>
            <a:off x="1253584" y="1248498"/>
            <a:ext cx="8486033" cy="954107"/>
          </a:xfrm>
          <a:prstGeom prst="rect">
            <a:avLst/>
          </a:prstGeom>
        </p:spPr>
        <p:txBody>
          <a:bodyPr wrap="square">
            <a:spAutoFit/>
          </a:bodyPr>
          <a:lstStyle/>
          <a:p>
            <a:pPr lvl="0" algn="just" defTabSz="457200">
              <a:defRPr/>
            </a:pPr>
            <a:r>
              <a:rPr lang="vi-VN"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a. Câu “Tôi không rõ tại sao cậu lại làm thế; có lẽ cậu thực sự có điều gì đó muốn nhắn nhủ với chúng tôi.” </a:t>
            </a:r>
            <a:endParaRPr lang="vi-VN" altLang="zh-CN" sz="4800" b="1" dirty="0">
              <a:latin typeface="Times New Roman" panose="02020603050405020304" pitchFamily="18" charset="0"/>
              <a:ea typeface="字魂7号-温暖童稚体" panose="00000500000000000000" pitchFamily="2" charset="-122"/>
              <a:cs typeface="Times New Roman" panose="02020603050405020304" pitchFamily="18" charset="0"/>
            </a:endParaRPr>
          </a:p>
        </p:txBody>
      </p:sp>
      <p:sp>
        <p:nvSpPr>
          <p:cNvPr id="3" name="Arrow: Right 2">
            <a:extLst>
              <a:ext uri="{FF2B5EF4-FFF2-40B4-BE49-F238E27FC236}">
                <a16:creationId xmlns:a16="http://schemas.microsoft.com/office/drawing/2014/main" xmlns="" id="{76DCB897-9EE5-4FFF-AB33-EEFA3E82A923}"/>
              </a:ext>
            </a:extLst>
          </p:cNvPr>
          <p:cNvSpPr/>
          <p:nvPr/>
        </p:nvSpPr>
        <p:spPr>
          <a:xfrm>
            <a:off x="1253584" y="281279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CD929276-0EFC-4436-AD80-508A9019ADE3}"/>
              </a:ext>
            </a:extLst>
          </p:cNvPr>
          <p:cNvSpPr/>
          <p:nvPr/>
        </p:nvSpPr>
        <p:spPr>
          <a:xfrm>
            <a:off x="2553878" y="2447543"/>
            <a:ext cx="7051515" cy="1384995"/>
          </a:xfrm>
          <a:prstGeom prst="rect">
            <a:avLst/>
          </a:prstGeom>
        </p:spPr>
        <p:txBody>
          <a:bodyPr wrap="square">
            <a:spAutoFit/>
          </a:bodyPr>
          <a:lstStyle/>
          <a:p>
            <a:pPr lvl="0" algn="just" defTabSz="457200">
              <a:defRPr/>
            </a:pPr>
            <a:r>
              <a:rPr lang="en-US"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C</a:t>
            </a:r>
            <a:r>
              <a:rPr lang="vi-VN"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ó hai vế, vế đẩu nêu băn khoăn về một đi</a:t>
            </a:r>
            <a:r>
              <a:rPr lang="en-US"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ề</a:t>
            </a:r>
            <a:r>
              <a:rPr lang="vi-VN"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u chưa rõ, vế sau đưa ra một dự đoán nhằm giải thích cho điều chưa rõ ở trên. </a:t>
            </a:r>
            <a:endParaRPr lang="vi-VN" altLang="zh-CN" sz="4800" b="1" dirty="0">
              <a:latin typeface="Times New Roman" panose="02020603050405020304" pitchFamily="18" charset="0"/>
              <a:ea typeface="字魂7号-温暖童稚体" panose="00000500000000000000" pitchFamily="2" charset="-122"/>
              <a:cs typeface="Times New Roman" panose="02020603050405020304" pitchFamily="18" charset="0"/>
            </a:endParaRPr>
          </a:p>
        </p:txBody>
      </p:sp>
      <p:sp>
        <p:nvSpPr>
          <p:cNvPr id="15" name="Rectangle 14">
            <a:extLst>
              <a:ext uri="{FF2B5EF4-FFF2-40B4-BE49-F238E27FC236}">
                <a16:creationId xmlns:a16="http://schemas.microsoft.com/office/drawing/2014/main" xmlns="" id="{D22044EC-36C9-4515-921F-F2ABF7D063F4}"/>
              </a:ext>
            </a:extLst>
          </p:cNvPr>
          <p:cNvSpPr/>
          <p:nvPr/>
        </p:nvSpPr>
        <p:spPr>
          <a:xfrm>
            <a:off x="1294737" y="4053249"/>
            <a:ext cx="8855942" cy="1384995"/>
          </a:xfrm>
          <a:prstGeom prst="rect">
            <a:avLst/>
          </a:prstGeom>
        </p:spPr>
        <p:txBody>
          <a:bodyPr wrap="square">
            <a:spAutoFit/>
          </a:bodyPr>
          <a:lstStyle/>
          <a:p>
            <a:pPr lvl="0" algn="just" defTabSz="457200">
              <a:defRPr/>
            </a:pPr>
            <a:r>
              <a:rPr lang="vi-VN"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Nếu đổi cấu trúc thành “Có lẽ cậu thực sự có điều gì đó muốn nhắn nhủ với chúng tôi; tôi không rõ tại sao cậu lại làm thế.” </a:t>
            </a:r>
            <a:endParaRPr lang="vi-VN" altLang="zh-CN" sz="4800" b="1" dirty="0">
              <a:latin typeface="Times New Roman" panose="02020603050405020304" pitchFamily="18" charset="0"/>
              <a:ea typeface="字魂7号-温暖童稚体" panose="00000500000000000000" pitchFamily="2" charset="-122"/>
              <a:cs typeface="Times New Roman" panose="02020603050405020304" pitchFamily="18" charset="0"/>
            </a:endParaRPr>
          </a:p>
        </p:txBody>
      </p:sp>
      <p:sp>
        <p:nvSpPr>
          <p:cNvPr id="17" name="Arrow: Right 16">
            <a:extLst>
              <a:ext uri="{FF2B5EF4-FFF2-40B4-BE49-F238E27FC236}">
                <a16:creationId xmlns:a16="http://schemas.microsoft.com/office/drawing/2014/main" xmlns="" id="{4F747D1F-99C3-4D88-B455-89C938791E60}"/>
              </a:ext>
            </a:extLst>
          </p:cNvPr>
          <p:cNvSpPr/>
          <p:nvPr/>
        </p:nvSpPr>
        <p:spPr>
          <a:xfrm>
            <a:off x="1092989" y="577121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3B97CBE3-747A-4BD6-8CAF-73108D1E33E4}"/>
              </a:ext>
            </a:extLst>
          </p:cNvPr>
          <p:cNvSpPr/>
          <p:nvPr/>
        </p:nvSpPr>
        <p:spPr>
          <a:xfrm>
            <a:off x="2553877" y="5432477"/>
            <a:ext cx="7051515" cy="1384995"/>
          </a:xfrm>
          <a:prstGeom prst="rect">
            <a:avLst/>
          </a:prstGeom>
        </p:spPr>
        <p:txBody>
          <a:bodyPr wrap="square">
            <a:spAutoFit/>
          </a:bodyPr>
          <a:lstStyle/>
          <a:p>
            <a:pPr lvl="0" algn="just" defTabSz="457200">
              <a:defRPr/>
            </a:pPr>
            <a:r>
              <a:rPr lang="en-US"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L</a:t>
            </a:r>
            <a:r>
              <a:rPr lang="vi-VN"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ời giải thích lại xuất hiện trước đi</a:t>
            </a:r>
            <a:r>
              <a:rPr lang="en-US"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ề</a:t>
            </a:r>
            <a:r>
              <a:rPr lang="vi-VN"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u băn khoăn. Đặt câu thay đổi cấu trúc vào VB sẽ thấy không hợp lí.</a:t>
            </a:r>
            <a:r>
              <a:rPr lang="en-US"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 </a:t>
            </a:r>
            <a:endParaRPr lang="vi-VN" altLang="zh-CN" sz="4800" b="1" dirty="0">
              <a:latin typeface="Times New Roman" panose="02020603050405020304" pitchFamily="18" charset="0"/>
              <a:ea typeface="字魂7号-温暖童稚体" panose="00000500000000000000" pitchFamily="2" charset="-122"/>
              <a:cs typeface="Times New Roman" panose="02020603050405020304" pitchFamily="18" charset="0"/>
            </a:endParaRPr>
          </a:p>
        </p:txBody>
      </p:sp>
    </p:spTree>
    <p:extLst>
      <p:ext uri="{BB962C8B-B14F-4D97-AF65-F5344CB8AC3E}">
        <p14:creationId xmlns:p14="http://schemas.microsoft.com/office/powerpoint/2010/main" val="58327397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p:bldP spid="3" grpId="0" animBg="1"/>
      <p:bldP spid="14" grpId="0"/>
      <p:bldP spid="15" grpId="0"/>
      <p:bldP spid="17" grpId="0" animBg="1"/>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xmlns=""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sp>
        <p:nvSpPr>
          <p:cNvPr id="26" name="文本框 8">
            <a:extLst>
              <a:ext uri="{FF2B5EF4-FFF2-40B4-BE49-F238E27FC236}">
                <a16:creationId xmlns:a16="http://schemas.microsoft.com/office/drawing/2014/main" xmlns="" id="{BB075B8F-3B38-44D9-B762-84DF7C371E74}"/>
              </a:ext>
            </a:extLst>
          </p:cNvPr>
          <p:cNvSpPr txBox="1"/>
          <p:nvPr/>
        </p:nvSpPr>
        <p:spPr>
          <a:xfrm>
            <a:off x="1849181" y="384955"/>
            <a:ext cx="4778121" cy="584775"/>
          </a:xfrm>
          <a:prstGeom prst="rect">
            <a:avLst/>
          </a:prstGeom>
          <a:noFill/>
        </p:spPr>
        <p:txBody>
          <a:bodyPr wrap="square" rtlCol="0">
            <a:spAutoFit/>
            <a:scene3d>
              <a:camera prst="orthographicFront"/>
              <a:lightRig rig="threePt" dir="t"/>
            </a:scene3d>
            <a:sp3d contourW="12700"/>
          </a:bodyPr>
          <a:lstStyle/>
          <a:p>
            <a:pPr lvl="0" defTabSz="457200">
              <a:defRPr/>
            </a:pPr>
            <a:r>
              <a:rPr lang="en-US" sz="3200" b="1" dirty="0" err="1">
                <a:solidFill>
                  <a:srgbClr val="002060"/>
                </a:solidFill>
                <a:latin typeface="Times New Roman" panose="02020603050405020304" pitchFamily="18" charset="0"/>
                <a:cs typeface="Times New Roman" panose="02020603050405020304" pitchFamily="18" charset="0"/>
              </a:rPr>
              <a:t>Câu</a:t>
            </a:r>
            <a:r>
              <a:rPr lang="en-US" sz="3200" b="1" dirty="0">
                <a:solidFill>
                  <a:srgbClr val="002060"/>
                </a:solidFill>
                <a:latin typeface="Times New Roman" panose="02020603050405020304" pitchFamily="18" charset="0"/>
                <a:cs typeface="Times New Roman" panose="02020603050405020304" pitchFamily="18" charset="0"/>
              </a:rPr>
              <a:t> a</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cxnSp>
        <p:nvCxnSpPr>
          <p:cNvPr id="27" name="Straight Connector 26">
            <a:extLst>
              <a:ext uri="{FF2B5EF4-FFF2-40B4-BE49-F238E27FC236}">
                <a16:creationId xmlns:a16="http://schemas.microsoft.com/office/drawing/2014/main" xmlns=""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xmlns="" id="{8CC31130-2408-4CE3-8409-64C3FD93D7C7}"/>
              </a:ext>
            </a:extLst>
          </p:cNvPr>
          <p:cNvSpPr/>
          <p:nvPr/>
        </p:nvSpPr>
        <p:spPr>
          <a:xfrm>
            <a:off x="1253584" y="1248498"/>
            <a:ext cx="8486033" cy="954107"/>
          </a:xfrm>
          <a:prstGeom prst="rect">
            <a:avLst/>
          </a:prstGeom>
        </p:spPr>
        <p:txBody>
          <a:bodyPr wrap="square">
            <a:spAutoFit/>
          </a:bodyPr>
          <a:lstStyle/>
          <a:p>
            <a:pPr lvl="0" algn="just" defTabSz="457200">
              <a:defRPr/>
            </a:pPr>
            <a:r>
              <a:rPr lang="vi-VN"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a. Câu “Tôi không rõ tại sao cậu lại làm thế; có lẽ cậu thực sự có điều gì đó muốn nhắn nhủ với chúng tôi.” </a:t>
            </a:r>
            <a:endParaRPr lang="vi-VN" altLang="zh-CN" sz="4800" b="1" dirty="0">
              <a:latin typeface="Times New Roman" panose="02020603050405020304" pitchFamily="18" charset="0"/>
              <a:ea typeface="字魂7号-温暖童稚体" panose="00000500000000000000" pitchFamily="2" charset="-122"/>
              <a:cs typeface="Times New Roman" panose="02020603050405020304" pitchFamily="18" charset="0"/>
            </a:endParaRPr>
          </a:p>
        </p:txBody>
      </p:sp>
      <p:sp>
        <p:nvSpPr>
          <p:cNvPr id="3" name="Arrow: Right 2">
            <a:extLst>
              <a:ext uri="{FF2B5EF4-FFF2-40B4-BE49-F238E27FC236}">
                <a16:creationId xmlns:a16="http://schemas.microsoft.com/office/drawing/2014/main" xmlns="" id="{76DCB897-9EE5-4FFF-AB33-EEFA3E82A923}"/>
              </a:ext>
            </a:extLst>
          </p:cNvPr>
          <p:cNvSpPr/>
          <p:nvPr/>
        </p:nvSpPr>
        <p:spPr>
          <a:xfrm>
            <a:off x="1253584" y="281279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CD929276-0EFC-4436-AD80-508A9019ADE3}"/>
              </a:ext>
            </a:extLst>
          </p:cNvPr>
          <p:cNvSpPr/>
          <p:nvPr/>
        </p:nvSpPr>
        <p:spPr>
          <a:xfrm>
            <a:off x="2553878" y="2447543"/>
            <a:ext cx="7051515" cy="1384995"/>
          </a:xfrm>
          <a:prstGeom prst="rect">
            <a:avLst/>
          </a:prstGeom>
        </p:spPr>
        <p:txBody>
          <a:bodyPr wrap="square">
            <a:spAutoFit/>
          </a:bodyPr>
          <a:lstStyle/>
          <a:p>
            <a:pPr lvl="0" algn="just" defTabSz="457200">
              <a:defRPr/>
            </a:pPr>
            <a:r>
              <a:rPr lang="en-US"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C</a:t>
            </a:r>
            <a:r>
              <a:rPr lang="vi-VN"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ó hai vế, vế đẩu nêu băn khoăn về một đi</a:t>
            </a:r>
            <a:r>
              <a:rPr lang="en-US"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ề</a:t>
            </a:r>
            <a:r>
              <a:rPr lang="vi-VN"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u chưa rõ, vế sau đưa ra một dự đoán nhằm giải thích cho điều chưa rõ ở trên. </a:t>
            </a:r>
            <a:endParaRPr lang="vi-VN" altLang="zh-CN" sz="4800" b="1" dirty="0">
              <a:latin typeface="Times New Roman" panose="02020603050405020304" pitchFamily="18" charset="0"/>
              <a:ea typeface="字魂7号-温暖童稚体" panose="00000500000000000000" pitchFamily="2" charset="-122"/>
              <a:cs typeface="Times New Roman" panose="02020603050405020304" pitchFamily="18" charset="0"/>
            </a:endParaRPr>
          </a:p>
        </p:txBody>
      </p:sp>
      <p:sp>
        <p:nvSpPr>
          <p:cNvPr id="15" name="Rectangle 14">
            <a:extLst>
              <a:ext uri="{FF2B5EF4-FFF2-40B4-BE49-F238E27FC236}">
                <a16:creationId xmlns:a16="http://schemas.microsoft.com/office/drawing/2014/main" xmlns="" id="{D22044EC-36C9-4515-921F-F2ABF7D063F4}"/>
              </a:ext>
            </a:extLst>
          </p:cNvPr>
          <p:cNvSpPr/>
          <p:nvPr/>
        </p:nvSpPr>
        <p:spPr>
          <a:xfrm>
            <a:off x="1294737" y="4053249"/>
            <a:ext cx="8855942" cy="1384995"/>
          </a:xfrm>
          <a:prstGeom prst="rect">
            <a:avLst/>
          </a:prstGeom>
        </p:spPr>
        <p:txBody>
          <a:bodyPr wrap="square">
            <a:spAutoFit/>
          </a:bodyPr>
          <a:lstStyle/>
          <a:p>
            <a:pPr lvl="0" algn="just" defTabSz="457200">
              <a:defRPr/>
            </a:pPr>
            <a:r>
              <a:rPr lang="vi-VN"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Nếu đổi cấu trúc thành “Có lẽ cậu thực sự có điều gì đó muốn nhắn nhủ với chúng tôi; tôi không rõ tại sao cậu lại làm thế.” </a:t>
            </a:r>
            <a:endParaRPr lang="vi-VN" altLang="zh-CN" sz="4800" b="1" dirty="0">
              <a:latin typeface="Times New Roman" panose="02020603050405020304" pitchFamily="18" charset="0"/>
              <a:ea typeface="字魂7号-温暖童稚体" panose="00000500000000000000" pitchFamily="2" charset="-122"/>
              <a:cs typeface="Times New Roman" panose="02020603050405020304" pitchFamily="18" charset="0"/>
            </a:endParaRPr>
          </a:p>
        </p:txBody>
      </p:sp>
      <p:sp>
        <p:nvSpPr>
          <p:cNvPr id="17" name="Arrow: Right 16">
            <a:extLst>
              <a:ext uri="{FF2B5EF4-FFF2-40B4-BE49-F238E27FC236}">
                <a16:creationId xmlns:a16="http://schemas.microsoft.com/office/drawing/2014/main" xmlns="" id="{4F747D1F-99C3-4D88-B455-89C938791E60}"/>
              </a:ext>
            </a:extLst>
          </p:cNvPr>
          <p:cNvSpPr/>
          <p:nvPr/>
        </p:nvSpPr>
        <p:spPr>
          <a:xfrm>
            <a:off x="1092989" y="577121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3B97CBE3-747A-4BD6-8CAF-73108D1E33E4}"/>
              </a:ext>
            </a:extLst>
          </p:cNvPr>
          <p:cNvSpPr/>
          <p:nvPr/>
        </p:nvSpPr>
        <p:spPr>
          <a:xfrm>
            <a:off x="2553877" y="5432477"/>
            <a:ext cx="7051515" cy="1384995"/>
          </a:xfrm>
          <a:prstGeom prst="rect">
            <a:avLst/>
          </a:prstGeom>
        </p:spPr>
        <p:txBody>
          <a:bodyPr wrap="square">
            <a:spAutoFit/>
          </a:bodyPr>
          <a:lstStyle/>
          <a:p>
            <a:pPr lvl="0" algn="just" defTabSz="457200">
              <a:defRPr/>
            </a:pPr>
            <a:r>
              <a:rPr lang="en-US"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L</a:t>
            </a:r>
            <a:r>
              <a:rPr lang="vi-VN"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ời giải thích lại xuất hiện trước đi</a:t>
            </a:r>
            <a:r>
              <a:rPr lang="en-US"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ề</a:t>
            </a:r>
            <a:r>
              <a:rPr lang="vi-VN"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u băn khoăn. Đặt câu thay đổi cấu trúc vào VB sẽ thấy không hợp lí.</a:t>
            </a:r>
            <a:r>
              <a:rPr lang="en-US" altLang="zh-CN" sz="2800" b="1" dirty="0">
                <a:latin typeface="Times New Roman" panose="02020603050405020304" pitchFamily="18" charset="0"/>
                <a:ea typeface="字魂7号-温暖童稚体" panose="00000500000000000000" pitchFamily="2" charset="-122"/>
                <a:cs typeface="Times New Roman" panose="02020603050405020304" pitchFamily="18" charset="0"/>
              </a:rPr>
              <a:t> </a:t>
            </a:r>
            <a:endParaRPr lang="vi-VN" altLang="zh-CN" sz="4800" b="1" dirty="0">
              <a:latin typeface="Times New Roman" panose="02020603050405020304" pitchFamily="18" charset="0"/>
              <a:ea typeface="字魂7号-温暖童稚体" panose="00000500000000000000" pitchFamily="2" charset="-122"/>
              <a:cs typeface="Times New Roman" panose="02020603050405020304" pitchFamily="18" charset="0"/>
            </a:endParaRPr>
          </a:p>
        </p:txBody>
      </p:sp>
    </p:spTree>
    <p:extLst>
      <p:ext uri="{BB962C8B-B14F-4D97-AF65-F5344CB8AC3E}">
        <p14:creationId xmlns:p14="http://schemas.microsoft.com/office/powerpoint/2010/main" val="123850106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p:bldP spid="3" grpId="0" animBg="1"/>
      <p:bldP spid="14" grpId="0"/>
      <p:bldP spid="15" grpId="0"/>
      <p:bldP spid="17" grpId="0" animBg="1"/>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1D951935-28E9-4DAA-8F1C-CC1E07F86FA0}"/>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3" name="图片 2">
            <a:extLst>
              <a:ext uri="{FF2B5EF4-FFF2-40B4-BE49-F238E27FC236}">
                <a16:creationId xmlns:a16="http://schemas.microsoft.com/office/drawing/2014/main" xmlns="" id="{BF97DE7C-05B0-4874-AAEC-9435588107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583" y="140316"/>
            <a:ext cx="9512453" cy="6717684"/>
          </a:xfrm>
          <a:prstGeom prst="rect">
            <a:avLst/>
          </a:prstGeom>
        </p:spPr>
      </p:pic>
      <p:sp>
        <p:nvSpPr>
          <p:cNvPr id="6" name="文本框 5">
            <a:extLst>
              <a:ext uri="{FF2B5EF4-FFF2-40B4-BE49-F238E27FC236}">
                <a16:creationId xmlns:a16="http://schemas.microsoft.com/office/drawing/2014/main" xmlns="" id="{E90C96B7-E19D-4235-90DA-5C8ED14774B9}"/>
              </a:ext>
            </a:extLst>
          </p:cNvPr>
          <p:cNvSpPr txBox="1"/>
          <p:nvPr/>
        </p:nvSpPr>
        <p:spPr>
          <a:xfrm>
            <a:off x="1499779" y="1794316"/>
            <a:ext cx="4870186" cy="2677656"/>
          </a:xfrm>
          <a:prstGeom prst="rect">
            <a:avLst/>
          </a:prstGeom>
          <a:noFill/>
        </p:spPr>
        <p:txBody>
          <a:bodyPr wrap="square" rtlCol="0">
            <a:spAutoFit/>
          </a:bodyPr>
          <a:lstStyle/>
          <a:p>
            <a:pPr lvl="0" algn="just" defTabSz="457200">
              <a:defRPr/>
            </a:pPr>
            <a:r>
              <a:rPr lang="en-US" altLang="zh-CN" sz="2800" b="1" dirty="0" err="1">
                <a:solidFill>
                  <a:prstClr val="white"/>
                </a:solidFill>
                <a:latin typeface="Times New Roman" panose="02020603050405020304" pitchFamily="18" charset="0"/>
                <a:ea typeface="字魂7号-温暖童稚体" panose="00000500000000000000" pitchFamily="2" charset="-122"/>
                <a:cs typeface="Times New Roman" panose="02020603050405020304" pitchFamily="18" charset="0"/>
              </a:rPr>
              <a:t>Câu</a:t>
            </a:r>
            <a:r>
              <a:rPr lang="en-US" altLang="zh-CN" sz="2800" b="1" dirty="0">
                <a:solidFill>
                  <a:prstClr val="white"/>
                </a:solidFill>
                <a:latin typeface="Times New Roman" panose="02020603050405020304" pitchFamily="18" charset="0"/>
                <a:ea typeface="字魂7号-温暖童稚体" panose="00000500000000000000" pitchFamily="2" charset="-122"/>
                <a:cs typeface="Times New Roman" panose="02020603050405020304" pitchFamily="18" charset="0"/>
              </a:rPr>
              <a:t> b. </a:t>
            </a:r>
            <a:r>
              <a:rPr lang="vi-VN" altLang="zh-CN" sz="2800" b="1" dirty="0">
                <a:solidFill>
                  <a:prstClr val="white"/>
                </a:solidFill>
                <a:latin typeface="Times New Roman" panose="02020603050405020304" pitchFamily="18" charset="0"/>
                <a:ea typeface="字魂7号-温暖童稚体" panose="00000500000000000000" pitchFamily="2" charset="-122"/>
                <a:cs typeface="Times New Roman" panose="02020603050405020304" pitchFamily="18" charset="0"/>
              </a:rPr>
              <a:t>Quan sát hai câu này, ta có thể nhận thấy sự khác biệt về nghĩa. Hai vế: điều quá nghiêm trọng và “căn bệnh” hết cách chữa được đặt trong quan hệ tăng tiến. </a:t>
            </a:r>
            <a:endParaRPr kumimoji="0" lang="vi-VN" altLang="zh-CN" sz="48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endParaRPr>
          </a:p>
        </p:txBody>
      </p:sp>
      <p:pic>
        <p:nvPicPr>
          <p:cNvPr id="7" name="图片 45">
            <a:extLst>
              <a:ext uri="{FF2B5EF4-FFF2-40B4-BE49-F238E27FC236}">
                <a16:creationId xmlns:a16="http://schemas.microsoft.com/office/drawing/2014/main" xmlns="" id="{F9B780F1-175B-49E1-AA65-652C8AE6A2AE}"/>
              </a:ext>
            </a:extLst>
          </p:cNvPr>
          <p:cNvPicPr>
            <a:picLocks noChangeAspect="1"/>
          </p:cNvPicPr>
          <p:nvPr/>
        </p:nvPicPr>
        <p:blipFill>
          <a:blip r:embed="rId4"/>
          <a:stretch>
            <a:fillRect/>
          </a:stretch>
        </p:blipFill>
        <p:spPr>
          <a:xfrm>
            <a:off x="7195002" y="2624130"/>
            <a:ext cx="4532062" cy="3885053"/>
          </a:xfrm>
          <a:prstGeom prst="rect">
            <a:avLst/>
          </a:prstGeom>
        </p:spPr>
      </p:pic>
      <p:pic>
        <p:nvPicPr>
          <p:cNvPr id="9" name="图片 1">
            <a:extLst>
              <a:ext uri="{FF2B5EF4-FFF2-40B4-BE49-F238E27FC236}">
                <a16:creationId xmlns:a16="http://schemas.microsoft.com/office/drawing/2014/main" xmlns="" id="{643943EB-95BA-42C1-95A8-E45A521EF0C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7171180" y="3429000"/>
            <a:ext cx="4682585" cy="4284878"/>
          </a:xfrm>
          <a:prstGeom prst="rect">
            <a:avLst/>
          </a:prstGeom>
        </p:spPr>
      </p:pic>
    </p:spTree>
    <p:extLst>
      <p:ext uri="{BB962C8B-B14F-4D97-AF65-F5344CB8AC3E}">
        <p14:creationId xmlns:p14="http://schemas.microsoft.com/office/powerpoint/2010/main" val="36794610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1D951935-28E9-4DAA-8F1C-CC1E07F86FA0}"/>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3" name="图片 2">
            <a:extLst>
              <a:ext uri="{FF2B5EF4-FFF2-40B4-BE49-F238E27FC236}">
                <a16:creationId xmlns:a16="http://schemas.microsoft.com/office/drawing/2014/main" xmlns="" id="{BF97DE7C-05B0-4874-AAEC-9435588107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583" y="140316"/>
            <a:ext cx="9512453" cy="6717684"/>
          </a:xfrm>
          <a:prstGeom prst="rect">
            <a:avLst/>
          </a:prstGeom>
        </p:spPr>
      </p:pic>
      <p:sp>
        <p:nvSpPr>
          <p:cNvPr id="6" name="文本框 5">
            <a:extLst>
              <a:ext uri="{FF2B5EF4-FFF2-40B4-BE49-F238E27FC236}">
                <a16:creationId xmlns:a16="http://schemas.microsoft.com/office/drawing/2014/main" xmlns="" id="{E90C96B7-E19D-4235-90DA-5C8ED14774B9}"/>
              </a:ext>
            </a:extLst>
          </p:cNvPr>
          <p:cNvSpPr txBox="1"/>
          <p:nvPr/>
        </p:nvSpPr>
        <p:spPr>
          <a:xfrm>
            <a:off x="1499779" y="1794316"/>
            <a:ext cx="4870186" cy="2677656"/>
          </a:xfrm>
          <a:prstGeom prst="rect">
            <a:avLst/>
          </a:prstGeom>
          <a:noFill/>
        </p:spPr>
        <p:txBody>
          <a:bodyPr wrap="square" rtlCol="0">
            <a:spAutoFit/>
          </a:bodyPr>
          <a:lstStyle/>
          <a:p>
            <a:pPr lvl="0" algn="just" defTabSz="457200">
              <a:defRPr/>
            </a:pPr>
            <a:r>
              <a:rPr lang="en-US" altLang="zh-CN" sz="2800" b="1" dirty="0" err="1">
                <a:solidFill>
                  <a:prstClr val="white"/>
                </a:solidFill>
                <a:latin typeface="Times New Roman" panose="02020603050405020304" pitchFamily="18" charset="0"/>
                <a:ea typeface="字魂7号-温暖童稚体" panose="00000500000000000000" pitchFamily="2" charset="-122"/>
                <a:cs typeface="Times New Roman" panose="02020603050405020304" pitchFamily="18" charset="0"/>
              </a:rPr>
              <a:t>Câu</a:t>
            </a:r>
            <a:r>
              <a:rPr lang="en-US" altLang="zh-CN" sz="2800" b="1" dirty="0">
                <a:solidFill>
                  <a:prstClr val="white"/>
                </a:solidFill>
                <a:latin typeface="Times New Roman" panose="02020603050405020304" pitchFamily="18" charset="0"/>
                <a:ea typeface="字魂7号-温暖童稚体" panose="00000500000000000000" pitchFamily="2" charset="-122"/>
                <a:cs typeface="Times New Roman" panose="02020603050405020304" pitchFamily="18" charset="0"/>
              </a:rPr>
              <a:t> b. </a:t>
            </a:r>
            <a:r>
              <a:rPr lang="vi-VN" altLang="zh-CN" sz="2800" b="1" dirty="0">
                <a:solidFill>
                  <a:prstClr val="white"/>
                </a:solidFill>
                <a:latin typeface="Times New Roman" panose="02020603050405020304" pitchFamily="18" charset="0"/>
                <a:ea typeface="字魂7号-温暖童稚体" panose="00000500000000000000" pitchFamily="2" charset="-122"/>
                <a:cs typeface="Times New Roman" panose="02020603050405020304" pitchFamily="18" charset="0"/>
              </a:rPr>
              <a:t>Đã là quan hệ tăng tiến thì vế sau phải diễn đạt tính chất ở mức cao hơn vế trước. Câu thay đổi cấu trúc đã đảo ngược tương quan này, và đó là điều không ổn. </a:t>
            </a:r>
            <a:endParaRPr kumimoji="0" lang="vi-VN" altLang="zh-CN" sz="48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endParaRPr>
          </a:p>
        </p:txBody>
      </p:sp>
      <p:pic>
        <p:nvPicPr>
          <p:cNvPr id="7" name="图片 45">
            <a:extLst>
              <a:ext uri="{FF2B5EF4-FFF2-40B4-BE49-F238E27FC236}">
                <a16:creationId xmlns:a16="http://schemas.microsoft.com/office/drawing/2014/main" xmlns="" id="{F9B780F1-175B-49E1-AA65-652C8AE6A2AE}"/>
              </a:ext>
            </a:extLst>
          </p:cNvPr>
          <p:cNvPicPr>
            <a:picLocks noChangeAspect="1"/>
          </p:cNvPicPr>
          <p:nvPr/>
        </p:nvPicPr>
        <p:blipFill>
          <a:blip r:embed="rId4"/>
          <a:stretch>
            <a:fillRect/>
          </a:stretch>
        </p:blipFill>
        <p:spPr>
          <a:xfrm>
            <a:off x="7195002" y="2624130"/>
            <a:ext cx="4532062" cy="3885053"/>
          </a:xfrm>
          <a:prstGeom prst="rect">
            <a:avLst/>
          </a:prstGeom>
        </p:spPr>
      </p:pic>
      <p:pic>
        <p:nvPicPr>
          <p:cNvPr id="9" name="图片 1">
            <a:extLst>
              <a:ext uri="{FF2B5EF4-FFF2-40B4-BE49-F238E27FC236}">
                <a16:creationId xmlns:a16="http://schemas.microsoft.com/office/drawing/2014/main" xmlns="" id="{643943EB-95BA-42C1-95A8-E45A521EF0C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7171180" y="3429000"/>
            <a:ext cx="4682585" cy="4284878"/>
          </a:xfrm>
          <a:prstGeom prst="rect">
            <a:avLst/>
          </a:prstGeom>
        </p:spPr>
      </p:pic>
    </p:spTree>
    <p:extLst>
      <p:ext uri="{BB962C8B-B14F-4D97-AF65-F5344CB8AC3E}">
        <p14:creationId xmlns:p14="http://schemas.microsoft.com/office/powerpoint/2010/main" val="1292314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1D951935-28E9-4DAA-8F1C-CC1E07F86FA0}"/>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3" name="图片 2">
            <a:extLst>
              <a:ext uri="{FF2B5EF4-FFF2-40B4-BE49-F238E27FC236}">
                <a16:creationId xmlns:a16="http://schemas.microsoft.com/office/drawing/2014/main" xmlns="" id="{BF97DE7C-05B0-4874-AAEC-9435588107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245" y="140316"/>
            <a:ext cx="9512453" cy="6717684"/>
          </a:xfrm>
          <a:prstGeom prst="rect">
            <a:avLst/>
          </a:prstGeom>
        </p:spPr>
      </p:pic>
      <p:sp>
        <p:nvSpPr>
          <p:cNvPr id="6" name="文本框 5">
            <a:extLst>
              <a:ext uri="{FF2B5EF4-FFF2-40B4-BE49-F238E27FC236}">
                <a16:creationId xmlns:a16="http://schemas.microsoft.com/office/drawing/2014/main" xmlns="" id="{E90C96B7-E19D-4235-90DA-5C8ED14774B9}"/>
              </a:ext>
            </a:extLst>
          </p:cNvPr>
          <p:cNvSpPr txBox="1"/>
          <p:nvPr/>
        </p:nvSpPr>
        <p:spPr>
          <a:xfrm>
            <a:off x="2821341" y="1509383"/>
            <a:ext cx="4889335" cy="23083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rPr>
              <a:t>VẬN</a:t>
            </a:r>
            <a:r>
              <a:rPr kumimoji="0" lang="en-US" altLang="zh-CN" sz="7200" b="1" i="0" u="none" strike="noStrike" kern="1200" cap="none" spc="0" normalizeH="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rPr>
              <a:t> DỤNG</a:t>
            </a:r>
            <a:endParaRPr kumimoji="0" lang="zh-CN" altLang="en-US"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endParaRPr>
          </a:p>
        </p:txBody>
      </p:sp>
      <p:pic>
        <p:nvPicPr>
          <p:cNvPr id="8" name="图片 9" descr="图片包含 玩具, 玩偶&#10;&#10;自动生成的说明">
            <a:extLst>
              <a:ext uri="{FF2B5EF4-FFF2-40B4-BE49-F238E27FC236}">
                <a16:creationId xmlns:a16="http://schemas.microsoft.com/office/drawing/2014/main" xmlns="" id="{1C57BDC8-DEEA-4634-80BA-A3DCB902EB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1548" y="2459565"/>
            <a:ext cx="5963528" cy="4467141"/>
          </a:xfrm>
          <a:prstGeom prst="rect">
            <a:avLst/>
          </a:prstGeom>
        </p:spPr>
      </p:pic>
    </p:spTree>
    <p:extLst>
      <p:ext uri="{BB962C8B-B14F-4D97-AF65-F5344CB8AC3E}">
        <p14:creationId xmlns:p14="http://schemas.microsoft.com/office/powerpoint/2010/main" val="215242623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
            <a:extLst>
              <a:ext uri="{FF2B5EF4-FFF2-40B4-BE49-F238E27FC236}">
                <a16:creationId xmlns:a16="http://schemas.microsoft.com/office/drawing/2014/main" xmlns="" id="{5149389E-E63C-466B-B855-03AB21666A4F}"/>
              </a:ext>
            </a:extLst>
          </p:cNvPr>
          <p:cNvPicPr>
            <a:picLocks noChangeAspect="1"/>
          </p:cNvPicPr>
          <p:nvPr/>
        </p:nvPicPr>
        <p:blipFill rotWithShape="1">
          <a:blip r:embed="rId3">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19" name="图片 13">
            <a:extLst>
              <a:ext uri="{FF2B5EF4-FFF2-40B4-BE49-F238E27FC236}">
                <a16:creationId xmlns:a16="http://schemas.microsoft.com/office/drawing/2014/main" xmlns="" id="{8A5F7F03-AF72-49F3-BD40-DE7D864A44F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757" r="76431"/>
          <a:stretch/>
        </p:blipFill>
        <p:spPr>
          <a:xfrm>
            <a:off x="319569" y="45857"/>
            <a:ext cx="998023" cy="1075283"/>
          </a:xfrm>
          <a:prstGeom prst="rect">
            <a:avLst/>
          </a:prstGeom>
        </p:spPr>
      </p:pic>
      <p:sp>
        <p:nvSpPr>
          <p:cNvPr id="20" name="文本框 14">
            <a:extLst>
              <a:ext uri="{FF2B5EF4-FFF2-40B4-BE49-F238E27FC236}">
                <a16:creationId xmlns:a16="http://schemas.microsoft.com/office/drawing/2014/main" xmlns="" id="{F0F96C13-F1CE-4378-A0F1-B16B64AED055}"/>
              </a:ext>
            </a:extLst>
          </p:cNvPr>
          <p:cNvSpPr txBox="1"/>
          <p:nvPr/>
        </p:nvSpPr>
        <p:spPr>
          <a:xfrm>
            <a:off x="1317592" y="104853"/>
            <a:ext cx="2442650" cy="70788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Vận dụng</a:t>
            </a:r>
            <a:endParaRPr kumimoji="0" lang="zh-CN" altLang="en-US" sz="40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endParaRPr>
          </a:p>
        </p:txBody>
      </p:sp>
      <p:cxnSp>
        <p:nvCxnSpPr>
          <p:cNvPr id="21" name="Straight Connector 20">
            <a:extLst>
              <a:ext uri="{FF2B5EF4-FFF2-40B4-BE49-F238E27FC236}">
                <a16:creationId xmlns:a16="http://schemas.microsoft.com/office/drawing/2014/main" xmlns="" id="{EC033A9B-9C36-47D7-A9FA-6E640B9C116D}"/>
              </a:ext>
            </a:extLst>
          </p:cNvPr>
          <p:cNvCxnSpPr>
            <a:cxnSpLocks/>
          </p:cNvCxnSpPr>
          <p:nvPr/>
        </p:nvCxnSpPr>
        <p:spPr>
          <a:xfrm>
            <a:off x="1385004" y="863636"/>
            <a:ext cx="244265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图片 11">
            <a:extLst>
              <a:ext uri="{FF2B5EF4-FFF2-40B4-BE49-F238E27FC236}">
                <a16:creationId xmlns:a16="http://schemas.microsoft.com/office/drawing/2014/main" xmlns="" id="{C6CD92D9-5AC2-41A4-AB72-E8A43F223F0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169229" y="1690013"/>
            <a:ext cx="2324107" cy="2324107"/>
          </a:xfrm>
          <a:prstGeom prst="rect">
            <a:avLst/>
          </a:prstGeom>
        </p:spPr>
      </p:pic>
      <p:grpSp>
        <p:nvGrpSpPr>
          <p:cNvPr id="9" name="组合 5">
            <a:extLst>
              <a:ext uri="{FF2B5EF4-FFF2-40B4-BE49-F238E27FC236}">
                <a16:creationId xmlns:a16="http://schemas.microsoft.com/office/drawing/2014/main" xmlns="" id="{675141C8-3EE3-45DF-A40E-633C7E066F19}"/>
              </a:ext>
            </a:extLst>
          </p:cNvPr>
          <p:cNvGrpSpPr/>
          <p:nvPr/>
        </p:nvGrpSpPr>
        <p:grpSpPr>
          <a:xfrm>
            <a:off x="4182547" y="1027670"/>
            <a:ext cx="4938958" cy="4617252"/>
            <a:chOff x="1099385" y="2069348"/>
            <a:chExt cx="2860812" cy="2084000"/>
          </a:xfrm>
        </p:grpSpPr>
        <p:pic>
          <p:nvPicPr>
            <p:cNvPr id="10" name="图片 8">
              <a:extLst>
                <a:ext uri="{FF2B5EF4-FFF2-40B4-BE49-F238E27FC236}">
                  <a16:creationId xmlns:a16="http://schemas.microsoft.com/office/drawing/2014/main" xmlns="" id="{7684E966-3E31-4D3E-9879-414672D718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9385" y="2069348"/>
              <a:ext cx="2860812" cy="2084000"/>
            </a:xfrm>
            <a:prstGeom prst="rect">
              <a:avLst/>
            </a:prstGeom>
          </p:spPr>
        </p:pic>
        <p:sp>
          <p:nvSpPr>
            <p:cNvPr id="11" name="文本框 12">
              <a:extLst>
                <a:ext uri="{FF2B5EF4-FFF2-40B4-BE49-F238E27FC236}">
                  <a16:creationId xmlns:a16="http://schemas.microsoft.com/office/drawing/2014/main" xmlns="" id="{653AF131-19B7-45B2-80CB-17B931194D9B}"/>
                </a:ext>
              </a:extLst>
            </p:cNvPr>
            <p:cNvSpPr txBox="1"/>
            <p:nvPr/>
          </p:nvSpPr>
          <p:spPr>
            <a:xfrm rot="21221573">
              <a:off x="1279406" y="2673766"/>
              <a:ext cx="2371997" cy="875165"/>
            </a:xfrm>
            <a:prstGeom prst="rect">
              <a:avLst/>
            </a:prstGeom>
            <a:noFill/>
          </p:spPr>
          <p:txBody>
            <a:bodyPr wrap="square" rtlCol="0">
              <a:spAutoFit/>
            </a:bodyPr>
            <a:lstStyle/>
            <a:p>
              <a:pPr lvl="0" algn="just">
                <a:defRPr/>
              </a:pPr>
              <a:r>
                <a:rPr lang="en-US" sz="2400" dirty="0">
                  <a:solidFill>
                    <a:prstClr val="white"/>
                  </a:solidFill>
                  <a:latin typeface="Times New Roman" panose="02020603050405020304" pitchFamily="18" charset="0"/>
                  <a:cs typeface="Times New Roman" panose="02020603050405020304" pitchFamily="18" charset="0"/>
                </a:rPr>
                <a:t>V</a:t>
              </a:r>
              <a:r>
                <a:rPr lang="vi-VN" sz="2400" dirty="0">
                  <a:solidFill>
                    <a:prstClr val="white"/>
                  </a:solidFill>
                  <a:latin typeface="Times New Roman" panose="02020603050405020304" pitchFamily="18" charset="0"/>
                  <a:cs typeface="Times New Roman" panose="02020603050405020304" pitchFamily="18" charset="0"/>
                </a:rPr>
                <a:t>iết đoạn văn  (5-7 câu) miêu tả hoạt động của học sinh trong giờ ra chơi ở trường em. Chú ý sử dụng từ ngữ và cấu trúc câu phù hợp.</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pic>
        <p:nvPicPr>
          <p:cNvPr id="12" name="图片 3">
            <a:extLst>
              <a:ext uri="{FF2B5EF4-FFF2-40B4-BE49-F238E27FC236}">
                <a16:creationId xmlns:a16="http://schemas.microsoft.com/office/drawing/2014/main" xmlns="" id="{B8765F51-6459-4392-995D-9BD73D4B487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28644" t="12777" r="31386" b="20000"/>
          <a:stretch/>
        </p:blipFill>
        <p:spPr>
          <a:xfrm>
            <a:off x="9625721" y="4336173"/>
            <a:ext cx="2676939" cy="2617726"/>
          </a:xfrm>
          <a:prstGeom prst="rect">
            <a:avLst/>
          </a:prstGeom>
        </p:spPr>
      </p:pic>
    </p:spTree>
    <p:extLst>
      <p:ext uri="{BB962C8B-B14F-4D97-AF65-F5344CB8AC3E}">
        <p14:creationId xmlns:p14="http://schemas.microsoft.com/office/powerpoint/2010/main" val="130846862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42"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
            <a:extLst>
              <a:ext uri="{FF2B5EF4-FFF2-40B4-BE49-F238E27FC236}">
                <a16:creationId xmlns:a16="http://schemas.microsoft.com/office/drawing/2014/main" xmlns="" id="{5149389E-E63C-466B-B855-03AB21666A4F}"/>
              </a:ext>
            </a:extLst>
          </p:cNvPr>
          <p:cNvPicPr>
            <a:picLocks noChangeAspect="1"/>
          </p:cNvPicPr>
          <p:nvPr/>
        </p:nvPicPr>
        <p:blipFill rotWithShape="1">
          <a:blip r:embed="rId3">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19" name="图片 13">
            <a:extLst>
              <a:ext uri="{FF2B5EF4-FFF2-40B4-BE49-F238E27FC236}">
                <a16:creationId xmlns:a16="http://schemas.microsoft.com/office/drawing/2014/main" xmlns="" id="{8A5F7F03-AF72-49F3-BD40-DE7D864A44F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757" r="76431"/>
          <a:stretch/>
        </p:blipFill>
        <p:spPr>
          <a:xfrm>
            <a:off x="319569" y="45857"/>
            <a:ext cx="998023" cy="1075283"/>
          </a:xfrm>
          <a:prstGeom prst="rect">
            <a:avLst/>
          </a:prstGeom>
        </p:spPr>
      </p:pic>
      <p:sp>
        <p:nvSpPr>
          <p:cNvPr id="20" name="文本框 14">
            <a:extLst>
              <a:ext uri="{FF2B5EF4-FFF2-40B4-BE49-F238E27FC236}">
                <a16:creationId xmlns:a16="http://schemas.microsoft.com/office/drawing/2014/main" xmlns="" id="{F0F96C13-F1CE-4378-A0F1-B16B64AED055}"/>
              </a:ext>
            </a:extLst>
          </p:cNvPr>
          <p:cNvSpPr txBox="1"/>
          <p:nvPr/>
        </p:nvSpPr>
        <p:spPr>
          <a:xfrm>
            <a:off x="1317592" y="104853"/>
            <a:ext cx="2442650" cy="70788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Vận dụng</a:t>
            </a:r>
            <a:endParaRPr kumimoji="0" lang="zh-CN" altLang="en-US" sz="40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endParaRPr>
          </a:p>
        </p:txBody>
      </p:sp>
      <p:cxnSp>
        <p:nvCxnSpPr>
          <p:cNvPr id="21" name="Straight Connector 20">
            <a:extLst>
              <a:ext uri="{FF2B5EF4-FFF2-40B4-BE49-F238E27FC236}">
                <a16:creationId xmlns:a16="http://schemas.microsoft.com/office/drawing/2014/main" xmlns="" id="{EC033A9B-9C36-47D7-A9FA-6E640B9C116D}"/>
              </a:ext>
            </a:extLst>
          </p:cNvPr>
          <p:cNvCxnSpPr>
            <a:cxnSpLocks/>
          </p:cNvCxnSpPr>
          <p:nvPr/>
        </p:nvCxnSpPr>
        <p:spPr>
          <a:xfrm>
            <a:off x="1385004" y="863636"/>
            <a:ext cx="244265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图片 11">
            <a:extLst>
              <a:ext uri="{FF2B5EF4-FFF2-40B4-BE49-F238E27FC236}">
                <a16:creationId xmlns:a16="http://schemas.microsoft.com/office/drawing/2014/main" xmlns="" id="{C6CD92D9-5AC2-41A4-AB72-E8A43F223F0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169229" y="1690013"/>
            <a:ext cx="2324107" cy="2324107"/>
          </a:xfrm>
          <a:prstGeom prst="rect">
            <a:avLst/>
          </a:prstGeom>
        </p:spPr>
      </p:pic>
      <p:grpSp>
        <p:nvGrpSpPr>
          <p:cNvPr id="9" name="组合 5">
            <a:extLst>
              <a:ext uri="{FF2B5EF4-FFF2-40B4-BE49-F238E27FC236}">
                <a16:creationId xmlns:a16="http://schemas.microsoft.com/office/drawing/2014/main" xmlns="" id="{675141C8-3EE3-45DF-A40E-633C7E066F19}"/>
              </a:ext>
            </a:extLst>
          </p:cNvPr>
          <p:cNvGrpSpPr/>
          <p:nvPr/>
        </p:nvGrpSpPr>
        <p:grpSpPr>
          <a:xfrm>
            <a:off x="4182547" y="1027670"/>
            <a:ext cx="4938958" cy="4617252"/>
            <a:chOff x="1099385" y="2069348"/>
            <a:chExt cx="2860812" cy="2084000"/>
          </a:xfrm>
        </p:grpSpPr>
        <p:pic>
          <p:nvPicPr>
            <p:cNvPr id="10" name="图片 8">
              <a:extLst>
                <a:ext uri="{FF2B5EF4-FFF2-40B4-BE49-F238E27FC236}">
                  <a16:creationId xmlns:a16="http://schemas.microsoft.com/office/drawing/2014/main" xmlns="" id="{7684E966-3E31-4D3E-9879-414672D718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9385" y="2069348"/>
              <a:ext cx="2860812" cy="2084000"/>
            </a:xfrm>
            <a:prstGeom prst="rect">
              <a:avLst/>
            </a:prstGeom>
          </p:spPr>
        </p:pic>
        <p:sp>
          <p:nvSpPr>
            <p:cNvPr id="11" name="文本框 12">
              <a:extLst>
                <a:ext uri="{FF2B5EF4-FFF2-40B4-BE49-F238E27FC236}">
                  <a16:creationId xmlns:a16="http://schemas.microsoft.com/office/drawing/2014/main" xmlns="" id="{653AF131-19B7-45B2-80CB-17B931194D9B}"/>
                </a:ext>
              </a:extLst>
            </p:cNvPr>
            <p:cNvSpPr txBox="1"/>
            <p:nvPr/>
          </p:nvSpPr>
          <p:spPr>
            <a:xfrm rot="21221573">
              <a:off x="1279406" y="2673766"/>
              <a:ext cx="2371997" cy="875165"/>
            </a:xfrm>
            <a:prstGeom prst="rect">
              <a:avLst/>
            </a:prstGeom>
            <a:noFill/>
          </p:spPr>
          <p:txBody>
            <a:bodyPr wrap="square" rtlCol="0">
              <a:spAutoFit/>
            </a:bodyPr>
            <a:lstStyle/>
            <a:p>
              <a:pPr lvl="0" algn="just">
                <a:defRPr/>
              </a:pP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Về</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hình</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thức</a:t>
              </a:r>
              <a:endParaRPr lang="en-US" sz="2400" dirty="0">
                <a:solidFill>
                  <a:prstClr val="white"/>
                </a:solidFill>
                <a:latin typeface="Times New Roman" panose="02020603050405020304" pitchFamily="18" charset="0"/>
                <a:cs typeface="Times New Roman" panose="02020603050405020304" pitchFamily="18" charset="0"/>
              </a:endParaRPr>
            </a:p>
            <a:p>
              <a:pPr lvl="0" algn="just">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Đảm</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bảo</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hình</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a:t>
              </a:r>
              <a:r>
                <a:rPr lang="en-US" sz="2400" dirty="0" err="1">
                  <a:solidFill>
                    <a:prstClr val="white"/>
                  </a:solidFill>
                  <a:latin typeface="Times New Roman" panose="02020603050405020304" pitchFamily="18" charset="0"/>
                  <a:cs typeface="Times New Roman" panose="02020603050405020304" pitchFamily="18" charset="0"/>
                </a:rPr>
                <a:t>ức</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đoạn</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văn</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Đảm</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bảo</a:t>
              </a:r>
              <a:r>
                <a:rPr lang="en-US" sz="2400" dirty="0">
                  <a:solidFill>
                    <a:prstClr val="white"/>
                  </a:solidFill>
                  <a:latin typeface="Times New Roman" panose="02020603050405020304" pitchFamily="18" charset="0"/>
                  <a:cs typeface="Times New Roman" panose="02020603050405020304" pitchFamily="18" charset="0"/>
                </a:rPr>
                <a:t> dung l</a:t>
              </a:r>
              <a:r>
                <a:rPr lang="vi-VN" sz="2400" dirty="0">
                  <a:solidFill>
                    <a:prstClr val="white"/>
                  </a:solidFill>
                  <a:latin typeface="Times New Roman" panose="02020603050405020304" pitchFamily="18" charset="0"/>
                  <a:cs typeface="Times New Roman" panose="02020603050405020304" pitchFamily="18" charset="0"/>
                </a:rPr>
                <a:t>ư</a:t>
              </a:r>
              <a:r>
                <a:rPr lang="en-US" sz="2400" dirty="0" err="1">
                  <a:solidFill>
                    <a:prstClr val="white"/>
                  </a:solidFill>
                  <a:latin typeface="Times New Roman" panose="02020603050405020304" pitchFamily="18" charset="0"/>
                  <a:cs typeface="Times New Roman" panose="02020603050405020304" pitchFamily="18" charset="0"/>
                </a:rPr>
                <a:t>ợng</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Dùng</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từ</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ngữ</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làm</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nổi</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bật</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hoạt</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động</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của</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học</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sinh</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trong</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giờ</a:t>
              </a:r>
              <a:r>
                <a:rPr lang="en-US" sz="2400" dirty="0">
                  <a:solidFill>
                    <a:prstClr val="white"/>
                  </a:solidFill>
                  <a:latin typeface="Times New Roman" panose="02020603050405020304" pitchFamily="18" charset="0"/>
                  <a:cs typeface="Times New Roman" panose="02020603050405020304" pitchFamily="18" charset="0"/>
                </a:rPr>
                <a:t> ra </a:t>
              </a:r>
              <a:r>
                <a:rPr lang="en-US" sz="2400" dirty="0" err="1">
                  <a:solidFill>
                    <a:prstClr val="white"/>
                  </a:solidFill>
                  <a:latin typeface="Times New Roman" panose="02020603050405020304" pitchFamily="18" charset="0"/>
                  <a:cs typeface="Times New Roman" panose="02020603050405020304" pitchFamily="18" charset="0"/>
                </a:rPr>
                <a:t>chơi</a:t>
              </a:r>
              <a:r>
                <a:rPr lang="en-US" sz="2400" dirty="0">
                  <a:solidFill>
                    <a:prstClr val="white"/>
                  </a:solidFill>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pic>
        <p:nvPicPr>
          <p:cNvPr id="12" name="图片 3">
            <a:extLst>
              <a:ext uri="{FF2B5EF4-FFF2-40B4-BE49-F238E27FC236}">
                <a16:creationId xmlns:a16="http://schemas.microsoft.com/office/drawing/2014/main" xmlns="" id="{B8765F51-6459-4392-995D-9BD73D4B487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28644" t="12777" r="31386" b="20000"/>
          <a:stretch/>
        </p:blipFill>
        <p:spPr>
          <a:xfrm>
            <a:off x="9625721" y="4336173"/>
            <a:ext cx="2676939" cy="2617726"/>
          </a:xfrm>
          <a:prstGeom prst="rect">
            <a:avLst/>
          </a:prstGeom>
        </p:spPr>
      </p:pic>
    </p:spTree>
    <p:extLst>
      <p:ext uri="{BB962C8B-B14F-4D97-AF65-F5344CB8AC3E}">
        <p14:creationId xmlns:p14="http://schemas.microsoft.com/office/powerpoint/2010/main" val="325803924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42"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
            <a:extLst>
              <a:ext uri="{FF2B5EF4-FFF2-40B4-BE49-F238E27FC236}">
                <a16:creationId xmlns:a16="http://schemas.microsoft.com/office/drawing/2014/main" xmlns="" id="{5149389E-E63C-466B-B855-03AB21666A4F}"/>
              </a:ext>
            </a:extLst>
          </p:cNvPr>
          <p:cNvPicPr>
            <a:picLocks noChangeAspect="1"/>
          </p:cNvPicPr>
          <p:nvPr/>
        </p:nvPicPr>
        <p:blipFill rotWithShape="1">
          <a:blip r:embed="rId3">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19" name="图片 13">
            <a:extLst>
              <a:ext uri="{FF2B5EF4-FFF2-40B4-BE49-F238E27FC236}">
                <a16:creationId xmlns:a16="http://schemas.microsoft.com/office/drawing/2014/main" xmlns="" id="{8A5F7F03-AF72-49F3-BD40-DE7D864A44F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757" r="76431"/>
          <a:stretch/>
        </p:blipFill>
        <p:spPr>
          <a:xfrm>
            <a:off x="319569" y="45857"/>
            <a:ext cx="998023" cy="1075283"/>
          </a:xfrm>
          <a:prstGeom prst="rect">
            <a:avLst/>
          </a:prstGeom>
        </p:spPr>
      </p:pic>
      <p:sp>
        <p:nvSpPr>
          <p:cNvPr id="20" name="文本框 14">
            <a:extLst>
              <a:ext uri="{FF2B5EF4-FFF2-40B4-BE49-F238E27FC236}">
                <a16:creationId xmlns:a16="http://schemas.microsoft.com/office/drawing/2014/main" xmlns="" id="{F0F96C13-F1CE-4378-A0F1-B16B64AED055}"/>
              </a:ext>
            </a:extLst>
          </p:cNvPr>
          <p:cNvSpPr txBox="1"/>
          <p:nvPr/>
        </p:nvSpPr>
        <p:spPr>
          <a:xfrm>
            <a:off x="1317592" y="104853"/>
            <a:ext cx="2442650" cy="707886"/>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rPr>
              <a:t>Vận dụng</a:t>
            </a:r>
            <a:endParaRPr kumimoji="0" lang="zh-CN" altLang="en-US" sz="4000" b="1" i="0" u="none" strike="noStrike" kern="1200" cap="none" spc="0" normalizeH="0" baseline="0" noProof="0" dirty="0">
              <a:ln w="25400">
                <a:noFill/>
              </a:ln>
              <a:solidFill>
                <a:srgbClr val="002060"/>
              </a:solidFill>
              <a:effectLst/>
              <a:uLnTx/>
              <a:uFillTx/>
              <a:latin typeface="Times New Roman" panose="02020603050405020304" pitchFamily="18" charset="0"/>
              <a:ea typeface="字魂27号-布丁体" panose="00000500000000000000" pitchFamily="2" charset="-122"/>
              <a:cs typeface="Times New Roman" panose="02020603050405020304" pitchFamily="18" charset="0"/>
            </a:endParaRPr>
          </a:p>
        </p:txBody>
      </p:sp>
      <p:cxnSp>
        <p:nvCxnSpPr>
          <p:cNvPr id="21" name="Straight Connector 20">
            <a:extLst>
              <a:ext uri="{FF2B5EF4-FFF2-40B4-BE49-F238E27FC236}">
                <a16:creationId xmlns:a16="http://schemas.microsoft.com/office/drawing/2014/main" xmlns="" id="{EC033A9B-9C36-47D7-A9FA-6E640B9C116D}"/>
              </a:ext>
            </a:extLst>
          </p:cNvPr>
          <p:cNvCxnSpPr>
            <a:cxnSpLocks/>
          </p:cNvCxnSpPr>
          <p:nvPr/>
        </p:nvCxnSpPr>
        <p:spPr>
          <a:xfrm>
            <a:off x="1385004" y="863636"/>
            <a:ext cx="244265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7" name="图片 11">
            <a:extLst>
              <a:ext uri="{FF2B5EF4-FFF2-40B4-BE49-F238E27FC236}">
                <a16:creationId xmlns:a16="http://schemas.microsoft.com/office/drawing/2014/main" xmlns="" id="{C6CD92D9-5AC2-41A4-AB72-E8A43F223F0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169229" y="1690013"/>
            <a:ext cx="2324107" cy="2324107"/>
          </a:xfrm>
          <a:prstGeom prst="rect">
            <a:avLst/>
          </a:prstGeom>
        </p:spPr>
      </p:pic>
      <p:grpSp>
        <p:nvGrpSpPr>
          <p:cNvPr id="9" name="组合 5">
            <a:extLst>
              <a:ext uri="{FF2B5EF4-FFF2-40B4-BE49-F238E27FC236}">
                <a16:creationId xmlns:a16="http://schemas.microsoft.com/office/drawing/2014/main" xmlns="" id="{675141C8-3EE3-45DF-A40E-633C7E066F19}"/>
              </a:ext>
            </a:extLst>
          </p:cNvPr>
          <p:cNvGrpSpPr/>
          <p:nvPr/>
        </p:nvGrpSpPr>
        <p:grpSpPr>
          <a:xfrm>
            <a:off x="4182547" y="1027670"/>
            <a:ext cx="4938958" cy="4617252"/>
            <a:chOff x="1099385" y="2069348"/>
            <a:chExt cx="2860812" cy="2084000"/>
          </a:xfrm>
        </p:grpSpPr>
        <p:pic>
          <p:nvPicPr>
            <p:cNvPr id="10" name="图片 8">
              <a:extLst>
                <a:ext uri="{FF2B5EF4-FFF2-40B4-BE49-F238E27FC236}">
                  <a16:creationId xmlns:a16="http://schemas.microsoft.com/office/drawing/2014/main" xmlns="" id="{7684E966-3E31-4D3E-9879-414672D718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9385" y="2069348"/>
              <a:ext cx="2860812" cy="2084000"/>
            </a:xfrm>
            <a:prstGeom prst="rect">
              <a:avLst/>
            </a:prstGeom>
          </p:spPr>
        </p:pic>
        <p:sp>
          <p:nvSpPr>
            <p:cNvPr id="11" name="文本框 12">
              <a:extLst>
                <a:ext uri="{FF2B5EF4-FFF2-40B4-BE49-F238E27FC236}">
                  <a16:creationId xmlns:a16="http://schemas.microsoft.com/office/drawing/2014/main" xmlns="" id="{653AF131-19B7-45B2-80CB-17B931194D9B}"/>
                </a:ext>
              </a:extLst>
            </p:cNvPr>
            <p:cNvSpPr txBox="1"/>
            <p:nvPr/>
          </p:nvSpPr>
          <p:spPr>
            <a:xfrm rot="21221573">
              <a:off x="1279406" y="2590417"/>
              <a:ext cx="2371997" cy="1041864"/>
            </a:xfrm>
            <a:prstGeom prst="rect">
              <a:avLst/>
            </a:prstGeom>
            <a:noFill/>
          </p:spPr>
          <p:txBody>
            <a:bodyPr wrap="square" rtlCol="0">
              <a:spAutoFit/>
            </a:bodyPr>
            <a:lstStyle/>
            <a:p>
              <a:pPr lvl="0" algn="just">
                <a:defRPr/>
              </a:pP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Về</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nội</a:t>
              </a:r>
              <a:r>
                <a:rPr lang="en-US" sz="2400" dirty="0">
                  <a:solidFill>
                    <a:prstClr val="white"/>
                  </a:solidFill>
                  <a:latin typeface="Times New Roman" panose="02020603050405020304" pitchFamily="18" charset="0"/>
                  <a:cs typeface="Times New Roman" panose="02020603050405020304" pitchFamily="18" charset="0"/>
                </a:rPr>
                <a:t> dung</a:t>
              </a:r>
            </a:p>
            <a:p>
              <a:pPr marL="342900" lvl="0" indent="-342900" algn="just">
                <a:buFontTx/>
                <a:buChar char="-"/>
                <a:defRPr/>
              </a:pP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Gi</a:t>
              </a:r>
              <a:r>
                <a:rPr lang="en-US" sz="2400" dirty="0" err="1">
                  <a:solidFill>
                    <a:prstClr val="white"/>
                  </a:solidFill>
                  <a:latin typeface="Times New Roman" panose="02020603050405020304" pitchFamily="18" charset="0"/>
                  <a:cs typeface="Times New Roman" panose="02020603050405020304" pitchFamily="18" charset="0"/>
                </a:rPr>
                <a:t>ới</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thiệu</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hoạt</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động</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của</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học</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sinh</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trong</a:t>
              </a:r>
              <a:r>
                <a:rPr lang="en-US" sz="2400" dirty="0">
                  <a:solidFill>
                    <a:prstClr val="white"/>
                  </a:solidFill>
                  <a:latin typeface="Times New Roman" panose="02020603050405020304" pitchFamily="18" charset="0"/>
                  <a:cs typeface="Times New Roman" panose="02020603050405020304" pitchFamily="18" charset="0"/>
                </a:rPr>
                <a:t> </a:t>
              </a:r>
              <a:r>
                <a:rPr lang="en-US" sz="2400" dirty="0" err="1">
                  <a:solidFill>
                    <a:prstClr val="white"/>
                  </a:solidFill>
                  <a:latin typeface="Times New Roman" panose="02020603050405020304" pitchFamily="18" charset="0"/>
                  <a:cs typeface="Times New Roman" panose="02020603050405020304" pitchFamily="18" charset="0"/>
                </a:rPr>
                <a:t>giờ</a:t>
              </a:r>
              <a:r>
                <a:rPr lang="en-US" sz="2400" dirty="0">
                  <a:solidFill>
                    <a:prstClr val="white"/>
                  </a:solidFill>
                  <a:latin typeface="Times New Roman" panose="02020603050405020304" pitchFamily="18" charset="0"/>
                  <a:cs typeface="Times New Roman" panose="02020603050405020304" pitchFamily="18" charset="0"/>
                </a:rPr>
                <a:t> ra </a:t>
              </a:r>
              <a:r>
                <a:rPr lang="en-US" sz="2400" dirty="0" err="1">
                  <a:solidFill>
                    <a:prstClr val="white"/>
                  </a:solidFill>
                  <a:latin typeface="Times New Roman" panose="02020603050405020304" pitchFamily="18" charset="0"/>
                  <a:cs typeface="Times New Roman" panose="02020603050405020304" pitchFamily="18" charset="0"/>
                </a:rPr>
                <a:t>ch</a:t>
              </a:r>
              <a:r>
                <a:rPr lang="vi-VN" sz="2400" dirty="0">
                  <a:solidFill>
                    <a:prstClr val="white"/>
                  </a:solidFill>
                  <a:latin typeface="Times New Roman" panose="02020603050405020304" pitchFamily="18" charset="0"/>
                  <a:cs typeface="Times New Roman" panose="02020603050405020304" pitchFamily="18" charset="0"/>
                </a:rPr>
                <a:t>ơ</a:t>
              </a:r>
              <a:r>
                <a:rPr lang="en-US" sz="2400" dirty="0" err="1">
                  <a:solidFill>
                    <a:prstClr val="white"/>
                  </a:solidFill>
                  <a:latin typeface="Times New Roman" panose="02020603050405020304" pitchFamily="18" charset="0"/>
                  <a:cs typeface="Times New Roman" panose="02020603050405020304" pitchFamily="18" charset="0"/>
                </a:rPr>
                <a:t>i</a:t>
              </a:r>
              <a:r>
                <a:rPr lang="en-US" sz="2400" dirty="0">
                  <a:solidFill>
                    <a:prstClr val="white"/>
                  </a:solidFill>
                  <a:latin typeface="Times New Roman" panose="02020603050405020304" pitchFamily="18" charset="0"/>
                  <a:cs typeface="Times New Roman" panose="02020603050405020304" pitchFamily="18" charset="0"/>
                </a:rPr>
                <a:t>.</a:t>
              </a:r>
            </a:p>
            <a:p>
              <a:pPr marL="342900" lvl="0" indent="-342900" algn="just">
                <a:buFontTx/>
                <a:buChar char="-"/>
                <a:defRPr/>
              </a:pP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Miêu</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tả</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các</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nét</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nổi</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bật</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của</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gi</a:t>
              </a:r>
              <a:r>
                <a:rPr lang="en-US" sz="2400" dirty="0">
                  <a:solidFill>
                    <a:prstClr val="white"/>
                  </a:solidFill>
                  <a:latin typeface="Times New Roman" panose="02020603050405020304" pitchFamily="18" charset="0"/>
                  <a:cs typeface="Times New Roman" panose="02020603050405020304" pitchFamily="18" charset="0"/>
                </a:rPr>
                <a:t>ờ ra </a:t>
              </a:r>
              <a:r>
                <a:rPr lang="en-US" sz="2400" dirty="0" err="1">
                  <a:solidFill>
                    <a:prstClr val="white"/>
                  </a:solidFill>
                  <a:latin typeface="Times New Roman" panose="02020603050405020304" pitchFamily="18" charset="0"/>
                  <a:cs typeface="Times New Roman" panose="02020603050405020304" pitchFamily="18" charset="0"/>
                </a:rPr>
                <a:t>chơi</a:t>
              </a:r>
              <a:r>
                <a:rPr lang="en-US" sz="2400" dirty="0">
                  <a:solidFill>
                    <a:prstClr val="white"/>
                  </a:solidFill>
                  <a:latin typeface="Times New Roman" panose="02020603050405020304" pitchFamily="18" charset="0"/>
                  <a:cs typeface="Times New Roman" panose="02020603050405020304" pitchFamily="18" charset="0"/>
                </a:rPr>
                <a:t>.</a:t>
              </a:r>
            </a:p>
            <a:p>
              <a:pPr marL="342900" lvl="0" indent="-342900" algn="just">
                <a:buFontTx/>
                <a:buChar char="-"/>
                <a:defRPr/>
              </a:pP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Cảm</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xúc</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của</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bản</a:t>
              </a:r>
              <a:r>
                <a:rPr kumimoji="0" lang="en-US" sz="2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than.</a:t>
              </a:r>
            </a:p>
          </p:txBody>
        </p:sp>
      </p:grpSp>
      <p:pic>
        <p:nvPicPr>
          <p:cNvPr id="12" name="图片 3">
            <a:extLst>
              <a:ext uri="{FF2B5EF4-FFF2-40B4-BE49-F238E27FC236}">
                <a16:creationId xmlns:a16="http://schemas.microsoft.com/office/drawing/2014/main" xmlns="" id="{B8765F51-6459-4392-995D-9BD73D4B487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28644" t="12777" r="31386" b="20000"/>
          <a:stretch/>
        </p:blipFill>
        <p:spPr>
          <a:xfrm>
            <a:off x="9625721" y="4336173"/>
            <a:ext cx="2676939" cy="2617726"/>
          </a:xfrm>
          <a:prstGeom prst="rect">
            <a:avLst/>
          </a:prstGeom>
        </p:spPr>
      </p:pic>
    </p:spTree>
    <p:extLst>
      <p:ext uri="{BB962C8B-B14F-4D97-AF65-F5344CB8AC3E}">
        <p14:creationId xmlns:p14="http://schemas.microsoft.com/office/powerpoint/2010/main" val="299464335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42"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xmlns="" id="{251B60FA-E7E7-49D0-8376-9D0C97F4C75C}"/>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21" name="图片 7">
            <a:extLst>
              <a:ext uri="{FF2B5EF4-FFF2-40B4-BE49-F238E27FC236}">
                <a16:creationId xmlns:a16="http://schemas.microsoft.com/office/drawing/2014/main" xmlns="" id="{A54B409C-6236-4517-98D9-7D9005526F87}"/>
              </a:ext>
            </a:extLst>
          </p:cNvPr>
          <p:cNvPicPr>
            <a:picLocks noChangeAspect="1"/>
          </p:cNvPicPr>
          <p:nvPr/>
        </p:nvPicPr>
        <p:blipFill>
          <a:blip r:embed="rId3"/>
          <a:stretch>
            <a:fillRect/>
          </a:stretch>
        </p:blipFill>
        <p:spPr>
          <a:xfrm>
            <a:off x="609600" y="124751"/>
            <a:ext cx="1026684" cy="958884"/>
          </a:xfrm>
          <a:prstGeom prst="rect">
            <a:avLst/>
          </a:prstGeom>
        </p:spPr>
      </p:pic>
      <p:cxnSp>
        <p:nvCxnSpPr>
          <p:cNvPr id="27" name="Straight Connector 26">
            <a:extLst>
              <a:ext uri="{FF2B5EF4-FFF2-40B4-BE49-F238E27FC236}">
                <a16:creationId xmlns:a16="http://schemas.microsoft.com/office/drawing/2014/main" xmlns="" id="{66F51EA0-1F00-40D1-975E-52F73A43F79F}"/>
              </a:ext>
            </a:extLst>
          </p:cNvPr>
          <p:cNvCxnSpPr>
            <a:cxnSpLocks/>
          </p:cNvCxnSpPr>
          <p:nvPr/>
        </p:nvCxnSpPr>
        <p:spPr>
          <a:xfrm>
            <a:off x="1349835" y="971276"/>
            <a:ext cx="5903501" cy="32284"/>
          </a:xfrm>
          <a:prstGeom prst="line">
            <a:avLst/>
          </a:prstGeom>
          <a:ln w="57150">
            <a:solidFill>
              <a:srgbClr val="FFF7C6"/>
            </a:solidFill>
          </a:ln>
        </p:spPr>
        <p:style>
          <a:lnRef idx="1">
            <a:schemeClr val="accent1"/>
          </a:lnRef>
          <a:fillRef idx="0">
            <a:schemeClr val="accent1"/>
          </a:fillRef>
          <a:effectRef idx="0">
            <a:schemeClr val="accent1"/>
          </a:effectRef>
          <a:fontRef idx="minor">
            <a:schemeClr val="tx1"/>
          </a:fontRef>
        </p:style>
      </p:cxnSp>
      <p:sp>
        <p:nvSpPr>
          <p:cNvPr id="19" name="文本框 8">
            <a:extLst>
              <a:ext uri="{FF2B5EF4-FFF2-40B4-BE49-F238E27FC236}">
                <a16:creationId xmlns:a16="http://schemas.microsoft.com/office/drawing/2014/main" xmlns="" id="{7035CF5F-CDC5-463C-AF15-1A1DCEF8338E}"/>
              </a:ext>
            </a:extLst>
          </p:cNvPr>
          <p:cNvSpPr txBox="1"/>
          <p:nvPr/>
        </p:nvSpPr>
        <p:spPr>
          <a:xfrm>
            <a:off x="803306" y="1228397"/>
            <a:ext cx="8340696" cy="4401205"/>
          </a:xfrm>
          <a:prstGeom prst="rect">
            <a:avLst/>
          </a:prstGeom>
          <a:noFill/>
        </p:spPr>
        <p:txBody>
          <a:bodyPr wrap="square" rtlCol="0">
            <a:spAutoFit/>
            <a:scene3d>
              <a:camera prst="orthographicFront"/>
              <a:lightRig rig="threePt" dir="t"/>
            </a:scene3d>
            <a:sp3d contourW="12700"/>
          </a:bodyPr>
          <a:lstStyle/>
          <a:p>
            <a:pPr marL="114300" lvl="0" algn="ju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lang="vi-VN" sz="2800" dirty="0">
                <a:latin typeface="Times New Roman" panose="02020603050405020304" pitchFamily="18" charset="0"/>
              </a:rPr>
              <a:t> Sau một tiết học hăng say, tiếng trống trường vang lên giòn dã báo hiệu một đã tiết học kết thúc. Từ các lớp học, chúng tôi ùa ra sân trường như một đàn chim vỡ tổ. Các bạn nam, bạn nữ cười nói vui vẻ. Giữa sân trường các bạn nam chơi đá cầu. Mấy bạn nữ đang nhảy dây. Đằng xa, dưới gốc phượng già, các bạn khác ngồi trò chuyện và đọc sách…. Tuy rất ngắn, nhưng giờ ra chơi là quãng thời gian mà mỗi chúng tôi đều mong đợi vì chúng tôi tìm thấy niềm vui của tuổi học trò ở khoảng thời gian ấy</a:t>
            </a:r>
            <a:r>
              <a:rPr lang="en-US" sz="2800" dirty="0">
                <a:latin typeface="Times New Roman" panose="02020603050405020304" pitchFamily="18" charset="0"/>
              </a:rPr>
              <a:t>.</a:t>
            </a:r>
            <a:endParaRPr kumimoji="0" lang="vi-VN" sz="280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p:txBody>
      </p:sp>
      <p:pic>
        <p:nvPicPr>
          <p:cNvPr id="22" name="图片 9" descr="图片包含 玩具, 玩偶&#10;&#10;自动生成的说明">
            <a:extLst>
              <a:ext uri="{FF2B5EF4-FFF2-40B4-BE49-F238E27FC236}">
                <a16:creationId xmlns:a16="http://schemas.microsoft.com/office/drawing/2014/main" xmlns="" id="{B2848713-A1A1-44C6-88F0-AC0B794F7F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1548" y="2459565"/>
            <a:ext cx="5963528" cy="4467141"/>
          </a:xfrm>
          <a:prstGeom prst="rect">
            <a:avLst/>
          </a:prstGeom>
        </p:spPr>
      </p:pic>
    </p:spTree>
    <p:extLst>
      <p:ext uri="{BB962C8B-B14F-4D97-AF65-F5344CB8AC3E}">
        <p14:creationId xmlns:p14="http://schemas.microsoft.com/office/powerpoint/2010/main" val="23409488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08BE76BD-54FD-4828-A8FC-C7C0A4A6A16F}"/>
              </a:ext>
            </a:extLst>
          </p:cNvPr>
          <p:cNvPicPr>
            <a:picLocks noChangeAspect="1"/>
          </p:cNvPicPr>
          <p:nvPr/>
        </p:nvPicPr>
        <p:blipFill rotWithShape="1">
          <a:blip r:embed="rId5">
            <a:extLst>
              <a:ext uri="{28A0092B-C50C-407E-A947-70E740481C1C}">
                <a14:useLocalDpi xmlns:a14="http://schemas.microsoft.com/office/drawing/2010/main" val="0"/>
              </a:ext>
            </a:extLst>
          </a:blip>
          <a:srcRect l="1333"/>
          <a:stretch/>
        </p:blipFill>
        <p:spPr>
          <a:xfrm>
            <a:off x="0" y="39810"/>
            <a:ext cx="12191999" cy="6818189"/>
          </a:xfrm>
          <a:prstGeom prst="rect">
            <a:avLst/>
          </a:prstGeom>
        </p:spPr>
      </p:pic>
      <p:pic>
        <p:nvPicPr>
          <p:cNvPr id="10" name="图片 9">
            <a:extLst>
              <a:ext uri="{FF2B5EF4-FFF2-40B4-BE49-F238E27FC236}">
                <a16:creationId xmlns:a16="http://schemas.microsoft.com/office/drawing/2014/main" xmlns="" id="{5D8D33D2-0C90-4C5E-A663-DE79DA3F785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2887385"/>
            <a:ext cx="4756558" cy="4156441"/>
          </a:xfrm>
          <a:prstGeom prst="rect">
            <a:avLst/>
          </a:prstGeom>
        </p:spPr>
      </p:pic>
      <p:sp>
        <p:nvSpPr>
          <p:cNvPr id="5" name="Rectangle: Rounded Corners 4">
            <a:extLst>
              <a:ext uri="{FF2B5EF4-FFF2-40B4-BE49-F238E27FC236}">
                <a16:creationId xmlns:a16="http://schemas.microsoft.com/office/drawing/2014/main" xmlns="" id="{1B15A1D6-2F25-44D6-B64D-3E72929FA03C}"/>
              </a:ext>
            </a:extLst>
          </p:cNvPr>
          <p:cNvSpPr/>
          <p:nvPr/>
        </p:nvSpPr>
        <p:spPr>
          <a:xfrm>
            <a:off x="696286" y="478172"/>
            <a:ext cx="10939244" cy="1350627"/>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lvl="0" algn="just">
              <a:defRPr/>
            </a:pP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 </a:t>
            </a:r>
            <a:r>
              <a:rPr lang="vi-VN" sz="3600" kern="0" dirty="0">
                <a:solidFill>
                  <a:prstClr val="black"/>
                </a:solidFill>
                <a:latin typeface="Times New Roman" panose="02020603050405020304" pitchFamily="18" charset="0"/>
                <a:cs typeface="Times New Roman" panose="02020603050405020304" pitchFamily="18" charset="0"/>
              </a:rPr>
              <a:t>Điền từ còn thiếu vào câu sau: “Cháu mời bà…cơm ạ.”</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Rectangle: Rounded Corners 6">
            <a:extLst>
              <a:ext uri="{FF2B5EF4-FFF2-40B4-BE49-F238E27FC236}">
                <a16:creationId xmlns:a16="http://schemas.microsoft.com/office/drawing/2014/main" xmlns="" id="{9A578F3E-8DC8-4DE9-8EEE-D5DFFD869E84}"/>
              </a:ext>
            </a:extLst>
          </p:cNvPr>
          <p:cNvSpPr/>
          <p:nvPr/>
        </p:nvSpPr>
        <p:spPr>
          <a:xfrm>
            <a:off x="335560" y="2944537"/>
            <a:ext cx="5760440" cy="1291904"/>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chén</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Rectangle: Rounded Corners 7">
            <a:extLst>
              <a:ext uri="{FF2B5EF4-FFF2-40B4-BE49-F238E27FC236}">
                <a16:creationId xmlns:a16="http://schemas.microsoft.com/office/drawing/2014/main" xmlns="" id="{901EFA0D-C712-4C07-87F4-735D16AC6C0A}"/>
              </a:ext>
            </a:extLst>
          </p:cNvPr>
          <p:cNvSpPr/>
          <p:nvPr/>
        </p:nvSpPr>
        <p:spPr>
          <a:xfrm>
            <a:off x="335560" y="4823674"/>
            <a:ext cx="5760440" cy="1291904"/>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t>
            </a:r>
            <a:r>
              <a:rPr lang="en-US" sz="3600" kern="0" dirty="0" err="1">
                <a:solidFill>
                  <a:prstClr val="black"/>
                </a:solidFill>
                <a:latin typeface="Times New Roman" panose="02020603050405020304" pitchFamily="18" charset="0"/>
                <a:cs typeface="Times New Roman" panose="02020603050405020304" pitchFamily="18" charset="0"/>
              </a:rPr>
              <a:t>ăn</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B312FC1C-FF9D-4EAE-B551-507939A9B8B1}"/>
              </a:ext>
            </a:extLst>
          </p:cNvPr>
          <p:cNvSpPr/>
          <p:nvPr/>
        </p:nvSpPr>
        <p:spPr>
          <a:xfrm>
            <a:off x="6342078" y="2944537"/>
            <a:ext cx="5760440" cy="1291904"/>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lang="en-US" sz="3600" kern="0" dirty="0" err="1">
                <a:solidFill>
                  <a:prstClr val="black"/>
                </a:solidFill>
                <a:latin typeface="Times New Roman" panose="02020603050405020304" pitchFamily="18" charset="0"/>
                <a:cs typeface="Times New Roman" panose="02020603050405020304" pitchFamily="18" charset="0"/>
              </a:rPr>
              <a:t>xài</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Rounded Corners 10">
            <a:extLst>
              <a:ext uri="{FF2B5EF4-FFF2-40B4-BE49-F238E27FC236}">
                <a16:creationId xmlns:a16="http://schemas.microsoft.com/office/drawing/2014/main" xmlns="" id="{578C20FB-80E5-42B5-B7CC-266CE766CE8F}"/>
              </a:ext>
            </a:extLst>
          </p:cNvPr>
          <p:cNvSpPr/>
          <p:nvPr/>
        </p:nvSpPr>
        <p:spPr>
          <a:xfrm>
            <a:off x="6342078" y="4823674"/>
            <a:ext cx="5760440" cy="1291904"/>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36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bát</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629326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7"/>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7"/>
                  </p:tgtEl>
                </p:cond>
              </p:nextCondLst>
            </p:seq>
            <p:seq concurrent="1" nextAc="seek">
              <p:cTn id="34" restart="whenNotActive" fill="hold" evtFilter="cancelBubble" nodeType="interactiveSeq">
                <p:stCondLst>
                  <p:cond evt="onClick" delay="0">
                    <p:tgtEl>
                      <p:spTgt spid="9"/>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9"/>
                  </p:tgtEl>
                </p:cond>
              </p:nextCondLst>
            </p:seq>
            <p:seq concurrent="1" nextAc="seek">
              <p:cTn id="40" restart="whenNotActive" fill="hold" evtFilter="cancelBubble" nodeType="interactiveSeq">
                <p:stCondLst>
                  <p:cond evt="onClick" delay="0">
                    <p:tgtEl>
                      <p:spTgt spid="8"/>
                    </p:tgtEl>
                  </p:cond>
                </p:stCondLst>
                <p:endSync evt="end" delay="0">
                  <p:rtn val="all"/>
                </p:endSync>
                <p:childTnLst>
                  <p:par>
                    <p:cTn id="41" fill="hold">
                      <p:stCondLst>
                        <p:cond delay="0"/>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11"/>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11"/>
                                        </p:tgtEl>
                                      </p:cBhvr>
                                    </p:animEffect>
                                    <p:set>
                                      <p:cBhvr>
                                        <p:cTn id="51"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1"/>
                  </p:tgtEl>
                </p:cond>
              </p:nextCondLst>
            </p:seq>
          </p:childTnLst>
        </p:cTn>
      </p:par>
    </p:tnLst>
    <p:bldLst>
      <p:bldP spid="5" grpId="0" animBg="1"/>
      <p:bldP spid="7" grpId="0" animBg="1"/>
      <p:bldP spid="7" grpId="1" animBg="1"/>
      <p:bldP spid="8" grpId="0" animBg="1"/>
      <p:bldP spid="8" grpId="1" animBg="1"/>
      <p:bldP spid="9" grpId="0" animBg="1"/>
      <p:bldP spid="9" grpId="1" animBg="1"/>
      <p:bldP spid="11" grpId="0" animBg="1"/>
      <p:bldP spid="11"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1D951935-28E9-4DAA-8F1C-CC1E07F86FA0}"/>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sp>
        <p:nvSpPr>
          <p:cNvPr id="8" name="任意多边形: 形状 17">
            <a:extLst>
              <a:ext uri="{FF2B5EF4-FFF2-40B4-BE49-F238E27FC236}">
                <a16:creationId xmlns:a16="http://schemas.microsoft.com/office/drawing/2014/main" xmlns="" id="{A5CB9077-3219-40B2-9C17-B410A7875C57}"/>
              </a:ext>
            </a:extLst>
          </p:cNvPr>
          <p:cNvSpPr/>
          <p:nvPr/>
        </p:nvSpPr>
        <p:spPr>
          <a:xfrm>
            <a:off x="454724" y="1464188"/>
            <a:ext cx="3221207" cy="2405447"/>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9" name="任意多边形: 形状 18">
            <a:extLst>
              <a:ext uri="{FF2B5EF4-FFF2-40B4-BE49-F238E27FC236}">
                <a16:creationId xmlns:a16="http://schemas.microsoft.com/office/drawing/2014/main" xmlns="" id="{3035F4B3-17D8-4E8C-A80D-F2D5A49CB9AF}"/>
              </a:ext>
            </a:extLst>
          </p:cNvPr>
          <p:cNvSpPr/>
          <p:nvPr/>
        </p:nvSpPr>
        <p:spPr>
          <a:xfrm>
            <a:off x="7973574" y="2862470"/>
            <a:ext cx="3856540" cy="3097537"/>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10" name="文本框 3">
            <a:extLst>
              <a:ext uri="{FF2B5EF4-FFF2-40B4-BE49-F238E27FC236}">
                <a16:creationId xmlns:a16="http://schemas.microsoft.com/office/drawing/2014/main" xmlns="" id="{B4AB30B3-5386-4152-A00E-5C31423C39E7}"/>
              </a:ext>
            </a:extLst>
          </p:cNvPr>
          <p:cNvSpPr txBox="1"/>
          <p:nvPr/>
        </p:nvSpPr>
        <p:spPr>
          <a:xfrm>
            <a:off x="675637" y="2251412"/>
            <a:ext cx="2584174" cy="830997"/>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Hoàn</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thành</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nội</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dung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đã</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文本框 16">
            <a:extLst>
              <a:ext uri="{FF2B5EF4-FFF2-40B4-BE49-F238E27FC236}">
                <a16:creationId xmlns:a16="http://schemas.microsoft.com/office/drawing/2014/main" xmlns="" id="{94824F00-44DC-43D9-9819-6ED8F36A5D1E}"/>
              </a:ext>
            </a:extLst>
          </p:cNvPr>
          <p:cNvSpPr txBox="1"/>
          <p:nvPr/>
        </p:nvSpPr>
        <p:spPr>
          <a:xfrm>
            <a:off x="8342231" y="3995739"/>
            <a:ext cx="3487883" cy="461665"/>
          </a:xfrm>
          <a:prstGeom prst="rect">
            <a:avLst/>
          </a:prstGeom>
          <a:noFill/>
        </p:spPr>
        <p:txBody>
          <a:bodyPr wrap="square" rtlCol="0">
            <a:spAutoFit/>
            <a:scene3d>
              <a:camera prst="orthographicFront"/>
              <a:lightRig rig="threePt" dir="t"/>
            </a:scene3d>
            <a:sp3d contourW="12700"/>
          </a:bodyPr>
          <a:lstStyle/>
          <a:p>
            <a:pPr lvl="0" algn="ctr">
              <a:defRPr/>
            </a:pPr>
            <a:r>
              <a:rPr lang="en-US" sz="2400" dirty="0" err="1">
                <a:solidFill>
                  <a:prstClr val="black"/>
                </a:solidFill>
                <a:latin typeface="Times New Roman" panose="02020603050405020304" pitchFamily="18" charset="0"/>
                <a:cs typeface="Times New Roman" panose="02020603050405020304" pitchFamily="18" charset="0"/>
              </a:rPr>
              <a:t>Soạn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bài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Bài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tập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làm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văn</a:t>
            </a:r>
            <a:r>
              <a:rPr lang="en-US" sz="2400" dirty="0">
                <a:solidFill>
                  <a:prstClr val="black"/>
                </a:solidFill>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2" name="图片 5">
            <a:extLst>
              <a:ext uri="{FF2B5EF4-FFF2-40B4-BE49-F238E27FC236}">
                <a16:creationId xmlns:a16="http://schemas.microsoft.com/office/drawing/2014/main" xmlns="" id="{E8463971-66C6-4B49-9967-9B9586A8AB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8030" y="1300394"/>
            <a:ext cx="1051153" cy="609159"/>
          </a:xfrm>
          <a:prstGeom prst="rect">
            <a:avLst/>
          </a:prstGeom>
        </p:spPr>
      </p:pic>
      <p:pic>
        <p:nvPicPr>
          <p:cNvPr id="13" name="图片 11">
            <a:extLst>
              <a:ext uri="{FF2B5EF4-FFF2-40B4-BE49-F238E27FC236}">
                <a16:creationId xmlns:a16="http://schemas.microsoft.com/office/drawing/2014/main" xmlns="" id="{74D2C14B-71A7-4F67-9411-2F6D5CA278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46508" y="2827757"/>
            <a:ext cx="1051153" cy="609159"/>
          </a:xfrm>
          <a:prstGeom prst="rect">
            <a:avLst/>
          </a:prstGeom>
        </p:spPr>
      </p:pic>
      <p:pic>
        <p:nvPicPr>
          <p:cNvPr id="14" name="图片 10">
            <a:extLst>
              <a:ext uri="{FF2B5EF4-FFF2-40B4-BE49-F238E27FC236}">
                <a16:creationId xmlns:a16="http://schemas.microsoft.com/office/drawing/2014/main" xmlns="" id="{5A9C6938-C81B-44D1-A2BF-5D11120B06D0}"/>
              </a:ext>
            </a:extLst>
          </p:cNvPr>
          <p:cNvPicPr>
            <a:picLocks noChangeAspect="1"/>
          </p:cNvPicPr>
          <p:nvPr/>
        </p:nvPicPr>
        <p:blipFill rotWithShape="1">
          <a:blip r:embed="rId4">
            <a:extLst>
              <a:ext uri="{28A0092B-C50C-407E-A947-70E740481C1C}">
                <a14:useLocalDpi xmlns:a14="http://schemas.microsoft.com/office/drawing/2010/main" val="0"/>
              </a:ext>
            </a:extLst>
          </a:blip>
          <a:srcRect l="24844" t="17454" r="27031" b="14722"/>
          <a:stretch/>
        </p:blipFill>
        <p:spPr>
          <a:xfrm>
            <a:off x="3588101" y="1680931"/>
            <a:ext cx="4430117" cy="3511971"/>
          </a:xfrm>
          <a:prstGeom prst="rect">
            <a:avLst/>
          </a:prstGeom>
        </p:spPr>
      </p:pic>
      <p:sp>
        <p:nvSpPr>
          <p:cNvPr id="15" name="文本框 1">
            <a:extLst>
              <a:ext uri="{FF2B5EF4-FFF2-40B4-BE49-F238E27FC236}">
                <a16:creationId xmlns:a16="http://schemas.microsoft.com/office/drawing/2014/main" xmlns="" id="{4E8329E2-E2DC-499A-9FB4-1C38F6A093E9}"/>
              </a:ext>
            </a:extLst>
          </p:cNvPr>
          <p:cNvSpPr txBox="1"/>
          <p:nvPr/>
        </p:nvSpPr>
        <p:spPr>
          <a:xfrm>
            <a:off x="4769588" y="2551837"/>
            <a:ext cx="1986467" cy="1754326"/>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94341">
                    <a:lumMod val="50000"/>
                  </a:srgbClr>
                </a:solidFill>
                <a:effectLst/>
                <a:uLnTx/>
                <a:uFillTx/>
                <a:latin typeface="Times New Roman" panose="02020603050405020304" pitchFamily="18" charset="0"/>
                <a:ea typeface="+mn-ea"/>
                <a:cs typeface="Times New Roman" panose="02020603050405020304" pitchFamily="18" charset="0"/>
              </a:rPr>
              <a:t>Hướng</a:t>
            </a:r>
            <a:r>
              <a:rPr kumimoji="0" lang="en-US" sz="3600" b="1" i="0" u="none" strike="noStrike" kern="1200" cap="none" spc="0" normalizeH="0" noProof="0" dirty="0">
                <a:ln>
                  <a:noFill/>
                </a:ln>
                <a:solidFill>
                  <a:srgbClr val="F94341">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srgbClr val="F94341">
                    <a:lumMod val="50000"/>
                  </a:srgbClr>
                </a:solidFill>
                <a:effectLst/>
                <a:uLnTx/>
                <a:uFillTx/>
                <a:latin typeface="Times New Roman" panose="02020603050405020304" pitchFamily="18" charset="0"/>
                <a:ea typeface="+mn-ea"/>
                <a:cs typeface="Times New Roman" panose="02020603050405020304" pitchFamily="18" charset="0"/>
              </a:rPr>
              <a:t>dẫn</a:t>
            </a:r>
            <a:r>
              <a:rPr kumimoji="0" lang="en-US" sz="3600" b="1" i="0" u="none" strike="noStrike" kern="1200" cap="none" spc="0" normalizeH="0" noProof="0" dirty="0">
                <a:ln>
                  <a:noFill/>
                </a:ln>
                <a:solidFill>
                  <a:srgbClr val="F94341">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srgbClr val="F94341">
                    <a:lumMod val="50000"/>
                  </a:srgbClr>
                </a:solidFill>
                <a:effectLst/>
                <a:uLnTx/>
                <a:uFillTx/>
                <a:latin typeface="Times New Roman" panose="02020603050405020304" pitchFamily="18" charset="0"/>
                <a:ea typeface="+mn-ea"/>
                <a:cs typeface="Times New Roman" panose="02020603050405020304" pitchFamily="18" charset="0"/>
              </a:rPr>
              <a:t>tự</a:t>
            </a:r>
            <a:r>
              <a:rPr kumimoji="0" lang="en-US" sz="3600" b="1" i="0" u="none" strike="noStrike" kern="1200" cap="none" spc="0" normalizeH="0" noProof="0" dirty="0">
                <a:ln>
                  <a:noFill/>
                </a:ln>
                <a:solidFill>
                  <a:srgbClr val="F94341">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noProof="0" dirty="0" err="1">
                <a:ln>
                  <a:noFill/>
                </a:ln>
                <a:solidFill>
                  <a:srgbClr val="F94341">
                    <a:lumMod val="50000"/>
                  </a:srgbClr>
                </a:solidFill>
                <a:effectLst/>
                <a:uLnTx/>
                <a:uFillTx/>
                <a:latin typeface="Times New Roman" panose="02020603050405020304" pitchFamily="18" charset="0"/>
                <a:ea typeface="+mn-ea"/>
                <a:cs typeface="Times New Roman" panose="02020603050405020304" pitchFamily="18" charset="0"/>
              </a:rPr>
              <a:t>học</a:t>
            </a:r>
            <a:endParaRPr kumimoji="0" lang="en-US" sz="6600" b="1" i="0" u="none" strike="noStrike" kern="1200" cap="none" spc="0" normalizeH="0" baseline="0" noProof="0" dirty="0">
              <a:ln>
                <a:noFill/>
              </a:ln>
              <a:solidFill>
                <a:srgbClr val="F94341">
                  <a:lumMod val="50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6736005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anim calcmode="lin" valueType="num">
                                      <p:cBhvr>
                                        <p:cTn id="11" dur="1000" fill="hold"/>
                                        <p:tgtEl>
                                          <p:spTgt spid="14"/>
                                        </p:tgtEl>
                                        <p:attrNameLst>
                                          <p:attrName>ppt_x</p:attrName>
                                        </p:attrNameLst>
                                      </p:cBhvr>
                                      <p:tavLst>
                                        <p:tav tm="0">
                                          <p:val>
                                            <p:strVal val="#ppt_x"/>
                                          </p:val>
                                        </p:tav>
                                        <p:tav tm="100000">
                                          <p:val>
                                            <p:strVal val="#ppt_x"/>
                                          </p:val>
                                        </p:tav>
                                      </p:tavLst>
                                    </p:anim>
                                    <p:anim calcmode="lin" valueType="num">
                                      <p:cBhvr>
                                        <p:cTn id="12" dur="1000" fill="hold"/>
                                        <p:tgtEl>
                                          <p:spTgt spid="14"/>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heel(1)">
                                      <p:cBhvr>
                                        <p:cTn id="21" dur="2000"/>
                                        <p:tgtEl>
                                          <p:spTgt spid="8"/>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21" presetClass="entr" presetSubtype="1"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heel(1)">
                                      <p:cBhvr>
                                        <p:cTn id="37" dur="2000"/>
                                        <p:tgtEl>
                                          <p:spTgt spid="9"/>
                                        </p:tgtEl>
                                      </p:cBhvr>
                                    </p:animEffect>
                                  </p:childTnLst>
                                </p:cTn>
                              </p:par>
                              <p:par>
                                <p:cTn id="38" presetID="53" presetClass="entr" presetSubtype="16"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P spid="1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1D951935-28E9-4DAA-8F1C-CC1E07F86FA0}"/>
              </a:ext>
            </a:extLst>
          </p:cNvPr>
          <p:cNvPicPr>
            <a:picLocks noChangeAspect="1"/>
          </p:cNvPicPr>
          <p:nvPr/>
        </p:nvPicPr>
        <p:blipFill rotWithShape="1">
          <a:blip r:embed="rId2">
            <a:extLst>
              <a:ext uri="{28A0092B-C50C-407E-A947-70E740481C1C}">
                <a14:useLocalDpi xmlns:a14="http://schemas.microsoft.com/office/drawing/2010/main" val="0"/>
              </a:ext>
            </a:extLst>
          </a:blip>
          <a:srcRect l="1333"/>
          <a:stretch/>
        </p:blipFill>
        <p:spPr>
          <a:xfrm>
            <a:off x="20" y="10"/>
            <a:ext cx="12191980" cy="6857990"/>
          </a:xfrm>
          <a:prstGeom prst="rect">
            <a:avLst/>
          </a:prstGeom>
        </p:spPr>
      </p:pic>
      <p:pic>
        <p:nvPicPr>
          <p:cNvPr id="3" name="图片 2">
            <a:extLst>
              <a:ext uri="{FF2B5EF4-FFF2-40B4-BE49-F238E27FC236}">
                <a16:creationId xmlns:a16="http://schemas.microsoft.com/office/drawing/2014/main" xmlns="" id="{BF97DE7C-05B0-4874-AAEC-9435588107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245" y="140316"/>
            <a:ext cx="9512453" cy="6717684"/>
          </a:xfrm>
          <a:prstGeom prst="rect">
            <a:avLst/>
          </a:prstGeom>
        </p:spPr>
      </p:pic>
      <p:sp>
        <p:nvSpPr>
          <p:cNvPr id="6" name="文本框 5">
            <a:extLst>
              <a:ext uri="{FF2B5EF4-FFF2-40B4-BE49-F238E27FC236}">
                <a16:creationId xmlns:a16="http://schemas.microsoft.com/office/drawing/2014/main" xmlns="" id="{E90C96B7-E19D-4235-90DA-5C8ED14774B9}"/>
              </a:ext>
            </a:extLst>
          </p:cNvPr>
          <p:cNvSpPr txBox="1"/>
          <p:nvPr/>
        </p:nvSpPr>
        <p:spPr>
          <a:xfrm>
            <a:off x="2659310" y="1509383"/>
            <a:ext cx="4612348" cy="34163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rPr>
              <a:t>CHÚC</a:t>
            </a:r>
            <a:r>
              <a:rPr kumimoji="0" lang="en-US" altLang="zh-CN" sz="7200" b="1" i="0" u="none" strike="noStrike" kern="1200" cap="none" spc="0" normalizeH="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rPr>
              <a:t> CÁC EM HỌC TỐT!</a:t>
            </a:r>
            <a:endParaRPr kumimoji="0" lang="zh-CN" altLang="en-US" sz="7200" b="1" i="0" u="none" strike="noStrike" kern="1200" cap="none" spc="0" normalizeH="0" baseline="0" noProof="0" dirty="0">
              <a:ln>
                <a:noFill/>
              </a:ln>
              <a:solidFill>
                <a:prstClr val="white"/>
              </a:solidFill>
              <a:effectLst/>
              <a:uLnTx/>
              <a:uFillTx/>
              <a:latin typeface="Times New Roman" panose="02020603050405020304" pitchFamily="18" charset="0"/>
              <a:ea typeface="字魂7号-温暖童稚体" panose="00000500000000000000" pitchFamily="2" charset="-122"/>
              <a:cs typeface="Times New Roman" panose="02020603050405020304" pitchFamily="18" charset="0"/>
            </a:endParaRPr>
          </a:p>
        </p:txBody>
      </p:sp>
      <p:pic>
        <p:nvPicPr>
          <p:cNvPr id="7" name="图片 3">
            <a:extLst>
              <a:ext uri="{FF2B5EF4-FFF2-40B4-BE49-F238E27FC236}">
                <a16:creationId xmlns:a16="http://schemas.microsoft.com/office/drawing/2014/main" xmlns="" id="{84210790-B31B-47C0-96B2-0C327147D3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6371" y="1936642"/>
            <a:ext cx="4357424" cy="4781042"/>
          </a:xfrm>
          <a:prstGeom prst="rect">
            <a:avLst/>
          </a:prstGeom>
        </p:spPr>
      </p:pic>
    </p:spTree>
    <p:extLst>
      <p:ext uri="{BB962C8B-B14F-4D97-AF65-F5344CB8AC3E}">
        <p14:creationId xmlns:p14="http://schemas.microsoft.com/office/powerpoint/2010/main" val="200300652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08BE76BD-54FD-4828-A8FC-C7C0A4A6A16F}"/>
              </a:ext>
            </a:extLst>
          </p:cNvPr>
          <p:cNvPicPr>
            <a:picLocks noChangeAspect="1"/>
          </p:cNvPicPr>
          <p:nvPr/>
        </p:nvPicPr>
        <p:blipFill rotWithShape="1">
          <a:blip r:embed="rId5">
            <a:extLst>
              <a:ext uri="{28A0092B-C50C-407E-A947-70E740481C1C}">
                <a14:useLocalDpi xmlns:a14="http://schemas.microsoft.com/office/drawing/2010/main" val="0"/>
              </a:ext>
            </a:extLst>
          </a:blip>
          <a:srcRect l="1333"/>
          <a:stretch/>
        </p:blipFill>
        <p:spPr>
          <a:xfrm>
            <a:off x="0" y="39810"/>
            <a:ext cx="12191999" cy="6818189"/>
          </a:xfrm>
          <a:prstGeom prst="rect">
            <a:avLst/>
          </a:prstGeom>
        </p:spPr>
      </p:pic>
      <p:pic>
        <p:nvPicPr>
          <p:cNvPr id="6" name="图片 5">
            <a:extLst>
              <a:ext uri="{FF2B5EF4-FFF2-40B4-BE49-F238E27FC236}">
                <a16:creationId xmlns:a16="http://schemas.microsoft.com/office/drawing/2014/main" xmlns="" id="{106B18DE-FDAF-49F2-A7D1-8081B13A8283}"/>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b="52440"/>
          <a:stretch/>
        </p:blipFill>
        <p:spPr>
          <a:xfrm>
            <a:off x="330828" y="39811"/>
            <a:ext cx="4903781" cy="3035162"/>
          </a:xfrm>
          <a:prstGeom prst="rect">
            <a:avLst/>
          </a:prstGeom>
        </p:spPr>
      </p:pic>
      <p:pic>
        <p:nvPicPr>
          <p:cNvPr id="10" name="图片 9">
            <a:extLst>
              <a:ext uri="{FF2B5EF4-FFF2-40B4-BE49-F238E27FC236}">
                <a16:creationId xmlns:a16="http://schemas.microsoft.com/office/drawing/2014/main" xmlns="" id="{5D8D33D2-0C90-4C5E-A663-DE79DA3F785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887385"/>
            <a:ext cx="4756558" cy="4156441"/>
          </a:xfrm>
          <a:prstGeom prst="rect">
            <a:avLst/>
          </a:prstGeom>
        </p:spPr>
      </p:pic>
      <p:sp>
        <p:nvSpPr>
          <p:cNvPr id="13" name="Rectangle: Rounded Corners 12">
            <a:extLst>
              <a:ext uri="{FF2B5EF4-FFF2-40B4-BE49-F238E27FC236}">
                <a16:creationId xmlns:a16="http://schemas.microsoft.com/office/drawing/2014/main" xmlns="" id="{A7CA9A3F-8B7A-4918-BC14-8FB805832F21}"/>
              </a:ext>
            </a:extLst>
          </p:cNvPr>
          <p:cNvSpPr/>
          <p:nvPr/>
        </p:nvSpPr>
        <p:spPr>
          <a:xfrm>
            <a:off x="696286" y="478172"/>
            <a:ext cx="10939244" cy="1350627"/>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lvl="0" algn="just">
              <a:defRPr/>
            </a:pP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 </a:t>
            </a:r>
            <a:r>
              <a:rPr lang="vi-VN" sz="3600" kern="0" dirty="0">
                <a:solidFill>
                  <a:prstClr val="black"/>
                </a:solidFill>
                <a:latin typeface="Times New Roman" panose="02020603050405020304" pitchFamily="18" charset="0"/>
                <a:cs typeface="Times New Roman" panose="02020603050405020304" pitchFamily="18" charset="0"/>
              </a:rPr>
              <a:t>Mười ba chiến sĩ đã…ở thủy điện Rào Trăng</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Rectangle: Rounded Corners 13">
            <a:extLst>
              <a:ext uri="{FF2B5EF4-FFF2-40B4-BE49-F238E27FC236}">
                <a16:creationId xmlns:a16="http://schemas.microsoft.com/office/drawing/2014/main" xmlns="" id="{8D154646-31C9-4388-81C3-7B13D42E1250}"/>
              </a:ext>
            </a:extLst>
          </p:cNvPr>
          <p:cNvSpPr/>
          <p:nvPr/>
        </p:nvSpPr>
        <p:spPr>
          <a:xfrm>
            <a:off x="335560" y="2944537"/>
            <a:ext cx="5760440" cy="1291904"/>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lvl="0" algn="just">
              <a:defRPr/>
            </a:pP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lang="en-US" sz="3600" kern="0" dirty="0">
                <a:solidFill>
                  <a:prstClr val="black"/>
                </a:solidFill>
                <a:latin typeface="Times New Roman" panose="02020603050405020304" pitchFamily="18" charset="0"/>
                <a:cs typeface="Times New Roman" panose="02020603050405020304" pitchFamily="18" charset="0"/>
              </a:rPr>
              <a:t>hi </a:t>
            </a:r>
            <a:r>
              <a:rPr lang="en-US" sz="3600" kern="0" dirty="0" err="1">
                <a:solidFill>
                  <a:prstClr val="black"/>
                </a:solidFill>
                <a:latin typeface="Times New Roman" panose="02020603050405020304" pitchFamily="18" charset="0"/>
                <a:cs typeface="Times New Roman" panose="02020603050405020304" pitchFamily="18" charset="0"/>
              </a:rPr>
              <a:t>sinh</a:t>
            </a:r>
            <a:r>
              <a:rPr lang="en-US" sz="3600" kern="0" dirty="0">
                <a:solidFill>
                  <a:prstClr val="black"/>
                </a:solidFill>
                <a:latin typeface="Times New Roman" panose="02020603050405020304" pitchFamily="18" charset="0"/>
                <a:cs typeface="Times New Roman" panose="02020603050405020304" pitchFamily="18" charset="0"/>
              </a:rPr>
              <a:t> </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Rectangle: Rounded Corners 14">
            <a:extLst>
              <a:ext uri="{FF2B5EF4-FFF2-40B4-BE49-F238E27FC236}">
                <a16:creationId xmlns:a16="http://schemas.microsoft.com/office/drawing/2014/main" xmlns="" id="{C69B478F-DEE1-457C-AF08-6C9BBDB1B613}"/>
              </a:ext>
            </a:extLst>
          </p:cNvPr>
          <p:cNvSpPr/>
          <p:nvPr/>
        </p:nvSpPr>
        <p:spPr>
          <a:xfrm>
            <a:off x="335560" y="4823674"/>
            <a:ext cx="5760440" cy="1291904"/>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Ra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Rectangle: Rounded Corners 15">
            <a:extLst>
              <a:ext uri="{FF2B5EF4-FFF2-40B4-BE49-F238E27FC236}">
                <a16:creationId xmlns:a16="http://schemas.microsoft.com/office/drawing/2014/main" xmlns="" id="{D7FE353E-E186-48E0-A526-70092224DEA8}"/>
              </a:ext>
            </a:extLst>
          </p:cNvPr>
          <p:cNvSpPr/>
          <p:nvPr/>
        </p:nvSpPr>
        <p:spPr>
          <a:xfrm>
            <a:off x="6342078" y="2944537"/>
            <a:ext cx="5760440" cy="1291904"/>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chết</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Rectangle: Rounded Corners 16">
            <a:extLst>
              <a:ext uri="{FF2B5EF4-FFF2-40B4-BE49-F238E27FC236}">
                <a16:creationId xmlns:a16="http://schemas.microsoft.com/office/drawing/2014/main" xmlns="" id="{9BD3DAF5-7B06-45A6-BB2C-ED3FC224A907}"/>
              </a:ext>
            </a:extLst>
          </p:cNvPr>
          <p:cNvSpPr/>
          <p:nvPr/>
        </p:nvSpPr>
        <p:spPr>
          <a:xfrm>
            <a:off x="6342078" y="4823674"/>
            <a:ext cx="5760440" cy="1291904"/>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mất</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8518638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4"/>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6"/>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16"/>
                                        </p:tgtEl>
                                      </p:cBhvr>
                                    </p:animEffect>
                                    <p:set>
                                      <p:cBhvr>
                                        <p:cTn id="39"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6"/>
                  </p:tgtEl>
                </p:cond>
              </p:nextCondLst>
            </p:seq>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15"/>
                                        </p:tgtEl>
                                      </p:cBhvr>
                                    </p:animEffect>
                                    <p:set>
                                      <p:cBhvr>
                                        <p:cTn id="45"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5"/>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7"/>
                  </p:tgtEl>
                </p:cond>
              </p:nextCondLst>
            </p:seq>
          </p:childTnLst>
        </p:cTn>
      </p:par>
    </p:tnLst>
    <p:bldLst>
      <p:bldP spid="13" grpId="0" animBg="1"/>
      <p:bldP spid="14" grpId="0" animBg="1"/>
      <p:bldP spid="14" grpId="1" animBg="1"/>
      <p:bldP spid="15" grpId="0" animBg="1"/>
      <p:bldP spid="15" grpId="1" animBg="1"/>
      <p:bldP spid="16" grpId="0" animBg="1"/>
      <p:bldP spid="16" grpId="1" animBg="1"/>
      <p:bldP spid="17" grpId="0" animBg="1"/>
      <p:bldP spid="1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08BE76BD-54FD-4828-A8FC-C7C0A4A6A16F}"/>
              </a:ext>
            </a:extLst>
          </p:cNvPr>
          <p:cNvPicPr>
            <a:picLocks noChangeAspect="1"/>
          </p:cNvPicPr>
          <p:nvPr/>
        </p:nvPicPr>
        <p:blipFill rotWithShape="1">
          <a:blip r:embed="rId5">
            <a:extLst>
              <a:ext uri="{28A0092B-C50C-407E-A947-70E740481C1C}">
                <a14:useLocalDpi xmlns:a14="http://schemas.microsoft.com/office/drawing/2010/main" val="0"/>
              </a:ext>
            </a:extLst>
          </a:blip>
          <a:srcRect l="1333"/>
          <a:stretch/>
        </p:blipFill>
        <p:spPr>
          <a:xfrm>
            <a:off x="0" y="39810"/>
            <a:ext cx="12191999" cy="6818189"/>
          </a:xfrm>
          <a:prstGeom prst="rect">
            <a:avLst/>
          </a:prstGeom>
        </p:spPr>
      </p:pic>
      <p:pic>
        <p:nvPicPr>
          <p:cNvPr id="6" name="图片 5">
            <a:extLst>
              <a:ext uri="{FF2B5EF4-FFF2-40B4-BE49-F238E27FC236}">
                <a16:creationId xmlns:a16="http://schemas.microsoft.com/office/drawing/2014/main" xmlns="" id="{106B18DE-FDAF-49F2-A7D1-8081B13A8283}"/>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b="52440"/>
          <a:stretch/>
        </p:blipFill>
        <p:spPr>
          <a:xfrm>
            <a:off x="330828" y="39811"/>
            <a:ext cx="4903781" cy="3035162"/>
          </a:xfrm>
          <a:prstGeom prst="rect">
            <a:avLst/>
          </a:prstGeom>
        </p:spPr>
      </p:pic>
      <p:pic>
        <p:nvPicPr>
          <p:cNvPr id="10" name="图片 9">
            <a:extLst>
              <a:ext uri="{FF2B5EF4-FFF2-40B4-BE49-F238E27FC236}">
                <a16:creationId xmlns:a16="http://schemas.microsoft.com/office/drawing/2014/main" xmlns="" id="{5D8D33D2-0C90-4C5E-A663-DE79DA3F785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887385"/>
            <a:ext cx="4756558" cy="4156441"/>
          </a:xfrm>
          <a:prstGeom prst="rect">
            <a:avLst/>
          </a:prstGeom>
        </p:spPr>
      </p:pic>
      <p:sp>
        <p:nvSpPr>
          <p:cNvPr id="5" name="Rectangle: Rounded Corners 4">
            <a:extLst>
              <a:ext uri="{FF2B5EF4-FFF2-40B4-BE49-F238E27FC236}">
                <a16:creationId xmlns:a16="http://schemas.microsoft.com/office/drawing/2014/main" xmlns="" id="{1B15A1D6-2F25-44D6-B64D-3E72929FA03C}"/>
              </a:ext>
            </a:extLst>
          </p:cNvPr>
          <p:cNvSpPr/>
          <p:nvPr/>
        </p:nvSpPr>
        <p:spPr>
          <a:xfrm>
            <a:off x="696286" y="478172"/>
            <a:ext cx="10939244" cy="1350627"/>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3. </a:t>
            </a:r>
            <a:r>
              <a:rPr kumimoji="0" lang="pt-BR"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Em bé…tập nói</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Rectangle: Rounded Corners 6">
            <a:extLst>
              <a:ext uri="{FF2B5EF4-FFF2-40B4-BE49-F238E27FC236}">
                <a16:creationId xmlns:a16="http://schemas.microsoft.com/office/drawing/2014/main" xmlns="" id="{9A578F3E-8DC8-4DE9-8EEE-D5DFFD869E84}"/>
              </a:ext>
            </a:extLst>
          </p:cNvPr>
          <p:cNvSpPr/>
          <p:nvPr/>
        </p:nvSpPr>
        <p:spPr>
          <a:xfrm>
            <a:off x="335560" y="2944537"/>
            <a:ext cx="5760440" cy="1291904"/>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líu</a:t>
            </a:r>
            <a:r>
              <a:rPr kumimoji="0" lang="en-US" sz="36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lo</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Rectangle: Rounded Corners 7">
            <a:extLst>
              <a:ext uri="{FF2B5EF4-FFF2-40B4-BE49-F238E27FC236}">
                <a16:creationId xmlns:a16="http://schemas.microsoft.com/office/drawing/2014/main" xmlns="" id="{901EFA0D-C712-4C07-87F4-735D16AC6C0A}"/>
              </a:ext>
            </a:extLst>
          </p:cNvPr>
          <p:cNvSpPr/>
          <p:nvPr/>
        </p:nvSpPr>
        <p:spPr>
          <a:xfrm>
            <a:off x="335560" y="4823674"/>
            <a:ext cx="5760440" cy="1291904"/>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bi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bô</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Rectangle: Rounded Corners 8">
            <a:extLst>
              <a:ext uri="{FF2B5EF4-FFF2-40B4-BE49-F238E27FC236}">
                <a16:creationId xmlns:a16="http://schemas.microsoft.com/office/drawing/2014/main" xmlns="" id="{B312FC1C-FF9D-4EAE-B551-507939A9B8B1}"/>
              </a:ext>
            </a:extLst>
          </p:cNvPr>
          <p:cNvSpPr/>
          <p:nvPr/>
        </p:nvSpPr>
        <p:spPr>
          <a:xfrm>
            <a:off x="6342078" y="2944537"/>
            <a:ext cx="5760440" cy="1291904"/>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ríu</a:t>
            </a:r>
            <a:r>
              <a:rPr kumimoji="0" lang="en-US" sz="36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rít</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1" name="Rectangle: Rounded Corners 10">
            <a:extLst>
              <a:ext uri="{FF2B5EF4-FFF2-40B4-BE49-F238E27FC236}">
                <a16:creationId xmlns:a16="http://schemas.microsoft.com/office/drawing/2014/main" xmlns="" id="{578C20FB-80E5-42B5-B7CC-266CE766CE8F}"/>
              </a:ext>
            </a:extLst>
          </p:cNvPr>
          <p:cNvSpPr/>
          <p:nvPr/>
        </p:nvSpPr>
        <p:spPr>
          <a:xfrm>
            <a:off x="6342078" y="4823674"/>
            <a:ext cx="5760440" cy="1291904"/>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a:t>
            </a:r>
            <a:r>
              <a:rPr lang="en-US" sz="3600" kern="0" dirty="0">
                <a:solidFill>
                  <a:prstClr val="black"/>
                </a:solidFill>
                <a:latin typeface="Times New Roman" panose="02020603050405020304" pitchFamily="18" charset="0"/>
                <a:cs typeface="Times New Roman" panose="02020603050405020304" pitchFamily="18" charset="0"/>
              </a:rPr>
              <a:t>t</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ía</a:t>
            </a:r>
            <a:r>
              <a:rPr kumimoji="0" lang="en-US" sz="36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lia</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169710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7"/>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7"/>
                  </p:tgtEl>
                </p:cond>
              </p:nextCondLst>
            </p:seq>
            <p:seq concurrent="1" nextAc="seek">
              <p:cTn id="34" restart="whenNotActive" fill="hold" evtFilter="cancelBubble" nodeType="interactiveSeq">
                <p:stCondLst>
                  <p:cond evt="onClick" delay="0">
                    <p:tgtEl>
                      <p:spTgt spid="9"/>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9"/>
                  </p:tgtEl>
                </p:cond>
              </p:nextCondLst>
            </p:seq>
            <p:seq concurrent="1" nextAc="seek">
              <p:cTn id="40" restart="whenNotActive" fill="hold" evtFilter="cancelBubble" nodeType="interactiveSeq">
                <p:stCondLst>
                  <p:cond evt="onClick" delay="0">
                    <p:tgtEl>
                      <p:spTgt spid="8"/>
                    </p:tgtEl>
                  </p:cond>
                </p:stCondLst>
                <p:endSync evt="end" delay="0">
                  <p:rtn val="all"/>
                </p:endSync>
                <p:childTnLst>
                  <p:par>
                    <p:cTn id="41" fill="hold">
                      <p:stCondLst>
                        <p:cond delay="0"/>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8"/>
                                        </p:tgtEl>
                                      </p:cBhvr>
                                    </p:animEffect>
                                    <p:set>
                                      <p:cBhvr>
                                        <p:cTn id="45"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11"/>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11"/>
                                        </p:tgtEl>
                                      </p:cBhvr>
                                    </p:animEffect>
                                    <p:set>
                                      <p:cBhvr>
                                        <p:cTn id="51"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11"/>
                  </p:tgtEl>
                </p:cond>
              </p:nextCondLst>
            </p:seq>
          </p:childTnLst>
        </p:cTn>
      </p:par>
    </p:tnLst>
    <p:bldLst>
      <p:bldP spid="5" grpId="0" animBg="1"/>
      <p:bldP spid="7" grpId="0" animBg="1"/>
      <p:bldP spid="7" grpId="1" animBg="1"/>
      <p:bldP spid="8" grpId="0" animBg="1"/>
      <p:bldP spid="8" grpId="1" animBg="1"/>
      <p:bldP spid="9" grpId="0" animBg="1"/>
      <p:bldP spid="9" grpId="1" animBg="1"/>
      <p:bldP spid="11" grpId="0" animBg="1"/>
      <p:bldP spid="1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08BE76BD-54FD-4828-A8FC-C7C0A4A6A16F}"/>
              </a:ext>
            </a:extLst>
          </p:cNvPr>
          <p:cNvPicPr>
            <a:picLocks noChangeAspect="1"/>
          </p:cNvPicPr>
          <p:nvPr/>
        </p:nvPicPr>
        <p:blipFill rotWithShape="1">
          <a:blip r:embed="rId5">
            <a:extLst>
              <a:ext uri="{28A0092B-C50C-407E-A947-70E740481C1C}">
                <a14:useLocalDpi xmlns:a14="http://schemas.microsoft.com/office/drawing/2010/main" val="0"/>
              </a:ext>
            </a:extLst>
          </a:blip>
          <a:srcRect l="1333"/>
          <a:stretch/>
        </p:blipFill>
        <p:spPr>
          <a:xfrm>
            <a:off x="0" y="39810"/>
            <a:ext cx="12191999" cy="6818189"/>
          </a:xfrm>
          <a:prstGeom prst="rect">
            <a:avLst/>
          </a:prstGeom>
        </p:spPr>
      </p:pic>
      <p:pic>
        <p:nvPicPr>
          <p:cNvPr id="6" name="图片 5">
            <a:extLst>
              <a:ext uri="{FF2B5EF4-FFF2-40B4-BE49-F238E27FC236}">
                <a16:creationId xmlns:a16="http://schemas.microsoft.com/office/drawing/2014/main" xmlns="" id="{106B18DE-FDAF-49F2-A7D1-8081B13A8283}"/>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b="52440"/>
          <a:stretch/>
        </p:blipFill>
        <p:spPr>
          <a:xfrm>
            <a:off x="330828" y="39811"/>
            <a:ext cx="4903781" cy="3035162"/>
          </a:xfrm>
          <a:prstGeom prst="rect">
            <a:avLst/>
          </a:prstGeom>
        </p:spPr>
      </p:pic>
      <p:pic>
        <p:nvPicPr>
          <p:cNvPr id="10" name="图片 9">
            <a:extLst>
              <a:ext uri="{FF2B5EF4-FFF2-40B4-BE49-F238E27FC236}">
                <a16:creationId xmlns:a16="http://schemas.microsoft.com/office/drawing/2014/main" xmlns="" id="{5D8D33D2-0C90-4C5E-A663-DE79DA3F785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887385"/>
            <a:ext cx="4756558" cy="4156441"/>
          </a:xfrm>
          <a:prstGeom prst="rect">
            <a:avLst/>
          </a:prstGeom>
        </p:spPr>
      </p:pic>
      <p:sp>
        <p:nvSpPr>
          <p:cNvPr id="13" name="Rectangle: Rounded Corners 12">
            <a:extLst>
              <a:ext uri="{FF2B5EF4-FFF2-40B4-BE49-F238E27FC236}">
                <a16:creationId xmlns:a16="http://schemas.microsoft.com/office/drawing/2014/main" xmlns="" id="{A7CA9A3F-8B7A-4918-BC14-8FB805832F21}"/>
              </a:ext>
            </a:extLst>
          </p:cNvPr>
          <p:cNvSpPr/>
          <p:nvPr/>
        </p:nvSpPr>
        <p:spPr>
          <a:xfrm>
            <a:off x="696286" y="478172"/>
            <a:ext cx="10939244" cy="1350627"/>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lvl="0" algn="just">
              <a:defRPr/>
            </a:pP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4. </a:t>
            </a:r>
            <a:r>
              <a:rPr lang="vi-VN" sz="3600" kern="0" dirty="0">
                <a:solidFill>
                  <a:prstClr val="black"/>
                </a:solidFill>
                <a:latin typeface="Times New Roman" panose="02020603050405020304" pitchFamily="18" charset="0"/>
                <a:cs typeface="Times New Roman" panose="02020603050405020304" pitchFamily="18" charset="0"/>
              </a:rPr>
              <a:t>Nước mắt rơi…</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Rectangle: Rounded Corners 13">
            <a:extLst>
              <a:ext uri="{FF2B5EF4-FFF2-40B4-BE49-F238E27FC236}">
                <a16:creationId xmlns:a16="http://schemas.microsoft.com/office/drawing/2014/main" xmlns="" id="{8D154646-31C9-4388-81C3-7B13D42E1250}"/>
              </a:ext>
            </a:extLst>
          </p:cNvPr>
          <p:cNvSpPr/>
          <p:nvPr/>
        </p:nvSpPr>
        <p:spPr>
          <a:xfrm>
            <a:off x="335560" y="2944537"/>
            <a:ext cx="5760440" cy="1291904"/>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lvl="0" algn="just">
              <a:defRPr/>
            </a:pP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lang="en-US" sz="3600" kern="0" dirty="0" err="1">
                <a:solidFill>
                  <a:prstClr val="black"/>
                </a:solidFill>
                <a:latin typeface="Times New Roman" panose="02020603050405020304" pitchFamily="18" charset="0"/>
                <a:cs typeface="Times New Roman" panose="02020603050405020304" pitchFamily="18" charset="0"/>
              </a:rPr>
              <a:t>lã</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chã</a:t>
            </a:r>
            <a:r>
              <a:rPr lang="en-US" sz="3600" kern="0" dirty="0">
                <a:solidFill>
                  <a:prstClr val="black"/>
                </a:solidFill>
                <a:latin typeface="Times New Roman" panose="02020603050405020304" pitchFamily="18" charset="0"/>
                <a:cs typeface="Times New Roman" panose="02020603050405020304" pitchFamily="18" charset="0"/>
              </a:rPr>
              <a:t> </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Rectangle: Rounded Corners 14">
            <a:extLst>
              <a:ext uri="{FF2B5EF4-FFF2-40B4-BE49-F238E27FC236}">
                <a16:creationId xmlns:a16="http://schemas.microsoft.com/office/drawing/2014/main" xmlns="" id="{C69B478F-DEE1-457C-AF08-6C9BBDB1B613}"/>
              </a:ext>
            </a:extLst>
          </p:cNvPr>
          <p:cNvSpPr/>
          <p:nvPr/>
        </p:nvSpPr>
        <p:spPr>
          <a:xfrm>
            <a:off x="335560" y="4823674"/>
            <a:ext cx="5760440" cy="1291904"/>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lvl="0" algn="just">
              <a:defRPr/>
            </a:pP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t>
            </a:r>
            <a:r>
              <a:rPr lang="en-US" sz="3600" kern="0" dirty="0" err="1">
                <a:solidFill>
                  <a:prstClr val="black"/>
                </a:solidFill>
                <a:latin typeface="Times New Roman" panose="02020603050405020304" pitchFamily="18" charset="0"/>
                <a:cs typeface="Times New Roman" panose="02020603050405020304" pitchFamily="18" charset="0"/>
              </a:rPr>
              <a:t>bì</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bõm</a:t>
            </a:r>
            <a:r>
              <a:rPr lang="en-US" sz="3600" kern="0" dirty="0">
                <a:solidFill>
                  <a:prstClr val="black"/>
                </a:solidFill>
                <a:latin typeface="Times New Roman" panose="02020603050405020304" pitchFamily="18" charset="0"/>
                <a:cs typeface="Times New Roman" panose="02020603050405020304" pitchFamily="18" charset="0"/>
              </a:rPr>
              <a:t> </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Rectangle: Rounded Corners 15">
            <a:extLst>
              <a:ext uri="{FF2B5EF4-FFF2-40B4-BE49-F238E27FC236}">
                <a16:creationId xmlns:a16="http://schemas.microsoft.com/office/drawing/2014/main" xmlns="" id="{D7FE353E-E186-48E0-A526-70092224DEA8}"/>
              </a:ext>
            </a:extLst>
          </p:cNvPr>
          <p:cNvSpPr/>
          <p:nvPr/>
        </p:nvSpPr>
        <p:spPr>
          <a:xfrm>
            <a:off x="6342078" y="2944537"/>
            <a:ext cx="5760440" cy="1291904"/>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lộp</a:t>
            </a:r>
            <a:r>
              <a:rPr kumimoji="0" lang="en-US" sz="36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độp</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Rectangle: Rounded Corners 16">
            <a:extLst>
              <a:ext uri="{FF2B5EF4-FFF2-40B4-BE49-F238E27FC236}">
                <a16:creationId xmlns:a16="http://schemas.microsoft.com/office/drawing/2014/main" xmlns="" id="{9BD3DAF5-7B06-45A6-BB2C-ED3FC224A907}"/>
              </a:ext>
            </a:extLst>
          </p:cNvPr>
          <p:cNvSpPr/>
          <p:nvPr/>
        </p:nvSpPr>
        <p:spPr>
          <a:xfrm>
            <a:off x="6342078" y="4823674"/>
            <a:ext cx="5760440" cy="1291904"/>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Thánh</a:t>
            </a:r>
            <a:r>
              <a:rPr kumimoji="0" lang="en-US" sz="36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thót</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8905420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4"/>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6"/>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16"/>
                                        </p:tgtEl>
                                      </p:cBhvr>
                                    </p:animEffect>
                                    <p:set>
                                      <p:cBhvr>
                                        <p:cTn id="39"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6"/>
                  </p:tgtEl>
                </p:cond>
              </p:nextCondLst>
            </p:seq>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15"/>
                                        </p:tgtEl>
                                      </p:cBhvr>
                                    </p:animEffect>
                                    <p:set>
                                      <p:cBhvr>
                                        <p:cTn id="45"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5"/>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7"/>
                  </p:tgtEl>
                </p:cond>
              </p:nextCondLst>
            </p:seq>
          </p:childTnLst>
        </p:cTn>
      </p:par>
    </p:tnLst>
    <p:bldLst>
      <p:bldP spid="13" grpId="0" animBg="1"/>
      <p:bldP spid="14" grpId="0" animBg="1"/>
      <p:bldP spid="14" grpId="1" animBg="1"/>
      <p:bldP spid="15" grpId="0" animBg="1"/>
      <p:bldP spid="15" grpId="1" animBg="1"/>
      <p:bldP spid="16" grpId="0" animBg="1"/>
      <p:bldP spid="16" grpId="1" animBg="1"/>
      <p:bldP spid="17" grpId="0" animBg="1"/>
      <p:bldP spid="1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08BE76BD-54FD-4828-A8FC-C7C0A4A6A16F}"/>
              </a:ext>
            </a:extLst>
          </p:cNvPr>
          <p:cNvPicPr>
            <a:picLocks noChangeAspect="1"/>
          </p:cNvPicPr>
          <p:nvPr/>
        </p:nvPicPr>
        <p:blipFill rotWithShape="1">
          <a:blip r:embed="rId5">
            <a:extLst>
              <a:ext uri="{28A0092B-C50C-407E-A947-70E740481C1C}">
                <a14:useLocalDpi xmlns:a14="http://schemas.microsoft.com/office/drawing/2010/main" val="0"/>
              </a:ext>
            </a:extLst>
          </a:blip>
          <a:srcRect l="1333"/>
          <a:stretch/>
        </p:blipFill>
        <p:spPr>
          <a:xfrm>
            <a:off x="0" y="39810"/>
            <a:ext cx="12191999" cy="6818189"/>
          </a:xfrm>
          <a:prstGeom prst="rect">
            <a:avLst/>
          </a:prstGeom>
        </p:spPr>
      </p:pic>
      <p:pic>
        <p:nvPicPr>
          <p:cNvPr id="6" name="图片 5">
            <a:extLst>
              <a:ext uri="{FF2B5EF4-FFF2-40B4-BE49-F238E27FC236}">
                <a16:creationId xmlns:a16="http://schemas.microsoft.com/office/drawing/2014/main" xmlns="" id="{106B18DE-FDAF-49F2-A7D1-8081B13A8283}"/>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b="52440"/>
          <a:stretch/>
        </p:blipFill>
        <p:spPr>
          <a:xfrm>
            <a:off x="330828" y="39811"/>
            <a:ext cx="4903781" cy="3035162"/>
          </a:xfrm>
          <a:prstGeom prst="rect">
            <a:avLst/>
          </a:prstGeom>
        </p:spPr>
      </p:pic>
      <p:pic>
        <p:nvPicPr>
          <p:cNvPr id="10" name="图片 9">
            <a:extLst>
              <a:ext uri="{FF2B5EF4-FFF2-40B4-BE49-F238E27FC236}">
                <a16:creationId xmlns:a16="http://schemas.microsoft.com/office/drawing/2014/main" xmlns="" id="{5D8D33D2-0C90-4C5E-A663-DE79DA3F785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2887385"/>
            <a:ext cx="4756558" cy="4156441"/>
          </a:xfrm>
          <a:prstGeom prst="rect">
            <a:avLst/>
          </a:prstGeom>
        </p:spPr>
      </p:pic>
      <p:sp>
        <p:nvSpPr>
          <p:cNvPr id="13" name="Rectangle: Rounded Corners 12">
            <a:extLst>
              <a:ext uri="{FF2B5EF4-FFF2-40B4-BE49-F238E27FC236}">
                <a16:creationId xmlns:a16="http://schemas.microsoft.com/office/drawing/2014/main" xmlns="" id="{A7CA9A3F-8B7A-4918-BC14-8FB805832F21}"/>
              </a:ext>
            </a:extLst>
          </p:cNvPr>
          <p:cNvSpPr/>
          <p:nvPr/>
        </p:nvSpPr>
        <p:spPr>
          <a:xfrm>
            <a:off x="696286" y="478172"/>
            <a:ext cx="10939244" cy="1350627"/>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lvl="0" algn="just">
              <a:defRPr/>
            </a:pP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5. </a:t>
            </a:r>
            <a:r>
              <a:rPr lang="vi-VN" sz="3600" kern="0" dirty="0">
                <a:solidFill>
                  <a:prstClr val="black"/>
                </a:solidFill>
                <a:latin typeface="Times New Roman" panose="02020603050405020304" pitchFamily="18" charset="0"/>
                <a:cs typeface="Times New Roman" panose="02020603050405020304" pitchFamily="18" charset="0"/>
              </a:rPr>
              <a:t>Thời gian trôi qua…</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Rectangle: Rounded Corners 13">
            <a:extLst>
              <a:ext uri="{FF2B5EF4-FFF2-40B4-BE49-F238E27FC236}">
                <a16:creationId xmlns:a16="http://schemas.microsoft.com/office/drawing/2014/main" xmlns="" id="{8D154646-31C9-4388-81C3-7B13D42E1250}"/>
              </a:ext>
            </a:extLst>
          </p:cNvPr>
          <p:cNvSpPr/>
          <p:nvPr/>
        </p:nvSpPr>
        <p:spPr>
          <a:xfrm>
            <a:off x="335560" y="2944537"/>
            <a:ext cx="5760440" cy="1291904"/>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lvl="0" algn="just">
              <a:defRPr/>
            </a:pP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lang="en-US" sz="3600" kern="0" dirty="0" err="1">
                <a:solidFill>
                  <a:prstClr val="black"/>
                </a:solidFill>
                <a:latin typeface="Times New Roman" panose="02020603050405020304" pitchFamily="18" charset="0"/>
                <a:cs typeface="Times New Roman" panose="02020603050405020304" pitchFamily="18" charset="0"/>
              </a:rPr>
              <a:t>lê</a:t>
            </a:r>
            <a:r>
              <a:rPr lang="en-US" sz="3600" kern="0" dirty="0">
                <a:solidFill>
                  <a:prstClr val="black"/>
                </a:solidFill>
                <a:latin typeface="Times New Roman" panose="02020603050405020304" pitchFamily="18" charset="0"/>
                <a:cs typeface="Times New Roman" panose="02020603050405020304" pitchFamily="18" charset="0"/>
              </a:rPr>
              <a:t> </a:t>
            </a:r>
            <a:r>
              <a:rPr lang="en-US" sz="3600" kern="0" dirty="0" err="1">
                <a:solidFill>
                  <a:prstClr val="black"/>
                </a:solidFill>
                <a:latin typeface="Times New Roman" panose="02020603050405020304" pitchFamily="18" charset="0"/>
                <a:cs typeface="Times New Roman" panose="02020603050405020304" pitchFamily="18" charset="0"/>
              </a:rPr>
              <a:t>thê</a:t>
            </a:r>
            <a:r>
              <a:rPr lang="en-US" sz="3600" kern="0" dirty="0">
                <a:solidFill>
                  <a:prstClr val="black"/>
                </a:solidFill>
                <a:latin typeface="Times New Roman" panose="02020603050405020304" pitchFamily="18" charset="0"/>
                <a:cs typeface="Times New Roman" panose="02020603050405020304" pitchFamily="18" charset="0"/>
              </a:rPr>
              <a:t> </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5" name="Rectangle: Rounded Corners 14">
            <a:extLst>
              <a:ext uri="{FF2B5EF4-FFF2-40B4-BE49-F238E27FC236}">
                <a16:creationId xmlns:a16="http://schemas.microsoft.com/office/drawing/2014/main" xmlns="" id="{C69B478F-DEE1-457C-AF08-6C9BBDB1B613}"/>
              </a:ext>
            </a:extLst>
          </p:cNvPr>
          <p:cNvSpPr/>
          <p:nvPr/>
        </p:nvSpPr>
        <p:spPr>
          <a:xfrm>
            <a:off x="335560" y="4823674"/>
            <a:ext cx="5760440" cy="1291904"/>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lê</a:t>
            </a:r>
            <a:r>
              <a:rPr kumimoji="0" lang="en-US" sz="36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lết</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6" name="Rectangle: Rounded Corners 15">
            <a:extLst>
              <a:ext uri="{FF2B5EF4-FFF2-40B4-BE49-F238E27FC236}">
                <a16:creationId xmlns:a16="http://schemas.microsoft.com/office/drawing/2014/main" xmlns="" id="{D7FE353E-E186-48E0-A526-70092224DEA8}"/>
              </a:ext>
            </a:extLst>
          </p:cNvPr>
          <p:cNvSpPr/>
          <p:nvPr/>
        </p:nvSpPr>
        <p:spPr>
          <a:xfrm>
            <a:off x="6342078" y="2944537"/>
            <a:ext cx="5760440" cy="1291904"/>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lê</a:t>
            </a:r>
            <a:r>
              <a:rPr kumimoji="0" lang="en-US" sz="36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la</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Rectangle: Rounded Corners 16">
            <a:extLst>
              <a:ext uri="{FF2B5EF4-FFF2-40B4-BE49-F238E27FC236}">
                <a16:creationId xmlns:a16="http://schemas.microsoft.com/office/drawing/2014/main" xmlns="" id="{9BD3DAF5-7B06-45A6-BB2C-ED3FC224A907}"/>
              </a:ext>
            </a:extLst>
          </p:cNvPr>
          <p:cNvSpPr/>
          <p:nvPr/>
        </p:nvSpPr>
        <p:spPr>
          <a:xfrm>
            <a:off x="6342078" y="4823674"/>
            <a:ext cx="5760440" cy="1291904"/>
          </a:xfrm>
          <a:prstGeom prst="roundRect">
            <a:avLst/>
          </a:prstGeom>
          <a:solidFill>
            <a:sysClr val="window" lastClr="FFFFFF"/>
          </a:solidFill>
          <a:ln w="57150" cap="flat" cmpd="sng" algn="ctr">
            <a:solidFill>
              <a:srgbClr val="5B9BD5"/>
            </a:solidFill>
            <a:prstDash val="sysDot"/>
            <a:miter lim="800000"/>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 </a:t>
            </a:r>
            <a:r>
              <a:rPr kumimoji="0" lang="en-US" sz="3600" b="0"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Tất</a:t>
            </a:r>
            <a:r>
              <a:rPr kumimoji="0" lang="en-US" sz="36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cả</a:t>
            </a:r>
            <a:r>
              <a:rPr kumimoji="0" lang="en-US" sz="36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đều</a:t>
            </a:r>
            <a:r>
              <a:rPr kumimoji="0" lang="en-US" sz="36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sai</a:t>
            </a:r>
            <a:r>
              <a:rPr kumimoji="0" lang="en-US" sz="3600" b="0" i="0" u="none" strike="noStrike" kern="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36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935295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subTnLst>
                                    <p:audio>
                                      <p:cMediaNode>
                                        <p:cTn display="0" masterRel="sameClick">
                                          <p:stCondLst>
                                            <p:cond evt="begin" delay="0">
                                              <p:tn val="2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4"/>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6"/>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16"/>
                                        </p:tgtEl>
                                      </p:cBhvr>
                                    </p:animEffect>
                                    <p:set>
                                      <p:cBhvr>
                                        <p:cTn id="39"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6"/>
                  </p:tgtEl>
                </p:cond>
              </p:nextCondLst>
            </p:seq>
            <p:seq concurrent="1" nextAc="seek">
              <p:cTn id="40" restart="whenNotActive" fill="hold" evtFilter="cancelBubble" nodeType="interactiveSeq">
                <p:stCondLst>
                  <p:cond evt="onClick" delay="0">
                    <p:tgtEl>
                      <p:spTgt spid="15"/>
                    </p:tgtEl>
                  </p:cond>
                </p:stCondLst>
                <p:endSync evt="end" delay="0">
                  <p:rtn val="all"/>
                </p:endSync>
                <p:childTnLst>
                  <p:par>
                    <p:cTn id="41" fill="hold">
                      <p:stCondLst>
                        <p:cond delay="0"/>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15"/>
                                        </p:tgtEl>
                                      </p:cBhvr>
                                    </p:animEffect>
                                    <p:set>
                                      <p:cBhvr>
                                        <p:cTn id="45"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5"/>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17"/>
                                        </p:tgtEl>
                                      </p:cBhvr>
                                    </p:animEffect>
                                    <p:set>
                                      <p:cBhvr>
                                        <p:cTn id="51"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7"/>
                  </p:tgtEl>
                </p:cond>
              </p:nextCondLst>
            </p:seq>
          </p:childTnLst>
        </p:cTn>
      </p:par>
    </p:tnLst>
    <p:bldLst>
      <p:bldP spid="13" grpId="0" animBg="1"/>
      <p:bldP spid="14" grpId="0" animBg="1"/>
      <p:bldP spid="14" grpId="1" animBg="1"/>
      <p:bldP spid="15" grpId="0" animBg="1"/>
      <p:bldP spid="15" grpId="1" animBg="1"/>
      <p:bldP spid="16" grpId="0" animBg="1"/>
      <p:bldP spid="16" grpId="1" animBg="1"/>
      <p:bldP spid="17" grpId="0" animBg="1"/>
      <p:bldP spid="1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a:extLst>
              <a:ext uri="{FF2B5EF4-FFF2-40B4-BE49-F238E27FC236}">
                <a16:creationId xmlns:a16="http://schemas.microsoft.com/office/drawing/2014/main" xmlns="" id="{6204EDFA-18A9-4868-9461-85AD189563C5}"/>
              </a:ext>
            </a:extLst>
          </p:cNvPr>
          <p:cNvSpPr/>
          <p:nvPr/>
        </p:nvSpPr>
        <p:spPr>
          <a:xfrm>
            <a:off x="2227285" y="588081"/>
            <a:ext cx="3868715" cy="954107"/>
          </a:xfrm>
          <a:prstGeom prst="rect">
            <a:avLst/>
          </a:prstGeom>
        </p:spPr>
        <p:txBody>
          <a:bodyPr wrap="square">
            <a:spAutoFit/>
            <a:scene3d>
              <a:camera prst="orthographicFront"/>
              <a:lightRig rig="threePt" dir="t"/>
            </a:scene3d>
            <a:sp3d contourW="12700"/>
          </a:bodyPr>
          <a:lstStyle/>
          <a:p>
            <a:pPr lvl="0" algn="just">
              <a:defRPr/>
            </a:pPr>
            <a:r>
              <a:rPr lang="vi-VN" sz="2800" b="1" i="1" dirty="0">
                <a:solidFill>
                  <a:srgbClr val="C00000"/>
                </a:solidFill>
                <a:latin typeface="Times New Roman" panose="02020603050405020304" pitchFamily="18" charset="0"/>
                <a:cs typeface="Times New Roman" panose="02020603050405020304" pitchFamily="18" charset="0"/>
              </a:rPr>
              <a:t>Từ trò chơi em rút ra được bài học gì?</a:t>
            </a:r>
            <a:endParaRPr kumimoji="0" lang="vi-VN" sz="2800" b="1" i="1" u="none" strike="noStrike" kern="1200" cap="none" spc="0" normalizeH="0" baseline="0" noProof="0" dirty="0">
              <a:ln>
                <a:noFill/>
              </a:ln>
              <a:solidFill>
                <a:srgbClr val="C00000"/>
              </a:solidFill>
              <a:effectLst/>
              <a:uLnTx/>
              <a:uFillTx/>
              <a:latin typeface="Times New Roman" panose="02020603050405020304" pitchFamily="18" charset="0"/>
              <a:ea typeface="微软雅黑"/>
              <a:cs typeface="Times New Roman" panose="02020603050405020304" pitchFamily="18" charset="0"/>
            </a:endParaRPr>
          </a:p>
        </p:txBody>
      </p:sp>
      <p:pic>
        <p:nvPicPr>
          <p:cNvPr id="4" name="图片 41">
            <a:extLst>
              <a:ext uri="{FF2B5EF4-FFF2-40B4-BE49-F238E27FC236}">
                <a16:creationId xmlns:a16="http://schemas.microsoft.com/office/drawing/2014/main" xmlns="" id="{AB3CCFA1-798F-4467-ABC5-A3D8AA0CEF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905" t="7933" r="10031" b="8017"/>
          <a:stretch/>
        </p:blipFill>
        <p:spPr>
          <a:xfrm>
            <a:off x="2502568" y="4625676"/>
            <a:ext cx="2747820" cy="2232324"/>
          </a:xfrm>
          <a:prstGeom prst="rect">
            <a:avLst/>
          </a:prstGeom>
        </p:spPr>
      </p:pic>
      <p:sp>
        <p:nvSpPr>
          <p:cNvPr id="5" name="任意多边形: 形状 18">
            <a:extLst>
              <a:ext uri="{FF2B5EF4-FFF2-40B4-BE49-F238E27FC236}">
                <a16:creationId xmlns:a16="http://schemas.microsoft.com/office/drawing/2014/main" xmlns="" id="{89D278E6-4C2F-4DBD-84C3-8F45796DDD9D}"/>
              </a:ext>
            </a:extLst>
          </p:cNvPr>
          <p:cNvSpPr/>
          <p:nvPr/>
        </p:nvSpPr>
        <p:spPr>
          <a:xfrm>
            <a:off x="4283108" y="1894577"/>
            <a:ext cx="4243778" cy="3505198"/>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ysClr val="window" lastClr="FFFFFF"/>
          </a:solidFill>
          <a:ln w="12700" cap="flat" cmpd="sng" algn="ctr">
            <a:noFill/>
            <a:prstDash val="solid"/>
            <a:miter lim="800000"/>
          </a:ln>
          <a:effectLst/>
        </p:spPr>
        <p:txBody>
          <a:bodyPr rtlCol="0" anchor="ctr"/>
          <a:lstStyle/>
          <a:p>
            <a:pPr lvl="0" algn="ctr">
              <a:defRPr/>
            </a:pPr>
            <a:r>
              <a:rPr lang="en-US" sz="2800" kern="100" dirty="0" err="1">
                <a:solidFill>
                  <a:srgbClr val="000000"/>
                </a:solidFill>
                <a:latin typeface="Times New Roman" panose="02020603050405020304" pitchFamily="18" charset="0"/>
                <a:ea typeface="SimSun" panose="02010600030101010101" pitchFamily="2" charset="-122"/>
              </a:rPr>
              <a:t>Trong</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quá</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trình</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nói</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và</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viết</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việc</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lựa</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chọn</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từ</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ngữ</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là</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vô</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cùng</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cần</a:t>
            </a:r>
            <a:r>
              <a:rPr lang="en-US" sz="2800" kern="100" dirty="0">
                <a:solidFill>
                  <a:srgbClr val="000000"/>
                </a:solidFill>
                <a:latin typeface="Times New Roman" panose="02020603050405020304" pitchFamily="18" charset="0"/>
                <a:ea typeface="SimSun" panose="02010600030101010101" pitchFamily="2" charset="-122"/>
              </a:rPr>
              <a:t> </a:t>
            </a:r>
            <a:r>
              <a:rPr lang="en-US" sz="2800" kern="100" dirty="0" err="1">
                <a:solidFill>
                  <a:srgbClr val="000000"/>
                </a:solidFill>
                <a:latin typeface="Times New Roman" panose="02020603050405020304" pitchFamily="18" charset="0"/>
                <a:ea typeface="SimSun" panose="02010600030101010101" pitchFamily="2" charset="-122"/>
              </a:rPr>
              <a:t>thiết</a:t>
            </a:r>
            <a:r>
              <a:rPr lang="en-US" sz="2800" kern="100" dirty="0">
                <a:solidFill>
                  <a:srgbClr val="000000"/>
                </a:solidFill>
                <a:latin typeface="Times New Roman" panose="02020603050405020304" pitchFamily="18" charset="0"/>
                <a:ea typeface="SimSun" panose="02010600030101010101" pitchFamily="2" charset="-122"/>
              </a:rPr>
              <a:t>. </a:t>
            </a:r>
            <a:endParaRPr kumimoji="0" lang="zh-CN" altLang="en-US" sz="2800" b="0" i="0" u="none" strike="noStrike" kern="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pic>
        <p:nvPicPr>
          <p:cNvPr id="6" name="图片 11">
            <a:extLst>
              <a:ext uri="{FF2B5EF4-FFF2-40B4-BE49-F238E27FC236}">
                <a16:creationId xmlns:a16="http://schemas.microsoft.com/office/drawing/2014/main" xmlns="" id="{40A55BC2-507B-4928-A43E-C8BC6C4539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6267" y="1639569"/>
            <a:ext cx="1051153" cy="609159"/>
          </a:xfrm>
          <a:prstGeom prst="rect">
            <a:avLst/>
          </a:prstGeom>
        </p:spPr>
      </p:pic>
    </p:spTree>
    <p:extLst>
      <p:ext uri="{BB962C8B-B14F-4D97-AF65-F5344CB8AC3E}">
        <p14:creationId xmlns:p14="http://schemas.microsoft.com/office/powerpoint/2010/main" val="123026723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10"/>
</p:tagLst>
</file>

<file path=ppt/tags/tag11.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11"/>
</p:tagLst>
</file>

<file path=ppt/tags/tag12.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SubTitle"/>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SubTitle"/>
  <p:tag name="MH_ORDER" val="4"/>
</p:tagLst>
</file>

<file path=ppt/tags/tag14.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2"/>
</p:tagLst>
</file>

<file path=ppt/tags/tag16.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3"/>
</p:tagLst>
</file>

<file path=ppt/tags/tag17.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4"/>
</p:tagLst>
</file>

<file path=ppt/tags/tag18.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5"/>
</p:tagLst>
</file>

<file path=ppt/tags/tag19.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6"/>
</p:tagLst>
</file>

<file path=ppt/tags/tag2.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2"/>
</p:tagLst>
</file>

<file path=ppt/tags/tag20.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7"/>
</p:tagLst>
</file>

<file path=ppt/tags/tag21.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8"/>
</p:tagLst>
</file>

<file path=ppt/tags/tag22.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9"/>
</p:tagLst>
</file>

<file path=ppt/tags/tag23.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10"/>
</p:tagLst>
</file>

<file path=ppt/tags/tag24.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11"/>
</p:tagLst>
</file>

<file path=ppt/tags/tag25.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SubTitle"/>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SubTitle"/>
  <p:tag name="MH_ORDER" val="4"/>
</p:tagLst>
</file>

<file path=ppt/tags/tag27.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2"/>
</p:tagLst>
</file>

<file path=ppt/tags/tag29.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3"/>
</p:tagLst>
</file>

<file path=ppt/tags/tag3.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3"/>
</p:tagLst>
</file>

<file path=ppt/tags/tag30.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4"/>
</p:tagLst>
</file>

<file path=ppt/tags/tag31.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5"/>
</p:tagLst>
</file>

<file path=ppt/tags/tag32.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6"/>
</p:tagLst>
</file>

<file path=ppt/tags/tag33.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7"/>
</p:tagLst>
</file>

<file path=ppt/tags/tag34.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8"/>
</p:tagLst>
</file>

<file path=ppt/tags/tag35.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9"/>
</p:tagLst>
</file>

<file path=ppt/tags/tag36.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10"/>
</p:tagLst>
</file>

<file path=ppt/tags/tag37.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11"/>
</p:tagLst>
</file>

<file path=ppt/tags/tag38.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SubTitle"/>
  <p:tag name="MH_ORDER" val="1"/>
</p:tagLst>
</file>

<file path=ppt/tags/tag39.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SubTitle"/>
  <p:tag name="MH_ORDER" val="4"/>
</p:tagLst>
</file>

<file path=ppt/tags/tag4.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6"/>
</p:tagLst>
</file>

<file path=ppt/tags/tag7.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7"/>
</p:tagLst>
</file>

<file path=ppt/tags/tag8.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8"/>
</p:tagLst>
</file>

<file path=ppt/tags/tag9.xml><?xml version="1.0" encoding="utf-8"?>
<p:tagLst xmlns:a="http://schemas.openxmlformats.org/drawingml/2006/main" xmlns:r="http://schemas.openxmlformats.org/officeDocument/2006/relationships" xmlns:p="http://schemas.openxmlformats.org/presentationml/2006/main">
  <p:tag name="MH" val="20170707234044"/>
  <p:tag name="MH_LIBRARY" val="GRAPHIC"/>
  <p:tag name="MH_TYPE" val="Other"/>
  <p:tag name="MH_ORDER" val="9"/>
</p:tagLst>
</file>

<file path=ppt/theme/theme1.xml><?xml version="1.0" encoding="utf-8"?>
<a:theme xmlns:a="http://schemas.openxmlformats.org/drawingml/2006/main" name="包图主题2">
  <a:themeElements>
    <a:clrScheme name="自定义 421">
      <a:dk1>
        <a:srgbClr val="000000"/>
      </a:dk1>
      <a:lt1>
        <a:srgbClr val="FFFFFF"/>
      </a:lt1>
      <a:dk2>
        <a:srgbClr val="778495"/>
      </a:dk2>
      <a:lt2>
        <a:srgbClr val="F0F0F0"/>
      </a:lt2>
      <a:accent1>
        <a:srgbClr val="F26B43"/>
      </a:accent1>
      <a:accent2>
        <a:srgbClr val="81C233"/>
      </a:accent2>
      <a:accent3>
        <a:srgbClr val="F26B43"/>
      </a:accent3>
      <a:accent4>
        <a:srgbClr val="81C233"/>
      </a:accent4>
      <a:accent5>
        <a:srgbClr val="F26B43"/>
      </a:accent5>
      <a:accent6>
        <a:srgbClr val="81C233"/>
      </a:accent6>
      <a:hlink>
        <a:srgbClr val="F26B43"/>
      </a:hlink>
      <a:folHlink>
        <a:srgbClr val="BFBFBF"/>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包图主题2" id="{50CFA792-C506-47E4-B272-6A6183483AB3}" vid="{CC1AE437-2F7F-4319-9F22-408F5F8C346F}"/>
    </a:ext>
  </a:extLst>
</a:theme>
</file>

<file path=ppt/theme/theme2.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TIẾT 90 PHONG CÁCH NGÔN NGỮ HÀNH CHÍNH</Template>
  <TotalTime>92</TotalTime>
  <Words>1569</Words>
  <PresentationFormat>Custom</PresentationFormat>
  <Paragraphs>148</Paragraphs>
  <Slides>41</Slides>
  <Notes>9</Notes>
  <HiddenSlides>0</HiddenSlides>
  <MMClips>0</MMClips>
  <ScaleCrop>false</ScaleCrop>
  <HeadingPairs>
    <vt:vector size="4" baseType="variant">
      <vt:variant>
        <vt:lpstr>Theme</vt:lpstr>
      </vt:variant>
      <vt:variant>
        <vt:i4>4</vt:i4>
      </vt:variant>
      <vt:variant>
        <vt:lpstr>Slide Titles</vt:lpstr>
      </vt:variant>
      <vt:variant>
        <vt:i4>41</vt:i4>
      </vt:variant>
    </vt:vector>
  </HeadingPairs>
  <TitlesOfParts>
    <vt:vector size="45" baseType="lpstr">
      <vt:lpstr>包图主题2</vt:lpstr>
      <vt:lpstr>1_Office Theme</vt:lpstr>
      <vt:lpstr>2_Office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2022-01-07T05:31:01Z</dcterms:created>
  <dcterms:modified xsi:type="dcterms:W3CDTF">2022-03-16T01:39:51Z</dcterms:modified>
</cp:coreProperties>
</file>