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88A86-ECCC-42DF-9ED7-A1BEF64A5661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DCC26-A55A-47F7-B806-B0EC25608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71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6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9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67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8119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2873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77821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6416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94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2830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807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1893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8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087494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016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068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4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06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74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4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9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9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2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1926C-CF54-4CA4-ABB1-E4AB2ED0B987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8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161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2.xml"/><Relationship Id="rId5" Type="http://schemas.openxmlformats.org/officeDocument/2006/relationships/image" Target="../media/image2.jpg"/><Relationship Id="rId10" Type="http://schemas.openxmlformats.org/officeDocument/2006/relationships/image" Target="../media/image4.gif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gif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gif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gif"/><Relationship Id="rId5" Type="http://schemas.openxmlformats.org/officeDocument/2006/relationships/image" Target="../media/image7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0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4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4214" y="688803"/>
            <a:ext cx="730567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3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2366" y="1512867"/>
            <a:ext cx="61189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khen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b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</a:b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vật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ngoan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kumimoji="0" lang="en-US" sz="4800" i="0" u="none" strike="noStrike" kern="1200" cap="none" spc="0" normalizeH="0" baseline="0" noProof="0" dirty="0" smtClean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Trăng</a:t>
            </a:r>
            <a:r>
              <a:rPr kumimoji="0" lang="en-US" sz="4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đèn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nước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trái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gió</a:t>
            </a:r>
            <a:endParaRPr kumimoji="0" lang="en-US" sz="48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1236" y="1717339"/>
            <a:ext cx="8451631" cy="3191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7926" y="1850852"/>
            <a:ext cx="88582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2579" y="1512867"/>
            <a:ext cx="7598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Thế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ngoan</a:t>
            </a:r>
            <a:endParaRPr kumimoji="0" lang="en-US" sz="4800" i="0" u="none" strike="noStrike" kern="1200" cap="none" spc="0" normalizeH="0" baseline="0" noProof="0" dirty="0" smtClean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3856731"/>
            <a:ext cx="7260771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Biết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vâng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cha,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bạn</a:t>
            </a:r>
            <a:endParaRPr kumimoji="0" lang="en-US" sz="48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0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85826407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59</Words>
  <Application>Microsoft Office PowerPoint</Application>
  <PresentationFormat>Widescreen</PresentationFormat>
  <Paragraphs>22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2021-01-19T06:55:10Z</dcterms:created>
  <dcterms:modified xsi:type="dcterms:W3CDTF">2021-01-19T07:02:37Z</dcterms:modified>
</cp:coreProperties>
</file>