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8A2"/>
    <a:srgbClr val="C5D647"/>
    <a:srgbClr val="BF62A6"/>
    <a:srgbClr val="F5D63D"/>
    <a:srgbClr val="459BA8"/>
    <a:srgbClr val="F28C33"/>
    <a:srgbClr val="79C267"/>
    <a:srgbClr val="78C5D6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091675" y="612748"/>
            <a:ext cx="63882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ĐOÁN MÀU</a:t>
            </a:r>
            <a:endParaRPr lang="en-US" sz="8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22299" y="2227072"/>
            <a:ext cx="2347402" cy="512618"/>
            <a:chOff x="4922299" y="2227072"/>
            <a:chExt cx="2347402" cy="512618"/>
          </a:xfrm>
        </p:grpSpPr>
        <p:sp>
          <p:nvSpPr>
            <p:cNvPr id="2" name="Oval 1"/>
            <p:cNvSpPr/>
            <p:nvPr/>
          </p:nvSpPr>
          <p:spPr>
            <a:xfrm>
              <a:off x="4922299" y="2227072"/>
              <a:ext cx="2347402" cy="5126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TextBox 2">
              <a:hlinkClick r:id="rId3" action="ppaction://hlinksldjump"/>
            </p:cNvPr>
            <p:cNvSpPr txBox="1"/>
            <p:nvPr/>
          </p:nvSpPr>
          <p:spPr>
            <a:xfrm>
              <a:off x="5569438" y="2252549"/>
              <a:ext cx="1053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4.07407E-6 L 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30" y="898500"/>
            <a:ext cx="8196444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  <a:endParaRPr lang="en-US" sz="8000" b="1">
              <a:ln w="381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3.7037E-6 L 1.87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nhất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78C5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Light blue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tràng pháo tay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ba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79C26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Green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bài hát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sáu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F28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Orange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cái bắt tay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hai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459BA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Dark Blue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tràng pháo tay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năm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F5D63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Yellow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quyển sách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tám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BF62A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Purple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điểm 10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tư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C5D6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Dark Yellow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tràng vỗ tay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40327"/>
            <a:ext cx="7620000" cy="57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0" y="2479964"/>
            <a:ext cx="1802893" cy="189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958822" y="962683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thứ bảy trong dãy là màu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E868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smtClean="0">
                <a:solidFill>
                  <a:schemeClr val="bg1"/>
                </a:solidFill>
              </a:rPr>
              <a:t>Pink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8893" y="3013502"/>
            <a:ext cx="4014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quà của bạn là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bông hoa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0" y="2558187"/>
            <a:ext cx="1729083" cy="1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165</Words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2021-06-25T16:26:49Z</dcterms:modified>
</cp:coreProperties>
</file>