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0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orient="horz" pos="22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B3B4-8B9A-449D-8D64-AEC2B04D65B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CDB4-838F-476C-8348-8A3A47FC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1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8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3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2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0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2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9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B8DB-E35D-4CE4-A25F-071A7CC5032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1398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slide" Target="slide7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8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733" y="2169899"/>
            <a:ext cx="8198603" cy="1447209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9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063" y="452698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5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809" y="145768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3" cy="1488402"/>
          </a:xfrm>
          <a:prstGeom prst="rect">
            <a:avLst/>
          </a:prstGeom>
        </p:spPr>
      </p:pic>
      <p:pic>
        <p:nvPicPr>
          <p:cNvPr id="6146" name="Picture 2" descr="Hoa Viền Trang Trí Hình ảnh | Định dạng hình ảnh AI 401016136|  vn.lovepik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52" y="5656955"/>
            <a:ext cx="2694749" cy="1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85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99" y="1688333"/>
            <a:ext cx="668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8258" y="1583560"/>
            <a:ext cx="910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08431" y="1420837"/>
            <a:ext cx="126609" cy="5331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01851" y="436758"/>
            <a:ext cx="2391848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093" y="380485"/>
            <a:ext cx="2490322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41334" y="239810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8483" y="1473958"/>
            <a:ext cx="9498842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a- b: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1" b="89862" l="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95" y="3207224"/>
            <a:ext cx="3630305" cy="38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1189" y="2047163"/>
            <a:ext cx="787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d Pencils, Cartoon Characters, Learning Materials PNG Transparent  Clipart Image and PSD File for Free Download | Lapices de colores, Lapices,  Marco para impr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59306"/>
            <a:ext cx="11507658" cy="61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00390" y="55370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824" y="2825086"/>
            <a:ext cx="7424381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3.52/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76-SGK, 3.42, 3.43, 3.44, 3.45/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62- SBT.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3116" y="188339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MỘT CHIẾC BÚT CHÌ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7337" y="2224585"/>
            <a:ext cx="87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MỘT VIÊN TẨY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8227" y="2388358"/>
            <a:ext cx="846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MỘT CHIẾC BÚT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60310" y="2347415"/>
            <a:ext cx="102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MỘT TRÀNG PHÁO TAY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09287" y="37525"/>
            <a:ext cx="6741269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995081"/>
            <a:ext cx="12192000" cy="62112"/>
          </a:xfrm>
          <a:prstGeom prst="line">
            <a:avLst/>
          </a:prstGeom>
          <a:ln w="1016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05581" y="1758511"/>
            <a:ext cx="2633494" cy="3916268"/>
            <a:chOff x="421330" y="1229813"/>
            <a:chExt cx="4121641" cy="5272587"/>
          </a:xfrm>
          <a:noFill/>
        </p:grpSpPr>
        <p:pic>
          <p:nvPicPr>
            <p:cNvPr id="16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grpFill/>
            <a:extLst/>
          </p:spPr>
        </p:pic>
        <p:sp>
          <p:nvSpPr>
            <p:cNvPr id="17" name="Oval 16">
              <a:hlinkClick r:id="rId5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131" y="1849567"/>
            <a:ext cx="3179298" cy="3844845"/>
            <a:chOff x="421330" y="1229813"/>
            <a:chExt cx="4121641" cy="5272587"/>
          </a:xfrm>
        </p:grpSpPr>
        <p:pic>
          <p:nvPicPr>
            <p:cNvPr id="1038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hlinkClick r:id="rId8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04836" y="1732535"/>
            <a:ext cx="2771335" cy="3972958"/>
            <a:chOff x="421330" y="1229813"/>
            <a:chExt cx="4121641" cy="5272587"/>
          </a:xfrm>
        </p:grpSpPr>
        <p:pic>
          <p:nvPicPr>
            <p:cNvPr id="19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6442" l="11778" r="87889"/>
                      </a14:imgEffect>
                      <a14:imgEffect>
                        <a14:saturation sat="1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hlinkClick r:id="rId11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5190" y="1752904"/>
            <a:ext cx="2855742" cy="3862692"/>
            <a:chOff x="421330" y="1229813"/>
            <a:chExt cx="4121641" cy="5272587"/>
          </a:xfrm>
        </p:grpSpPr>
        <p:pic>
          <p:nvPicPr>
            <p:cNvPr id="22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>
              <a:hlinkClick r:id="rId14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5-Point Star 23">
            <a:hlinkClick r:id="rId15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7897" y="655742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1.Kết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3 ; -12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0&lt;3&lt;-12	B. 0&lt;-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12&lt;3	C.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 &lt; 0 &lt; 3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3&lt;-12&lt;0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36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−12                       B.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                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             D. -16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668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0601" y="778571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{-1; -2; -4; -8}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B.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{1; 2; 4; 8; 0; -1; -2; -4; -8}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{1; 2; 4; 8; -1; -2; -4; -8}		D.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{1; 2; 4; 8}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299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(5 – 9 +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2020)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– 9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– 9 +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+ 9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+ 9 +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0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2025" y="2060848"/>
            <a:ext cx="27193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6" y="2917825"/>
            <a:ext cx="1590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4267201"/>
            <a:ext cx="16621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656" y="4073152"/>
            <a:ext cx="1758724" cy="17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21275">
            <a:off x="2888343" y="5069676"/>
            <a:ext cx="1462995" cy="164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8463" y="2743200"/>
            <a:ext cx="131286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9013" y="1776413"/>
            <a:ext cx="12112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6" y="2724150"/>
            <a:ext cx="17684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09950" y="3760788"/>
            <a:ext cx="20716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71976" y="546100"/>
            <a:ext cx="22129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12024" y="1196752"/>
            <a:ext cx="14239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76121" y="548681"/>
            <a:ext cx="12160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84032" y="2636912"/>
            <a:ext cx="27813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25908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1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1143" y="13062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88720"/>
              </p:ext>
            </p:extLst>
          </p:nvPr>
        </p:nvGraphicFramePr>
        <p:xfrm>
          <a:off x="551543" y="1198636"/>
          <a:ext cx="11495314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7657">
                  <a:extLst>
                    <a:ext uri="{9D8B030D-6E8A-4147-A177-3AD203B41FA5}">
                      <a16:colId xmlns="" xmlns:a16="http://schemas.microsoft.com/office/drawing/2014/main" val="485629627"/>
                    </a:ext>
                  </a:extLst>
                </a:gridCol>
                <a:gridCol w="5747657">
                  <a:extLst>
                    <a:ext uri="{9D8B030D-6E8A-4147-A177-3AD203B41FA5}">
                      <a16:colId xmlns="" xmlns:a16="http://schemas.microsoft.com/office/drawing/2014/main" val="420134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17889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1(3.50/SGK):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138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</a:t>
                      </a:r>
                      <a:r>
                        <a:rPr lang="en-US" sz="2400" i="1" kern="12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2400" i="1" kern="12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61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11874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2( 3.51/SGK).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a,b,c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165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&gt;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39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b&lt;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913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 ≥ 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846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 ≤ 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24108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3771" y="2220687"/>
            <a:ext cx="129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2172" y="309154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943" y="4296228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7600" y="493485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7941" y="5529942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2744" y="622662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5827" y="508000"/>
            <a:ext cx="8345716" cy="7402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(3.53/trang76-SGK):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63" y="1858912"/>
            <a:ext cx="353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a)15.(-236) + 15.235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4077" y="1862377"/>
            <a:ext cx="35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237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.(-28) + 28.137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1586" y="1834865"/>
            <a:ext cx="441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38.(27 - 44) - 27.(38 - 44)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373" y="2406554"/>
            <a:ext cx="2718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15.(-236 + 235)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15.(-1)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8376" y="2465477"/>
            <a:ext cx="349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237.(-28) - (-28).137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(-28).(237 - 137)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(-28).100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0183" y="2405472"/>
            <a:ext cx="4735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38.27 - 38.44 - 27.38 + 27.44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44.(27 - 38)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44.(-11)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-484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545</Words>
  <Application>Microsoft Office PowerPoint</Application>
  <PresentationFormat>Custom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  CHÀO MỪNG CÁC EM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27</cp:revision>
  <dcterms:created xsi:type="dcterms:W3CDTF">2021-07-05T03:12:12Z</dcterms:created>
  <dcterms:modified xsi:type="dcterms:W3CDTF">2021-08-23T09:11:07Z</dcterms:modified>
</cp:coreProperties>
</file>