
<file path=[Content_Types].xml><?xml version="1.0" encoding="utf-8"?>
<Types xmlns="http://schemas.openxmlformats.org/package/2006/content-types">
  <Default Extension="png" ContentType="image/png"/>
  <Default Extension="bin" ContentType="application/vnd.ms-office.activeX"/>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306" r:id="rId5"/>
    <p:sldId id="307" r:id="rId6"/>
    <p:sldId id="266" r:id="rId7"/>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FFFF"/>
    <a:srgbClr val="692A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49" autoAdjust="0"/>
    <p:restoredTop sz="94660"/>
  </p:normalViewPr>
  <p:slideViewPr>
    <p:cSldViewPr>
      <p:cViewPr varScale="1">
        <p:scale>
          <a:sx n="35" d="100"/>
          <a:sy n="35" d="100"/>
        </p:scale>
        <p:origin x="1272"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ontrol" Target="../activeX/activeX1.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bwMode="ltGray">
      <p:bgPr>
        <a:solidFill>
          <a:srgbClr val="FFFFFF"/>
        </a:solidFill>
        <a:effectLst/>
      </p:bgPr>
    </p:bg>
    <p:spTree>
      <p:nvGrpSpPr>
        <p:cNvPr id="1" name=""/>
        <p:cNvGrpSpPr/>
        <p:nvPr/>
      </p:nvGrpSpPr>
      <p:grpSpPr>
        <a:xfrm>
          <a:off x="0" y="0"/>
          <a:ext cx="0" cy="0"/>
          <a:chOff x="0" y="0"/>
          <a:chExt cx="0" cy="0"/>
        </a:xfrm>
      </p:grpSpPr>
      <p:pic>
        <p:nvPicPr>
          <p:cNvPr id="3157" name="Picture 85"/>
          <p:cNvPicPr>
            <a:picLocks noChangeAspect="1" noChangeArrowheads="1"/>
          </p:cNvPicPr>
          <p:nvPr/>
        </p:nvPicPr>
        <p:blipFill>
          <a:blip r:embed="rId4"/>
          <a:srcRect/>
          <a:stretch>
            <a:fillRect/>
          </a:stretch>
        </p:blipFill>
        <p:spPr bwMode="auto">
          <a:xfrm>
            <a:off x="0" y="4076700"/>
            <a:ext cx="9144000" cy="2808288"/>
          </a:xfrm>
          <a:prstGeom prst="rect">
            <a:avLst/>
          </a:prstGeom>
          <a:noFill/>
        </p:spPr>
      </p:pic>
      <p:sp>
        <p:nvSpPr>
          <p:cNvPr id="3074" name="Rectangle 2"/>
          <p:cNvSpPr>
            <a:spLocks noGrp="1" noChangeArrowheads="1"/>
          </p:cNvSpPr>
          <p:nvPr>
            <p:ph type="ctrTitle"/>
          </p:nvPr>
        </p:nvSpPr>
        <p:spPr bwMode="gray">
          <a:xfrm>
            <a:off x="762000" y="2895600"/>
            <a:ext cx="6626225" cy="990600"/>
          </a:xfrm>
          <a:effectLst>
            <a:outerShdw dist="35921" dir="2700000" algn="ctr" rotWithShape="0">
              <a:srgbClr val="B2B2B2">
                <a:alpha val="50000"/>
              </a:srgbClr>
            </a:outerShdw>
          </a:effectLst>
        </p:spPr>
        <p:txBody>
          <a:bodyPr/>
          <a:lstStyle>
            <a:lvl1pPr algn="l">
              <a:defRPr sz="6000">
                <a:solidFill>
                  <a:schemeClr val="tx1"/>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bwMode="gray">
          <a:xfrm>
            <a:off x="762000" y="3962400"/>
            <a:ext cx="6629400" cy="381000"/>
          </a:xfrm>
        </p:spPr>
        <p:txBody>
          <a:bodyPr/>
          <a:lstStyle>
            <a:lvl1pPr marL="0" indent="0">
              <a:buFont typeface="Wingdings" pitchFamily="2" charset="2"/>
              <a:buNone/>
              <a:defRPr b="1">
                <a:solidFill>
                  <a:schemeClr val="accent1"/>
                </a:solidFill>
              </a:defRPr>
            </a:lvl1pPr>
          </a:lstStyle>
          <a:p>
            <a:r>
              <a:rPr lang="en-US" smtClean="0"/>
              <a:t>Click to edit Master subtitle style</a:t>
            </a:r>
            <a:endParaRPr lang="en-US"/>
          </a:p>
        </p:txBody>
      </p:sp>
      <p:sp>
        <p:nvSpPr>
          <p:cNvPr id="3146" name="Rectangle 74"/>
          <p:cNvSpPr>
            <a:spLocks noGrp="1" noChangeArrowheads="1"/>
          </p:cNvSpPr>
          <p:nvPr>
            <p:ph type="dt" sz="half" idx="2"/>
          </p:nvPr>
        </p:nvSpPr>
        <p:spPr bwMode="white">
          <a:xfrm>
            <a:off x="457200" y="6553200"/>
            <a:ext cx="1752600" cy="168275"/>
          </a:xfrm>
        </p:spPr>
        <p:txBody>
          <a:bodyPr/>
          <a:lstStyle>
            <a:lvl1pPr>
              <a:defRPr sz="1400" b="0">
                <a:effectLst>
                  <a:outerShdw blurRad="38100" dist="38100" dir="2700000" algn="tl">
                    <a:srgbClr val="C0C0C0"/>
                  </a:outerShdw>
                </a:effectLst>
                <a:latin typeface="Times New Roman" pitchFamily="18" charset="0"/>
              </a:defRPr>
            </a:lvl1pPr>
          </a:lstStyle>
          <a:p>
            <a:endParaRPr lang="en-US"/>
          </a:p>
        </p:txBody>
      </p:sp>
      <p:sp>
        <p:nvSpPr>
          <p:cNvPr id="3147" name="Rectangle 75"/>
          <p:cNvSpPr>
            <a:spLocks noGrp="1" noChangeArrowheads="1"/>
          </p:cNvSpPr>
          <p:nvPr>
            <p:ph type="ftr" sz="quarter" idx="3"/>
          </p:nvPr>
        </p:nvSpPr>
        <p:spPr bwMode="white">
          <a:xfrm>
            <a:off x="3124200" y="6550025"/>
            <a:ext cx="2895600" cy="171450"/>
          </a:xfrm>
        </p:spPr>
        <p:txBody>
          <a:bodyPr/>
          <a:lstStyle>
            <a:lvl1pPr algn="ctr">
              <a:defRPr sz="1400" b="0">
                <a:effectLst>
                  <a:outerShdw blurRad="38100" dist="38100" dir="2700000" algn="tl">
                    <a:srgbClr val="C0C0C0"/>
                  </a:outerShdw>
                </a:effectLst>
                <a:latin typeface="Times New Roman" pitchFamily="18" charset="0"/>
              </a:defRPr>
            </a:lvl1pPr>
          </a:lstStyle>
          <a:p>
            <a:endParaRPr lang="en-US"/>
          </a:p>
        </p:txBody>
      </p:sp>
      <p:sp>
        <p:nvSpPr>
          <p:cNvPr id="3148" name="Rectangle 76"/>
          <p:cNvSpPr>
            <a:spLocks noGrp="1" noChangeArrowheads="1"/>
          </p:cNvSpPr>
          <p:nvPr>
            <p:ph type="sldNum" sz="quarter" idx="4"/>
          </p:nvPr>
        </p:nvSpPr>
        <p:spPr bwMode="white">
          <a:xfrm>
            <a:off x="6553200" y="6535738"/>
            <a:ext cx="2133600" cy="185737"/>
          </a:xfrm>
        </p:spPr>
        <p:txBody>
          <a:bodyPr/>
          <a:lstStyle>
            <a:lvl1pPr algn="r">
              <a:defRPr sz="1400" b="0">
                <a:effectLst>
                  <a:outerShdw blurRad="38100" dist="38100" dir="2700000" algn="tl">
                    <a:srgbClr val="C0C0C0"/>
                  </a:outerShdw>
                </a:effectLst>
                <a:latin typeface="Times New Roman" pitchFamily="18" charset="0"/>
              </a:defRPr>
            </a:lvl1pPr>
          </a:lstStyle>
          <a:p>
            <a:fld id="{EEB2936D-E0AF-43CB-AEED-020FD6C5CAE0}" type="slidenum">
              <a:rPr lang="en-US"/>
              <a:pPr/>
              <a:t>‹#›</a:t>
            </a:fld>
            <a:endParaRPr lang="en-US"/>
          </a:p>
        </p:txBody>
      </p:sp>
      <p:sp>
        <p:nvSpPr>
          <p:cNvPr id="3150" name="Text Box 78"/>
          <p:cNvSpPr txBox="1">
            <a:spLocks noChangeArrowheads="1"/>
          </p:cNvSpPr>
          <p:nvPr/>
        </p:nvSpPr>
        <p:spPr bwMode="white">
          <a:xfrm>
            <a:off x="7543800" y="6019800"/>
            <a:ext cx="1219200" cy="457200"/>
          </a:xfrm>
          <a:prstGeom prst="rect">
            <a:avLst/>
          </a:prstGeom>
          <a:noFill/>
          <a:ln w="9525">
            <a:noFill/>
            <a:miter lim="800000"/>
            <a:headEnd/>
            <a:tailEnd/>
          </a:ln>
          <a:effectLst/>
        </p:spPr>
        <p:txBody>
          <a:bodyPr>
            <a:spAutoFit/>
          </a:bodyPr>
          <a:lstStyle/>
          <a:p>
            <a:pPr algn="ctr"/>
            <a:r>
              <a:rPr lang="en-US" sz="2400" b="1">
                <a:solidFill>
                  <a:srgbClr val="FFFFFF"/>
                </a:solidFill>
                <a:latin typeface="Verdana" pitchFamily="34" charset="0"/>
              </a:rPr>
              <a:t>LOGO</a:t>
            </a:r>
          </a:p>
        </p:txBody>
      </p:sp>
    </p:spTree>
    <p:controls>
      <mc:AlternateContent xmlns:mc="http://schemas.openxmlformats.org/markup-compatibility/2006">
        <mc:Choice xmlns:v="urn:schemas-microsoft-com:vml" Requires="v">
          <p:control spid="3157" r:id="rId2" imgW="9142857" imgH="2514286"/>
        </mc:Choice>
        <mc:Fallback>
          <p:control r:id="rId2" imgW="9142857" imgH="2514286">
            <p:pic>
              <p:nvPicPr>
                <p:cNvPr id="2" name="ShockwaveFlash1"/>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2413" cy="2514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Company Logo</a:t>
            </a:r>
          </a:p>
        </p:txBody>
      </p:sp>
      <p:sp>
        <p:nvSpPr>
          <p:cNvPr id="5" name="Slide Number Placeholder 4"/>
          <p:cNvSpPr>
            <a:spLocks noGrp="1"/>
          </p:cNvSpPr>
          <p:nvPr>
            <p:ph type="sldNum" sz="quarter" idx="11"/>
          </p:nvPr>
        </p:nvSpPr>
        <p:spPr/>
        <p:txBody>
          <a:bodyPr/>
          <a:lstStyle>
            <a:lvl1pPr>
              <a:defRPr/>
            </a:lvl1pPr>
          </a:lstStyle>
          <a:p>
            <a:fld id="{B214BBF9-E34B-46A9-B043-3FDEE421DD31}"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a:t>www.themegallery.com</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Company Logo</a:t>
            </a:r>
          </a:p>
        </p:txBody>
      </p:sp>
      <p:sp>
        <p:nvSpPr>
          <p:cNvPr id="5" name="Slide Number Placeholder 4"/>
          <p:cNvSpPr>
            <a:spLocks noGrp="1"/>
          </p:cNvSpPr>
          <p:nvPr>
            <p:ph type="sldNum" sz="quarter" idx="11"/>
          </p:nvPr>
        </p:nvSpPr>
        <p:spPr/>
        <p:txBody>
          <a:bodyPr/>
          <a:lstStyle>
            <a:lvl1pPr>
              <a:defRPr/>
            </a:lvl1pPr>
          </a:lstStyle>
          <a:p>
            <a:fld id="{FE723590-FAEF-48DE-A123-036B08A750F9}"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a:t>www.themegallery.com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Company Logo</a:t>
            </a:r>
          </a:p>
        </p:txBody>
      </p:sp>
      <p:sp>
        <p:nvSpPr>
          <p:cNvPr id="5" name="Slide Number Placeholder 4"/>
          <p:cNvSpPr>
            <a:spLocks noGrp="1"/>
          </p:cNvSpPr>
          <p:nvPr>
            <p:ph type="sldNum" sz="quarter" idx="11"/>
          </p:nvPr>
        </p:nvSpPr>
        <p:spPr/>
        <p:txBody>
          <a:bodyPr/>
          <a:lstStyle>
            <a:lvl1pPr>
              <a:defRPr/>
            </a:lvl1pPr>
          </a:lstStyle>
          <a:p>
            <a:fld id="{0A7C3444-4D62-4CD7-AA3A-45C00EE4F318}"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a:t>www.themegallery.com</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a:t>Company Logo</a:t>
            </a:r>
          </a:p>
        </p:txBody>
      </p:sp>
      <p:sp>
        <p:nvSpPr>
          <p:cNvPr id="5" name="Slide Number Placeholder 4"/>
          <p:cNvSpPr>
            <a:spLocks noGrp="1"/>
          </p:cNvSpPr>
          <p:nvPr>
            <p:ph type="sldNum" sz="quarter" idx="11"/>
          </p:nvPr>
        </p:nvSpPr>
        <p:spPr/>
        <p:txBody>
          <a:bodyPr/>
          <a:lstStyle>
            <a:lvl1pPr>
              <a:defRPr/>
            </a:lvl1pPr>
          </a:lstStyle>
          <a:p>
            <a:fld id="{8B03B387-719E-4149-8D3E-4B6F78717094}"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a:t>www.themegallery.com</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a:t>Company Logo</a:t>
            </a:r>
          </a:p>
        </p:txBody>
      </p:sp>
      <p:sp>
        <p:nvSpPr>
          <p:cNvPr id="6" name="Slide Number Placeholder 5"/>
          <p:cNvSpPr>
            <a:spLocks noGrp="1"/>
          </p:cNvSpPr>
          <p:nvPr>
            <p:ph type="sldNum" sz="quarter" idx="11"/>
          </p:nvPr>
        </p:nvSpPr>
        <p:spPr/>
        <p:txBody>
          <a:bodyPr/>
          <a:lstStyle>
            <a:lvl1pPr>
              <a:defRPr/>
            </a:lvl1pPr>
          </a:lstStyle>
          <a:p>
            <a:fld id="{AECD042B-FB7D-4169-B5FB-A1A188BE87A6}" type="slidenum">
              <a:rPr lang="en-US"/>
              <a:pPr/>
              <a:t>‹#›</a:t>
            </a:fld>
            <a:endParaRPr lang="en-US"/>
          </a:p>
        </p:txBody>
      </p:sp>
      <p:sp>
        <p:nvSpPr>
          <p:cNvPr id="7" name="Date Placeholder 6"/>
          <p:cNvSpPr>
            <a:spLocks noGrp="1"/>
          </p:cNvSpPr>
          <p:nvPr>
            <p:ph type="dt" sz="half" idx="12"/>
          </p:nvPr>
        </p:nvSpPr>
        <p:spPr/>
        <p:txBody>
          <a:bodyPr/>
          <a:lstStyle>
            <a:lvl1pPr>
              <a:defRPr/>
            </a:lvl1pPr>
          </a:lstStyle>
          <a:p>
            <a:r>
              <a:rPr lang="en-US"/>
              <a:t>www.themegallery.com</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a:t>Company Logo</a:t>
            </a:r>
          </a:p>
        </p:txBody>
      </p:sp>
      <p:sp>
        <p:nvSpPr>
          <p:cNvPr id="8" name="Slide Number Placeholder 7"/>
          <p:cNvSpPr>
            <a:spLocks noGrp="1"/>
          </p:cNvSpPr>
          <p:nvPr>
            <p:ph type="sldNum" sz="quarter" idx="11"/>
          </p:nvPr>
        </p:nvSpPr>
        <p:spPr/>
        <p:txBody>
          <a:bodyPr/>
          <a:lstStyle>
            <a:lvl1pPr>
              <a:defRPr/>
            </a:lvl1pPr>
          </a:lstStyle>
          <a:p>
            <a:fld id="{FBFFCA28-620D-41A7-B392-CA6AFCB2B873}" type="slidenum">
              <a:rPr lang="en-US"/>
              <a:pPr/>
              <a:t>‹#›</a:t>
            </a:fld>
            <a:endParaRPr lang="en-US"/>
          </a:p>
        </p:txBody>
      </p:sp>
      <p:sp>
        <p:nvSpPr>
          <p:cNvPr id="9" name="Date Placeholder 8"/>
          <p:cNvSpPr>
            <a:spLocks noGrp="1"/>
          </p:cNvSpPr>
          <p:nvPr>
            <p:ph type="dt" sz="half" idx="12"/>
          </p:nvPr>
        </p:nvSpPr>
        <p:spPr/>
        <p:txBody>
          <a:bodyPr/>
          <a:lstStyle>
            <a:lvl1pPr>
              <a:defRPr/>
            </a:lvl1pPr>
          </a:lstStyle>
          <a:p>
            <a:r>
              <a:rPr lang="en-US"/>
              <a:t>www.themegallery.com</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a:t>Company Logo</a:t>
            </a:r>
          </a:p>
        </p:txBody>
      </p:sp>
      <p:sp>
        <p:nvSpPr>
          <p:cNvPr id="4" name="Slide Number Placeholder 3"/>
          <p:cNvSpPr>
            <a:spLocks noGrp="1"/>
          </p:cNvSpPr>
          <p:nvPr>
            <p:ph type="sldNum" sz="quarter" idx="11"/>
          </p:nvPr>
        </p:nvSpPr>
        <p:spPr/>
        <p:txBody>
          <a:bodyPr/>
          <a:lstStyle>
            <a:lvl1pPr>
              <a:defRPr/>
            </a:lvl1pPr>
          </a:lstStyle>
          <a:p>
            <a:fld id="{735F0F75-99DF-418A-BF0A-3DC26E4BDB9C}" type="slidenum">
              <a:rPr lang="en-US"/>
              <a:pPr/>
              <a:t>‹#›</a:t>
            </a:fld>
            <a:endParaRPr lang="en-US"/>
          </a:p>
        </p:txBody>
      </p:sp>
      <p:sp>
        <p:nvSpPr>
          <p:cNvPr id="5" name="Date Placeholder 4"/>
          <p:cNvSpPr>
            <a:spLocks noGrp="1"/>
          </p:cNvSpPr>
          <p:nvPr>
            <p:ph type="dt" sz="half" idx="12"/>
          </p:nvPr>
        </p:nvSpPr>
        <p:spPr/>
        <p:txBody>
          <a:bodyPr/>
          <a:lstStyle>
            <a:lvl1pPr>
              <a:defRPr/>
            </a:lvl1pPr>
          </a:lstStyle>
          <a:p>
            <a:r>
              <a:rPr lang="en-US"/>
              <a:t>www.themegallery.com</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Company Logo</a:t>
            </a:r>
          </a:p>
        </p:txBody>
      </p:sp>
      <p:sp>
        <p:nvSpPr>
          <p:cNvPr id="3" name="Slide Number Placeholder 2"/>
          <p:cNvSpPr>
            <a:spLocks noGrp="1"/>
          </p:cNvSpPr>
          <p:nvPr>
            <p:ph type="sldNum" sz="quarter" idx="11"/>
          </p:nvPr>
        </p:nvSpPr>
        <p:spPr/>
        <p:txBody>
          <a:bodyPr/>
          <a:lstStyle>
            <a:lvl1pPr>
              <a:defRPr/>
            </a:lvl1pPr>
          </a:lstStyle>
          <a:p>
            <a:fld id="{1F7E2B10-76C2-43E1-9C9F-A181DA074461}" type="slidenum">
              <a:rPr lang="en-US"/>
              <a:pPr/>
              <a:t>‹#›</a:t>
            </a:fld>
            <a:endParaRPr lang="en-US"/>
          </a:p>
        </p:txBody>
      </p:sp>
      <p:sp>
        <p:nvSpPr>
          <p:cNvPr id="4" name="Date Placeholder 3"/>
          <p:cNvSpPr>
            <a:spLocks noGrp="1"/>
          </p:cNvSpPr>
          <p:nvPr>
            <p:ph type="dt" sz="half" idx="12"/>
          </p:nvPr>
        </p:nvSpPr>
        <p:spPr/>
        <p:txBody>
          <a:bodyPr/>
          <a:lstStyle>
            <a:lvl1pPr>
              <a:defRPr/>
            </a:lvl1pPr>
          </a:lstStyle>
          <a:p>
            <a:r>
              <a:rPr lang="en-US"/>
              <a:t>www.themegallery.com</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Company Logo</a:t>
            </a:r>
          </a:p>
        </p:txBody>
      </p:sp>
      <p:sp>
        <p:nvSpPr>
          <p:cNvPr id="6" name="Slide Number Placeholder 5"/>
          <p:cNvSpPr>
            <a:spLocks noGrp="1"/>
          </p:cNvSpPr>
          <p:nvPr>
            <p:ph type="sldNum" sz="quarter" idx="11"/>
          </p:nvPr>
        </p:nvSpPr>
        <p:spPr/>
        <p:txBody>
          <a:bodyPr/>
          <a:lstStyle>
            <a:lvl1pPr>
              <a:defRPr/>
            </a:lvl1pPr>
          </a:lstStyle>
          <a:p>
            <a:fld id="{2F02A47B-87D0-4A26-AB18-6047BFDB9813}" type="slidenum">
              <a:rPr lang="en-US"/>
              <a:pPr/>
              <a:t>‹#›</a:t>
            </a:fld>
            <a:endParaRPr lang="en-US"/>
          </a:p>
        </p:txBody>
      </p:sp>
      <p:sp>
        <p:nvSpPr>
          <p:cNvPr id="7" name="Date Placeholder 6"/>
          <p:cNvSpPr>
            <a:spLocks noGrp="1"/>
          </p:cNvSpPr>
          <p:nvPr>
            <p:ph type="dt" sz="half" idx="12"/>
          </p:nvPr>
        </p:nvSpPr>
        <p:spPr/>
        <p:txBody>
          <a:bodyPr/>
          <a:lstStyle>
            <a:lvl1pPr>
              <a:defRPr/>
            </a:lvl1pPr>
          </a:lstStyle>
          <a:p>
            <a:r>
              <a:rPr lang="en-US"/>
              <a:t>www.themegallery.com</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Company Logo</a:t>
            </a:r>
          </a:p>
        </p:txBody>
      </p:sp>
      <p:sp>
        <p:nvSpPr>
          <p:cNvPr id="6" name="Slide Number Placeholder 5"/>
          <p:cNvSpPr>
            <a:spLocks noGrp="1"/>
          </p:cNvSpPr>
          <p:nvPr>
            <p:ph type="sldNum" sz="quarter" idx="11"/>
          </p:nvPr>
        </p:nvSpPr>
        <p:spPr/>
        <p:txBody>
          <a:bodyPr/>
          <a:lstStyle>
            <a:lvl1pPr>
              <a:defRPr/>
            </a:lvl1pPr>
          </a:lstStyle>
          <a:p>
            <a:fld id="{11E87D08-E831-4DF8-89B6-BE2C7F48A249}" type="slidenum">
              <a:rPr lang="en-US"/>
              <a:pPr/>
              <a:t>‹#›</a:t>
            </a:fld>
            <a:endParaRPr lang="en-US"/>
          </a:p>
        </p:txBody>
      </p:sp>
      <p:sp>
        <p:nvSpPr>
          <p:cNvPr id="7" name="Date Placeholder 6"/>
          <p:cNvSpPr>
            <a:spLocks noGrp="1"/>
          </p:cNvSpPr>
          <p:nvPr>
            <p:ph type="dt" sz="half" idx="12"/>
          </p:nvPr>
        </p:nvSpPr>
        <p:spPr/>
        <p:txBody>
          <a:bodyPr/>
          <a:lstStyle>
            <a:lvl1pPr>
              <a:defRPr/>
            </a:lvl1pPr>
          </a:lstStyle>
          <a:p>
            <a:r>
              <a:rPr lang="en-US"/>
              <a:t>www.themegallery.com</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7" name="Rectangle 83"/>
          <p:cNvSpPr>
            <a:spLocks noChangeArrowheads="1"/>
          </p:cNvSpPr>
          <p:nvPr/>
        </p:nvSpPr>
        <p:spPr bwMode="gray">
          <a:xfrm>
            <a:off x="0" y="6551613"/>
            <a:ext cx="9144000" cy="333375"/>
          </a:xfrm>
          <a:prstGeom prst="rect">
            <a:avLst/>
          </a:prstGeom>
          <a:solidFill>
            <a:schemeClr val="accent1"/>
          </a:solidFill>
          <a:ln w="9525">
            <a:noFill/>
            <a:miter lim="800000"/>
            <a:headEnd/>
            <a:tailEnd/>
          </a:ln>
          <a:effectLst/>
        </p:spPr>
        <p:txBody>
          <a:bodyPr wrap="none" anchor="ctr"/>
          <a:lstStyle/>
          <a:p>
            <a:endParaRPr lang="en-US"/>
          </a:p>
        </p:txBody>
      </p:sp>
      <p:sp>
        <p:nvSpPr>
          <p:cNvPr id="1108" name="Freeform 84"/>
          <p:cNvSpPr>
            <a:spLocks/>
          </p:cNvSpPr>
          <p:nvPr/>
        </p:nvSpPr>
        <p:spPr bwMode="ltGray">
          <a:xfrm>
            <a:off x="0" y="-1588"/>
            <a:ext cx="9144000" cy="1743076"/>
          </a:xfrm>
          <a:custGeom>
            <a:avLst/>
            <a:gdLst/>
            <a:ahLst/>
            <a:cxnLst>
              <a:cxn ang="0">
                <a:pos x="0" y="0"/>
              </a:cxn>
              <a:cxn ang="0">
                <a:pos x="0" y="619"/>
              </a:cxn>
              <a:cxn ang="0">
                <a:pos x="2633" y="495"/>
              </a:cxn>
              <a:cxn ang="0">
                <a:pos x="5760" y="1098"/>
              </a:cxn>
              <a:cxn ang="0">
                <a:pos x="5760" y="1"/>
              </a:cxn>
              <a:cxn ang="0">
                <a:pos x="0" y="0"/>
              </a:cxn>
            </a:cxnLst>
            <a:rect l="0" t="0" r="r" b="b"/>
            <a:pathLst>
              <a:path w="5760" h="1098">
                <a:moveTo>
                  <a:pt x="0" y="0"/>
                </a:moveTo>
                <a:lnTo>
                  <a:pt x="0" y="619"/>
                </a:lnTo>
                <a:cubicBezTo>
                  <a:pt x="420" y="536"/>
                  <a:pt x="2221" y="477"/>
                  <a:pt x="2633" y="495"/>
                </a:cubicBezTo>
                <a:cubicBezTo>
                  <a:pt x="3045" y="513"/>
                  <a:pt x="4699" y="513"/>
                  <a:pt x="5760" y="1098"/>
                </a:cubicBezTo>
                <a:lnTo>
                  <a:pt x="5760" y="1"/>
                </a:lnTo>
                <a:lnTo>
                  <a:pt x="0" y="0"/>
                </a:lnTo>
                <a:close/>
              </a:path>
            </a:pathLst>
          </a:custGeom>
          <a:gradFill rotWithShape="1">
            <a:gsLst>
              <a:gs pos="0">
                <a:schemeClr val="hlink"/>
              </a:gs>
              <a:gs pos="100000">
                <a:schemeClr val="hlink">
                  <a:gamma/>
                  <a:shade val="63529"/>
                  <a:invGamma/>
                </a:schemeClr>
              </a:gs>
            </a:gsLst>
            <a:lin ang="0" scaled="1"/>
          </a:gradFill>
          <a:ln w="9525">
            <a:noFill/>
            <a:round/>
            <a:headEnd/>
            <a:tailEnd/>
          </a:ln>
          <a:effectLst/>
        </p:spPr>
        <p:txBody>
          <a:bodyPr/>
          <a:lstStyle/>
          <a:p>
            <a:endParaRPr lang="en-US"/>
          </a:p>
        </p:txBody>
      </p:sp>
      <p:sp>
        <p:nvSpPr>
          <p:cNvPr id="1109" name="Freeform 85" descr="sky"/>
          <p:cNvSpPr>
            <a:spLocks/>
          </p:cNvSpPr>
          <p:nvPr/>
        </p:nvSpPr>
        <p:spPr bwMode="gray">
          <a:xfrm>
            <a:off x="0" y="-1588"/>
            <a:ext cx="9158288" cy="1350963"/>
          </a:xfrm>
          <a:custGeom>
            <a:avLst/>
            <a:gdLst/>
            <a:ahLst/>
            <a:cxnLst>
              <a:cxn ang="0">
                <a:pos x="0" y="0"/>
              </a:cxn>
              <a:cxn ang="0">
                <a:pos x="0" y="732"/>
              </a:cxn>
              <a:cxn ang="0">
                <a:pos x="2277" y="476"/>
              </a:cxn>
              <a:cxn ang="0">
                <a:pos x="5769" y="851"/>
              </a:cxn>
              <a:cxn ang="0">
                <a:pos x="5768" y="1"/>
              </a:cxn>
              <a:cxn ang="0">
                <a:pos x="0" y="0"/>
              </a:cxn>
            </a:cxnLst>
            <a:rect l="0" t="0" r="r" b="b"/>
            <a:pathLst>
              <a:path w="5769" h="851">
                <a:moveTo>
                  <a:pt x="0" y="0"/>
                </a:moveTo>
                <a:lnTo>
                  <a:pt x="0" y="732"/>
                </a:lnTo>
                <a:cubicBezTo>
                  <a:pt x="72" y="726"/>
                  <a:pt x="896" y="522"/>
                  <a:pt x="2277" y="476"/>
                </a:cubicBezTo>
                <a:cubicBezTo>
                  <a:pt x="3658" y="430"/>
                  <a:pt x="5102" y="568"/>
                  <a:pt x="5769" y="851"/>
                </a:cubicBezTo>
                <a:lnTo>
                  <a:pt x="5768" y="1"/>
                </a:lnTo>
                <a:lnTo>
                  <a:pt x="0" y="0"/>
                </a:lnTo>
                <a:close/>
              </a:path>
            </a:pathLst>
          </a:custGeom>
          <a:blipFill dpi="0" rotWithShape="1">
            <a:blip r:embed="rId13"/>
            <a:srcRect/>
            <a:stretch>
              <a:fillRect/>
            </a:stretch>
          </a:blipFill>
          <a:ln w="9525">
            <a:noFill/>
            <a:round/>
            <a:headEnd/>
            <a:tailEnd/>
          </a:ln>
          <a:effectLst/>
        </p:spPr>
        <p:txBody>
          <a:bodyPr/>
          <a:lstStyle/>
          <a:p>
            <a:endParaRPr lang="en-US"/>
          </a:p>
        </p:txBody>
      </p:sp>
      <p:grpSp>
        <p:nvGrpSpPr>
          <p:cNvPr id="1110" name="Group 86"/>
          <p:cNvGrpSpPr>
            <a:grpSpLocks/>
          </p:cNvGrpSpPr>
          <p:nvPr/>
        </p:nvGrpSpPr>
        <p:grpSpPr bwMode="auto">
          <a:xfrm>
            <a:off x="250825" y="5832475"/>
            <a:ext cx="720725" cy="792163"/>
            <a:chOff x="158" y="3612"/>
            <a:chExt cx="545" cy="605"/>
          </a:xfrm>
        </p:grpSpPr>
        <p:grpSp>
          <p:nvGrpSpPr>
            <p:cNvPr id="1111" name="Group 87"/>
            <p:cNvGrpSpPr>
              <a:grpSpLocks/>
            </p:cNvGrpSpPr>
            <p:nvPr userDrawn="1"/>
          </p:nvGrpSpPr>
          <p:grpSpPr bwMode="auto">
            <a:xfrm>
              <a:off x="158" y="3612"/>
              <a:ext cx="545" cy="589"/>
              <a:chOff x="68" y="3475"/>
              <a:chExt cx="635" cy="680"/>
            </a:xfrm>
          </p:grpSpPr>
          <p:sp>
            <p:nvSpPr>
              <p:cNvPr id="1112" name="Oval 88"/>
              <p:cNvSpPr>
                <a:spLocks noChangeArrowheads="1"/>
              </p:cNvSpPr>
              <p:nvPr userDrawn="1"/>
            </p:nvSpPr>
            <p:spPr bwMode="gray">
              <a:xfrm>
                <a:off x="68" y="3657"/>
                <a:ext cx="158" cy="482"/>
              </a:xfrm>
              <a:prstGeom prst="ellipse">
                <a:avLst/>
              </a:prstGeom>
              <a:solidFill>
                <a:schemeClr val="accent1"/>
              </a:solidFill>
              <a:ln w="28575">
                <a:solidFill>
                  <a:schemeClr val="bg1"/>
                </a:solidFill>
                <a:round/>
                <a:headEnd/>
                <a:tailEnd/>
              </a:ln>
              <a:effectLst/>
            </p:spPr>
            <p:txBody>
              <a:bodyPr wrap="none" anchor="ctr"/>
              <a:lstStyle/>
              <a:p>
                <a:endParaRPr lang="en-US"/>
              </a:p>
            </p:txBody>
          </p:sp>
          <p:sp>
            <p:nvSpPr>
              <p:cNvPr id="1113" name="Oval 89"/>
              <p:cNvSpPr>
                <a:spLocks noChangeArrowheads="1"/>
              </p:cNvSpPr>
              <p:nvPr userDrawn="1"/>
            </p:nvSpPr>
            <p:spPr bwMode="gray">
              <a:xfrm>
                <a:off x="249" y="3475"/>
                <a:ext cx="272" cy="680"/>
              </a:xfrm>
              <a:prstGeom prst="ellipse">
                <a:avLst/>
              </a:prstGeom>
              <a:solidFill>
                <a:schemeClr val="folHlink"/>
              </a:solidFill>
              <a:ln w="28575">
                <a:solidFill>
                  <a:schemeClr val="bg1"/>
                </a:solidFill>
                <a:round/>
                <a:headEnd/>
                <a:tailEnd/>
              </a:ln>
              <a:effectLst/>
            </p:spPr>
            <p:txBody>
              <a:bodyPr wrap="none" anchor="ctr"/>
              <a:lstStyle/>
              <a:p>
                <a:endParaRPr lang="en-US"/>
              </a:p>
            </p:txBody>
          </p:sp>
          <p:sp>
            <p:nvSpPr>
              <p:cNvPr id="1114" name="Oval 90"/>
              <p:cNvSpPr>
                <a:spLocks noChangeArrowheads="1"/>
              </p:cNvSpPr>
              <p:nvPr userDrawn="1"/>
            </p:nvSpPr>
            <p:spPr bwMode="gray">
              <a:xfrm>
                <a:off x="545" y="3657"/>
                <a:ext cx="158" cy="482"/>
              </a:xfrm>
              <a:prstGeom prst="ellipse">
                <a:avLst/>
              </a:prstGeom>
              <a:solidFill>
                <a:schemeClr val="accent1"/>
              </a:solidFill>
              <a:ln w="28575">
                <a:solidFill>
                  <a:schemeClr val="bg1"/>
                </a:solidFill>
                <a:round/>
                <a:headEnd/>
                <a:tailEnd/>
              </a:ln>
              <a:effectLst/>
            </p:spPr>
            <p:txBody>
              <a:bodyPr wrap="none" anchor="ctr"/>
              <a:lstStyle/>
              <a:p>
                <a:endParaRPr lang="en-US"/>
              </a:p>
            </p:txBody>
          </p:sp>
        </p:grpSp>
        <p:sp>
          <p:nvSpPr>
            <p:cNvPr id="1115" name="Freeform 91"/>
            <p:cNvSpPr>
              <a:spLocks/>
            </p:cNvSpPr>
            <p:nvPr userDrawn="1"/>
          </p:nvSpPr>
          <p:spPr bwMode="gray">
            <a:xfrm>
              <a:off x="381" y="3929"/>
              <a:ext cx="112" cy="288"/>
            </a:xfrm>
            <a:custGeom>
              <a:avLst/>
              <a:gdLst/>
              <a:ahLst/>
              <a:cxnLst>
                <a:cxn ang="0">
                  <a:pos x="4" y="0"/>
                </a:cxn>
                <a:cxn ang="0">
                  <a:pos x="42" y="169"/>
                </a:cxn>
                <a:cxn ang="0">
                  <a:pos x="50" y="272"/>
                </a:cxn>
                <a:cxn ang="0">
                  <a:pos x="75" y="265"/>
                </a:cxn>
                <a:cxn ang="0">
                  <a:pos x="66" y="187"/>
                </a:cxn>
                <a:cxn ang="0">
                  <a:pos x="111" y="52"/>
                </a:cxn>
                <a:cxn ang="0">
                  <a:pos x="57" y="145"/>
                </a:cxn>
                <a:cxn ang="0">
                  <a:pos x="4" y="0"/>
                </a:cxn>
              </a:cxnLst>
              <a:rect l="0" t="0" r="r" b="b"/>
              <a:pathLst>
                <a:path w="112" h="288">
                  <a:moveTo>
                    <a:pt x="4" y="0"/>
                  </a:moveTo>
                  <a:cubicBezTo>
                    <a:pt x="0" y="8"/>
                    <a:pt x="34" y="124"/>
                    <a:pt x="42" y="169"/>
                  </a:cubicBezTo>
                  <a:cubicBezTo>
                    <a:pt x="50" y="214"/>
                    <a:pt x="45" y="256"/>
                    <a:pt x="50" y="272"/>
                  </a:cubicBezTo>
                  <a:cubicBezTo>
                    <a:pt x="55" y="288"/>
                    <a:pt x="72" y="279"/>
                    <a:pt x="75" y="265"/>
                  </a:cubicBezTo>
                  <a:cubicBezTo>
                    <a:pt x="78" y="251"/>
                    <a:pt x="60" y="222"/>
                    <a:pt x="66" y="187"/>
                  </a:cubicBezTo>
                  <a:cubicBezTo>
                    <a:pt x="72" y="152"/>
                    <a:pt x="112" y="59"/>
                    <a:pt x="111" y="52"/>
                  </a:cubicBezTo>
                  <a:cubicBezTo>
                    <a:pt x="110" y="45"/>
                    <a:pt x="75" y="154"/>
                    <a:pt x="57" y="145"/>
                  </a:cubicBezTo>
                  <a:cubicBezTo>
                    <a:pt x="39" y="136"/>
                    <a:pt x="15" y="30"/>
                    <a:pt x="4" y="0"/>
                  </a:cubicBezTo>
                  <a:close/>
                </a:path>
              </a:pathLst>
            </a:custGeom>
            <a:solidFill>
              <a:schemeClr val="bg1"/>
            </a:solidFill>
            <a:ln w="9525">
              <a:noFill/>
              <a:round/>
              <a:headEnd/>
              <a:tailEnd/>
            </a:ln>
            <a:effectLst/>
          </p:spPr>
          <p:txBody>
            <a:bodyPr/>
            <a:lstStyle/>
            <a:p>
              <a:endParaRPr lang="en-US"/>
            </a:p>
          </p:txBody>
        </p:sp>
        <p:sp>
          <p:nvSpPr>
            <p:cNvPr id="1116" name="Freeform 92"/>
            <p:cNvSpPr>
              <a:spLocks/>
            </p:cNvSpPr>
            <p:nvPr userDrawn="1"/>
          </p:nvSpPr>
          <p:spPr bwMode="gray">
            <a:xfrm>
              <a:off x="597" y="3992"/>
              <a:ext cx="67" cy="197"/>
            </a:xfrm>
            <a:custGeom>
              <a:avLst/>
              <a:gdLst/>
              <a:ahLst/>
              <a:cxnLst>
                <a:cxn ang="0">
                  <a:pos x="4" y="0"/>
                </a:cxn>
                <a:cxn ang="0">
                  <a:pos x="42" y="169"/>
                </a:cxn>
                <a:cxn ang="0">
                  <a:pos x="50" y="272"/>
                </a:cxn>
                <a:cxn ang="0">
                  <a:pos x="75" y="265"/>
                </a:cxn>
                <a:cxn ang="0">
                  <a:pos x="66" y="187"/>
                </a:cxn>
                <a:cxn ang="0">
                  <a:pos x="111" y="52"/>
                </a:cxn>
                <a:cxn ang="0">
                  <a:pos x="57" y="145"/>
                </a:cxn>
                <a:cxn ang="0">
                  <a:pos x="4" y="0"/>
                </a:cxn>
              </a:cxnLst>
              <a:rect l="0" t="0" r="r" b="b"/>
              <a:pathLst>
                <a:path w="112" h="288">
                  <a:moveTo>
                    <a:pt x="4" y="0"/>
                  </a:moveTo>
                  <a:cubicBezTo>
                    <a:pt x="0" y="8"/>
                    <a:pt x="34" y="124"/>
                    <a:pt x="42" y="169"/>
                  </a:cubicBezTo>
                  <a:cubicBezTo>
                    <a:pt x="50" y="214"/>
                    <a:pt x="45" y="256"/>
                    <a:pt x="50" y="272"/>
                  </a:cubicBezTo>
                  <a:cubicBezTo>
                    <a:pt x="55" y="288"/>
                    <a:pt x="72" y="279"/>
                    <a:pt x="75" y="265"/>
                  </a:cubicBezTo>
                  <a:cubicBezTo>
                    <a:pt x="78" y="251"/>
                    <a:pt x="60" y="222"/>
                    <a:pt x="66" y="187"/>
                  </a:cubicBezTo>
                  <a:cubicBezTo>
                    <a:pt x="72" y="152"/>
                    <a:pt x="112" y="59"/>
                    <a:pt x="111" y="52"/>
                  </a:cubicBezTo>
                  <a:cubicBezTo>
                    <a:pt x="110" y="45"/>
                    <a:pt x="75" y="154"/>
                    <a:pt x="57" y="145"/>
                  </a:cubicBezTo>
                  <a:cubicBezTo>
                    <a:pt x="39" y="136"/>
                    <a:pt x="15" y="30"/>
                    <a:pt x="4" y="0"/>
                  </a:cubicBezTo>
                  <a:close/>
                </a:path>
              </a:pathLst>
            </a:custGeom>
            <a:solidFill>
              <a:schemeClr val="bg1"/>
            </a:solidFill>
            <a:ln w="9525">
              <a:noFill/>
              <a:round/>
              <a:headEnd/>
              <a:tailEnd/>
            </a:ln>
            <a:effectLst/>
          </p:spPr>
          <p:txBody>
            <a:bodyPr/>
            <a:lstStyle/>
            <a:p>
              <a:endParaRPr lang="en-US"/>
            </a:p>
          </p:txBody>
        </p:sp>
        <p:sp>
          <p:nvSpPr>
            <p:cNvPr id="1117" name="Freeform 93"/>
            <p:cNvSpPr>
              <a:spLocks/>
            </p:cNvSpPr>
            <p:nvPr userDrawn="1"/>
          </p:nvSpPr>
          <p:spPr bwMode="gray">
            <a:xfrm>
              <a:off x="204" y="4029"/>
              <a:ext cx="50" cy="168"/>
            </a:xfrm>
            <a:custGeom>
              <a:avLst/>
              <a:gdLst/>
              <a:ahLst/>
              <a:cxnLst>
                <a:cxn ang="0">
                  <a:pos x="1" y="41"/>
                </a:cxn>
                <a:cxn ang="0">
                  <a:pos x="38" y="87"/>
                </a:cxn>
                <a:cxn ang="0">
                  <a:pos x="43" y="157"/>
                </a:cxn>
                <a:cxn ang="0">
                  <a:pos x="58" y="152"/>
                </a:cxn>
                <a:cxn ang="0">
                  <a:pos x="52" y="99"/>
                </a:cxn>
                <a:cxn ang="0">
                  <a:pos x="79" y="7"/>
                </a:cxn>
                <a:cxn ang="0">
                  <a:pos x="40" y="56"/>
                </a:cxn>
                <a:cxn ang="0">
                  <a:pos x="1" y="41"/>
                </a:cxn>
              </a:cxnLst>
              <a:rect l="0" t="0" r="r" b="b"/>
              <a:pathLst>
                <a:path w="81" h="168">
                  <a:moveTo>
                    <a:pt x="1" y="41"/>
                  </a:moveTo>
                  <a:cubicBezTo>
                    <a:pt x="0" y="44"/>
                    <a:pt x="31" y="68"/>
                    <a:pt x="38" y="87"/>
                  </a:cubicBezTo>
                  <a:cubicBezTo>
                    <a:pt x="45" y="106"/>
                    <a:pt x="40" y="146"/>
                    <a:pt x="43" y="157"/>
                  </a:cubicBezTo>
                  <a:cubicBezTo>
                    <a:pt x="46" y="168"/>
                    <a:pt x="56" y="162"/>
                    <a:pt x="58" y="152"/>
                  </a:cubicBezTo>
                  <a:cubicBezTo>
                    <a:pt x="60" y="143"/>
                    <a:pt x="49" y="123"/>
                    <a:pt x="52" y="99"/>
                  </a:cubicBezTo>
                  <a:cubicBezTo>
                    <a:pt x="56" y="75"/>
                    <a:pt x="81" y="14"/>
                    <a:pt x="79" y="7"/>
                  </a:cubicBezTo>
                  <a:cubicBezTo>
                    <a:pt x="77" y="0"/>
                    <a:pt x="53" y="50"/>
                    <a:pt x="40" y="56"/>
                  </a:cubicBezTo>
                  <a:cubicBezTo>
                    <a:pt x="27" y="62"/>
                    <a:pt x="9" y="44"/>
                    <a:pt x="1" y="41"/>
                  </a:cubicBezTo>
                  <a:close/>
                </a:path>
              </a:pathLst>
            </a:custGeom>
            <a:solidFill>
              <a:schemeClr val="bg1"/>
            </a:solidFill>
            <a:ln w="9525">
              <a:noFill/>
              <a:round/>
              <a:headEnd/>
              <a:tailEnd/>
            </a:ln>
            <a:effectLst/>
          </p:spPr>
          <p:txBody>
            <a:bodyPr/>
            <a:lstStyle/>
            <a:p>
              <a:endParaRPr lang="en-US"/>
            </a:p>
          </p:txBody>
        </p:sp>
      </p:grpSp>
      <p:sp>
        <p:nvSpPr>
          <p:cNvPr id="1027" name="Rectangle 3"/>
          <p:cNvSpPr>
            <a:spLocks noGrp="1" noChangeArrowheads="1"/>
          </p:cNvSpPr>
          <p:nvPr>
            <p:ph type="body" idx="1"/>
          </p:nvPr>
        </p:nvSpPr>
        <p:spPr bwMode="auto">
          <a:xfrm>
            <a:off x="457200" y="1219200"/>
            <a:ext cx="8229600" cy="5105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6019800" y="6589713"/>
            <a:ext cx="2743200" cy="1920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FFFFFF"/>
                </a:solidFill>
                <a:latin typeface="+mn-lt"/>
              </a:defRPr>
            </a:lvl1pPr>
          </a:lstStyle>
          <a:p>
            <a:r>
              <a:rPr lang="en-US"/>
              <a:t>Company Logo</a:t>
            </a:r>
          </a:p>
        </p:txBody>
      </p:sp>
      <p:sp>
        <p:nvSpPr>
          <p:cNvPr id="1030" name="Rectangle 6"/>
          <p:cNvSpPr>
            <a:spLocks noGrp="1" noChangeArrowheads="1"/>
          </p:cNvSpPr>
          <p:nvPr>
            <p:ph type="sldNum" sz="quarter" idx="4"/>
          </p:nvPr>
        </p:nvSpPr>
        <p:spPr bwMode="auto">
          <a:xfrm>
            <a:off x="3429000" y="6597650"/>
            <a:ext cx="2133600" cy="184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1">
                <a:solidFill>
                  <a:srgbClr val="FFFFFF"/>
                </a:solidFill>
              </a:defRPr>
            </a:lvl1pPr>
          </a:lstStyle>
          <a:p>
            <a:fld id="{B98B2EC5-32DC-4D31-9E36-ED5FFB79C6C0}" type="slidenum">
              <a:rPr lang="en-US"/>
              <a:pPr/>
              <a:t>‹#›</a:t>
            </a:fld>
            <a:endParaRPr lang="en-US"/>
          </a:p>
        </p:txBody>
      </p:sp>
      <p:sp>
        <p:nvSpPr>
          <p:cNvPr id="1026" name="Rectangle 2"/>
          <p:cNvSpPr>
            <a:spLocks noGrp="1" noChangeArrowheads="1"/>
          </p:cNvSpPr>
          <p:nvPr>
            <p:ph type="title"/>
          </p:nvPr>
        </p:nvSpPr>
        <p:spPr bwMode="white">
          <a:xfrm>
            <a:off x="457200" y="152400"/>
            <a:ext cx="8229600" cy="481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dt" sz="half" idx="2"/>
          </p:nvPr>
        </p:nvSpPr>
        <p:spPr bwMode="auto">
          <a:xfrm>
            <a:off x="381000" y="6577013"/>
            <a:ext cx="2514600" cy="2047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solidFill>
                  <a:srgbClr val="FFFFFF"/>
                </a:solidFill>
                <a:latin typeface="+mn-lt"/>
              </a:defRPr>
            </a:lvl1pPr>
          </a:lstStyle>
          <a:p>
            <a:r>
              <a:rPr lang="en-US"/>
              <a:t>www.themegallery.com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109"/>
                                        </p:tgtEl>
                                        <p:attrNameLst>
                                          <p:attrName>style.visibility</p:attrName>
                                        </p:attrNameLst>
                                      </p:cBhvr>
                                      <p:to>
                                        <p:strVal val="visible"/>
                                      </p:to>
                                    </p:set>
                                    <p:animEffect transition="in" filter="blinds(horizontal)">
                                      <p:cBhvr>
                                        <p:cTn id="7" dur="500"/>
                                        <p:tgtEl>
                                          <p:spTgt spid="110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wipe(left)">
                                      <p:cBhvr>
                                        <p:cTn id="11"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9" grpId="0" animBg="1"/>
      <p:bldP spid="1026" grpId="0"/>
    </p:bldLst>
  </p:timing>
  <p:hf sldNum="0" hdr="0"/>
  <p:txStyles>
    <p:titleStyle>
      <a:lvl1pPr algn="ctr" rtl="0" eaLnBrk="1" fontAlgn="base" hangingPunct="1">
        <a:spcBef>
          <a:spcPct val="0"/>
        </a:spcBef>
        <a:spcAft>
          <a:spcPct val="0"/>
        </a:spcAft>
        <a:defRPr sz="3200" b="1">
          <a:solidFill>
            <a:schemeClr val="bg1"/>
          </a:solidFill>
          <a:latin typeface="+mj-lt"/>
          <a:ea typeface="+mj-ea"/>
          <a:cs typeface="+mj-cs"/>
        </a:defRPr>
      </a:lvl1pPr>
      <a:lvl2pPr algn="ctr" rtl="0" eaLnBrk="1" fontAlgn="base" hangingPunct="1">
        <a:spcBef>
          <a:spcPct val="0"/>
        </a:spcBef>
        <a:spcAft>
          <a:spcPct val="0"/>
        </a:spcAft>
        <a:defRPr sz="3200" b="1">
          <a:solidFill>
            <a:schemeClr val="bg1"/>
          </a:solidFill>
          <a:latin typeface="Verdana" pitchFamily="34" charset="0"/>
        </a:defRPr>
      </a:lvl2pPr>
      <a:lvl3pPr algn="ctr" rtl="0" eaLnBrk="1" fontAlgn="base" hangingPunct="1">
        <a:spcBef>
          <a:spcPct val="0"/>
        </a:spcBef>
        <a:spcAft>
          <a:spcPct val="0"/>
        </a:spcAft>
        <a:defRPr sz="3200" b="1">
          <a:solidFill>
            <a:schemeClr val="bg1"/>
          </a:solidFill>
          <a:latin typeface="Verdana" pitchFamily="34" charset="0"/>
        </a:defRPr>
      </a:lvl3pPr>
      <a:lvl4pPr algn="ctr" rtl="0" eaLnBrk="1" fontAlgn="base" hangingPunct="1">
        <a:spcBef>
          <a:spcPct val="0"/>
        </a:spcBef>
        <a:spcAft>
          <a:spcPct val="0"/>
        </a:spcAft>
        <a:defRPr sz="3200" b="1">
          <a:solidFill>
            <a:schemeClr val="bg1"/>
          </a:solidFill>
          <a:latin typeface="Verdana" pitchFamily="34" charset="0"/>
        </a:defRPr>
      </a:lvl4pPr>
      <a:lvl5pPr algn="ctr" rtl="0" eaLnBrk="1" fontAlgn="base" hangingPunct="1">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v"/>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400">
          <a:solidFill>
            <a:schemeClr val="tx1"/>
          </a:solidFill>
          <a:latin typeface="Arial" charset="0"/>
        </a:defRPr>
      </a:lvl2pPr>
      <a:lvl3pPr marL="1143000" indent="-228600" algn="l" rtl="0" eaLnBrk="1" fontAlgn="base" hangingPunct="1">
        <a:spcBef>
          <a:spcPct val="20000"/>
        </a:spcBef>
        <a:spcAft>
          <a:spcPct val="0"/>
        </a:spcAft>
        <a:buClr>
          <a:schemeClr val="tx1"/>
        </a:buClr>
        <a:buChar char="•"/>
        <a:defRPr sz="2200">
          <a:solidFill>
            <a:schemeClr val="tx1"/>
          </a:solidFill>
          <a:latin typeface="Arial" charset="0"/>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3124200"/>
            <a:ext cx="8305800" cy="838200"/>
          </a:xfrm>
        </p:spPr>
        <p:txBody>
          <a:bodyPr/>
          <a:lstStyle/>
          <a:p>
            <a:r>
              <a:rPr lang="en-US" sz="2800" dirty="0" smtClean="0"/>
              <a:t>BÀI TẬP CHỦ ĐỀ 3 VÀ 4</a:t>
            </a:r>
            <a:endParaRPr lang="en-US" sz="2800" dirty="0"/>
          </a:p>
        </p:txBody>
      </p:sp>
      <p:sp>
        <p:nvSpPr>
          <p:cNvPr id="2053" name="Text Box 5"/>
          <p:cNvSpPr txBox="1">
            <a:spLocks noChangeArrowheads="1"/>
          </p:cNvSpPr>
          <p:nvPr/>
        </p:nvSpPr>
        <p:spPr bwMode="auto">
          <a:xfrm>
            <a:off x="5851525" y="2474913"/>
            <a:ext cx="184150" cy="366712"/>
          </a:xfrm>
          <a:prstGeom prst="rect">
            <a:avLst/>
          </a:prstGeom>
          <a:noFill/>
          <a:ln w="9525">
            <a:noFill/>
            <a:miter lim="800000"/>
            <a:headEnd/>
            <a:tailEnd/>
          </a:ln>
          <a:effectLst/>
        </p:spPr>
        <p:txBody>
          <a:bodyPr wrap="none">
            <a:spAutoFit/>
          </a:bodyPr>
          <a:lstStyle/>
          <a:p>
            <a:endParaRPr lang="en-US"/>
          </a:p>
        </p:txBody>
      </p:sp>
      <p:sp>
        <p:nvSpPr>
          <p:cNvPr id="2" name="Subtitle 1"/>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ooter Placeholder 3"/>
          <p:cNvSpPr>
            <a:spLocks noGrp="1"/>
          </p:cNvSpPr>
          <p:nvPr>
            <p:ph type="ftr" sz="quarter" idx="10"/>
          </p:nvPr>
        </p:nvSpPr>
        <p:spPr/>
        <p:txBody>
          <a:bodyPr/>
          <a:lstStyle/>
          <a:p>
            <a:r>
              <a:rPr lang="en-US"/>
              <a:t>Company Logo</a:t>
            </a:r>
          </a:p>
        </p:txBody>
      </p:sp>
      <p:sp>
        <p:nvSpPr>
          <p:cNvPr id="21" name="Date Placeholder 5"/>
          <p:cNvSpPr>
            <a:spLocks noGrp="1"/>
          </p:cNvSpPr>
          <p:nvPr>
            <p:ph type="dt" sz="half" idx="12"/>
          </p:nvPr>
        </p:nvSpPr>
        <p:spPr/>
        <p:txBody>
          <a:bodyPr/>
          <a:lstStyle/>
          <a:p>
            <a:r>
              <a:rPr lang="en-US"/>
              <a:t>www.themegallery.com</a:t>
            </a:r>
          </a:p>
        </p:txBody>
      </p:sp>
      <p:sp>
        <p:nvSpPr>
          <p:cNvPr id="147458" name="Rectangle 2"/>
          <p:cNvSpPr>
            <a:spLocks noGrp="1" noChangeArrowheads="1"/>
          </p:cNvSpPr>
          <p:nvPr>
            <p:ph type="title"/>
          </p:nvPr>
        </p:nvSpPr>
        <p:spPr/>
        <p:txBody>
          <a:bodyPr/>
          <a:lstStyle/>
          <a:p>
            <a:r>
              <a:rPr lang="en-US" dirty="0" smtClean="0"/>
              <a:t>MỤC TIÊU</a:t>
            </a:r>
            <a:endParaRPr lang="en-US" dirty="0">
              <a:solidFill>
                <a:schemeClr val="accent1"/>
              </a:solidFill>
            </a:endParaRPr>
          </a:p>
        </p:txBody>
      </p:sp>
      <p:sp>
        <p:nvSpPr>
          <p:cNvPr id="147459" name="Text Box 3"/>
          <p:cNvSpPr txBox="1">
            <a:spLocks noChangeArrowheads="1"/>
          </p:cNvSpPr>
          <p:nvPr/>
        </p:nvSpPr>
        <p:spPr bwMode="auto">
          <a:xfrm>
            <a:off x="1660525" y="722313"/>
            <a:ext cx="184150" cy="366712"/>
          </a:xfrm>
          <a:prstGeom prst="rect">
            <a:avLst/>
          </a:prstGeom>
          <a:noFill/>
          <a:ln w="9525">
            <a:noFill/>
            <a:miter lim="800000"/>
            <a:headEnd/>
            <a:tailEnd/>
          </a:ln>
          <a:effectLst/>
        </p:spPr>
        <p:txBody>
          <a:bodyPr wrap="none">
            <a:spAutoFit/>
          </a:bodyPr>
          <a:lstStyle/>
          <a:p>
            <a:endParaRPr lang="en-US"/>
          </a:p>
        </p:txBody>
      </p:sp>
      <p:sp>
        <p:nvSpPr>
          <p:cNvPr id="147460" name="AutoShape 4"/>
          <p:cNvSpPr>
            <a:spLocks noChangeArrowheads="1"/>
          </p:cNvSpPr>
          <p:nvPr/>
        </p:nvSpPr>
        <p:spPr bwMode="gray">
          <a:xfrm>
            <a:off x="2133600" y="2209800"/>
            <a:ext cx="6096000" cy="457200"/>
          </a:xfrm>
          <a:prstGeom prst="roundRect">
            <a:avLst>
              <a:gd name="adj" fmla="val 16667"/>
            </a:avLst>
          </a:prstGeom>
          <a:solidFill>
            <a:srgbClr val="74A1DE"/>
          </a:solidFill>
          <a:ln w="28575" algn="ctr">
            <a:solidFill>
              <a:schemeClr val="bg1"/>
            </a:solidFill>
            <a:round/>
            <a:headEnd/>
            <a:tailEnd/>
          </a:ln>
          <a:effectLst>
            <a:outerShdw dist="71842" dir="2700000" algn="ctr" rotWithShape="0">
              <a:schemeClr val="bg2">
                <a:alpha val="50000"/>
              </a:schemeClr>
            </a:outerShdw>
          </a:effectLst>
        </p:spPr>
        <p:txBody>
          <a:bodyPr wrap="none" anchor="ctr"/>
          <a:lstStyle/>
          <a:p>
            <a:pPr algn="ctr"/>
            <a:endParaRPr lang="en-US" sz="2400"/>
          </a:p>
        </p:txBody>
      </p:sp>
      <p:sp>
        <p:nvSpPr>
          <p:cNvPr id="147461" name="AutoShape 5"/>
          <p:cNvSpPr>
            <a:spLocks noChangeArrowheads="1"/>
          </p:cNvSpPr>
          <p:nvPr/>
        </p:nvSpPr>
        <p:spPr bwMode="gray">
          <a:xfrm>
            <a:off x="1828800" y="2090738"/>
            <a:ext cx="685800" cy="685800"/>
          </a:xfrm>
          <a:prstGeom prst="diamond">
            <a:avLst/>
          </a:prstGeom>
          <a:solidFill>
            <a:srgbClr val="74A1DE"/>
          </a:solidFill>
          <a:ln w="25400" algn="ctr">
            <a:solidFill>
              <a:schemeClr val="bg1"/>
            </a:solidFill>
            <a:miter lim="800000"/>
            <a:headEnd/>
            <a:tailEnd/>
          </a:ln>
          <a:effectLst>
            <a:outerShdw dist="76200" algn="ctr" rotWithShape="0">
              <a:schemeClr val="bg2"/>
            </a:outerShdw>
          </a:effectLst>
        </p:spPr>
        <p:txBody>
          <a:bodyPr wrap="none" anchor="ctr"/>
          <a:lstStyle/>
          <a:p>
            <a:endParaRPr lang="en-US"/>
          </a:p>
        </p:txBody>
      </p:sp>
      <p:sp>
        <p:nvSpPr>
          <p:cNvPr id="147462" name="Text Box 6"/>
          <p:cNvSpPr txBox="1">
            <a:spLocks noChangeArrowheads="1"/>
          </p:cNvSpPr>
          <p:nvPr/>
        </p:nvSpPr>
        <p:spPr bwMode="gray">
          <a:xfrm>
            <a:off x="2667000" y="2265363"/>
            <a:ext cx="5105400" cy="461665"/>
          </a:xfrm>
          <a:prstGeom prst="rect">
            <a:avLst/>
          </a:prstGeom>
          <a:noFill/>
          <a:ln w="9525" algn="ctr">
            <a:noFill/>
            <a:miter lim="800000"/>
            <a:headEnd/>
            <a:tailEnd/>
          </a:ln>
          <a:effectLst/>
        </p:spPr>
        <p:txBody>
          <a:bodyPr wrap="square">
            <a:spAutoFit/>
          </a:bodyPr>
          <a:lstStyle/>
          <a:p>
            <a:pPr algn="ctr" eaLnBrk="0" hangingPunct="0"/>
            <a:r>
              <a:rPr lang="en-US" sz="2400" b="1" dirty="0" smtClean="0">
                <a:solidFill>
                  <a:schemeClr val="bg1"/>
                </a:solidFill>
              </a:rPr>
              <a:t>Củng cố kiến thức chủ đề 3, 4</a:t>
            </a:r>
            <a:endParaRPr lang="en-US" sz="2400" b="1" dirty="0">
              <a:solidFill>
                <a:schemeClr val="bg1"/>
              </a:solidFill>
            </a:endParaRPr>
          </a:p>
        </p:txBody>
      </p:sp>
      <p:sp>
        <p:nvSpPr>
          <p:cNvPr id="147463" name="Text Box 7"/>
          <p:cNvSpPr txBox="1">
            <a:spLocks noChangeArrowheads="1"/>
          </p:cNvSpPr>
          <p:nvPr/>
        </p:nvSpPr>
        <p:spPr bwMode="gray">
          <a:xfrm>
            <a:off x="1982788" y="2189163"/>
            <a:ext cx="354012" cy="457200"/>
          </a:xfrm>
          <a:prstGeom prst="rect">
            <a:avLst/>
          </a:prstGeom>
          <a:noFill/>
          <a:ln w="9525" algn="ctr">
            <a:noFill/>
            <a:miter lim="800000"/>
            <a:headEnd/>
            <a:tailEnd/>
          </a:ln>
          <a:effectLst/>
        </p:spPr>
        <p:txBody>
          <a:bodyPr wrap="none">
            <a:spAutoFit/>
          </a:bodyPr>
          <a:lstStyle/>
          <a:p>
            <a:pPr algn="ctr" eaLnBrk="0" hangingPunct="0"/>
            <a:r>
              <a:rPr lang="en-US" sz="2400" b="1">
                <a:solidFill>
                  <a:schemeClr val="bg1"/>
                </a:solidFill>
              </a:rPr>
              <a:t>1</a:t>
            </a:r>
          </a:p>
        </p:txBody>
      </p:sp>
      <p:sp>
        <p:nvSpPr>
          <p:cNvPr id="147464" name="AutoShape 8"/>
          <p:cNvSpPr>
            <a:spLocks noChangeArrowheads="1"/>
          </p:cNvSpPr>
          <p:nvPr/>
        </p:nvSpPr>
        <p:spPr bwMode="gray">
          <a:xfrm>
            <a:off x="2133600" y="3048000"/>
            <a:ext cx="6172200" cy="457200"/>
          </a:xfrm>
          <a:prstGeom prst="roundRect">
            <a:avLst>
              <a:gd name="adj" fmla="val 16667"/>
            </a:avLst>
          </a:prstGeom>
          <a:solidFill>
            <a:schemeClr val="accent2"/>
          </a:solidFill>
          <a:ln w="28575" algn="ctr">
            <a:solidFill>
              <a:schemeClr val="bg1"/>
            </a:solidFill>
            <a:round/>
            <a:headEnd/>
            <a:tailEnd/>
          </a:ln>
          <a:effectLst>
            <a:outerShdw dist="71842" dir="2700000" algn="ctr" rotWithShape="0">
              <a:schemeClr val="bg2">
                <a:alpha val="50000"/>
              </a:schemeClr>
            </a:outerShdw>
          </a:effectLst>
        </p:spPr>
        <p:txBody>
          <a:bodyPr wrap="none" anchor="ctr"/>
          <a:lstStyle/>
          <a:p>
            <a:endParaRPr lang="en-US" dirty="0"/>
          </a:p>
        </p:txBody>
      </p:sp>
      <p:sp>
        <p:nvSpPr>
          <p:cNvPr id="147465" name="AutoShape 9"/>
          <p:cNvSpPr>
            <a:spLocks noChangeArrowheads="1"/>
          </p:cNvSpPr>
          <p:nvPr/>
        </p:nvSpPr>
        <p:spPr bwMode="gray">
          <a:xfrm>
            <a:off x="1828800" y="2928938"/>
            <a:ext cx="685800" cy="685800"/>
          </a:xfrm>
          <a:prstGeom prst="diamond">
            <a:avLst/>
          </a:prstGeom>
          <a:solidFill>
            <a:schemeClr val="accent2"/>
          </a:solidFill>
          <a:ln w="25400" algn="ctr">
            <a:solidFill>
              <a:schemeClr val="bg1"/>
            </a:solidFill>
            <a:miter lim="800000"/>
            <a:headEnd/>
            <a:tailEnd/>
          </a:ln>
          <a:effectLst>
            <a:outerShdw dist="76200" algn="ctr" rotWithShape="0">
              <a:schemeClr val="bg2"/>
            </a:outerShdw>
          </a:effectLst>
        </p:spPr>
        <p:txBody>
          <a:bodyPr wrap="none" anchor="ctr"/>
          <a:lstStyle/>
          <a:p>
            <a:endParaRPr lang="en-US"/>
          </a:p>
        </p:txBody>
      </p:sp>
      <p:sp>
        <p:nvSpPr>
          <p:cNvPr id="147466" name="Text Box 10"/>
          <p:cNvSpPr txBox="1">
            <a:spLocks noChangeArrowheads="1"/>
          </p:cNvSpPr>
          <p:nvPr/>
        </p:nvSpPr>
        <p:spPr bwMode="gray">
          <a:xfrm>
            <a:off x="2362200" y="3048000"/>
            <a:ext cx="6172200" cy="461665"/>
          </a:xfrm>
          <a:prstGeom prst="rect">
            <a:avLst/>
          </a:prstGeom>
          <a:noFill/>
          <a:ln w="9525" algn="ctr">
            <a:noFill/>
            <a:miter lim="800000"/>
            <a:headEnd/>
            <a:tailEnd/>
          </a:ln>
          <a:effectLst/>
        </p:spPr>
        <p:txBody>
          <a:bodyPr wrap="square">
            <a:spAutoFit/>
          </a:bodyPr>
          <a:lstStyle/>
          <a:p>
            <a:pPr eaLnBrk="0" hangingPunct="0"/>
            <a:r>
              <a:rPr lang="en-US" sz="2400" b="1" dirty="0" smtClean="0">
                <a:solidFill>
                  <a:schemeClr val="bg1"/>
                </a:solidFill>
              </a:rPr>
              <a:t>         Làm các bài tập của chủ đề 3, 4</a:t>
            </a:r>
            <a:endParaRPr lang="en-US" sz="2400" b="1" dirty="0">
              <a:solidFill>
                <a:schemeClr val="bg1"/>
              </a:solidFill>
            </a:endParaRPr>
          </a:p>
        </p:txBody>
      </p:sp>
      <p:sp>
        <p:nvSpPr>
          <p:cNvPr id="147467" name="Text Box 11"/>
          <p:cNvSpPr txBox="1">
            <a:spLocks noChangeArrowheads="1"/>
          </p:cNvSpPr>
          <p:nvPr/>
        </p:nvSpPr>
        <p:spPr bwMode="gray">
          <a:xfrm>
            <a:off x="1982788" y="3027363"/>
            <a:ext cx="354012" cy="457200"/>
          </a:xfrm>
          <a:prstGeom prst="rect">
            <a:avLst/>
          </a:prstGeom>
          <a:noFill/>
          <a:ln w="9525" algn="ctr">
            <a:noFill/>
            <a:miter lim="800000"/>
            <a:headEnd/>
            <a:tailEnd/>
          </a:ln>
          <a:effectLst/>
        </p:spPr>
        <p:txBody>
          <a:bodyPr wrap="none">
            <a:spAutoFit/>
          </a:bodyPr>
          <a:lstStyle/>
          <a:p>
            <a:pPr algn="ctr" eaLnBrk="0" hangingPunct="0"/>
            <a:r>
              <a:rPr lang="en-US" sz="2400" b="1">
                <a:solidFill>
                  <a:schemeClr val="bg1"/>
                </a:solidFill>
              </a:rPr>
              <a:t>2</a:t>
            </a:r>
          </a:p>
        </p:txBody>
      </p:sp>
      <p:sp>
        <p:nvSpPr>
          <p:cNvPr id="147468" name="AutoShape 12"/>
          <p:cNvSpPr>
            <a:spLocks noChangeArrowheads="1"/>
          </p:cNvSpPr>
          <p:nvPr/>
        </p:nvSpPr>
        <p:spPr bwMode="gray">
          <a:xfrm>
            <a:off x="2133600" y="3886200"/>
            <a:ext cx="6172200" cy="457200"/>
          </a:xfrm>
          <a:prstGeom prst="roundRect">
            <a:avLst>
              <a:gd name="adj" fmla="val 16667"/>
            </a:avLst>
          </a:prstGeom>
          <a:solidFill>
            <a:schemeClr val="accent1"/>
          </a:solidFill>
          <a:ln w="28575" algn="ctr">
            <a:solidFill>
              <a:schemeClr val="bg1"/>
            </a:solidFill>
            <a:round/>
            <a:headEnd/>
            <a:tailEnd/>
          </a:ln>
          <a:effectLst>
            <a:outerShdw dist="71842" dir="2700000" algn="ctr" rotWithShape="0">
              <a:schemeClr val="bg2">
                <a:alpha val="50000"/>
              </a:schemeClr>
            </a:outerShdw>
          </a:effectLst>
        </p:spPr>
        <p:txBody>
          <a:bodyPr wrap="none" anchor="ctr"/>
          <a:lstStyle/>
          <a:p>
            <a:pPr algn="ctr"/>
            <a:endParaRPr lang="en-US"/>
          </a:p>
        </p:txBody>
      </p:sp>
      <p:sp>
        <p:nvSpPr>
          <p:cNvPr id="147469" name="AutoShape 13"/>
          <p:cNvSpPr>
            <a:spLocks noChangeArrowheads="1"/>
          </p:cNvSpPr>
          <p:nvPr/>
        </p:nvSpPr>
        <p:spPr bwMode="gray">
          <a:xfrm>
            <a:off x="1828800" y="3767138"/>
            <a:ext cx="685800" cy="685800"/>
          </a:xfrm>
          <a:prstGeom prst="diamond">
            <a:avLst/>
          </a:prstGeom>
          <a:solidFill>
            <a:schemeClr val="accent1"/>
          </a:solidFill>
          <a:ln w="25400" algn="ctr">
            <a:solidFill>
              <a:schemeClr val="bg1"/>
            </a:solidFill>
            <a:miter lim="800000"/>
            <a:headEnd/>
            <a:tailEnd/>
          </a:ln>
          <a:effectLst>
            <a:outerShdw dist="76200" algn="ctr" rotWithShape="0">
              <a:schemeClr val="bg2"/>
            </a:outerShdw>
          </a:effectLst>
        </p:spPr>
        <p:txBody>
          <a:bodyPr wrap="none" anchor="ctr"/>
          <a:lstStyle/>
          <a:p>
            <a:endParaRPr lang="en-US"/>
          </a:p>
        </p:txBody>
      </p:sp>
      <p:sp>
        <p:nvSpPr>
          <p:cNvPr id="147470" name="Text Box 14"/>
          <p:cNvSpPr txBox="1">
            <a:spLocks noChangeArrowheads="1"/>
          </p:cNvSpPr>
          <p:nvPr/>
        </p:nvSpPr>
        <p:spPr bwMode="gray">
          <a:xfrm>
            <a:off x="2667000" y="3941763"/>
            <a:ext cx="4114800" cy="461665"/>
          </a:xfrm>
          <a:prstGeom prst="rect">
            <a:avLst/>
          </a:prstGeom>
          <a:noFill/>
          <a:ln w="9525" algn="ctr">
            <a:noFill/>
            <a:miter lim="800000"/>
            <a:headEnd/>
            <a:tailEnd/>
          </a:ln>
          <a:effectLst/>
        </p:spPr>
        <p:txBody>
          <a:bodyPr>
            <a:spAutoFit/>
          </a:bodyPr>
          <a:lstStyle/>
          <a:p>
            <a:pPr algn="ctr" eaLnBrk="0" hangingPunct="0"/>
            <a:r>
              <a:rPr lang="en-US" sz="2400" b="1" dirty="0" smtClean="0">
                <a:solidFill>
                  <a:schemeClr val="bg1"/>
                </a:solidFill>
              </a:rPr>
              <a:t>Liên hệ thực tiễn</a:t>
            </a:r>
            <a:endParaRPr lang="en-US" sz="2400" b="1" dirty="0">
              <a:solidFill>
                <a:schemeClr val="bg1"/>
              </a:solidFill>
            </a:endParaRPr>
          </a:p>
        </p:txBody>
      </p:sp>
      <p:sp>
        <p:nvSpPr>
          <p:cNvPr id="147471" name="Text Box 15"/>
          <p:cNvSpPr txBox="1">
            <a:spLocks noChangeArrowheads="1"/>
          </p:cNvSpPr>
          <p:nvPr/>
        </p:nvSpPr>
        <p:spPr bwMode="gray">
          <a:xfrm>
            <a:off x="1982788" y="3865563"/>
            <a:ext cx="354012" cy="457200"/>
          </a:xfrm>
          <a:prstGeom prst="rect">
            <a:avLst/>
          </a:prstGeom>
          <a:noFill/>
          <a:ln w="9525" algn="ctr">
            <a:noFill/>
            <a:miter lim="800000"/>
            <a:headEnd/>
            <a:tailEnd/>
          </a:ln>
          <a:effectLst/>
        </p:spPr>
        <p:txBody>
          <a:bodyPr wrap="none">
            <a:spAutoFit/>
          </a:bodyPr>
          <a:lstStyle/>
          <a:p>
            <a:pPr algn="ctr" eaLnBrk="0" hangingPunct="0"/>
            <a:r>
              <a:rPr lang="en-US" sz="2400" b="1">
                <a:solidFill>
                  <a:schemeClr val="bg1"/>
                </a:solidFill>
              </a:rPr>
              <a:t>3</a:t>
            </a:r>
          </a:p>
        </p:txBody>
      </p:sp>
      <p:sp>
        <p:nvSpPr>
          <p:cNvPr id="147474" name="Text Box 18"/>
          <p:cNvSpPr txBox="1">
            <a:spLocks noChangeArrowheads="1"/>
          </p:cNvSpPr>
          <p:nvPr/>
        </p:nvSpPr>
        <p:spPr bwMode="gray">
          <a:xfrm>
            <a:off x="2665412" y="4822825"/>
            <a:ext cx="5335587" cy="461665"/>
          </a:xfrm>
          <a:prstGeom prst="rect">
            <a:avLst/>
          </a:prstGeom>
          <a:noFill/>
          <a:ln w="9525" algn="ctr">
            <a:noFill/>
            <a:miter lim="800000"/>
            <a:headEnd/>
            <a:tailEnd/>
          </a:ln>
          <a:effectLst/>
        </p:spPr>
        <p:txBody>
          <a:bodyPr wrap="square">
            <a:spAutoFit/>
          </a:bodyPr>
          <a:lstStyle/>
          <a:p>
            <a:pPr algn="ctr" eaLnBrk="0" hangingPunct="0"/>
            <a:r>
              <a:rPr lang="en-US" sz="2400" b="1" dirty="0" smtClean="0">
                <a:solidFill>
                  <a:schemeClr val="bg1"/>
                </a:solidFill>
              </a:rPr>
              <a:t>Lấy ví dụ về lực không tiếp xúc</a:t>
            </a:r>
            <a:endParaRPr lang="en-US" sz="2400" b="1" dirty="0">
              <a:solidFill>
                <a:schemeClr val="bg1"/>
              </a:solidFill>
            </a:endParaRPr>
          </a:p>
        </p:txBody>
      </p:sp>
      <p:sp>
        <p:nvSpPr>
          <p:cNvPr id="147475" name="Text Box 19"/>
          <p:cNvSpPr txBox="1">
            <a:spLocks noChangeArrowheads="1"/>
          </p:cNvSpPr>
          <p:nvPr/>
        </p:nvSpPr>
        <p:spPr bwMode="gray">
          <a:xfrm>
            <a:off x="1981200" y="4746625"/>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chemeClr val="bg1"/>
                </a:solidFill>
              </a:rPr>
              <a:t>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t>Company Logo</a:t>
            </a:r>
          </a:p>
        </p:txBody>
      </p:sp>
      <p:sp>
        <p:nvSpPr>
          <p:cNvPr id="6" name="Date Placeholder 5"/>
          <p:cNvSpPr>
            <a:spLocks noGrp="1"/>
          </p:cNvSpPr>
          <p:nvPr>
            <p:ph type="dt" sz="half" idx="12"/>
          </p:nvPr>
        </p:nvSpPr>
        <p:spPr/>
        <p:txBody>
          <a:bodyPr/>
          <a:lstStyle/>
          <a:p>
            <a:r>
              <a:rPr lang="en-US"/>
              <a:t>www.themegallery.com</a:t>
            </a:r>
          </a:p>
        </p:txBody>
      </p:sp>
      <p:sp>
        <p:nvSpPr>
          <p:cNvPr id="148482" name="Rectangle 2"/>
          <p:cNvSpPr>
            <a:spLocks noGrp="1" noChangeArrowheads="1"/>
          </p:cNvSpPr>
          <p:nvPr>
            <p:ph type="title"/>
          </p:nvPr>
        </p:nvSpPr>
        <p:spPr/>
        <p:txBody>
          <a:bodyPr/>
          <a:lstStyle/>
          <a:p>
            <a:endParaRPr lang="en-US" dirty="0"/>
          </a:p>
        </p:txBody>
      </p:sp>
      <p:sp>
        <p:nvSpPr>
          <p:cNvPr id="148483" name="Rectangle 3"/>
          <p:cNvSpPr>
            <a:spLocks noGrp="1" noChangeArrowheads="1"/>
          </p:cNvSpPr>
          <p:nvPr>
            <p:ph type="body" idx="1"/>
          </p:nvPr>
        </p:nvSpPr>
        <p:spPr>
          <a:xfrm>
            <a:off x="839788" y="1381124"/>
            <a:ext cx="7272337" cy="4257675"/>
          </a:xfrm>
        </p:spPr>
        <p:txBody>
          <a:bodyPr/>
          <a:lstStyle/>
          <a:p>
            <a:pPr>
              <a:lnSpc>
                <a:spcPct val="90000"/>
              </a:lnSpc>
              <a:buNone/>
            </a:pPr>
            <a:r>
              <a:rPr lang="en-US" b="1" dirty="0" smtClean="0">
                <a:solidFill>
                  <a:schemeClr val="tx1"/>
                </a:solidFill>
                <a:latin typeface="Arial" pitchFamily="34" charset="0"/>
                <a:cs typeface="Arial" pitchFamily="34" charset="0"/>
              </a:rPr>
              <a:t>Trả lời phiếu học tập số 1</a:t>
            </a:r>
          </a:p>
          <a:p>
            <a:r>
              <a:rPr lang="en-US" sz="2400" dirty="0" smtClean="0"/>
              <a:t>1</a:t>
            </a:r>
            <a:r>
              <a:rPr lang="en-US" sz="2400" dirty="0"/>
              <a:t>, Liệt kê các tính chất vật lý và tính chất hóa học của chất?</a:t>
            </a:r>
          </a:p>
          <a:p>
            <a:r>
              <a:rPr lang="en-US" sz="2400" dirty="0" smtClean="0"/>
              <a:t>2</a:t>
            </a:r>
            <a:r>
              <a:rPr lang="en-US" sz="2400" dirty="0"/>
              <a:t>,- Sự nóng chảy là gì?</a:t>
            </a:r>
          </a:p>
          <a:p>
            <a:pPr lvl="0"/>
            <a:r>
              <a:rPr lang="en-US" sz="2400" dirty="0" smtClean="0"/>
              <a:t>Sự </a:t>
            </a:r>
            <a:r>
              <a:rPr lang="en-US" sz="2400" dirty="0"/>
              <a:t>đông đặc là gì?   </a:t>
            </a:r>
          </a:p>
          <a:p>
            <a:pPr lvl="0"/>
            <a:r>
              <a:rPr lang="en-US" sz="2400" dirty="0" smtClean="0"/>
              <a:t>Sự </a:t>
            </a:r>
            <a:r>
              <a:rPr lang="en-US" sz="2400" dirty="0"/>
              <a:t>bay hơi là gì?</a:t>
            </a:r>
          </a:p>
          <a:p>
            <a:pPr lvl="0"/>
            <a:r>
              <a:rPr lang="en-US" sz="2400" dirty="0" smtClean="0"/>
              <a:t>Sự </a:t>
            </a:r>
            <a:r>
              <a:rPr lang="en-US" sz="2400" dirty="0"/>
              <a:t>ngưng tụ là gì?</a:t>
            </a:r>
          </a:p>
          <a:p>
            <a:pPr lvl="0"/>
            <a:r>
              <a:rPr lang="en-US" sz="2400" dirty="0" smtClean="0"/>
              <a:t>Sự </a:t>
            </a:r>
            <a:r>
              <a:rPr lang="en-US" sz="2400" dirty="0"/>
              <a:t>sôi là gì?</a:t>
            </a:r>
          </a:p>
          <a:p>
            <a:r>
              <a:rPr lang="en-US" sz="2400" dirty="0" smtClean="0"/>
              <a:t>3</a:t>
            </a:r>
            <a:r>
              <a:rPr lang="en-US" sz="2400" dirty="0"/>
              <a:t>, Nêu tính chất và vai trò của oxygen đối với sự sống và sự cháy?</a:t>
            </a:r>
          </a:p>
          <a:p>
            <a:pPr>
              <a:lnSpc>
                <a:spcPct val="90000"/>
              </a:lnSpc>
              <a:buNone/>
            </a:pPr>
            <a:endParaRPr lang="en-U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90600"/>
            <a:ext cx="8382000" cy="5562600"/>
          </a:xfrm>
        </p:spPr>
        <p:txBody>
          <a:bodyPr/>
          <a:lstStyle/>
          <a:p>
            <a:pPr algn="just"/>
            <a:r>
              <a:rPr lang="en-US" b="1" dirty="0"/>
              <a:t>PHIẾU HỌC TẬP SỐ 2</a:t>
            </a:r>
            <a:endParaRPr lang="en-US" dirty="0"/>
          </a:p>
          <a:p>
            <a:pPr algn="just"/>
            <a:r>
              <a:rPr lang="en-US" dirty="0"/>
              <a:t>2, </a:t>
            </a:r>
            <a:r>
              <a:rPr lang="vi-VN" dirty="0"/>
              <a:t>Một bạn học sinh đang nghiên cứu tính chất của một mẫu chất. Mẫu chất đó có thể tích xác định nhưng không có hình dạng xác định. Theo em, mẫu chất đó đang ở thể nào?</a:t>
            </a:r>
            <a:endParaRPr lang="en-US" dirty="0"/>
          </a:p>
          <a:p>
            <a:pPr algn="just"/>
            <a:r>
              <a:rPr lang="en-US" dirty="0" smtClean="0"/>
              <a:t>3</a:t>
            </a:r>
            <a:r>
              <a:rPr lang="en-US" dirty="0"/>
              <a:t>, </a:t>
            </a:r>
            <a:r>
              <a:rPr lang="vi-VN" dirty="0"/>
              <a:t>Người ta bơm khí vào săm, lốp (vỏ) xe ô tô, xe máy, xe đạp để giảm xóc khi di chuyển, chống mòn lốp, chống hỏng vành và giảm ma sát. Nếu thay chất khí bằng chất lỏng hoặc chất rắn có được không? Vì sao</a:t>
            </a:r>
            <a:r>
              <a:rPr lang="vi-VN" dirty="0" smtClean="0"/>
              <a:t>?</a:t>
            </a:r>
            <a:endParaRPr lang="en-US" dirty="0"/>
          </a:p>
        </p:txBody>
      </p:sp>
      <p:sp>
        <p:nvSpPr>
          <p:cNvPr id="4" name="Footer Placeholder 3"/>
          <p:cNvSpPr>
            <a:spLocks noGrp="1"/>
          </p:cNvSpPr>
          <p:nvPr>
            <p:ph type="ftr" sz="quarter" idx="10"/>
          </p:nvPr>
        </p:nvSpPr>
        <p:spPr/>
        <p:txBody>
          <a:bodyPr/>
          <a:lstStyle/>
          <a:p>
            <a:r>
              <a:rPr lang="en-US" smtClean="0"/>
              <a:t>Company Logo</a:t>
            </a:r>
            <a:endParaRPr lang="en-US"/>
          </a:p>
        </p:txBody>
      </p:sp>
      <p:sp>
        <p:nvSpPr>
          <p:cNvPr id="5" name="Date Placeholder 4"/>
          <p:cNvSpPr>
            <a:spLocks noGrp="1"/>
          </p:cNvSpPr>
          <p:nvPr>
            <p:ph type="dt" sz="half" idx="12"/>
          </p:nvPr>
        </p:nvSpPr>
        <p:spPr/>
        <p:txBody>
          <a:bodyPr/>
          <a:lstStyle/>
          <a:p>
            <a:r>
              <a:rPr lang="en-US" smtClean="0"/>
              <a:t>www.themegallery.com</a:t>
            </a:r>
            <a:endParaRPr lang="en-US"/>
          </a:p>
        </p:txBody>
      </p:sp>
    </p:spTree>
    <p:extLst>
      <p:ext uri="{BB962C8B-B14F-4D97-AF65-F5344CB8AC3E}">
        <p14:creationId xmlns:p14="http://schemas.microsoft.com/office/powerpoint/2010/main" val="2148760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990600"/>
            <a:ext cx="8839200" cy="5334000"/>
          </a:xfrm>
        </p:spPr>
        <p:txBody>
          <a:bodyPr/>
          <a:lstStyle/>
          <a:p>
            <a:r>
              <a:rPr lang="en-US" b="1" dirty="0"/>
              <a:t>PHIẾU HỌC TẬP SỐ 3</a:t>
            </a:r>
            <a:endParaRPr lang="en-US" dirty="0"/>
          </a:p>
          <a:p>
            <a:r>
              <a:rPr lang="en-US" sz="2400" b="1" dirty="0"/>
              <a:t>5, </a:t>
            </a:r>
            <a:r>
              <a:rPr lang="vi-VN" sz="2400" b="1" dirty="0"/>
              <a:t>Em hãy đề xuất một thí nghiệm đơn giản để phân biệt bình chứa khí oxygen với bình chứa khí nitơ.</a:t>
            </a:r>
            <a:endParaRPr lang="en-US" sz="2400" b="1" dirty="0"/>
          </a:p>
          <a:p>
            <a:r>
              <a:rPr lang="en-US" sz="2400" b="1" dirty="0" smtClean="0"/>
              <a:t>6</a:t>
            </a:r>
            <a:r>
              <a:rPr lang="en-US" sz="2400" b="1" dirty="0"/>
              <a:t>, Giải thích vì sao em không được dùng nước để dập đám cháy gây ra</a:t>
            </a:r>
          </a:p>
          <a:p>
            <a:r>
              <a:rPr lang="en-US" sz="2400" b="1" dirty="0"/>
              <a:t>a) do xăng, </a:t>
            </a:r>
            <a:r>
              <a:rPr lang="en-US" sz="2400" b="1" dirty="0" smtClean="0"/>
              <a:t>đầu.    b</a:t>
            </a:r>
            <a:r>
              <a:rPr lang="en-US" sz="2400" b="1" dirty="0"/>
              <a:t>) do điện.</a:t>
            </a:r>
          </a:p>
          <a:p>
            <a:r>
              <a:rPr lang="en-US" sz="2400" b="1" dirty="0" smtClean="0"/>
              <a:t>7, </a:t>
            </a:r>
            <a:r>
              <a:rPr lang="vi-VN" sz="2400" b="1" dirty="0" smtClean="0"/>
              <a:t>Hoả hoạn (cháy) thường gây tác hại nghiêm trọng tới tính mạng và tài sản của con người. Theo em, phải có những biện pháp nào để phòng cháy trong gia đình?</a:t>
            </a:r>
            <a:endParaRPr lang="en-US" sz="2400" b="1" dirty="0" smtClean="0"/>
          </a:p>
          <a:p>
            <a:r>
              <a:rPr lang="en-US" sz="2400" b="1" dirty="0" smtClean="0"/>
              <a:t>8</a:t>
            </a:r>
            <a:r>
              <a:rPr lang="en-US" sz="2400" b="1" dirty="0"/>
              <a:t>, </a:t>
            </a:r>
            <a:r>
              <a:rPr lang="vi-VN" sz="2400" b="1" dirty="0"/>
              <a:t>Nêu một số hoạt động của con người gây ô nhiễm không khí.</a:t>
            </a:r>
            <a:endParaRPr lang="en-US" sz="2400" b="1" dirty="0"/>
          </a:p>
          <a:p>
            <a:endParaRPr lang="en-US" dirty="0"/>
          </a:p>
        </p:txBody>
      </p:sp>
      <p:sp>
        <p:nvSpPr>
          <p:cNvPr id="4" name="Footer Placeholder 3"/>
          <p:cNvSpPr>
            <a:spLocks noGrp="1"/>
          </p:cNvSpPr>
          <p:nvPr>
            <p:ph type="ftr" sz="quarter" idx="10"/>
          </p:nvPr>
        </p:nvSpPr>
        <p:spPr/>
        <p:txBody>
          <a:bodyPr/>
          <a:lstStyle/>
          <a:p>
            <a:r>
              <a:rPr lang="en-US" smtClean="0"/>
              <a:t>Company Logo</a:t>
            </a:r>
            <a:endParaRPr lang="en-US"/>
          </a:p>
        </p:txBody>
      </p:sp>
      <p:sp>
        <p:nvSpPr>
          <p:cNvPr id="5" name="Date Placeholder 4"/>
          <p:cNvSpPr>
            <a:spLocks noGrp="1"/>
          </p:cNvSpPr>
          <p:nvPr>
            <p:ph type="dt" sz="half" idx="12"/>
          </p:nvPr>
        </p:nvSpPr>
        <p:spPr/>
        <p:txBody>
          <a:bodyPr/>
          <a:lstStyle/>
          <a:p>
            <a:r>
              <a:rPr lang="en-US" smtClean="0"/>
              <a:t>www.themegallery.com</a:t>
            </a:r>
            <a:endParaRPr lang="en-US"/>
          </a:p>
        </p:txBody>
      </p:sp>
    </p:spTree>
    <p:extLst>
      <p:ext uri="{BB962C8B-B14F-4D97-AF65-F5344CB8AC3E}">
        <p14:creationId xmlns:p14="http://schemas.microsoft.com/office/powerpoint/2010/main" val="2109852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subTitle" idx="1"/>
          </p:nvPr>
        </p:nvSpPr>
        <p:spPr>
          <a:xfrm>
            <a:off x="1066800" y="3810000"/>
            <a:ext cx="6629400" cy="381000"/>
          </a:xfrm>
        </p:spPr>
        <p:txBody>
          <a:bodyPr/>
          <a:lstStyle/>
          <a:p>
            <a:pPr algn="ctr"/>
            <a:r>
              <a:rPr lang="en-US" sz="2000"/>
              <a:t>www.themegallery.com</a:t>
            </a:r>
          </a:p>
        </p:txBody>
      </p:sp>
      <p:sp>
        <p:nvSpPr>
          <p:cNvPr id="99332" name="WordArt 4"/>
          <p:cNvSpPr>
            <a:spLocks noChangeArrowheads="1" noChangeShapeType="1" noTextEdit="1"/>
          </p:cNvSpPr>
          <p:nvPr/>
        </p:nvSpPr>
        <p:spPr bwMode="gray">
          <a:xfrm>
            <a:off x="2051050" y="2781300"/>
            <a:ext cx="5327650" cy="720725"/>
          </a:xfrm>
          <a:prstGeom prst="rect">
            <a:avLst/>
          </a:prstGeom>
        </p:spPr>
        <p:txBody>
          <a:bodyPr wrap="none" fromWordArt="1">
            <a:prstTxWarp prst="textDeflate">
              <a:avLst>
                <a:gd name="adj" fmla="val 0"/>
              </a:avLst>
            </a:prstTxWarp>
          </a:bodyPr>
          <a:lstStyle/>
          <a:p>
            <a:pPr algn="ctr"/>
            <a:r>
              <a:rPr lang="en-US" sz="3600" b="1" kern="10">
                <a:ln w="38100">
                  <a:solidFill>
                    <a:srgbClr val="FFFFFF"/>
                  </a:solidFill>
                  <a:round/>
                  <a:headEnd/>
                  <a:tailEnd/>
                </a:ln>
                <a:gradFill rotWithShape="1">
                  <a:gsLst>
                    <a:gs pos="0">
                      <a:schemeClr val="tx2"/>
                    </a:gs>
                    <a:gs pos="100000">
                      <a:schemeClr val="hlink"/>
                    </a:gs>
                  </a:gsLst>
                  <a:lin ang="0" scaled="1"/>
                </a:gradFill>
                <a:effectLst>
                  <a:outerShdw dist="107763" dir="2700000" algn="ctr" rotWithShape="0">
                    <a:srgbClr val="868686">
                      <a:alpha val="50000"/>
                    </a:srgbClr>
                  </a:outerShdw>
                </a:effectLst>
                <a:latin typeface="Arial"/>
                <a:cs typeface="Arial"/>
              </a:rPr>
              <a:t>Thank You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04TGp_natural_sky_flash">
  <a:themeElements>
    <a:clrScheme name="088TGP_GlobalGreen_v2 2">
      <a:dk1>
        <a:srgbClr val="08087E"/>
      </a:dk1>
      <a:lt1>
        <a:srgbClr val="FFFFFF"/>
      </a:lt1>
      <a:dk2>
        <a:srgbClr val="5965DB"/>
      </a:dk2>
      <a:lt2>
        <a:srgbClr val="B2B2B2"/>
      </a:lt2>
      <a:accent1>
        <a:srgbClr val="45A0F3"/>
      </a:accent1>
      <a:accent2>
        <a:srgbClr val="32BA9D"/>
      </a:accent2>
      <a:accent3>
        <a:srgbClr val="FFFFFF"/>
      </a:accent3>
      <a:accent4>
        <a:srgbClr val="06066B"/>
      </a:accent4>
      <a:accent5>
        <a:srgbClr val="B0CDF8"/>
      </a:accent5>
      <a:accent6>
        <a:srgbClr val="2CA88E"/>
      </a:accent6>
      <a:hlink>
        <a:srgbClr val="4438DE"/>
      </a:hlink>
      <a:folHlink>
        <a:srgbClr val="55B028"/>
      </a:folHlink>
    </a:clrScheme>
    <a:fontScheme name="088TGP_GlobalGreen_v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088TGP_GlobalGreen_v2 1">
        <a:dk1>
          <a:srgbClr val="14179C"/>
        </a:dk1>
        <a:lt1>
          <a:srgbClr val="FFFFFF"/>
        </a:lt1>
        <a:dk2>
          <a:srgbClr val="0774C5"/>
        </a:dk2>
        <a:lt2>
          <a:srgbClr val="B2B2B2"/>
        </a:lt2>
        <a:accent1>
          <a:srgbClr val="1CAE49"/>
        </a:accent1>
        <a:accent2>
          <a:srgbClr val="E57B1B"/>
        </a:accent2>
        <a:accent3>
          <a:srgbClr val="FFFFFF"/>
        </a:accent3>
        <a:accent4>
          <a:srgbClr val="0F1285"/>
        </a:accent4>
        <a:accent5>
          <a:srgbClr val="ABD3B1"/>
        </a:accent5>
        <a:accent6>
          <a:srgbClr val="CF6F17"/>
        </a:accent6>
        <a:hlink>
          <a:srgbClr val="3366FF"/>
        </a:hlink>
        <a:folHlink>
          <a:srgbClr val="9AC763"/>
        </a:folHlink>
      </a:clrScheme>
      <a:clrMap bg1="lt1" tx1="dk1" bg2="lt2" tx2="dk2" accent1="accent1" accent2="accent2" accent3="accent3" accent4="accent4" accent5="accent5" accent6="accent6" hlink="hlink" folHlink="folHlink"/>
    </a:extraClrScheme>
    <a:extraClrScheme>
      <a:clrScheme name="088TGP_GlobalGreen_v2 2">
        <a:dk1>
          <a:srgbClr val="08087E"/>
        </a:dk1>
        <a:lt1>
          <a:srgbClr val="FFFFFF"/>
        </a:lt1>
        <a:dk2>
          <a:srgbClr val="5965DB"/>
        </a:dk2>
        <a:lt2>
          <a:srgbClr val="B2B2B2"/>
        </a:lt2>
        <a:accent1>
          <a:srgbClr val="45A0F3"/>
        </a:accent1>
        <a:accent2>
          <a:srgbClr val="32BA9D"/>
        </a:accent2>
        <a:accent3>
          <a:srgbClr val="FFFFFF"/>
        </a:accent3>
        <a:accent4>
          <a:srgbClr val="06066B"/>
        </a:accent4>
        <a:accent5>
          <a:srgbClr val="B0CDF8"/>
        </a:accent5>
        <a:accent6>
          <a:srgbClr val="2CA88E"/>
        </a:accent6>
        <a:hlink>
          <a:srgbClr val="4438DE"/>
        </a:hlink>
        <a:folHlink>
          <a:srgbClr val="55B028"/>
        </a:folHlink>
      </a:clrScheme>
      <a:clrMap bg1="lt1" tx1="dk1" bg2="lt2" tx2="dk2" accent1="accent1" accent2="accent2" accent3="accent3" accent4="accent4" accent5="accent5" accent6="accent6" hlink="hlink" folHlink="folHlink"/>
    </a:extraClrScheme>
    <a:extraClrScheme>
      <a:clrScheme name="088TGP_GlobalGreen_v2 3">
        <a:dk1>
          <a:srgbClr val="08087E"/>
        </a:dk1>
        <a:lt1>
          <a:srgbClr val="FFFFFF"/>
        </a:lt1>
        <a:dk2>
          <a:srgbClr val="5965DB"/>
        </a:dk2>
        <a:lt2>
          <a:srgbClr val="B2B2B2"/>
        </a:lt2>
        <a:accent1>
          <a:srgbClr val="A370EA"/>
        </a:accent1>
        <a:accent2>
          <a:srgbClr val="32BA9D"/>
        </a:accent2>
        <a:accent3>
          <a:srgbClr val="FFFFFF"/>
        </a:accent3>
        <a:accent4>
          <a:srgbClr val="06066B"/>
        </a:accent4>
        <a:accent5>
          <a:srgbClr val="CEBBF3"/>
        </a:accent5>
        <a:accent6>
          <a:srgbClr val="2CA88E"/>
        </a:accent6>
        <a:hlink>
          <a:srgbClr val="4438DE"/>
        </a:hlink>
        <a:folHlink>
          <a:srgbClr val="94AC2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104TGp_natural_sky_flash</Template>
  <TotalTime>684</TotalTime>
  <Words>353</Words>
  <PresentationFormat>On-screen Show (4:3)</PresentationFormat>
  <Paragraphs>37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Times New Roman</vt:lpstr>
      <vt:lpstr>Verdana</vt:lpstr>
      <vt:lpstr>Wingdings</vt:lpstr>
      <vt:lpstr>104TGp_natural_sky_flash</vt:lpstr>
      <vt:lpstr>BÀI TẬP CHỦ ĐỀ 3 VÀ 4</vt:lpstr>
      <vt:lpstr>MỤC TIÊU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2021-04-18T08:05:53Z</dcterms:created>
  <dcterms:modified xsi:type="dcterms:W3CDTF">2021-06-27T03:08:20Z</dcterms:modified>
</cp:coreProperties>
</file>