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WMkbsQOup+UlUBGm/VdepoBV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655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8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34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73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82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79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60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952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30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027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155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31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49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30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70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00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23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1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66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69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2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correct form of simple sentences.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0" descr="Check Mark Remix User Tick Beetle - Tick Clipart - 819x750 PNG Download -  PNGk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836" y="2081219"/>
            <a:ext cx="3325302" cy="320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176" y="2278055"/>
            <a:ext cx="7245570" cy="3770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1" descr="Check Mark Remix User Tick Beetle - Tick Clipart - 819x750 PNG Download -  PNG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234" y="2426466"/>
            <a:ext cx="3356794" cy="323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8" y="2075000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2741687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4546853"/>
            <a:ext cx="702931" cy="70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missing part in a simple sentence. 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2" descr="Alphabets : children_alphabet_letter_v | Lettering alphabet, Letter v,  Alphabet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8046" y="3473200"/>
            <a:ext cx="3102311" cy="245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Bảng chữ cái chữ S Clip nghệ thuật - chữ i png tải về - Miễn phí trong suốt  Hoa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9659" y="1919916"/>
            <a:ext cx="2338387" cy="343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Vegetarians eat a lot of vegetables and fruit.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causes black and white pimples on the face.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Saturdays, my brother often spends two hours exercising at the sports center.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mother didn’t buy my favourite cheesecake.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not cleaning up our community library. 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/>
          <p:nvPr/>
        </p:nvCxnSpPr>
        <p:spPr>
          <a:xfrm>
            <a:off x="1377989" y="2520176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13"/>
          <p:cNvCxnSpPr/>
          <p:nvPr/>
        </p:nvCxnSpPr>
        <p:spPr>
          <a:xfrm>
            <a:off x="2873414" y="2520176"/>
            <a:ext cx="41985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3"/>
          <p:cNvCxnSpPr/>
          <p:nvPr/>
        </p:nvCxnSpPr>
        <p:spPr>
          <a:xfrm>
            <a:off x="1350227" y="3396476"/>
            <a:ext cx="60716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3"/>
          <p:cNvCxnSpPr/>
          <p:nvPr/>
        </p:nvCxnSpPr>
        <p:spPr>
          <a:xfrm>
            <a:off x="2034400" y="3396476"/>
            <a:ext cx="80323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3121064" y="43156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3"/>
          <p:cNvCxnSpPr/>
          <p:nvPr/>
        </p:nvCxnSpPr>
        <p:spPr>
          <a:xfrm>
            <a:off x="5292764" y="4325976"/>
            <a:ext cx="8651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13"/>
          <p:cNvCxnSpPr/>
          <p:nvPr/>
        </p:nvCxnSpPr>
        <p:spPr>
          <a:xfrm>
            <a:off x="1344650" y="52300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3"/>
          <p:cNvCxnSpPr/>
          <p:nvPr/>
        </p:nvCxnSpPr>
        <p:spPr>
          <a:xfrm>
            <a:off x="2798839" y="5230038"/>
            <a:ext cx="126198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13"/>
          <p:cNvCxnSpPr/>
          <p:nvPr/>
        </p:nvCxnSpPr>
        <p:spPr>
          <a:xfrm>
            <a:off x="1377988" y="6147613"/>
            <a:ext cx="38413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13"/>
          <p:cNvCxnSpPr/>
          <p:nvPr/>
        </p:nvCxnSpPr>
        <p:spPr>
          <a:xfrm>
            <a:off x="1827250" y="6142076"/>
            <a:ext cx="23732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3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4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590852" y="1724421"/>
            <a:ext cx="5592076" cy="38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Rearrange the words and phrases to make simple sentences.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soft drinks/ never/ my sister/ drinks/.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affects/ acne/ 80% of young people/.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has/ he/ for breakfast/ bread and eggs/.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don’t eat/ we/ much fast food/.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lot of vitamins/ fruit and vegetables/ have/.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sister never drinks soft drinks.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Acne affects 80% of young people.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He has bread and eggs for breakfast.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We don’t eat much fast food.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Fruit and vegetable have a lot of vitamins.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663552" y="3309892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2892185" y="4758210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/>
          </a:p>
        </p:txBody>
      </p:sp>
      <p:cxnSp>
        <p:nvCxnSpPr>
          <p:cNvPr id="314" name="Google Shape;314;p15"/>
          <p:cNvCxnSpPr>
            <a:stCxn id="306" idx="3"/>
            <a:endCxn id="307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Google Shape;315;p15"/>
          <p:cNvCxnSpPr>
            <a:stCxn id="307" idx="1"/>
            <a:endCxn id="308" idx="0"/>
          </p:cNvCxnSpPr>
          <p:nvPr/>
        </p:nvCxnSpPr>
        <p:spPr>
          <a:xfrm flipH="1">
            <a:off x="1605485" y="2439460"/>
            <a:ext cx="1286700" cy="870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6" name="Google Shape;316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19" name="Google Shape;319;p15"/>
          <p:cNvCxnSpPr>
            <a:stCxn id="308" idx="3"/>
            <a:endCxn id="309" idx="0"/>
          </p:cNvCxnSpPr>
          <p:nvPr/>
        </p:nvCxnSpPr>
        <p:spPr>
          <a:xfrm>
            <a:off x="2547319" y="3614786"/>
            <a:ext cx="12924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complete sentences from the prompts. You may have to change the words or add some. 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tofu/ be/ healthy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many/ Vietnamese/ drink/ green tea.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she/ not/ use/ suncream.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father/ not/ exercise/ every morning.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most children/ have/ chapped lips and skin/ winter.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Tofu is healthy.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Many Vietnamese drink green tea.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She does not use suncream.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father does not exercise every morning.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Most children have chapped lips and skin in winter.</a:t>
            </a:r>
            <a:endParaRPr/>
          </a:p>
        </p:txBody>
      </p:sp>
      <p:pic>
        <p:nvPicPr>
          <p:cNvPr id="336" name="Google Shape;336;p16" descr="Healthy People Clipart Images, Stock Photos &amp;amp; Vectors | Shutterstock"/>
          <p:cNvPicPr preferRelativeResize="0"/>
          <p:nvPr/>
        </p:nvPicPr>
        <p:blipFill rotWithShape="1">
          <a:blip r:embed="rId4">
            <a:alphaModFix/>
          </a:blip>
          <a:srcRect b="7239"/>
          <a:stretch/>
        </p:blipFill>
        <p:spPr>
          <a:xfrm>
            <a:off x="8215426" y="2385558"/>
            <a:ext cx="3489507" cy="348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write a simple sentence from the two given sentences. 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5" name="Google Shape;3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7" descr="Student Discussion Clip Art - Png Download (#5756056) -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0855" y="2382353"/>
            <a:ext cx="3177655" cy="25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7"/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avoid sweetened food. We avoid soft drinks.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We avoid _______________________________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dad loves outdoor activities. I love outdoor activities.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____________ love outdoor activities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You should wear a hat. You should wear suncream.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You should wear 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My mother read the health tips. My mother downloaded the health tips.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mother ________________________________.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sweetened food and soft drinks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 and I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hat and suncream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 downloaded the health tips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>
            <a:stCxn id="358" idx="3"/>
            <a:endCxn id="359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5" name="Google Shape;365;p18"/>
          <p:cNvCxnSpPr>
            <a:stCxn id="359" idx="1"/>
            <a:endCxn id="360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6" name="Google Shape;36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p18"/>
          <p:cNvCxnSpPr>
            <a:stCxn id="360" idx="3"/>
            <a:endCxn id="369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1" name="Google Shape;371;p1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2086964" y="2737369"/>
            <a:ext cx="7767783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3045659" y="2827642"/>
            <a:ext cx="6082478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Let&amp;#39;s Learn to Read- CVC to Simple Sentences (Flex Class) | Small Online  Class for Ages 3-7 | Out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7215" y="3464070"/>
            <a:ext cx="4931540" cy="2956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96" name="Google Shape;39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796" y="2823681"/>
            <a:ext cx="3330648" cy="333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recognize and write simple sentences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4"/>
          <p:cNvCxnSpPr>
            <a:stCxn id="119" idx="3"/>
            <a:endCxn id="120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4"/>
          <p:cNvCxnSpPr>
            <a:stCxn id="120" idx="1"/>
            <a:endCxn id="121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4"/>
          <p:cNvCxnSpPr>
            <a:stCxn id="121" idx="3"/>
            <a:endCxn id="130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books/ I/ science/ read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games/ children/ love/ outdoor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their/ every day/ they/ clean/ house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night/ watched/ I/ T.V/ last /.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learn/ words/ every day/ You/ should/ the/ new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read science books.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love outdoor games.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clean their house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watched T.V last night.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learn the new words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>
            <a:stCxn id="173" idx="3"/>
            <a:endCxn id="174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8" name="Google Shape;17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3302446" y="2983201"/>
            <a:ext cx="5741192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-US" sz="3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 types </a:t>
            </a:r>
            <a:endParaRPr sz="32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simple sentences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 and a verb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rained.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 a verb and an object.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read science books.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a verb, and object and an adverb.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watched T.V last night.</a:t>
            </a:r>
            <a:endParaRPr/>
          </a:p>
        </p:txBody>
      </p:sp>
      <p:cxnSp>
        <p:nvCxnSpPr>
          <p:cNvPr id="194" name="Google Shape;194;p8"/>
          <p:cNvCxnSpPr>
            <a:stCxn id="190" idx="3"/>
            <a:endCxn id="191" idx="1"/>
          </p:cNvCxnSpPr>
          <p:nvPr/>
        </p:nvCxnSpPr>
        <p:spPr>
          <a:xfrm rot="10800000" flipH="1">
            <a:off x="3791416" y="2057413"/>
            <a:ext cx="1462800" cy="1691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8"/>
          <p:cNvCxnSpPr>
            <a:stCxn id="190" idx="3"/>
            <a:endCxn id="192" idx="1"/>
          </p:cNvCxnSpPr>
          <p:nvPr/>
        </p:nvCxnSpPr>
        <p:spPr>
          <a:xfrm rot="10800000" flipH="1">
            <a:off x="3791416" y="3721513"/>
            <a:ext cx="1401300" cy="27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8"/>
          <p:cNvCxnSpPr>
            <a:stCxn id="190" idx="3"/>
            <a:endCxn id="193" idx="1"/>
          </p:cNvCxnSpPr>
          <p:nvPr/>
        </p:nvCxnSpPr>
        <p:spPr>
          <a:xfrm>
            <a:off x="3791416" y="3748513"/>
            <a:ext cx="1401300" cy="163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/>
          <p:cNvCxnSpPr>
            <a:stCxn id="202" idx="3"/>
            <a:endCxn id="203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9"/>
          <p:cNvCxnSpPr>
            <a:stCxn id="203" idx="1"/>
            <a:endCxn id="204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PresentationFormat>Widescreen</PresentationFormat>
  <Paragraphs>189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Noto Sans Symbols</vt:lpstr>
      <vt:lpstr>Arial</vt:lpstr>
      <vt:lpstr>Times New Roman</vt:lpstr>
      <vt:lpstr>Courier New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2023-04-19T03:34:47Z</dcterms:modified>
</cp:coreProperties>
</file>